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9"/>
  </p:notesMasterIdLst>
  <p:sldIdLst>
    <p:sldId id="256" r:id="rId2"/>
    <p:sldId id="257" r:id="rId3"/>
    <p:sldId id="337" r:id="rId4"/>
    <p:sldId id="338" r:id="rId5"/>
    <p:sldId id="339" r:id="rId6"/>
    <p:sldId id="258" r:id="rId7"/>
    <p:sldId id="340" r:id="rId8"/>
    <p:sldId id="341" r:id="rId9"/>
    <p:sldId id="342" r:id="rId10"/>
    <p:sldId id="343" r:id="rId11"/>
    <p:sldId id="344" r:id="rId12"/>
    <p:sldId id="345" r:id="rId13"/>
    <p:sldId id="346" r:id="rId14"/>
    <p:sldId id="347" r:id="rId15"/>
    <p:sldId id="348" r:id="rId16"/>
    <p:sldId id="349" r:id="rId17"/>
    <p:sldId id="350" r:id="rId18"/>
  </p:sldIdLst>
  <p:sldSz cx="9144000" cy="5143500" type="screen16x9"/>
  <p:notesSz cx="6858000" cy="9144000"/>
  <p:embeddedFontLst>
    <p:embeddedFont>
      <p:font typeface="Arvo" panose="020B0604020202020204" charset="0"/>
      <p:regular r:id="rId20"/>
      <p:bold r:id="rId21"/>
      <p:italic r:id="rId22"/>
      <p:boldItalic r:id="rId23"/>
    </p:embeddedFont>
    <p:embeddedFont>
      <p:font typeface="Barlow Condensed" panose="020B0604020202020204" charset="0"/>
      <p:regular r:id="rId24"/>
      <p:bold r:id="rId25"/>
      <p:italic r:id="rId26"/>
      <p:boldItalic r:id="rId27"/>
    </p:embeddedFont>
    <p:embeddedFont>
      <p:font typeface="Barlow Condensed SemiBold" panose="020B0604020202020204" charset="0"/>
      <p:regular r:id="rId28"/>
      <p:bold r:id="rId29"/>
      <p:italic r:id="rId30"/>
      <p:boldItalic r:id="rId31"/>
    </p:embeddedFont>
    <p:embeddedFont>
      <p:font typeface="Fira Sans Extra Condensed Medium" panose="020B0604020202020204" charset="0"/>
      <p:regular r:id="rId32"/>
      <p:bold r:id="rId33"/>
      <p:italic r:id="rId34"/>
      <p:boldItalic r:id="rId35"/>
    </p:embeddedFont>
    <p:embeddedFont>
      <p:font typeface="Georgia" panose="02040502050405020303" pitchFamily="18" charset="0"/>
      <p:regular r:id="rId36"/>
      <p:bold r:id="rId37"/>
      <p:italic r:id="rId38"/>
      <p:boldItalic r:id="rId39"/>
    </p:embeddedFont>
    <p:embeddedFont>
      <p:font typeface="Montserrat Light" panose="020B0604020202020204" charset="0"/>
      <p:regular r:id="rId40"/>
      <p:bold r:id="rId41"/>
      <p:italic r:id="rId42"/>
      <p:boldItalic r:id="rId43"/>
    </p:embeddedFont>
    <p:embeddedFont>
      <p:font typeface="Roboto Condensed" panose="020B060402020202020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58B0885-8590-4767-8F7B-4A942FB4C4B9}">
  <a:tblStyle styleId="{258B0885-8590-4767-8F7B-4A942FB4C4B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108" d="100"/>
          <a:sy n="108" d="100"/>
        </p:scale>
        <p:origin x="75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font" Target="fonts/font20.fntdata"/><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font" Target="fonts/font23.fntdata"/><Relationship Id="rId47" Type="http://schemas.openxmlformats.org/officeDocument/2006/relationships/font" Target="fonts/font28.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0.fntdata"/><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font" Target="fonts/font21.fntdata"/><Relationship Id="rId45" Type="http://schemas.openxmlformats.org/officeDocument/2006/relationships/font" Target="fonts/font2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4" Type="http://schemas.openxmlformats.org/officeDocument/2006/relationships/font" Target="fonts/font2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3" Type="http://schemas.openxmlformats.org/officeDocument/2006/relationships/font" Target="fonts/font24.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 Id="rId46" Type="http://schemas.openxmlformats.org/officeDocument/2006/relationships/font" Target="fonts/font27.fntdata"/><Relationship Id="rId20" Type="http://schemas.openxmlformats.org/officeDocument/2006/relationships/font" Target="fonts/font1.fntdata"/><Relationship Id="rId41" Type="http://schemas.openxmlformats.org/officeDocument/2006/relationships/font" Target="fonts/font22.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2"/>
        <p:cNvGrpSpPr/>
        <p:nvPr/>
      </p:nvGrpSpPr>
      <p:grpSpPr>
        <a:xfrm>
          <a:off x="0" y="0"/>
          <a:ext cx="0" cy="0"/>
          <a:chOff x="0" y="0"/>
          <a:chExt cx="0" cy="0"/>
        </a:xfrm>
      </p:grpSpPr>
      <p:sp>
        <p:nvSpPr>
          <p:cNvPr id="843" name="Google Shape;84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4" name="Google Shape;84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3"/>
        <p:cNvGrpSpPr/>
        <p:nvPr/>
      </p:nvGrpSpPr>
      <p:grpSpPr>
        <a:xfrm>
          <a:off x="0" y="0"/>
          <a:ext cx="0" cy="0"/>
          <a:chOff x="0" y="0"/>
          <a:chExt cx="0" cy="0"/>
        </a:xfrm>
      </p:grpSpPr>
      <p:sp>
        <p:nvSpPr>
          <p:cNvPr id="884" name="Google Shape;884;g9c487f8d59_0_7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5" name="Google Shape;885;g9c487f8d59_0_7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11684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3"/>
        <p:cNvGrpSpPr/>
        <p:nvPr/>
      </p:nvGrpSpPr>
      <p:grpSpPr>
        <a:xfrm>
          <a:off x="0" y="0"/>
          <a:ext cx="0" cy="0"/>
          <a:chOff x="0" y="0"/>
          <a:chExt cx="0" cy="0"/>
        </a:xfrm>
      </p:grpSpPr>
      <p:sp>
        <p:nvSpPr>
          <p:cNvPr id="884" name="Google Shape;884;g9c487f8d59_0_7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5" name="Google Shape;885;g9c487f8d59_0_7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65520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3"/>
        <p:cNvGrpSpPr/>
        <p:nvPr/>
      </p:nvGrpSpPr>
      <p:grpSpPr>
        <a:xfrm>
          <a:off x="0" y="0"/>
          <a:ext cx="0" cy="0"/>
          <a:chOff x="0" y="0"/>
          <a:chExt cx="0" cy="0"/>
        </a:xfrm>
      </p:grpSpPr>
      <p:sp>
        <p:nvSpPr>
          <p:cNvPr id="884" name="Google Shape;884;g9c487f8d59_0_7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5" name="Google Shape;885;g9c487f8d59_0_7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55012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3"/>
        <p:cNvGrpSpPr/>
        <p:nvPr/>
      </p:nvGrpSpPr>
      <p:grpSpPr>
        <a:xfrm>
          <a:off x="0" y="0"/>
          <a:ext cx="0" cy="0"/>
          <a:chOff x="0" y="0"/>
          <a:chExt cx="0" cy="0"/>
        </a:xfrm>
      </p:grpSpPr>
      <p:sp>
        <p:nvSpPr>
          <p:cNvPr id="884" name="Google Shape;884;g9c487f8d59_0_7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5" name="Google Shape;885;g9c487f8d59_0_7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62839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3"/>
        <p:cNvGrpSpPr/>
        <p:nvPr/>
      </p:nvGrpSpPr>
      <p:grpSpPr>
        <a:xfrm>
          <a:off x="0" y="0"/>
          <a:ext cx="0" cy="0"/>
          <a:chOff x="0" y="0"/>
          <a:chExt cx="0" cy="0"/>
        </a:xfrm>
      </p:grpSpPr>
      <p:sp>
        <p:nvSpPr>
          <p:cNvPr id="884" name="Google Shape;884;g9c487f8d59_0_7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5" name="Google Shape;885;g9c487f8d59_0_7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15288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3"/>
        <p:cNvGrpSpPr/>
        <p:nvPr/>
      </p:nvGrpSpPr>
      <p:grpSpPr>
        <a:xfrm>
          <a:off x="0" y="0"/>
          <a:ext cx="0" cy="0"/>
          <a:chOff x="0" y="0"/>
          <a:chExt cx="0" cy="0"/>
        </a:xfrm>
      </p:grpSpPr>
      <p:sp>
        <p:nvSpPr>
          <p:cNvPr id="884" name="Google Shape;884;g9c487f8d59_0_7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5" name="Google Shape;885;g9c487f8d59_0_7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14358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3"/>
        <p:cNvGrpSpPr/>
        <p:nvPr/>
      </p:nvGrpSpPr>
      <p:grpSpPr>
        <a:xfrm>
          <a:off x="0" y="0"/>
          <a:ext cx="0" cy="0"/>
          <a:chOff x="0" y="0"/>
          <a:chExt cx="0" cy="0"/>
        </a:xfrm>
      </p:grpSpPr>
      <p:sp>
        <p:nvSpPr>
          <p:cNvPr id="884" name="Google Shape;884;g9c487f8d59_0_7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5" name="Google Shape;885;g9c487f8d59_0_7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53069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9c487f8d59_0_1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9c487f8d59_0_1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3354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3"/>
        <p:cNvGrpSpPr/>
        <p:nvPr/>
      </p:nvGrpSpPr>
      <p:grpSpPr>
        <a:xfrm>
          <a:off x="0" y="0"/>
          <a:ext cx="0" cy="0"/>
          <a:chOff x="0" y="0"/>
          <a:chExt cx="0" cy="0"/>
        </a:xfrm>
      </p:grpSpPr>
      <p:sp>
        <p:nvSpPr>
          <p:cNvPr id="884" name="Google Shape;884;g9c487f8d59_0_7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5" name="Google Shape;885;g9c487f8d59_0_7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3"/>
        <p:cNvGrpSpPr/>
        <p:nvPr/>
      </p:nvGrpSpPr>
      <p:grpSpPr>
        <a:xfrm>
          <a:off x="0" y="0"/>
          <a:ext cx="0" cy="0"/>
          <a:chOff x="0" y="0"/>
          <a:chExt cx="0" cy="0"/>
        </a:xfrm>
      </p:grpSpPr>
      <p:sp>
        <p:nvSpPr>
          <p:cNvPr id="884" name="Google Shape;884;g9c487f8d59_0_7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5" name="Google Shape;885;g9c487f8d59_0_7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6388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3"/>
        <p:cNvGrpSpPr/>
        <p:nvPr/>
      </p:nvGrpSpPr>
      <p:grpSpPr>
        <a:xfrm>
          <a:off x="0" y="0"/>
          <a:ext cx="0" cy="0"/>
          <a:chOff x="0" y="0"/>
          <a:chExt cx="0" cy="0"/>
        </a:xfrm>
      </p:grpSpPr>
      <p:sp>
        <p:nvSpPr>
          <p:cNvPr id="884" name="Google Shape;884;g9c487f8d59_0_7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5" name="Google Shape;885;g9c487f8d59_0_7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3800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3"/>
        <p:cNvGrpSpPr/>
        <p:nvPr/>
      </p:nvGrpSpPr>
      <p:grpSpPr>
        <a:xfrm>
          <a:off x="0" y="0"/>
          <a:ext cx="0" cy="0"/>
          <a:chOff x="0" y="0"/>
          <a:chExt cx="0" cy="0"/>
        </a:xfrm>
      </p:grpSpPr>
      <p:sp>
        <p:nvSpPr>
          <p:cNvPr id="884" name="Google Shape;884;g9c487f8d59_0_7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5" name="Google Shape;885;g9c487f8d59_0_7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732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9c487f8d59_0_1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9c487f8d59_0_1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3"/>
        <p:cNvGrpSpPr/>
        <p:nvPr/>
      </p:nvGrpSpPr>
      <p:grpSpPr>
        <a:xfrm>
          <a:off x="0" y="0"/>
          <a:ext cx="0" cy="0"/>
          <a:chOff x="0" y="0"/>
          <a:chExt cx="0" cy="0"/>
        </a:xfrm>
      </p:grpSpPr>
      <p:sp>
        <p:nvSpPr>
          <p:cNvPr id="884" name="Google Shape;884;g9c487f8d59_0_7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5" name="Google Shape;885;g9c487f8d59_0_7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36227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3"/>
        <p:cNvGrpSpPr/>
        <p:nvPr/>
      </p:nvGrpSpPr>
      <p:grpSpPr>
        <a:xfrm>
          <a:off x="0" y="0"/>
          <a:ext cx="0" cy="0"/>
          <a:chOff x="0" y="0"/>
          <a:chExt cx="0" cy="0"/>
        </a:xfrm>
      </p:grpSpPr>
      <p:sp>
        <p:nvSpPr>
          <p:cNvPr id="884" name="Google Shape;884;g9c487f8d59_0_7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5" name="Google Shape;885;g9c487f8d59_0_7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42773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3"/>
        <p:cNvGrpSpPr/>
        <p:nvPr/>
      </p:nvGrpSpPr>
      <p:grpSpPr>
        <a:xfrm>
          <a:off x="0" y="0"/>
          <a:ext cx="0" cy="0"/>
          <a:chOff x="0" y="0"/>
          <a:chExt cx="0" cy="0"/>
        </a:xfrm>
      </p:grpSpPr>
      <p:sp>
        <p:nvSpPr>
          <p:cNvPr id="884" name="Google Shape;884;g9c487f8d59_0_7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5" name="Google Shape;885;g9c487f8d59_0_7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8713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194950" y="1243575"/>
            <a:ext cx="4746300" cy="20526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5950" y="3296175"/>
            <a:ext cx="32922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
    <p:bg>
      <p:bgPr>
        <a:solidFill>
          <a:schemeClr val="lt1"/>
        </a:solidFill>
        <a:effectLst/>
      </p:bgPr>
    </p:bg>
    <p:spTree>
      <p:nvGrpSpPr>
        <p:cNvPr id="1" name="Shape 722"/>
        <p:cNvGrpSpPr/>
        <p:nvPr/>
      </p:nvGrpSpPr>
      <p:grpSpPr>
        <a:xfrm>
          <a:off x="0" y="0"/>
          <a:ext cx="0" cy="0"/>
          <a:chOff x="0" y="0"/>
          <a:chExt cx="0" cy="0"/>
        </a:xfrm>
      </p:grpSpPr>
      <p:grpSp>
        <p:nvGrpSpPr>
          <p:cNvPr id="723" name="Google Shape;723;p20"/>
          <p:cNvGrpSpPr/>
          <p:nvPr/>
        </p:nvGrpSpPr>
        <p:grpSpPr>
          <a:xfrm>
            <a:off x="7099200" y="2933725"/>
            <a:ext cx="2044793" cy="2209776"/>
            <a:chOff x="1384075" y="241450"/>
            <a:chExt cx="4822625" cy="5215425"/>
          </a:xfrm>
        </p:grpSpPr>
        <p:sp>
          <p:nvSpPr>
            <p:cNvPr id="724" name="Google Shape;724;p20"/>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0"/>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0"/>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0"/>
            <p:cNvSpPr/>
            <p:nvPr/>
          </p:nvSpPr>
          <p:spPr>
            <a:xfrm>
              <a:off x="4827375" y="1479000"/>
              <a:ext cx="691350" cy="795600"/>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0"/>
            <p:cNvSpPr/>
            <p:nvPr/>
          </p:nvSpPr>
          <p:spPr>
            <a:xfrm>
              <a:off x="4827375" y="1875125"/>
              <a:ext cx="691350" cy="1195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0"/>
            <p:cNvSpPr/>
            <p:nvPr/>
          </p:nvSpPr>
          <p:spPr>
            <a:xfrm>
              <a:off x="5518700" y="2274575"/>
              <a:ext cx="688000" cy="795600"/>
            </a:xfrm>
            <a:custGeom>
              <a:avLst/>
              <a:gdLst/>
              <a:ahLst/>
              <a:cxnLst/>
              <a:rect l="l" t="t" r="r" b="b"/>
              <a:pathLst>
                <a:path w="27520" h="31824" extrusionOk="0">
                  <a:moveTo>
                    <a:pt x="0" y="0"/>
                  </a:moveTo>
                  <a:lnTo>
                    <a:pt x="0" y="31823"/>
                  </a:lnTo>
                  <a:lnTo>
                    <a:pt x="27520" y="15978"/>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0"/>
            <p:cNvSpPr/>
            <p:nvPr/>
          </p:nvSpPr>
          <p:spPr>
            <a:xfrm>
              <a:off x="4827375" y="3865700"/>
              <a:ext cx="691350" cy="1195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0"/>
            <p:cNvSpPr/>
            <p:nvPr/>
          </p:nvSpPr>
          <p:spPr>
            <a:xfrm>
              <a:off x="4830700" y="4661275"/>
              <a:ext cx="688025" cy="795600"/>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0"/>
            <p:cNvSpPr/>
            <p:nvPr/>
          </p:nvSpPr>
          <p:spPr>
            <a:xfrm>
              <a:off x="5518700" y="3865700"/>
              <a:ext cx="688000" cy="795600"/>
            </a:xfrm>
            <a:custGeom>
              <a:avLst/>
              <a:gdLst/>
              <a:ahLst/>
              <a:cxnLst/>
              <a:rect l="l" t="t" r="r" b="b"/>
              <a:pathLst>
                <a:path w="27520" h="31824" extrusionOk="0">
                  <a:moveTo>
                    <a:pt x="0" y="1"/>
                  </a:moveTo>
                  <a:lnTo>
                    <a:pt x="0" y="31824"/>
                  </a:lnTo>
                  <a:lnTo>
                    <a:pt x="27520"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0"/>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0"/>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0"/>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0"/>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0"/>
            <p:cNvSpPr/>
            <p:nvPr/>
          </p:nvSpPr>
          <p:spPr>
            <a:xfrm>
              <a:off x="4139375" y="2670675"/>
              <a:ext cx="688025" cy="798950"/>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0"/>
            <p:cNvSpPr/>
            <p:nvPr/>
          </p:nvSpPr>
          <p:spPr>
            <a:xfrm>
              <a:off x="4139375" y="3070150"/>
              <a:ext cx="688025" cy="795575"/>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0"/>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0"/>
            <p:cNvSpPr/>
            <p:nvPr/>
          </p:nvSpPr>
          <p:spPr>
            <a:xfrm>
              <a:off x="3451375" y="3070150"/>
              <a:ext cx="688025" cy="795575"/>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0"/>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0"/>
            <p:cNvSpPr/>
            <p:nvPr/>
          </p:nvSpPr>
          <p:spPr>
            <a:xfrm>
              <a:off x="3451375" y="1479000"/>
              <a:ext cx="688025" cy="795600"/>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0"/>
            <p:cNvSpPr/>
            <p:nvPr/>
          </p:nvSpPr>
          <p:spPr>
            <a:xfrm>
              <a:off x="3448050" y="1878450"/>
              <a:ext cx="694675" cy="1191725"/>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0"/>
            <p:cNvSpPr/>
            <p:nvPr/>
          </p:nvSpPr>
          <p:spPr>
            <a:xfrm>
              <a:off x="4139375" y="1878450"/>
              <a:ext cx="688025" cy="1191725"/>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0"/>
            <p:cNvSpPr/>
            <p:nvPr/>
          </p:nvSpPr>
          <p:spPr>
            <a:xfrm>
              <a:off x="4382875" y="241450"/>
              <a:ext cx="201000" cy="22935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0"/>
            <p:cNvSpPr/>
            <p:nvPr/>
          </p:nvSpPr>
          <p:spPr>
            <a:xfrm>
              <a:off x="4139375" y="682600"/>
              <a:ext cx="688025" cy="796425"/>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0"/>
            <p:cNvSpPr/>
            <p:nvPr/>
          </p:nvSpPr>
          <p:spPr>
            <a:xfrm>
              <a:off x="3451375" y="4661275"/>
              <a:ext cx="1376025" cy="795600"/>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0"/>
            <p:cNvSpPr/>
            <p:nvPr/>
          </p:nvSpPr>
          <p:spPr>
            <a:xfrm>
              <a:off x="4139375" y="3865700"/>
              <a:ext cx="688025" cy="1195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0"/>
            <p:cNvSpPr/>
            <p:nvPr/>
          </p:nvSpPr>
          <p:spPr>
            <a:xfrm>
              <a:off x="4139375" y="3469600"/>
              <a:ext cx="688025" cy="795575"/>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0"/>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0"/>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0"/>
            <p:cNvSpPr/>
            <p:nvPr/>
          </p:nvSpPr>
          <p:spPr>
            <a:xfrm>
              <a:off x="3451375" y="3469600"/>
              <a:ext cx="688025" cy="795575"/>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0"/>
            <p:cNvSpPr/>
            <p:nvPr/>
          </p:nvSpPr>
          <p:spPr>
            <a:xfrm>
              <a:off x="3451375" y="2670675"/>
              <a:ext cx="1376025" cy="1195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0"/>
            <p:cNvSpPr/>
            <p:nvPr/>
          </p:nvSpPr>
          <p:spPr>
            <a:xfrm>
              <a:off x="2760050" y="2670675"/>
              <a:ext cx="691350" cy="798950"/>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0"/>
            <p:cNvSpPr/>
            <p:nvPr/>
          </p:nvSpPr>
          <p:spPr>
            <a:xfrm>
              <a:off x="2760050" y="3070150"/>
              <a:ext cx="691350" cy="795575"/>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0"/>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0"/>
            <p:cNvSpPr/>
            <p:nvPr/>
          </p:nvSpPr>
          <p:spPr>
            <a:xfrm>
              <a:off x="2072075" y="1479000"/>
              <a:ext cx="688000" cy="795600"/>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0"/>
            <p:cNvSpPr/>
            <p:nvPr/>
          </p:nvSpPr>
          <p:spPr>
            <a:xfrm>
              <a:off x="1967825" y="2486400"/>
              <a:ext cx="322750" cy="371950"/>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0"/>
            <p:cNvSpPr/>
            <p:nvPr/>
          </p:nvSpPr>
          <p:spPr>
            <a:xfrm>
              <a:off x="2065400" y="1412275"/>
              <a:ext cx="218500" cy="254375"/>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0"/>
            <p:cNvSpPr/>
            <p:nvPr/>
          </p:nvSpPr>
          <p:spPr>
            <a:xfrm>
              <a:off x="2760050" y="1878450"/>
              <a:ext cx="691350" cy="1191725"/>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0"/>
            <p:cNvSpPr/>
            <p:nvPr/>
          </p:nvSpPr>
          <p:spPr>
            <a:xfrm>
              <a:off x="2760050" y="1479000"/>
              <a:ext cx="691350" cy="795600"/>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0"/>
            <p:cNvSpPr/>
            <p:nvPr/>
          </p:nvSpPr>
          <p:spPr>
            <a:xfrm>
              <a:off x="2072075" y="3865700"/>
              <a:ext cx="688000" cy="795600"/>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0"/>
            <p:cNvSpPr/>
            <p:nvPr/>
          </p:nvSpPr>
          <p:spPr>
            <a:xfrm>
              <a:off x="1384075" y="4661275"/>
              <a:ext cx="688025" cy="795600"/>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0"/>
            <p:cNvSpPr/>
            <p:nvPr/>
          </p:nvSpPr>
          <p:spPr>
            <a:xfrm>
              <a:off x="2760050" y="3865700"/>
              <a:ext cx="691350" cy="1591175"/>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0"/>
            <p:cNvSpPr/>
            <p:nvPr/>
          </p:nvSpPr>
          <p:spPr>
            <a:xfrm>
              <a:off x="2760050" y="3469600"/>
              <a:ext cx="691350" cy="795575"/>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0"/>
            <p:cNvSpPr/>
            <p:nvPr/>
          </p:nvSpPr>
          <p:spPr>
            <a:xfrm>
              <a:off x="3448050" y="3469600"/>
              <a:ext cx="691350" cy="159115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0"/>
            <p:cNvSpPr/>
            <p:nvPr/>
          </p:nvSpPr>
          <p:spPr>
            <a:xfrm>
              <a:off x="2760050" y="2670675"/>
              <a:ext cx="1379350" cy="1195050"/>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8" name="Google Shape;768;p20"/>
          <p:cNvGrpSpPr/>
          <p:nvPr/>
        </p:nvGrpSpPr>
        <p:grpSpPr>
          <a:xfrm>
            <a:off x="-76200" y="-76200"/>
            <a:ext cx="2286103" cy="2895537"/>
            <a:chOff x="-26858" y="-227337"/>
            <a:chExt cx="2186403" cy="2757917"/>
          </a:xfrm>
        </p:grpSpPr>
        <p:sp>
          <p:nvSpPr>
            <p:cNvPr id="769" name="Google Shape;769;p20"/>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0"/>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0"/>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0"/>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0"/>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0"/>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0"/>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0"/>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0"/>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0"/>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0"/>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0"/>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0"/>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0"/>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0"/>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0"/>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0"/>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0"/>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0"/>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0"/>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0"/>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0"/>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0"/>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0"/>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0"/>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0"/>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0"/>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0"/>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0"/>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0"/>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0"/>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0"/>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0"/>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0"/>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0"/>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0"/>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0"/>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0"/>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0"/>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0"/>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1_1">
    <p:bg>
      <p:bgPr>
        <a:solidFill>
          <a:schemeClr val="lt1"/>
        </a:solidFill>
        <a:effectLst/>
      </p:bgPr>
    </p:bg>
    <p:spTree>
      <p:nvGrpSpPr>
        <p:cNvPr id="1" name="Shape 809"/>
        <p:cNvGrpSpPr/>
        <p:nvPr/>
      </p:nvGrpSpPr>
      <p:grpSpPr>
        <a:xfrm>
          <a:off x="0" y="0"/>
          <a:ext cx="0" cy="0"/>
          <a:chOff x="0" y="0"/>
          <a:chExt cx="0" cy="0"/>
        </a:xfrm>
      </p:grpSpPr>
      <p:grpSp>
        <p:nvGrpSpPr>
          <p:cNvPr id="810" name="Google Shape;810;p21"/>
          <p:cNvGrpSpPr/>
          <p:nvPr/>
        </p:nvGrpSpPr>
        <p:grpSpPr>
          <a:xfrm rot="5400000" flipH="1">
            <a:off x="7613820" y="3611830"/>
            <a:ext cx="877851" cy="2209091"/>
            <a:chOff x="-26858" y="-227337"/>
            <a:chExt cx="1093215" cy="2757917"/>
          </a:xfrm>
        </p:grpSpPr>
        <p:sp>
          <p:nvSpPr>
            <p:cNvPr id="811" name="Google Shape;811;p21"/>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1"/>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1"/>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1"/>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1"/>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1"/>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1"/>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1"/>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1"/>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1"/>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1"/>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1"/>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1"/>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1"/>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1"/>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1"/>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1"/>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1"/>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1"/>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1"/>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1"/>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1"/>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016200" y="1122100"/>
            <a:ext cx="3527100" cy="13341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sz="6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 name="Google Shape;13;p3"/>
          <p:cNvSpPr txBox="1">
            <a:spLocks noGrp="1"/>
          </p:cNvSpPr>
          <p:nvPr>
            <p:ph type="title" idx="2" hasCustomPrompt="1"/>
          </p:nvPr>
        </p:nvSpPr>
        <p:spPr>
          <a:xfrm>
            <a:off x="1399800" y="1122100"/>
            <a:ext cx="1464000" cy="661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6000"/>
              <a:buNone/>
              <a:defRPr sz="6000"/>
            </a:lvl1pPr>
            <a:lvl2pPr lvl="1" rtl="0">
              <a:spcBef>
                <a:spcPts val="0"/>
              </a:spcBef>
              <a:spcAft>
                <a:spcPts val="0"/>
              </a:spcAft>
              <a:buSzPts val="12000"/>
              <a:buFont typeface="Montserrat Light"/>
              <a:buNone/>
              <a:defRPr sz="12000">
                <a:latin typeface="Montserrat Light"/>
                <a:ea typeface="Montserrat Light"/>
                <a:cs typeface="Montserrat Light"/>
                <a:sym typeface="Montserrat Light"/>
              </a:defRPr>
            </a:lvl2pPr>
            <a:lvl3pPr lvl="2" rtl="0">
              <a:spcBef>
                <a:spcPts val="0"/>
              </a:spcBef>
              <a:spcAft>
                <a:spcPts val="0"/>
              </a:spcAft>
              <a:buSzPts val="12000"/>
              <a:buFont typeface="Montserrat Light"/>
              <a:buNone/>
              <a:defRPr sz="12000">
                <a:latin typeface="Montserrat Light"/>
                <a:ea typeface="Montserrat Light"/>
                <a:cs typeface="Montserrat Light"/>
                <a:sym typeface="Montserrat Light"/>
              </a:defRPr>
            </a:lvl3pPr>
            <a:lvl4pPr lvl="3" rtl="0">
              <a:spcBef>
                <a:spcPts val="0"/>
              </a:spcBef>
              <a:spcAft>
                <a:spcPts val="0"/>
              </a:spcAft>
              <a:buSzPts val="12000"/>
              <a:buFont typeface="Montserrat Light"/>
              <a:buNone/>
              <a:defRPr sz="12000">
                <a:latin typeface="Montserrat Light"/>
                <a:ea typeface="Montserrat Light"/>
                <a:cs typeface="Montserrat Light"/>
                <a:sym typeface="Montserrat Light"/>
              </a:defRPr>
            </a:lvl4pPr>
            <a:lvl5pPr lvl="4" rtl="0">
              <a:spcBef>
                <a:spcPts val="0"/>
              </a:spcBef>
              <a:spcAft>
                <a:spcPts val="0"/>
              </a:spcAft>
              <a:buSzPts val="12000"/>
              <a:buFont typeface="Montserrat Light"/>
              <a:buNone/>
              <a:defRPr sz="12000">
                <a:latin typeface="Montserrat Light"/>
                <a:ea typeface="Montserrat Light"/>
                <a:cs typeface="Montserrat Light"/>
                <a:sym typeface="Montserrat Light"/>
              </a:defRPr>
            </a:lvl5pPr>
            <a:lvl6pPr lvl="5" rtl="0">
              <a:spcBef>
                <a:spcPts val="0"/>
              </a:spcBef>
              <a:spcAft>
                <a:spcPts val="0"/>
              </a:spcAft>
              <a:buSzPts val="12000"/>
              <a:buFont typeface="Montserrat Light"/>
              <a:buNone/>
              <a:defRPr sz="12000">
                <a:latin typeface="Montserrat Light"/>
                <a:ea typeface="Montserrat Light"/>
                <a:cs typeface="Montserrat Light"/>
                <a:sym typeface="Montserrat Light"/>
              </a:defRPr>
            </a:lvl6pPr>
            <a:lvl7pPr lvl="6" rtl="0">
              <a:spcBef>
                <a:spcPts val="0"/>
              </a:spcBef>
              <a:spcAft>
                <a:spcPts val="0"/>
              </a:spcAft>
              <a:buSzPts val="12000"/>
              <a:buFont typeface="Montserrat Light"/>
              <a:buNone/>
              <a:defRPr sz="12000">
                <a:latin typeface="Montserrat Light"/>
                <a:ea typeface="Montserrat Light"/>
                <a:cs typeface="Montserrat Light"/>
                <a:sym typeface="Montserrat Light"/>
              </a:defRPr>
            </a:lvl7pPr>
            <a:lvl8pPr lvl="7" rtl="0">
              <a:spcBef>
                <a:spcPts val="0"/>
              </a:spcBef>
              <a:spcAft>
                <a:spcPts val="0"/>
              </a:spcAft>
              <a:buSzPts val="12000"/>
              <a:buFont typeface="Montserrat Light"/>
              <a:buNone/>
              <a:defRPr sz="12000">
                <a:latin typeface="Montserrat Light"/>
                <a:ea typeface="Montserrat Light"/>
                <a:cs typeface="Montserrat Light"/>
                <a:sym typeface="Montserrat Light"/>
              </a:defRPr>
            </a:lvl8pPr>
            <a:lvl9pPr lvl="8" rtl="0">
              <a:spcBef>
                <a:spcPts val="0"/>
              </a:spcBef>
              <a:spcAft>
                <a:spcPts val="0"/>
              </a:spcAft>
              <a:buSzPts val="12000"/>
              <a:buFont typeface="Montserrat Light"/>
              <a:buNone/>
              <a:defRPr sz="12000">
                <a:latin typeface="Montserrat Light"/>
                <a:ea typeface="Montserrat Light"/>
                <a:cs typeface="Montserrat Light"/>
                <a:sym typeface="Montserrat Light"/>
              </a:defRPr>
            </a:lvl9pPr>
          </a:lstStyle>
          <a:p>
            <a:r>
              <a:t>xx%</a:t>
            </a:r>
          </a:p>
        </p:txBody>
      </p:sp>
      <p:sp>
        <p:nvSpPr>
          <p:cNvPr id="14" name="Google Shape;14;p3"/>
          <p:cNvSpPr txBox="1">
            <a:spLocks noGrp="1"/>
          </p:cNvSpPr>
          <p:nvPr>
            <p:ph type="subTitle" idx="1"/>
          </p:nvPr>
        </p:nvSpPr>
        <p:spPr>
          <a:xfrm>
            <a:off x="3016200" y="3237148"/>
            <a:ext cx="2389200" cy="58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000"/>
              <a:buNone/>
              <a:defRPr>
                <a:solidFill>
                  <a:schemeClr val="dk1"/>
                </a:solidFill>
              </a:defRPr>
            </a:lvl1pPr>
            <a:lvl2pPr lvl="1"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2pPr>
            <a:lvl3pPr lvl="2"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3pPr>
            <a:lvl4pPr lvl="3"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4pPr>
            <a:lvl5pPr lvl="4"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5pPr>
            <a:lvl6pPr lvl="5"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6pPr>
            <a:lvl7pPr lvl="6"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7pPr>
            <a:lvl8pPr lvl="7"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8pPr>
            <a:lvl9pPr lvl="8"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9pPr>
          </a:lstStyle>
          <a:p>
            <a:endParaRPr/>
          </a:p>
        </p:txBody>
      </p:sp>
      <p:cxnSp>
        <p:nvCxnSpPr>
          <p:cNvPr id="15" name="Google Shape;15;p3"/>
          <p:cNvCxnSpPr/>
          <p:nvPr/>
        </p:nvCxnSpPr>
        <p:spPr>
          <a:xfrm>
            <a:off x="2940913" y="-12"/>
            <a:ext cx="0" cy="2753700"/>
          </a:xfrm>
          <a:prstGeom prst="straightConnector1">
            <a:avLst/>
          </a:prstGeom>
          <a:noFill/>
          <a:ln w="28575" cap="flat" cmpd="sng">
            <a:solidFill>
              <a:schemeClr val="accent4"/>
            </a:solidFill>
            <a:prstDash val="solid"/>
            <a:round/>
            <a:headEnd type="none" w="med" len="med"/>
            <a:tailEnd type="none" w="med" len="med"/>
          </a:ln>
        </p:spPr>
      </p:cxnSp>
      <p:grpSp>
        <p:nvGrpSpPr>
          <p:cNvPr id="16" name="Google Shape;16;p3"/>
          <p:cNvGrpSpPr/>
          <p:nvPr/>
        </p:nvGrpSpPr>
        <p:grpSpPr>
          <a:xfrm flipH="1">
            <a:off x="0" y="2933725"/>
            <a:ext cx="2044793" cy="2209776"/>
            <a:chOff x="1384075" y="241450"/>
            <a:chExt cx="4822625" cy="5215425"/>
          </a:xfrm>
        </p:grpSpPr>
        <p:sp>
          <p:nvSpPr>
            <p:cNvPr id="17" name="Google Shape;17;p3"/>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4827375" y="1479000"/>
              <a:ext cx="691350" cy="795600"/>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4827375" y="1875125"/>
              <a:ext cx="691350" cy="1195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5518700" y="2274575"/>
              <a:ext cx="688000" cy="795600"/>
            </a:xfrm>
            <a:custGeom>
              <a:avLst/>
              <a:gdLst/>
              <a:ahLst/>
              <a:cxnLst/>
              <a:rect l="l" t="t" r="r" b="b"/>
              <a:pathLst>
                <a:path w="27520" h="31824" extrusionOk="0">
                  <a:moveTo>
                    <a:pt x="0" y="0"/>
                  </a:moveTo>
                  <a:lnTo>
                    <a:pt x="0" y="31823"/>
                  </a:lnTo>
                  <a:lnTo>
                    <a:pt x="27520" y="15978"/>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4827375" y="3865700"/>
              <a:ext cx="691350" cy="1195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4830700" y="4661275"/>
              <a:ext cx="688025" cy="795600"/>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5518700" y="3865700"/>
              <a:ext cx="688000" cy="795600"/>
            </a:xfrm>
            <a:custGeom>
              <a:avLst/>
              <a:gdLst/>
              <a:ahLst/>
              <a:cxnLst/>
              <a:rect l="l" t="t" r="r" b="b"/>
              <a:pathLst>
                <a:path w="27520" h="31824" extrusionOk="0">
                  <a:moveTo>
                    <a:pt x="0" y="1"/>
                  </a:moveTo>
                  <a:lnTo>
                    <a:pt x="0" y="31824"/>
                  </a:lnTo>
                  <a:lnTo>
                    <a:pt x="27520"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4139375" y="2670675"/>
              <a:ext cx="688025" cy="798950"/>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4139375" y="3070150"/>
              <a:ext cx="688025" cy="795575"/>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3451375" y="3070150"/>
              <a:ext cx="688025" cy="795575"/>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3451375" y="1479000"/>
              <a:ext cx="688025" cy="795600"/>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3448050" y="1878450"/>
              <a:ext cx="694675" cy="1191725"/>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4139375" y="1878450"/>
              <a:ext cx="688025" cy="1191725"/>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382875" y="241450"/>
              <a:ext cx="201000" cy="22935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4139375" y="682600"/>
              <a:ext cx="688025" cy="796425"/>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3451375" y="4661275"/>
              <a:ext cx="1376025" cy="795600"/>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4139375" y="3865700"/>
              <a:ext cx="688025" cy="1195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4139375" y="3469600"/>
              <a:ext cx="688025" cy="795575"/>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3451375" y="3469600"/>
              <a:ext cx="688025" cy="795575"/>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3451375" y="2670675"/>
              <a:ext cx="1376025" cy="1195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2760050" y="2670675"/>
              <a:ext cx="691350" cy="798950"/>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2760050" y="3070150"/>
              <a:ext cx="691350" cy="795575"/>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2072075" y="1479000"/>
              <a:ext cx="688000" cy="795600"/>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1967825" y="2486400"/>
              <a:ext cx="322750" cy="371950"/>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2065400" y="1412275"/>
              <a:ext cx="218500" cy="254375"/>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2760050" y="1878450"/>
              <a:ext cx="691350" cy="1191725"/>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2760050" y="1479000"/>
              <a:ext cx="691350" cy="795600"/>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2072075" y="3865700"/>
              <a:ext cx="688000" cy="795600"/>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1384075" y="4661275"/>
              <a:ext cx="688025" cy="795600"/>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2760050" y="3865700"/>
              <a:ext cx="691350" cy="1591175"/>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2760050" y="3469600"/>
              <a:ext cx="691350" cy="795575"/>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3448050" y="3469600"/>
              <a:ext cx="691350" cy="159115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2760050" y="2670675"/>
              <a:ext cx="1379350" cy="1195050"/>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61;p3"/>
          <p:cNvGrpSpPr/>
          <p:nvPr/>
        </p:nvGrpSpPr>
        <p:grpSpPr>
          <a:xfrm flipH="1">
            <a:off x="6934090" y="-76200"/>
            <a:ext cx="2286103" cy="2895537"/>
            <a:chOff x="-26858" y="-227337"/>
            <a:chExt cx="2186403" cy="2757917"/>
          </a:xfrm>
        </p:grpSpPr>
        <p:sp>
          <p:nvSpPr>
            <p:cNvPr id="62" name="Google Shape;62;p3"/>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2"/>
        <p:cNvGrpSpPr/>
        <p:nvPr/>
      </p:nvGrpSpPr>
      <p:grpSpPr>
        <a:xfrm>
          <a:off x="0" y="0"/>
          <a:ext cx="0" cy="0"/>
          <a:chOff x="0" y="0"/>
          <a:chExt cx="0" cy="0"/>
        </a:xfrm>
      </p:grpSpPr>
      <p:sp>
        <p:nvSpPr>
          <p:cNvPr id="103" name="Google Shape;103;p4"/>
          <p:cNvSpPr txBox="1">
            <a:spLocks noGrp="1"/>
          </p:cNvSpPr>
          <p:nvPr>
            <p:ph type="ctrTitle"/>
          </p:nvPr>
        </p:nvSpPr>
        <p:spPr>
          <a:xfrm flipH="1">
            <a:off x="770725" y="468450"/>
            <a:ext cx="44631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cxnSp>
        <p:nvCxnSpPr>
          <p:cNvPr id="104" name="Google Shape;104;p4"/>
          <p:cNvCxnSpPr/>
          <p:nvPr/>
        </p:nvCxnSpPr>
        <p:spPr>
          <a:xfrm>
            <a:off x="498025" y="-63925"/>
            <a:ext cx="0" cy="1124100"/>
          </a:xfrm>
          <a:prstGeom prst="straightConnector1">
            <a:avLst/>
          </a:prstGeom>
          <a:noFill/>
          <a:ln w="28575" cap="flat" cmpd="sng">
            <a:solidFill>
              <a:schemeClr val="lt2"/>
            </a:solidFill>
            <a:prstDash val="solid"/>
            <a:round/>
            <a:headEnd type="none" w="med" len="med"/>
            <a:tailEnd type="none" w="med" len="med"/>
          </a:ln>
        </p:spPr>
      </p:cxnSp>
      <p:sp>
        <p:nvSpPr>
          <p:cNvPr id="105" name="Google Shape;105;p4"/>
          <p:cNvSpPr txBox="1">
            <a:spLocks noGrp="1"/>
          </p:cNvSpPr>
          <p:nvPr>
            <p:ph type="subTitle" idx="1"/>
          </p:nvPr>
        </p:nvSpPr>
        <p:spPr>
          <a:xfrm>
            <a:off x="770700" y="1216175"/>
            <a:ext cx="7662600" cy="3392400"/>
          </a:xfrm>
          <a:prstGeom prst="rect">
            <a:avLst/>
          </a:prstGeom>
        </p:spPr>
        <p:txBody>
          <a:bodyPr spcFirstLastPara="1" wrap="square" lIns="91425" tIns="91425" rIns="91425" bIns="91425" anchor="ctr" anchorCtr="0">
            <a:noAutofit/>
          </a:bodyPr>
          <a:lstStyle>
            <a:lvl1pPr lvl="0" rtl="0">
              <a:spcBef>
                <a:spcPts val="0"/>
              </a:spcBef>
              <a:spcAft>
                <a:spcPts val="0"/>
              </a:spcAft>
              <a:buSzPts val="1000"/>
              <a:buAutoNum type="arabicPeriod"/>
              <a:defRPr sz="1000"/>
            </a:lvl1pPr>
            <a:lvl2pPr lvl="1" rtl="0">
              <a:spcBef>
                <a:spcPts val="1600"/>
              </a:spcBef>
              <a:spcAft>
                <a:spcPts val="0"/>
              </a:spcAft>
              <a:buSzPts val="1000"/>
              <a:buNone/>
              <a:defRPr sz="1000"/>
            </a:lvl2pPr>
            <a:lvl3pPr lvl="2" rtl="0">
              <a:spcBef>
                <a:spcPts val="1600"/>
              </a:spcBef>
              <a:spcAft>
                <a:spcPts val="0"/>
              </a:spcAft>
              <a:buSzPts val="1000"/>
              <a:buAutoNum type="romanLcPeriod"/>
              <a:defRPr sz="1000"/>
            </a:lvl3pPr>
            <a:lvl4pPr lvl="3" rtl="0">
              <a:spcBef>
                <a:spcPts val="1600"/>
              </a:spcBef>
              <a:spcAft>
                <a:spcPts val="0"/>
              </a:spcAft>
              <a:buSzPts val="1000"/>
              <a:buAutoNum type="arabicPeriod"/>
              <a:defRPr sz="1000"/>
            </a:lvl4pPr>
            <a:lvl5pPr lvl="4" rtl="0">
              <a:spcBef>
                <a:spcPts val="1600"/>
              </a:spcBef>
              <a:spcAft>
                <a:spcPts val="0"/>
              </a:spcAft>
              <a:buSzPts val="1000"/>
              <a:buAutoNum type="alphaLcPeriod"/>
              <a:defRPr sz="1000"/>
            </a:lvl5pPr>
            <a:lvl6pPr lvl="5" rtl="0">
              <a:spcBef>
                <a:spcPts val="1600"/>
              </a:spcBef>
              <a:spcAft>
                <a:spcPts val="0"/>
              </a:spcAft>
              <a:buSzPts val="1000"/>
              <a:buAutoNum type="romanLcPeriod"/>
              <a:defRPr sz="1000"/>
            </a:lvl6pPr>
            <a:lvl7pPr lvl="6" rtl="0">
              <a:spcBef>
                <a:spcPts val="1600"/>
              </a:spcBef>
              <a:spcAft>
                <a:spcPts val="0"/>
              </a:spcAft>
              <a:buSzPts val="1000"/>
              <a:buAutoNum type="arabicPeriod"/>
              <a:defRPr sz="1000"/>
            </a:lvl7pPr>
            <a:lvl8pPr lvl="7" rtl="0">
              <a:spcBef>
                <a:spcPts val="1600"/>
              </a:spcBef>
              <a:spcAft>
                <a:spcPts val="0"/>
              </a:spcAft>
              <a:buSzPts val="1000"/>
              <a:buAutoNum type="alphaLcPeriod"/>
              <a:defRPr sz="1000"/>
            </a:lvl8pPr>
            <a:lvl9pPr lvl="8" rtl="0">
              <a:spcBef>
                <a:spcPts val="1600"/>
              </a:spcBef>
              <a:spcAft>
                <a:spcPts val="1600"/>
              </a:spcAft>
              <a:buSzPts val="1000"/>
              <a:buAutoNum type="romanLcPeriod"/>
              <a:defRPr sz="1000"/>
            </a:lvl9pPr>
          </a:lstStyle>
          <a:p>
            <a:endParaRPr/>
          </a:p>
        </p:txBody>
      </p:sp>
      <p:grpSp>
        <p:nvGrpSpPr>
          <p:cNvPr id="106" name="Google Shape;106;p4"/>
          <p:cNvGrpSpPr/>
          <p:nvPr/>
        </p:nvGrpSpPr>
        <p:grpSpPr>
          <a:xfrm rot="5400000" flipH="1">
            <a:off x="7613820" y="3611830"/>
            <a:ext cx="877851" cy="2209091"/>
            <a:chOff x="-26858" y="-227337"/>
            <a:chExt cx="1093215" cy="2757917"/>
          </a:xfrm>
        </p:grpSpPr>
        <p:sp>
          <p:nvSpPr>
            <p:cNvPr id="107" name="Google Shape;107;p4"/>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4"/>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89"/>
        <p:cNvGrpSpPr/>
        <p:nvPr/>
      </p:nvGrpSpPr>
      <p:grpSpPr>
        <a:xfrm>
          <a:off x="0" y="0"/>
          <a:ext cx="0" cy="0"/>
          <a:chOff x="0" y="0"/>
          <a:chExt cx="0" cy="0"/>
        </a:xfrm>
      </p:grpSpPr>
      <p:sp>
        <p:nvSpPr>
          <p:cNvPr id="190" name="Google Shape;190;p7"/>
          <p:cNvSpPr txBox="1">
            <a:spLocks noGrp="1"/>
          </p:cNvSpPr>
          <p:nvPr>
            <p:ph type="title"/>
          </p:nvPr>
        </p:nvSpPr>
        <p:spPr>
          <a:xfrm>
            <a:off x="5355638" y="1441125"/>
            <a:ext cx="2944500" cy="986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91" name="Google Shape;191;p7"/>
          <p:cNvSpPr txBox="1">
            <a:spLocks noGrp="1"/>
          </p:cNvSpPr>
          <p:nvPr>
            <p:ph type="subTitle" idx="1"/>
          </p:nvPr>
        </p:nvSpPr>
        <p:spPr>
          <a:xfrm>
            <a:off x="5355638" y="2577675"/>
            <a:ext cx="2944500" cy="1124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cxnSp>
        <p:nvCxnSpPr>
          <p:cNvPr id="192" name="Google Shape;192;p7"/>
          <p:cNvCxnSpPr/>
          <p:nvPr/>
        </p:nvCxnSpPr>
        <p:spPr>
          <a:xfrm>
            <a:off x="5360975" y="2502600"/>
            <a:ext cx="3783000" cy="0"/>
          </a:xfrm>
          <a:prstGeom prst="straightConnector1">
            <a:avLst/>
          </a:prstGeom>
          <a:noFill/>
          <a:ln w="28575" cap="flat" cmpd="sng">
            <a:solidFill>
              <a:schemeClr val="accent4"/>
            </a:solidFill>
            <a:prstDash val="solid"/>
            <a:round/>
            <a:headEnd type="none" w="med" len="med"/>
            <a:tailEnd type="none" w="med" len="med"/>
          </a:ln>
        </p:spPr>
      </p:cxnSp>
      <p:grpSp>
        <p:nvGrpSpPr>
          <p:cNvPr id="193" name="Google Shape;193;p7"/>
          <p:cNvGrpSpPr/>
          <p:nvPr/>
        </p:nvGrpSpPr>
        <p:grpSpPr>
          <a:xfrm rot="5400000" flipH="1">
            <a:off x="7613820" y="3611830"/>
            <a:ext cx="877851" cy="2209091"/>
            <a:chOff x="-26858" y="-227337"/>
            <a:chExt cx="1093215" cy="2757917"/>
          </a:xfrm>
        </p:grpSpPr>
        <p:sp>
          <p:nvSpPr>
            <p:cNvPr id="194" name="Google Shape;194;p7"/>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7"/>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7"/>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7"/>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7"/>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7"/>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7"/>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7"/>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7"/>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7"/>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7"/>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7"/>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7"/>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7"/>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7"/>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7"/>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7"/>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7"/>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7"/>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7"/>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7"/>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7"/>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16"/>
        <p:cNvGrpSpPr/>
        <p:nvPr/>
      </p:nvGrpSpPr>
      <p:grpSpPr>
        <a:xfrm>
          <a:off x="0" y="0"/>
          <a:ext cx="0" cy="0"/>
          <a:chOff x="0" y="0"/>
          <a:chExt cx="0" cy="0"/>
        </a:xfrm>
      </p:grpSpPr>
      <p:sp>
        <p:nvSpPr>
          <p:cNvPr id="217" name="Google Shape;217;p8"/>
          <p:cNvSpPr txBox="1">
            <a:spLocks noGrp="1"/>
          </p:cNvSpPr>
          <p:nvPr>
            <p:ph type="title"/>
          </p:nvPr>
        </p:nvSpPr>
        <p:spPr>
          <a:xfrm>
            <a:off x="1869525" y="1705650"/>
            <a:ext cx="5405100" cy="1732200"/>
          </a:xfrm>
          <a:prstGeom prst="rect">
            <a:avLst/>
          </a:prstGeom>
        </p:spPr>
        <p:txBody>
          <a:bodyPr spcFirstLastPara="1" wrap="square" lIns="91425" tIns="91425" rIns="91425" bIns="91425" anchor="ctr" anchorCtr="0">
            <a:noAutofit/>
          </a:bodyPr>
          <a:lstStyle>
            <a:lvl1pPr lvl="0" algn="ctr">
              <a:spcBef>
                <a:spcPts val="0"/>
              </a:spcBef>
              <a:spcAft>
                <a:spcPts val="0"/>
              </a:spcAft>
              <a:buSzPts val="72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218" name="Google Shape;218;p8"/>
          <p:cNvGrpSpPr/>
          <p:nvPr/>
        </p:nvGrpSpPr>
        <p:grpSpPr>
          <a:xfrm>
            <a:off x="7099200" y="2933725"/>
            <a:ext cx="2044793" cy="2209776"/>
            <a:chOff x="1384075" y="241450"/>
            <a:chExt cx="4822625" cy="5215425"/>
          </a:xfrm>
        </p:grpSpPr>
        <p:sp>
          <p:nvSpPr>
            <p:cNvPr id="219" name="Google Shape;219;p8"/>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8"/>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8"/>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8"/>
            <p:cNvSpPr/>
            <p:nvPr/>
          </p:nvSpPr>
          <p:spPr>
            <a:xfrm>
              <a:off x="4827375" y="1479000"/>
              <a:ext cx="691350" cy="795600"/>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8"/>
            <p:cNvSpPr/>
            <p:nvPr/>
          </p:nvSpPr>
          <p:spPr>
            <a:xfrm>
              <a:off x="4827375" y="1875125"/>
              <a:ext cx="691350" cy="1195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8"/>
            <p:cNvSpPr/>
            <p:nvPr/>
          </p:nvSpPr>
          <p:spPr>
            <a:xfrm>
              <a:off x="5518700" y="2274575"/>
              <a:ext cx="688000" cy="795600"/>
            </a:xfrm>
            <a:custGeom>
              <a:avLst/>
              <a:gdLst/>
              <a:ahLst/>
              <a:cxnLst/>
              <a:rect l="l" t="t" r="r" b="b"/>
              <a:pathLst>
                <a:path w="27520" h="31824" extrusionOk="0">
                  <a:moveTo>
                    <a:pt x="0" y="0"/>
                  </a:moveTo>
                  <a:lnTo>
                    <a:pt x="0" y="31823"/>
                  </a:lnTo>
                  <a:lnTo>
                    <a:pt x="27520" y="15978"/>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8"/>
            <p:cNvSpPr/>
            <p:nvPr/>
          </p:nvSpPr>
          <p:spPr>
            <a:xfrm>
              <a:off x="4827375" y="3865700"/>
              <a:ext cx="691350" cy="1195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8"/>
            <p:cNvSpPr/>
            <p:nvPr/>
          </p:nvSpPr>
          <p:spPr>
            <a:xfrm>
              <a:off x="4830700" y="4661275"/>
              <a:ext cx="688025" cy="795600"/>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8"/>
            <p:cNvSpPr/>
            <p:nvPr/>
          </p:nvSpPr>
          <p:spPr>
            <a:xfrm>
              <a:off x="5518700" y="3865700"/>
              <a:ext cx="688000" cy="795600"/>
            </a:xfrm>
            <a:custGeom>
              <a:avLst/>
              <a:gdLst/>
              <a:ahLst/>
              <a:cxnLst/>
              <a:rect l="l" t="t" r="r" b="b"/>
              <a:pathLst>
                <a:path w="27520" h="31824" extrusionOk="0">
                  <a:moveTo>
                    <a:pt x="0" y="1"/>
                  </a:moveTo>
                  <a:lnTo>
                    <a:pt x="0" y="31824"/>
                  </a:lnTo>
                  <a:lnTo>
                    <a:pt x="27520"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8"/>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8"/>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8"/>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8"/>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8"/>
            <p:cNvSpPr/>
            <p:nvPr/>
          </p:nvSpPr>
          <p:spPr>
            <a:xfrm>
              <a:off x="4139375" y="2670675"/>
              <a:ext cx="688025" cy="798950"/>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8"/>
            <p:cNvSpPr/>
            <p:nvPr/>
          </p:nvSpPr>
          <p:spPr>
            <a:xfrm>
              <a:off x="4139375" y="3070150"/>
              <a:ext cx="688025" cy="795575"/>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8"/>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8"/>
            <p:cNvSpPr/>
            <p:nvPr/>
          </p:nvSpPr>
          <p:spPr>
            <a:xfrm>
              <a:off x="3451375" y="3070150"/>
              <a:ext cx="688025" cy="795575"/>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8"/>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8"/>
            <p:cNvSpPr/>
            <p:nvPr/>
          </p:nvSpPr>
          <p:spPr>
            <a:xfrm>
              <a:off x="3451375" y="1479000"/>
              <a:ext cx="688025" cy="795600"/>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8"/>
            <p:cNvSpPr/>
            <p:nvPr/>
          </p:nvSpPr>
          <p:spPr>
            <a:xfrm>
              <a:off x="3448050" y="1878450"/>
              <a:ext cx="694675" cy="1191725"/>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8"/>
            <p:cNvSpPr/>
            <p:nvPr/>
          </p:nvSpPr>
          <p:spPr>
            <a:xfrm>
              <a:off x="4139375" y="1878450"/>
              <a:ext cx="688025" cy="1191725"/>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8"/>
            <p:cNvSpPr/>
            <p:nvPr/>
          </p:nvSpPr>
          <p:spPr>
            <a:xfrm>
              <a:off x="4382875" y="241450"/>
              <a:ext cx="201000" cy="22935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8"/>
            <p:cNvSpPr/>
            <p:nvPr/>
          </p:nvSpPr>
          <p:spPr>
            <a:xfrm>
              <a:off x="4139375" y="682600"/>
              <a:ext cx="688025" cy="796425"/>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8"/>
            <p:cNvSpPr/>
            <p:nvPr/>
          </p:nvSpPr>
          <p:spPr>
            <a:xfrm>
              <a:off x="3451375" y="4661275"/>
              <a:ext cx="1376025" cy="795600"/>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8"/>
            <p:cNvSpPr/>
            <p:nvPr/>
          </p:nvSpPr>
          <p:spPr>
            <a:xfrm>
              <a:off x="4139375" y="3865700"/>
              <a:ext cx="688025" cy="1195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8"/>
            <p:cNvSpPr/>
            <p:nvPr/>
          </p:nvSpPr>
          <p:spPr>
            <a:xfrm>
              <a:off x="4139375" y="3469600"/>
              <a:ext cx="688025" cy="795575"/>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8"/>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8"/>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8"/>
            <p:cNvSpPr/>
            <p:nvPr/>
          </p:nvSpPr>
          <p:spPr>
            <a:xfrm>
              <a:off x="3451375" y="3469600"/>
              <a:ext cx="688025" cy="795575"/>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8"/>
            <p:cNvSpPr/>
            <p:nvPr/>
          </p:nvSpPr>
          <p:spPr>
            <a:xfrm>
              <a:off x="3451375" y="2670675"/>
              <a:ext cx="1376025" cy="1195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8"/>
            <p:cNvSpPr/>
            <p:nvPr/>
          </p:nvSpPr>
          <p:spPr>
            <a:xfrm>
              <a:off x="2760050" y="2670675"/>
              <a:ext cx="691350" cy="798950"/>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8"/>
            <p:cNvSpPr/>
            <p:nvPr/>
          </p:nvSpPr>
          <p:spPr>
            <a:xfrm>
              <a:off x="2760050" y="3070150"/>
              <a:ext cx="691350" cy="795575"/>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8"/>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8"/>
            <p:cNvSpPr/>
            <p:nvPr/>
          </p:nvSpPr>
          <p:spPr>
            <a:xfrm>
              <a:off x="2072075" y="1479000"/>
              <a:ext cx="688000" cy="795600"/>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8"/>
            <p:cNvSpPr/>
            <p:nvPr/>
          </p:nvSpPr>
          <p:spPr>
            <a:xfrm>
              <a:off x="1967825" y="2486400"/>
              <a:ext cx="322750" cy="371950"/>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8"/>
            <p:cNvSpPr/>
            <p:nvPr/>
          </p:nvSpPr>
          <p:spPr>
            <a:xfrm>
              <a:off x="2065400" y="1412275"/>
              <a:ext cx="218500" cy="254375"/>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8"/>
            <p:cNvSpPr/>
            <p:nvPr/>
          </p:nvSpPr>
          <p:spPr>
            <a:xfrm>
              <a:off x="2760050" y="1878450"/>
              <a:ext cx="691350" cy="1191725"/>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8"/>
            <p:cNvSpPr/>
            <p:nvPr/>
          </p:nvSpPr>
          <p:spPr>
            <a:xfrm>
              <a:off x="2760050" y="1479000"/>
              <a:ext cx="691350" cy="795600"/>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8"/>
            <p:cNvSpPr/>
            <p:nvPr/>
          </p:nvSpPr>
          <p:spPr>
            <a:xfrm>
              <a:off x="2072075" y="3865700"/>
              <a:ext cx="688000" cy="795600"/>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8"/>
            <p:cNvSpPr/>
            <p:nvPr/>
          </p:nvSpPr>
          <p:spPr>
            <a:xfrm>
              <a:off x="1384075" y="4661275"/>
              <a:ext cx="688025" cy="795600"/>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8"/>
            <p:cNvSpPr/>
            <p:nvPr/>
          </p:nvSpPr>
          <p:spPr>
            <a:xfrm>
              <a:off x="2760050" y="3865700"/>
              <a:ext cx="691350" cy="1591175"/>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8"/>
            <p:cNvSpPr/>
            <p:nvPr/>
          </p:nvSpPr>
          <p:spPr>
            <a:xfrm>
              <a:off x="2760050" y="3469600"/>
              <a:ext cx="691350" cy="795575"/>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8"/>
            <p:cNvSpPr/>
            <p:nvPr/>
          </p:nvSpPr>
          <p:spPr>
            <a:xfrm>
              <a:off x="3448050" y="3469600"/>
              <a:ext cx="691350" cy="159115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8"/>
            <p:cNvSpPr/>
            <p:nvPr/>
          </p:nvSpPr>
          <p:spPr>
            <a:xfrm>
              <a:off x="2760050" y="2670675"/>
              <a:ext cx="1379350" cy="1195050"/>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8"/>
          <p:cNvGrpSpPr/>
          <p:nvPr/>
        </p:nvGrpSpPr>
        <p:grpSpPr>
          <a:xfrm>
            <a:off x="-76200" y="-76200"/>
            <a:ext cx="2286103" cy="2895537"/>
            <a:chOff x="-26858" y="-227337"/>
            <a:chExt cx="2186403" cy="2757917"/>
          </a:xfrm>
        </p:grpSpPr>
        <p:sp>
          <p:nvSpPr>
            <p:cNvPr id="264" name="Google Shape;264;p8"/>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8"/>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8"/>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8"/>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8"/>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8"/>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8"/>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8"/>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8"/>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8"/>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8"/>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8"/>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8"/>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8"/>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8"/>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8"/>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8"/>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8"/>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8"/>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8"/>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8"/>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8"/>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8"/>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8"/>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8"/>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8"/>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8"/>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8"/>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8"/>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8"/>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8"/>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8"/>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8"/>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8"/>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8"/>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8"/>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04"/>
        <p:cNvGrpSpPr/>
        <p:nvPr/>
      </p:nvGrpSpPr>
      <p:grpSpPr>
        <a:xfrm>
          <a:off x="0" y="0"/>
          <a:ext cx="0" cy="0"/>
          <a:chOff x="0" y="0"/>
          <a:chExt cx="0" cy="0"/>
        </a:xfrm>
      </p:grpSpPr>
      <p:sp>
        <p:nvSpPr>
          <p:cNvPr id="305" name="Google Shape;305;p9"/>
          <p:cNvSpPr txBox="1">
            <a:spLocks noGrp="1"/>
          </p:cNvSpPr>
          <p:nvPr>
            <p:ph type="title"/>
          </p:nvPr>
        </p:nvSpPr>
        <p:spPr>
          <a:xfrm>
            <a:off x="713225" y="978238"/>
            <a:ext cx="3147300" cy="22911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306" name="Google Shape;306;p9"/>
          <p:cNvSpPr txBox="1">
            <a:spLocks noGrp="1"/>
          </p:cNvSpPr>
          <p:nvPr>
            <p:ph type="subTitle" idx="1"/>
          </p:nvPr>
        </p:nvSpPr>
        <p:spPr>
          <a:xfrm>
            <a:off x="713225" y="3357063"/>
            <a:ext cx="3147300" cy="808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grpSp>
        <p:nvGrpSpPr>
          <p:cNvPr id="307" name="Google Shape;307;p9"/>
          <p:cNvGrpSpPr/>
          <p:nvPr/>
        </p:nvGrpSpPr>
        <p:grpSpPr>
          <a:xfrm flipH="1">
            <a:off x="4743766" y="-1156952"/>
            <a:ext cx="4451259" cy="6129060"/>
            <a:chOff x="-37799" y="-227337"/>
            <a:chExt cx="1833529" cy="2524637"/>
          </a:xfrm>
        </p:grpSpPr>
        <p:sp>
          <p:nvSpPr>
            <p:cNvPr id="308" name="Google Shape;308;p9"/>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9"/>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9"/>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9"/>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9"/>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9"/>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9"/>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9"/>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9"/>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9"/>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9"/>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9"/>
            <p:cNvSpPr/>
            <p:nvPr/>
          </p:nvSpPr>
          <p:spPr>
            <a:xfrm rot="10800000">
              <a:off x="-37799" y="811313"/>
              <a:ext cx="381833" cy="441260"/>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9"/>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9"/>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9"/>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9"/>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9"/>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9"/>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9"/>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9"/>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9"/>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9"/>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9"/>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9"/>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9"/>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9"/>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9"/>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9"/>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9"/>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9"/>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9"/>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9"/>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9"/>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9"/>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9"/>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3"/>
        <p:cNvGrpSpPr/>
        <p:nvPr/>
      </p:nvGrpSpPr>
      <p:grpSpPr>
        <a:xfrm>
          <a:off x="0" y="0"/>
          <a:ext cx="0" cy="0"/>
          <a:chOff x="0" y="0"/>
          <a:chExt cx="0" cy="0"/>
        </a:xfrm>
      </p:grpSpPr>
      <p:grpSp>
        <p:nvGrpSpPr>
          <p:cNvPr id="344" name="Google Shape;344;p10"/>
          <p:cNvGrpSpPr/>
          <p:nvPr/>
        </p:nvGrpSpPr>
        <p:grpSpPr>
          <a:xfrm>
            <a:off x="-6570" y="518767"/>
            <a:ext cx="2604982" cy="2256975"/>
            <a:chOff x="-8580" y="487809"/>
            <a:chExt cx="2894424" cy="2507193"/>
          </a:xfrm>
        </p:grpSpPr>
        <p:sp>
          <p:nvSpPr>
            <p:cNvPr id="345" name="Google Shape;345;p10"/>
            <p:cNvSpPr/>
            <p:nvPr/>
          </p:nvSpPr>
          <p:spPr>
            <a:xfrm rot="10800000">
              <a:off x="-8580" y="2159250"/>
              <a:ext cx="726263" cy="835752"/>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0"/>
            <p:cNvSpPr/>
            <p:nvPr/>
          </p:nvSpPr>
          <p:spPr>
            <a:xfrm rot="10800000">
              <a:off x="-8580" y="903907"/>
              <a:ext cx="726263" cy="125540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0"/>
            <p:cNvSpPr/>
            <p:nvPr/>
          </p:nvSpPr>
          <p:spPr>
            <a:xfrm rot="10800000">
              <a:off x="-8580" y="487809"/>
              <a:ext cx="722770" cy="835778"/>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0"/>
            <p:cNvSpPr/>
            <p:nvPr/>
          </p:nvSpPr>
          <p:spPr>
            <a:xfrm rot="10800000">
              <a:off x="-8580" y="1739643"/>
              <a:ext cx="726263" cy="835752"/>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0"/>
            <p:cNvSpPr/>
            <p:nvPr/>
          </p:nvSpPr>
          <p:spPr>
            <a:xfrm rot="10800000">
              <a:off x="-8580" y="2159250"/>
              <a:ext cx="726263" cy="835752"/>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0"/>
            <p:cNvSpPr/>
            <p:nvPr/>
          </p:nvSpPr>
          <p:spPr>
            <a:xfrm rot="10800000">
              <a:off x="717603" y="487809"/>
              <a:ext cx="1445514" cy="835778"/>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0"/>
            <p:cNvSpPr/>
            <p:nvPr/>
          </p:nvSpPr>
          <p:spPr>
            <a:xfrm rot="10800000">
              <a:off x="717630" y="903907"/>
              <a:ext cx="722770" cy="125540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0"/>
            <p:cNvSpPr/>
            <p:nvPr/>
          </p:nvSpPr>
          <p:spPr>
            <a:xfrm rot="10800000">
              <a:off x="717630" y="1739643"/>
              <a:ext cx="722770" cy="835752"/>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0"/>
            <p:cNvSpPr/>
            <p:nvPr/>
          </p:nvSpPr>
          <p:spPr>
            <a:xfrm rot="10800000">
              <a:off x="-8580" y="1739643"/>
              <a:ext cx="726263" cy="835752"/>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0"/>
            <p:cNvSpPr/>
            <p:nvPr/>
          </p:nvSpPr>
          <p:spPr>
            <a:xfrm rot="10800000">
              <a:off x="2163100" y="903904"/>
              <a:ext cx="722744" cy="835778"/>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0"/>
            <p:cNvSpPr/>
            <p:nvPr/>
          </p:nvSpPr>
          <p:spPr>
            <a:xfrm rot="10800000" flipH="1">
              <a:off x="1442105" y="903907"/>
              <a:ext cx="722770" cy="125540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6" name="Google Shape;356;p10"/>
          <p:cNvSpPr/>
          <p:nvPr/>
        </p:nvSpPr>
        <p:spPr>
          <a:xfrm flipH="1">
            <a:off x="-1017193" y="881512"/>
            <a:ext cx="4269126" cy="4942773"/>
          </a:xfrm>
          <a:custGeom>
            <a:avLst/>
            <a:gdLst/>
            <a:ahLst/>
            <a:cxnLst/>
            <a:rect l="l" t="t" r="r" b="b"/>
            <a:pathLst>
              <a:path w="27521" h="31857" extrusionOk="0">
                <a:moveTo>
                  <a:pt x="1" y="0"/>
                </a:moveTo>
                <a:lnTo>
                  <a:pt x="1" y="31857"/>
                </a:lnTo>
                <a:lnTo>
                  <a:pt x="27520" y="15845"/>
                </a:lnTo>
                <a:lnTo>
                  <a:pt x="1" y="0"/>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0"/>
          <p:cNvSpPr txBox="1">
            <a:spLocks noGrp="1"/>
          </p:cNvSpPr>
          <p:nvPr>
            <p:ph type="title"/>
          </p:nvPr>
        </p:nvSpPr>
        <p:spPr>
          <a:xfrm>
            <a:off x="713225" y="2321675"/>
            <a:ext cx="2230800" cy="2286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200"/>
              <a:buNone/>
              <a:defRPr sz="4000"/>
            </a:lvl1pPr>
            <a:lvl2pPr lvl="1" algn="r" rtl="0">
              <a:spcBef>
                <a:spcPts val="0"/>
              </a:spcBef>
              <a:spcAft>
                <a:spcPts val="0"/>
              </a:spcAft>
              <a:buSzPts val="4200"/>
              <a:buNone/>
              <a:defRPr sz="4200"/>
            </a:lvl2pPr>
            <a:lvl3pPr lvl="2" algn="r" rtl="0">
              <a:spcBef>
                <a:spcPts val="0"/>
              </a:spcBef>
              <a:spcAft>
                <a:spcPts val="0"/>
              </a:spcAft>
              <a:buSzPts val="4200"/>
              <a:buNone/>
              <a:defRPr sz="4200"/>
            </a:lvl3pPr>
            <a:lvl4pPr lvl="3" algn="r" rtl="0">
              <a:spcBef>
                <a:spcPts val="0"/>
              </a:spcBef>
              <a:spcAft>
                <a:spcPts val="0"/>
              </a:spcAft>
              <a:buSzPts val="4200"/>
              <a:buNone/>
              <a:defRPr sz="4200"/>
            </a:lvl4pPr>
            <a:lvl5pPr lvl="4" algn="r" rtl="0">
              <a:spcBef>
                <a:spcPts val="0"/>
              </a:spcBef>
              <a:spcAft>
                <a:spcPts val="0"/>
              </a:spcAft>
              <a:buSzPts val="4200"/>
              <a:buNone/>
              <a:defRPr sz="4200"/>
            </a:lvl5pPr>
            <a:lvl6pPr lvl="5" algn="r" rtl="0">
              <a:spcBef>
                <a:spcPts val="0"/>
              </a:spcBef>
              <a:spcAft>
                <a:spcPts val="0"/>
              </a:spcAft>
              <a:buSzPts val="4200"/>
              <a:buNone/>
              <a:defRPr sz="4200"/>
            </a:lvl6pPr>
            <a:lvl7pPr lvl="6" algn="r" rtl="0">
              <a:spcBef>
                <a:spcPts val="0"/>
              </a:spcBef>
              <a:spcAft>
                <a:spcPts val="0"/>
              </a:spcAft>
              <a:buSzPts val="4200"/>
              <a:buNone/>
              <a:defRPr sz="4200"/>
            </a:lvl7pPr>
            <a:lvl8pPr lvl="7" algn="r" rtl="0">
              <a:spcBef>
                <a:spcPts val="0"/>
              </a:spcBef>
              <a:spcAft>
                <a:spcPts val="0"/>
              </a:spcAft>
              <a:buSzPts val="4200"/>
              <a:buNone/>
              <a:defRPr sz="4200"/>
            </a:lvl8pPr>
            <a:lvl9pPr lvl="8" algn="r" rtl="0">
              <a:spcBef>
                <a:spcPts val="0"/>
              </a:spcBef>
              <a:spcAft>
                <a:spcPts val="0"/>
              </a:spcAft>
              <a:buSzPts val="4200"/>
              <a:buNone/>
              <a:defRPr sz="42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58"/>
        <p:cNvGrpSpPr/>
        <p:nvPr/>
      </p:nvGrpSpPr>
      <p:grpSpPr>
        <a:xfrm>
          <a:off x="0" y="0"/>
          <a:ext cx="0" cy="0"/>
          <a:chOff x="0" y="0"/>
          <a:chExt cx="0" cy="0"/>
        </a:xfrm>
      </p:grpSpPr>
      <p:sp>
        <p:nvSpPr>
          <p:cNvPr id="359" name="Google Shape;359;p11"/>
          <p:cNvSpPr txBox="1">
            <a:spLocks noGrp="1"/>
          </p:cNvSpPr>
          <p:nvPr>
            <p:ph type="title" hasCustomPrompt="1"/>
          </p:nvPr>
        </p:nvSpPr>
        <p:spPr>
          <a:xfrm>
            <a:off x="713225" y="2012563"/>
            <a:ext cx="7717500" cy="9129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0" name="Google Shape;360;p11"/>
          <p:cNvSpPr txBox="1">
            <a:spLocks noGrp="1"/>
          </p:cNvSpPr>
          <p:nvPr>
            <p:ph type="subTitle" idx="1"/>
          </p:nvPr>
        </p:nvSpPr>
        <p:spPr>
          <a:xfrm>
            <a:off x="713225" y="2856738"/>
            <a:ext cx="7717500" cy="2742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grpSp>
        <p:nvGrpSpPr>
          <p:cNvPr id="361" name="Google Shape;361;p11"/>
          <p:cNvGrpSpPr/>
          <p:nvPr/>
        </p:nvGrpSpPr>
        <p:grpSpPr>
          <a:xfrm rot="-5400000">
            <a:off x="665620" y="3611830"/>
            <a:ext cx="877851" cy="2209091"/>
            <a:chOff x="-26858" y="-227337"/>
            <a:chExt cx="1093215" cy="2757917"/>
          </a:xfrm>
        </p:grpSpPr>
        <p:sp>
          <p:nvSpPr>
            <p:cNvPr id="362" name="Google Shape;362;p11"/>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1"/>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1"/>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1"/>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1"/>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1"/>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1"/>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1"/>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1"/>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1"/>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1"/>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1"/>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1"/>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1"/>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1"/>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1"/>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1"/>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1"/>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1"/>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1"/>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1"/>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1"/>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4" name="Google Shape;384;p11"/>
          <p:cNvGrpSpPr/>
          <p:nvPr/>
        </p:nvGrpSpPr>
        <p:grpSpPr>
          <a:xfrm rot="5400000">
            <a:off x="7648034" y="-312722"/>
            <a:ext cx="1209907" cy="1782035"/>
            <a:chOff x="700771" y="-227337"/>
            <a:chExt cx="1458774" cy="2138784"/>
          </a:xfrm>
        </p:grpSpPr>
        <p:sp>
          <p:nvSpPr>
            <p:cNvPr id="385" name="Google Shape;385;p11"/>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1"/>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1"/>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1"/>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1"/>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1"/>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1"/>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1"/>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1"/>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1"/>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1"/>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1"/>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1"/>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1"/>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1"/>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1"/>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1"/>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1"/>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1"/>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431"/>
        <p:cNvGrpSpPr/>
        <p:nvPr/>
      </p:nvGrpSpPr>
      <p:grpSpPr>
        <a:xfrm>
          <a:off x="0" y="0"/>
          <a:ext cx="0" cy="0"/>
          <a:chOff x="0" y="0"/>
          <a:chExt cx="0" cy="0"/>
        </a:xfrm>
      </p:grpSpPr>
      <p:sp>
        <p:nvSpPr>
          <p:cNvPr id="432" name="Google Shape;432;p14"/>
          <p:cNvSpPr txBox="1">
            <a:spLocks noGrp="1"/>
          </p:cNvSpPr>
          <p:nvPr>
            <p:ph type="ctrTitle"/>
          </p:nvPr>
        </p:nvSpPr>
        <p:spPr>
          <a:xfrm>
            <a:off x="4155425" y="1966900"/>
            <a:ext cx="42753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433" name="Google Shape;433;p14"/>
          <p:cNvSpPr txBox="1">
            <a:spLocks noGrp="1"/>
          </p:cNvSpPr>
          <p:nvPr>
            <p:ph type="title" idx="2" hasCustomPrompt="1"/>
          </p:nvPr>
        </p:nvSpPr>
        <p:spPr>
          <a:xfrm>
            <a:off x="2319727" y="1966888"/>
            <a:ext cx="1460700" cy="577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434" name="Google Shape;434;p14"/>
          <p:cNvSpPr txBox="1">
            <a:spLocks noGrp="1"/>
          </p:cNvSpPr>
          <p:nvPr>
            <p:ph type="ctrTitle" idx="3"/>
          </p:nvPr>
        </p:nvSpPr>
        <p:spPr>
          <a:xfrm>
            <a:off x="4155425" y="2632150"/>
            <a:ext cx="42753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435" name="Google Shape;435;p14"/>
          <p:cNvSpPr txBox="1">
            <a:spLocks noGrp="1"/>
          </p:cNvSpPr>
          <p:nvPr>
            <p:ph type="title" idx="4" hasCustomPrompt="1"/>
          </p:nvPr>
        </p:nvSpPr>
        <p:spPr>
          <a:xfrm>
            <a:off x="2319727" y="2632138"/>
            <a:ext cx="1460700" cy="577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436" name="Google Shape;436;p14"/>
          <p:cNvSpPr txBox="1">
            <a:spLocks noGrp="1"/>
          </p:cNvSpPr>
          <p:nvPr>
            <p:ph type="ctrTitle" idx="5"/>
          </p:nvPr>
        </p:nvSpPr>
        <p:spPr>
          <a:xfrm>
            <a:off x="4155425" y="3297400"/>
            <a:ext cx="42753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437" name="Google Shape;437;p14"/>
          <p:cNvSpPr txBox="1">
            <a:spLocks noGrp="1"/>
          </p:cNvSpPr>
          <p:nvPr>
            <p:ph type="title" idx="6" hasCustomPrompt="1"/>
          </p:nvPr>
        </p:nvSpPr>
        <p:spPr>
          <a:xfrm>
            <a:off x="2319727" y="3297388"/>
            <a:ext cx="1460700" cy="577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438" name="Google Shape;438;p14"/>
          <p:cNvSpPr txBox="1">
            <a:spLocks noGrp="1"/>
          </p:cNvSpPr>
          <p:nvPr>
            <p:ph type="ctrTitle" idx="7"/>
          </p:nvPr>
        </p:nvSpPr>
        <p:spPr>
          <a:xfrm>
            <a:off x="4155425" y="3962650"/>
            <a:ext cx="42753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439" name="Google Shape;439;p14"/>
          <p:cNvSpPr txBox="1">
            <a:spLocks noGrp="1"/>
          </p:cNvSpPr>
          <p:nvPr>
            <p:ph type="title" idx="8" hasCustomPrompt="1"/>
          </p:nvPr>
        </p:nvSpPr>
        <p:spPr>
          <a:xfrm>
            <a:off x="2319727" y="3962638"/>
            <a:ext cx="1460700" cy="577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440" name="Google Shape;440;p14"/>
          <p:cNvSpPr txBox="1">
            <a:spLocks noGrp="1"/>
          </p:cNvSpPr>
          <p:nvPr>
            <p:ph type="ctrTitle" idx="9"/>
          </p:nvPr>
        </p:nvSpPr>
        <p:spPr>
          <a:xfrm>
            <a:off x="4155425" y="1184800"/>
            <a:ext cx="38886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3600"/>
              <a:buFont typeface="Barlow Condensed"/>
              <a:buNone/>
              <a:defRPr sz="3600">
                <a:solidFill>
                  <a:schemeClr val="accent4"/>
                </a:solidFill>
              </a:defRPr>
            </a:lvl1pPr>
            <a:lvl2pPr lvl="1" algn="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grpSp>
        <p:nvGrpSpPr>
          <p:cNvPr id="441" name="Google Shape;441;p14"/>
          <p:cNvGrpSpPr/>
          <p:nvPr/>
        </p:nvGrpSpPr>
        <p:grpSpPr>
          <a:xfrm rot="-5400000">
            <a:off x="286059" y="3659330"/>
            <a:ext cx="1209907" cy="1782035"/>
            <a:chOff x="700771" y="-227337"/>
            <a:chExt cx="1458774" cy="2138784"/>
          </a:xfrm>
        </p:grpSpPr>
        <p:sp>
          <p:nvSpPr>
            <p:cNvPr id="442" name="Google Shape;442;p14"/>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4"/>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4"/>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4"/>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4"/>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4"/>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4"/>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4"/>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4"/>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4"/>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4"/>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4"/>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4"/>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4"/>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4"/>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4"/>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4"/>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4"/>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4"/>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1" name="Google Shape;461;p14"/>
          <p:cNvGrpSpPr/>
          <p:nvPr/>
        </p:nvGrpSpPr>
        <p:grpSpPr>
          <a:xfrm rot="5400000">
            <a:off x="7613820" y="-692278"/>
            <a:ext cx="877851" cy="2209091"/>
            <a:chOff x="-26858" y="-227337"/>
            <a:chExt cx="1093215" cy="2757917"/>
          </a:xfrm>
        </p:grpSpPr>
        <p:sp>
          <p:nvSpPr>
            <p:cNvPr id="462" name="Google Shape;462;p14"/>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4"/>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4"/>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4"/>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4"/>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4"/>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4"/>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4"/>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4"/>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4"/>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4"/>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4"/>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4"/>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4"/>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4"/>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4"/>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4"/>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4"/>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nSpc>
                <a:spcPct val="80000"/>
              </a:lnSpc>
              <a:spcBef>
                <a:spcPts val="0"/>
              </a:spcBef>
              <a:spcAft>
                <a:spcPts val="0"/>
              </a:spcAft>
              <a:buClr>
                <a:schemeClr val="dk1"/>
              </a:buClr>
              <a:buSzPts val="2800"/>
              <a:buFont typeface="Barlow Condensed SemiBold"/>
              <a:buNone/>
              <a:defRPr sz="2800">
                <a:solidFill>
                  <a:schemeClr val="dk1"/>
                </a:solidFill>
                <a:latin typeface="Barlow Condensed SemiBold"/>
                <a:ea typeface="Barlow Condensed SemiBold"/>
                <a:cs typeface="Barlow Condensed SemiBold"/>
                <a:sym typeface="Barlow Condensed SemiBold"/>
              </a:defRPr>
            </a:lvl1pPr>
            <a:lvl2pPr lvl="1">
              <a:lnSpc>
                <a:spcPct val="80000"/>
              </a:lnSpc>
              <a:spcBef>
                <a:spcPts val="0"/>
              </a:spcBef>
              <a:spcAft>
                <a:spcPts val="0"/>
              </a:spcAft>
              <a:buClr>
                <a:schemeClr val="dk1"/>
              </a:buClr>
              <a:buSzPts val="2800"/>
              <a:buNone/>
              <a:defRPr sz="2800">
                <a:solidFill>
                  <a:schemeClr val="dk1"/>
                </a:solidFill>
              </a:defRPr>
            </a:lvl2pPr>
            <a:lvl3pPr lvl="2">
              <a:lnSpc>
                <a:spcPct val="80000"/>
              </a:lnSpc>
              <a:spcBef>
                <a:spcPts val="0"/>
              </a:spcBef>
              <a:spcAft>
                <a:spcPts val="0"/>
              </a:spcAft>
              <a:buClr>
                <a:schemeClr val="dk1"/>
              </a:buClr>
              <a:buSzPts val="2800"/>
              <a:buNone/>
              <a:defRPr sz="2800">
                <a:solidFill>
                  <a:schemeClr val="dk1"/>
                </a:solidFill>
              </a:defRPr>
            </a:lvl3pPr>
            <a:lvl4pPr lvl="3">
              <a:lnSpc>
                <a:spcPct val="80000"/>
              </a:lnSpc>
              <a:spcBef>
                <a:spcPts val="0"/>
              </a:spcBef>
              <a:spcAft>
                <a:spcPts val="0"/>
              </a:spcAft>
              <a:buClr>
                <a:schemeClr val="dk1"/>
              </a:buClr>
              <a:buSzPts val="2800"/>
              <a:buNone/>
              <a:defRPr sz="2800">
                <a:solidFill>
                  <a:schemeClr val="dk1"/>
                </a:solidFill>
              </a:defRPr>
            </a:lvl4pPr>
            <a:lvl5pPr lvl="4">
              <a:lnSpc>
                <a:spcPct val="80000"/>
              </a:lnSpc>
              <a:spcBef>
                <a:spcPts val="0"/>
              </a:spcBef>
              <a:spcAft>
                <a:spcPts val="0"/>
              </a:spcAft>
              <a:buClr>
                <a:schemeClr val="dk1"/>
              </a:buClr>
              <a:buSzPts val="2800"/>
              <a:buNone/>
              <a:defRPr sz="2800">
                <a:solidFill>
                  <a:schemeClr val="dk1"/>
                </a:solidFill>
              </a:defRPr>
            </a:lvl5pPr>
            <a:lvl6pPr lvl="5">
              <a:lnSpc>
                <a:spcPct val="80000"/>
              </a:lnSpc>
              <a:spcBef>
                <a:spcPts val="0"/>
              </a:spcBef>
              <a:spcAft>
                <a:spcPts val="0"/>
              </a:spcAft>
              <a:buClr>
                <a:schemeClr val="dk1"/>
              </a:buClr>
              <a:buSzPts val="2800"/>
              <a:buNone/>
              <a:defRPr sz="2800">
                <a:solidFill>
                  <a:schemeClr val="dk1"/>
                </a:solidFill>
              </a:defRPr>
            </a:lvl6pPr>
            <a:lvl7pPr lvl="6">
              <a:lnSpc>
                <a:spcPct val="80000"/>
              </a:lnSpc>
              <a:spcBef>
                <a:spcPts val="0"/>
              </a:spcBef>
              <a:spcAft>
                <a:spcPts val="0"/>
              </a:spcAft>
              <a:buClr>
                <a:schemeClr val="dk1"/>
              </a:buClr>
              <a:buSzPts val="2800"/>
              <a:buNone/>
              <a:defRPr sz="2800">
                <a:solidFill>
                  <a:schemeClr val="dk1"/>
                </a:solidFill>
              </a:defRPr>
            </a:lvl7pPr>
            <a:lvl8pPr lvl="7">
              <a:lnSpc>
                <a:spcPct val="80000"/>
              </a:lnSpc>
              <a:spcBef>
                <a:spcPts val="0"/>
              </a:spcBef>
              <a:spcAft>
                <a:spcPts val="0"/>
              </a:spcAft>
              <a:buClr>
                <a:schemeClr val="dk1"/>
              </a:buClr>
              <a:buSzPts val="2800"/>
              <a:buNone/>
              <a:defRPr sz="2800">
                <a:solidFill>
                  <a:schemeClr val="dk1"/>
                </a:solidFill>
              </a:defRPr>
            </a:lvl8pPr>
            <a:lvl9pPr lvl="8">
              <a:lnSpc>
                <a:spcPct val="80000"/>
              </a:lnSpc>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Arvo"/>
              <a:buChar char="●"/>
              <a:defRPr>
                <a:solidFill>
                  <a:schemeClr val="dk2"/>
                </a:solidFill>
                <a:latin typeface="Arvo"/>
                <a:ea typeface="Arvo"/>
                <a:cs typeface="Arvo"/>
                <a:sym typeface="Arvo"/>
              </a:defRPr>
            </a:lvl1pPr>
            <a:lvl2pPr marL="914400" lvl="1" indent="-317500">
              <a:lnSpc>
                <a:spcPct val="100000"/>
              </a:lnSpc>
              <a:spcBef>
                <a:spcPts val="1600"/>
              </a:spcBef>
              <a:spcAft>
                <a:spcPts val="0"/>
              </a:spcAft>
              <a:buClr>
                <a:schemeClr val="dk2"/>
              </a:buClr>
              <a:buSzPts val="1400"/>
              <a:buFont typeface="Arvo"/>
              <a:buChar char="○"/>
              <a:defRPr>
                <a:solidFill>
                  <a:schemeClr val="dk2"/>
                </a:solidFill>
                <a:latin typeface="Arvo"/>
                <a:ea typeface="Arvo"/>
                <a:cs typeface="Arvo"/>
                <a:sym typeface="Arvo"/>
              </a:defRPr>
            </a:lvl2pPr>
            <a:lvl3pPr marL="1371600" lvl="2" indent="-317500">
              <a:lnSpc>
                <a:spcPct val="100000"/>
              </a:lnSpc>
              <a:spcBef>
                <a:spcPts val="1600"/>
              </a:spcBef>
              <a:spcAft>
                <a:spcPts val="0"/>
              </a:spcAft>
              <a:buClr>
                <a:schemeClr val="dk2"/>
              </a:buClr>
              <a:buSzPts val="1400"/>
              <a:buFont typeface="Arvo"/>
              <a:buChar char="■"/>
              <a:defRPr>
                <a:solidFill>
                  <a:schemeClr val="dk2"/>
                </a:solidFill>
                <a:latin typeface="Arvo"/>
                <a:ea typeface="Arvo"/>
                <a:cs typeface="Arvo"/>
                <a:sym typeface="Arvo"/>
              </a:defRPr>
            </a:lvl3pPr>
            <a:lvl4pPr marL="1828800" lvl="3" indent="-317500">
              <a:lnSpc>
                <a:spcPct val="100000"/>
              </a:lnSpc>
              <a:spcBef>
                <a:spcPts val="1600"/>
              </a:spcBef>
              <a:spcAft>
                <a:spcPts val="0"/>
              </a:spcAft>
              <a:buClr>
                <a:schemeClr val="dk2"/>
              </a:buClr>
              <a:buSzPts val="1400"/>
              <a:buFont typeface="Arvo"/>
              <a:buChar char="●"/>
              <a:defRPr>
                <a:solidFill>
                  <a:schemeClr val="dk2"/>
                </a:solidFill>
                <a:latin typeface="Arvo"/>
                <a:ea typeface="Arvo"/>
                <a:cs typeface="Arvo"/>
                <a:sym typeface="Arvo"/>
              </a:defRPr>
            </a:lvl4pPr>
            <a:lvl5pPr marL="2286000" lvl="4" indent="-317500">
              <a:lnSpc>
                <a:spcPct val="100000"/>
              </a:lnSpc>
              <a:spcBef>
                <a:spcPts val="1600"/>
              </a:spcBef>
              <a:spcAft>
                <a:spcPts val="0"/>
              </a:spcAft>
              <a:buClr>
                <a:schemeClr val="dk2"/>
              </a:buClr>
              <a:buSzPts val="1400"/>
              <a:buFont typeface="Arvo"/>
              <a:buChar char="○"/>
              <a:defRPr>
                <a:solidFill>
                  <a:schemeClr val="dk2"/>
                </a:solidFill>
                <a:latin typeface="Arvo"/>
                <a:ea typeface="Arvo"/>
                <a:cs typeface="Arvo"/>
                <a:sym typeface="Arvo"/>
              </a:defRPr>
            </a:lvl5pPr>
            <a:lvl6pPr marL="2743200" lvl="5" indent="-317500">
              <a:lnSpc>
                <a:spcPct val="100000"/>
              </a:lnSpc>
              <a:spcBef>
                <a:spcPts val="1600"/>
              </a:spcBef>
              <a:spcAft>
                <a:spcPts val="0"/>
              </a:spcAft>
              <a:buClr>
                <a:schemeClr val="dk2"/>
              </a:buClr>
              <a:buSzPts val="1400"/>
              <a:buFont typeface="Arvo"/>
              <a:buChar char="■"/>
              <a:defRPr>
                <a:solidFill>
                  <a:schemeClr val="dk2"/>
                </a:solidFill>
                <a:latin typeface="Arvo"/>
                <a:ea typeface="Arvo"/>
                <a:cs typeface="Arvo"/>
                <a:sym typeface="Arvo"/>
              </a:defRPr>
            </a:lvl6pPr>
            <a:lvl7pPr marL="3200400" lvl="6" indent="-317500">
              <a:lnSpc>
                <a:spcPct val="100000"/>
              </a:lnSpc>
              <a:spcBef>
                <a:spcPts val="1600"/>
              </a:spcBef>
              <a:spcAft>
                <a:spcPts val="0"/>
              </a:spcAft>
              <a:buClr>
                <a:schemeClr val="dk2"/>
              </a:buClr>
              <a:buSzPts val="1400"/>
              <a:buFont typeface="Arvo"/>
              <a:buChar char="●"/>
              <a:defRPr>
                <a:solidFill>
                  <a:schemeClr val="dk2"/>
                </a:solidFill>
                <a:latin typeface="Arvo"/>
                <a:ea typeface="Arvo"/>
                <a:cs typeface="Arvo"/>
                <a:sym typeface="Arvo"/>
              </a:defRPr>
            </a:lvl7pPr>
            <a:lvl8pPr marL="3657600" lvl="7" indent="-317500">
              <a:lnSpc>
                <a:spcPct val="100000"/>
              </a:lnSpc>
              <a:spcBef>
                <a:spcPts val="1600"/>
              </a:spcBef>
              <a:spcAft>
                <a:spcPts val="0"/>
              </a:spcAft>
              <a:buClr>
                <a:schemeClr val="dk2"/>
              </a:buClr>
              <a:buSzPts val="1400"/>
              <a:buFont typeface="Arvo"/>
              <a:buChar char="○"/>
              <a:defRPr>
                <a:solidFill>
                  <a:schemeClr val="dk2"/>
                </a:solidFill>
                <a:latin typeface="Arvo"/>
                <a:ea typeface="Arvo"/>
                <a:cs typeface="Arvo"/>
                <a:sym typeface="Arvo"/>
              </a:defRPr>
            </a:lvl8pPr>
            <a:lvl9pPr marL="4114800" lvl="8" indent="-317500">
              <a:lnSpc>
                <a:spcPct val="100000"/>
              </a:lnSpc>
              <a:spcBef>
                <a:spcPts val="1600"/>
              </a:spcBef>
              <a:spcAft>
                <a:spcPts val="1600"/>
              </a:spcAft>
              <a:buClr>
                <a:schemeClr val="dk2"/>
              </a:buClr>
              <a:buSzPts val="1400"/>
              <a:buFont typeface="Arvo"/>
              <a:buChar char="■"/>
              <a:defRPr>
                <a:solidFill>
                  <a:schemeClr val="dk2"/>
                </a:solidFill>
                <a:latin typeface="Arvo"/>
                <a:ea typeface="Arvo"/>
                <a:cs typeface="Arvo"/>
                <a:sym typeface="Ar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5" r:id="rId6"/>
    <p:sldLayoutId id="2147483656" r:id="rId7"/>
    <p:sldLayoutId id="2147483657" r:id="rId8"/>
    <p:sldLayoutId id="2147483660" r:id="rId9"/>
    <p:sldLayoutId id="2147483666" r:id="rId10"/>
    <p:sldLayoutId id="214748366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ijert.org/heart-disease-prediction-using-machine-learnin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sp>
        <p:nvSpPr>
          <p:cNvPr id="846" name="Google Shape;846;p26"/>
          <p:cNvSpPr txBox="1">
            <a:spLocks noGrp="1"/>
          </p:cNvSpPr>
          <p:nvPr>
            <p:ph type="ctrTitle"/>
          </p:nvPr>
        </p:nvSpPr>
        <p:spPr>
          <a:xfrm>
            <a:off x="2267172" y="1958801"/>
            <a:ext cx="6262587" cy="1031792"/>
          </a:xfrm>
          <a:prstGeom prst="rect">
            <a:avLst/>
          </a:prstGeom>
        </p:spPr>
        <p:txBody>
          <a:bodyPr spcFirstLastPara="1" wrap="square" lIns="91425" tIns="91425" rIns="91425" bIns="91425" anchor="ctr" anchorCtr="0">
            <a:noAutofit/>
          </a:bodyPr>
          <a:lstStyle/>
          <a:p>
            <a:r>
              <a:rPr lang="en-US" sz="4800" b="1" dirty="0"/>
              <a:t>HEART DISEASE PREDICTION USING MACHINE LEARNING</a:t>
            </a:r>
            <a:br>
              <a:rPr lang="en-US" sz="4800" b="1" dirty="0"/>
            </a:br>
            <a:endParaRPr lang="en-US" sz="4800" dirty="0">
              <a:hlinkClick r:id="rId3"/>
            </a:endParaRPr>
          </a:p>
        </p:txBody>
      </p:sp>
      <p:sp>
        <p:nvSpPr>
          <p:cNvPr id="847" name="Google Shape;847;p26"/>
          <p:cNvSpPr txBox="1">
            <a:spLocks noGrp="1"/>
          </p:cNvSpPr>
          <p:nvPr>
            <p:ph type="subTitle" idx="1"/>
          </p:nvPr>
        </p:nvSpPr>
        <p:spPr>
          <a:xfrm>
            <a:off x="5613348" y="3821906"/>
            <a:ext cx="32922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1600" dirty="0">
                <a:effectLst>
                  <a:outerShdw blurRad="38100" dist="38100" dir="2700000" algn="tl">
                    <a:srgbClr val="000000">
                      <a:alpha val="43137"/>
                    </a:srgbClr>
                  </a:outerShdw>
                </a:effectLst>
              </a:rPr>
              <a:t>BY-</a:t>
            </a:r>
          </a:p>
          <a:p>
            <a:pPr marL="0" lvl="0" indent="0" algn="ctr" rtl="0">
              <a:spcBef>
                <a:spcPts val="0"/>
              </a:spcBef>
              <a:spcAft>
                <a:spcPts val="0"/>
              </a:spcAft>
              <a:buNone/>
            </a:pPr>
            <a:r>
              <a:rPr lang="en-IN" sz="1200" dirty="0">
                <a:effectLst>
                  <a:outerShdw blurRad="38100" dist="38100" dir="2700000" algn="tl">
                    <a:srgbClr val="000000">
                      <a:alpha val="43137"/>
                    </a:srgbClr>
                  </a:outerShdw>
                </a:effectLst>
              </a:rPr>
              <a:t>SHUVRA CHAKRABARTY</a:t>
            </a:r>
          </a:p>
          <a:p>
            <a:pPr marL="0" lvl="0" indent="0" algn="ctr" rtl="0">
              <a:spcBef>
                <a:spcPts val="0"/>
              </a:spcBef>
              <a:spcAft>
                <a:spcPts val="0"/>
              </a:spcAft>
              <a:buNone/>
            </a:pPr>
            <a:r>
              <a:rPr lang="en-IN" sz="1200" dirty="0">
                <a:effectLst>
                  <a:outerShdw blurRad="38100" dist="38100" dir="2700000" algn="tl">
                    <a:srgbClr val="000000">
                      <a:alpha val="43137"/>
                    </a:srgbClr>
                  </a:outerShdw>
                </a:effectLst>
              </a:rPr>
              <a:t>CSBS 5</a:t>
            </a:r>
            <a:r>
              <a:rPr lang="en-IN" sz="1200" baseline="30000" dirty="0">
                <a:effectLst>
                  <a:outerShdw blurRad="38100" dist="38100" dir="2700000" algn="tl">
                    <a:srgbClr val="000000">
                      <a:alpha val="43137"/>
                    </a:srgbClr>
                  </a:outerShdw>
                </a:effectLst>
              </a:rPr>
              <a:t>TH</a:t>
            </a:r>
            <a:r>
              <a:rPr lang="en-IN" sz="1200" dirty="0">
                <a:effectLst>
                  <a:outerShdw blurRad="38100" dist="38100" dir="2700000" algn="tl">
                    <a:srgbClr val="000000">
                      <a:alpha val="43137"/>
                    </a:srgbClr>
                  </a:outerShdw>
                </a:effectLst>
              </a:rPr>
              <a:t> SEM</a:t>
            </a:r>
          </a:p>
        </p:txBody>
      </p:sp>
      <p:sp>
        <p:nvSpPr>
          <p:cNvPr id="848" name="Google Shape;848;p26"/>
          <p:cNvSpPr/>
          <p:nvPr/>
        </p:nvSpPr>
        <p:spPr>
          <a:xfrm rot="10800000">
            <a:off x="-76200" y="1690558"/>
            <a:ext cx="382257" cy="441707"/>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6"/>
          <p:cNvSpPr/>
          <p:nvPr/>
        </p:nvSpPr>
        <p:spPr>
          <a:xfrm rot="10800000">
            <a:off x="-76202" y="1248850"/>
            <a:ext cx="382247" cy="66349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6"/>
          <p:cNvSpPr/>
          <p:nvPr/>
        </p:nvSpPr>
        <p:spPr>
          <a:xfrm rot="10800000">
            <a:off x="-76200" y="143724"/>
            <a:ext cx="382257" cy="663476"/>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6"/>
          <p:cNvSpPr/>
          <p:nvPr/>
        </p:nvSpPr>
        <p:spPr>
          <a:xfrm rot="10800000">
            <a:off x="-76202" y="-76210"/>
            <a:ext cx="380409" cy="441717"/>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6"/>
          <p:cNvSpPr/>
          <p:nvPr/>
        </p:nvSpPr>
        <p:spPr>
          <a:xfrm rot="10800000">
            <a:off x="-76191" y="807176"/>
            <a:ext cx="382247" cy="441703"/>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6"/>
          <p:cNvSpPr/>
          <p:nvPr/>
        </p:nvSpPr>
        <p:spPr>
          <a:xfrm rot="10800000">
            <a:off x="686447" y="1690558"/>
            <a:ext cx="380418" cy="441707"/>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6"/>
          <p:cNvSpPr/>
          <p:nvPr/>
        </p:nvSpPr>
        <p:spPr>
          <a:xfrm rot="10800000">
            <a:off x="684609" y="1248865"/>
            <a:ext cx="384095" cy="661630"/>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6"/>
          <p:cNvSpPr/>
          <p:nvPr/>
        </p:nvSpPr>
        <p:spPr>
          <a:xfrm rot="10800000">
            <a:off x="306052" y="1248850"/>
            <a:ext cx="380409" cy="661646"/>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6"/>
          <p:cNvSpPr/>
          <p:nvPr/>
        </p:nvSpPr>
        <p:spPr>
          <a:xfrm rot="10800000">
            <a:off x="680965" y="2692002"/>
            <a:ext cx="111133" cy="127335"/>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6"/>
          <p:cNvSpPr/>
          <p:nvPr/>
        </p:nvSpPr>
        <p:spPr>
          <a:xfrm rot="10800000">
            <a:off x="306043" y="2132251"/>
            <a:ext cx="380418" cy="442165"/>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6"/>
          <p:cNvSpPr/>
          <p:nvPr/>
        </p:nvSpPr>
        <p:spPr>
          <a:xfrm rot="10800000">
            <a:off x="306043" y="-76200"/>
            <a:ext cx="760822" cy="441707"/>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6"/>
          <p:cNvSpPr/>
          <p:nvPr/>
        </p:nvSpPr>
        <p:spPr>
          <a:xfrm rot="10800000">
            <a:off x="306043" y="143724"/>
            <a:ext cx="380418" cy="663476"/>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6"/>
          <p:cNvSpPr/>
          <p:nvPr/>
        </p:nvSpPr>
        <p:spPr>
          <a:xfrm rot="10800000">
            <a:off x="306043" y="585416"/>
            <a:ext cx="380418" cy="441693"/>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6"/>
          <p:cNvSpPr/>
          <p:nvPr/>
        </p:nvSpPr>
        <p:spPr>
          <a:xfrm rot="10800000">
            <a:off x="-76191" y="585406"/>
            <a:ext cx="382247" cy="441703"/>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6"/>
          <p:cNvSpPr/>
          <p:nvPr/>
        </p:nvSpPr>
        <p:spPr>
          <a:xfrm rot="10800000">
            <a:off x="-76202" y="1027085"/>
            <a:ext cx="382247" cy="443577"/>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6"/>
          <p:cNvSpPr/>
          <p:nvPr/>
        </p:nvSpPr>
        <p:spPr>
          <a:xfrm rot="10800000">
            <a:off x="306050" y="807171"/>
            <a:ext cx="760804" cy="66349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6"/>
          <p:cNvSpPr/>
          <p:nvPr/>
        </p:nvSpPr>
        <p:spPr>
          <a:xfrm rot="10800000">
            <a:off x="1449103" y="1690548"/>
            <a:ext cx="380395" cy="441717"/>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6"/>
          <p:cNvSpPr/>
          <p:nvPr/>
        </p:nvSpPr>
        <p:spPr>
          <a:xfrm rot="10800000">
            <a:off x="1708691" y="1366463"/>
            <a:ext cx="178448" cy="20650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6"/>
          <p:cNvSpPr/>
          <p:nvPr/>
        </p:nvSpPr>
        <p:spPr>
          <a:xfrm rot="10800000">
            <a:off x="1712381" y="2028081"/>
            <a:ext cx="120809" cy="141229"/>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6"/>
          <p:cNvSpPr/>
          <p:nvPr/>
        </p:nvSpPr>
        <p:spPr>
          <a:xfrm rot="10800000">
            <a:off x="1066851" y="1248865"/>
            <a:ext cx="382257" cy="661630"/>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6"/>
          <p:cNvSpPr/>
          <p:nvPr/>
        </p:nvSpPr>
        <p:spPr>
          <a:xfrm rot="10800000">
            <a:off x="1066861" y="1690548"/>
            <a:ext cx="382247" cy="441717"/>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6"/>
          <p:cNvSpPr/>
          <p:nvPr/>
        </p:nvSpPr>
        <p:spPr>
          <a:xfrm rot="10800000">
            <a:off x="1449103" y="365483"/>
            <a:ext cx="380395" cy="441717"/>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6"/>
          <p:cNvSpPr/>
          <p:nvPr/>
        </p:nvSpPr>
        <p:spPr>
          <a:xfrm rot="10800000">
            <a:off x="2069765" y="-76210"/>
            <a:ext cx="380409" cy="441717"/>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6"/>
          <p:cNvSpPr/>
          <p:nvPr/>
        </p:nvSpPr>
        <p:spPr>
          <a:xfrm rot="10800000">
            <a:off x="1066851" y="-76200"/>
            <a:ext cx="382257" cy="883400"/>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6"/>
          <p:cNvSpPr/>
          <p:nvPr/>
        </p:nvSpPr>
        <p:spPr>
          <a:xfrm rot="10800000">
            <a:off x="1066851" y="585416"/>
            <a:ext cx="382257" cy="441693"/>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6"/>
          <p:cNvSpPr/>
          <p:nvPr/>
        </p:nvSpPr>
        <p:spPr>
          <a:xfrm rot="10800000">
            <a:off x="686445" y="143703"/>
            <a:ext cx="382247" cy="883406"/>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6"/>
          <p:cNvSpPr/>
          <p:nvPr/>
        </p:nvSpPr>
        <p:spPr>
          <a:xfrm rot="10800000">
            <a:off x="686465" y="807171"/>
            <a:ext cx="762643" cy="66349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6"/>
          <p:cNvSpPr/>
          <p:nvPr/>
        </p:nvSpPr>
        <p:spPr>
          <a:xfrm>
            <a:off x="8761740" y="4256839"/>
            <a:ext cx="382247" cy="66349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6"/>
          <p:cNvSpPr/>
          <p:nvPr/>
        </p:nvSpPr>
        <p:spPr>
          <a:xfrm>
            <a:off x="8763590" y="4698532"/>
            <a:ext cx="380409" cy="441717"/>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6"/>
          <p:cNvSpPr/>
          <p:nvPr/>
        </p:nvSpPr>
        <p:spPr>
          <a:xfrm>
            <a:off x="8652474" y="3168852"/>
            <a:ext cx="111133" cy="127335"/>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6"/>
          <p:cNvSpPr/>
          <p:nvPr/>
        </p:nvSpPr>
        <p:spPr>
          <a:xfrm>
            <a:off x="8000931" y="4698532"/>
            <a:ext cx="760804" cy="441717"/>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6"/>
          <p:cNvSpPr/>
          <p:nvPr/>
        </p:nvSpPr>
        <p:spPr>
          <a:xfrm>
            <a:off x="8381336" y="4256839"/>
            <a:ext cx="380409" cy="66349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6"/>
          <p:cNvSpPr/>
          <p:nvPr/>
        </p:nvSpPr>
        <p:spPr>
          <a:xfrm>
            <a:off x="8761740" y="4036930"/>
            <a:ext cx="382247" cy="441703"/>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6"/>
          <p:cNvSpPr/>
          <p:nvPr/>
        </p:nvSpPr>
        <p:spPr>
          <a:xfrm>
            <a:off x="7822482" y="3491070"/>
            <a:ext cx="178448" cy="20650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6"/>
          <p:cNvSpPr/>
          <p:nvPr/>
        </p:nvSpPr>
        <p:spPr>
          <a:xfrm>
            <a:off x="7259448" y="4698532"/>
            <a:ext cx="380409" cy="441717"/>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863"/>
                                        </p:tgtEl>
                                        <p:attrNameLst>
                                          <p:attrName>style.visibility</p:attrName>
                                        </p:attrNameLst>
                                      </p:cBhvr>
                                      <p:to>
                                        <p:strVal val="visible"/>
                                      </p:to>
                                    </p:set>
                                    <p:anim calcmode="lin" valueType="num">
                                      <p:cBhvr additive="base">
                                        <p:cTn id="7" dur="200"/>
                                        <p:tgtEl>
                                          <p:spTgt spid="863"/>
                                        </p:tgtEl>
                                        <p:attrNameLst>
                                          <p:attrName>ppt_w</p:attrName>
                                        </p:attrNameLst>
                                      </p:cBhvr>
                                      <p:tavLst>
                                        <p:tav tm="0">
                                          <p:val>
                                            <p:strVal val="0"/>
                                          </p:val>
                                        </p:tav>
                                        <p:tav tm="100000">
                                          <p:val>
                                            <p:strVal val="#ppt_w"/>
                                          </p:val>
                                        </p:tav>
                                      </p:tavLst>
                                    </p:anim>
                                    <p:anim calcmode="lin" valueType="num">
                                      <p:cBhvr additive="base">
                                        <p:cTn id="8" dur="200"/>
                                        <p:tgtEl>
                                          <p:spTgt spid="863"/>
                                        </p:tgtEl>
                                        <p:attrNameLst>
                                          <p:attrName>ppt_h</p:attrName>
                                        </p:attrNameLst>
                                      </p:cBhvr>
                                      <p:tavLst>
                                        <p:tav tm="0">
                                          <p:val>
                                            <p:strVal val="0"/>
                                          </p:val>
                                        </p:tav>
                                        <p:tav tm="100000">
                                          <p:val>
                                            <p:strVal val="#ppt_h"/>
                                          </p:val>
                                        </p:tav>
                                      </p:tavLst>
                                    </p:anim>
                                  </p:childTnLst>
                                </p:cTn>
                              </p:par>
                            </p:childTnLst>
                          </p:cTn>
                        </p:par>
                        <p:par>
                          <p:cTn id="9" fill="hold">
                            <p:stCondLst>
                              <p:cond delay="200"/>
                            </p:stCondLst>
                            <p:childTnLst>
                              <p:par>
                                <p:cTn id="10" presetID="23" presetClass="entr" presetSubtype="16" fill="hold" nodeType="afterEffect">
                                  <p:stCondLst>
                                    <p:cond delay="0"/>
                                  </p:stCondLst>
                                  <p:childTnLst>
                                    <p:set>
                                      <p:cBhvr>
                                        <p:cTn id="11" dur="1" fill="hold">
                                          <p:stCondLst>
                                            <p:cond delay="0"/>
                                          </p:stCondLst>
                                        </p:cTn>
                                        <p:tgtEl>
                                          <p:spTgt spid="871"/>
                                        </p:tgtEl>
                                        <p:attrNameLst>
                                          <p:attrName>style.visibility</p:attrName>
                                        </p:attrNameLst>
                                      </p:cBhvr>
                                      <p:to>
                                        <p:strVal val="visible"/>
                                      </p:to>
                                    </p:set>
                                    <p:anim calcmode="lin" valueType="num">
                                      <p:cBhvr additive="base">
                                        <p:cTn id="12" dur="200"/>
                                        <p:tgtEl>
                                          <p:spTgt spid="871"/>
                                        </p:tgtEl>
                                        <p:attrNameLst>
                                          <p:attrName>ppt_w</p:attrName>
                                        </p:attrNameLst>
                                      </p:cBhvr>
                                      <p:tavLst>
                                        <p:tav tm="0">
                                          <p:val>
                                            <p:strVal val="0"/>
                                          </p:val>
                                        </p:tav>
                                        <p:tav tm="100000">
                                          <p:val>
                                            <p:strVal val="#ppt_w"/>
                                          </p:val>
                                        </p:tav>
                                      </p:tavLst>
                                    </p:anim>
                                    <p:anim calcmode="lin" valueType="num">
                                      <p:cBhvr additive="base">
                                        <p:cTn id="13" dur="200"/>
                                        <p:tgtEl>
                                          <p:spTgt spid="871"/>
                                        </p:tgtEl>
                                        <p:attrNameLst>
                                          <p:attrName>ppt_h</p:attrName>
                                        </p:attrNameLst>
                                      </p:cBhvr>
                                      <p:tavLst>
                                        <p:tav tm="0">
                                          <p:val>
                                            <p:strVal val="0"/>
                                          </p:val>
                                        </p:tav>
                                        <p:tav tm="100000">
                                          <p:val>
                                            <p:strVal val="#ppt_h"/>
                                          </p:val>
                                        </p:tav>
                                      </p:tavLst>
                                    </p:anim>
                                  </p:childTnLst>
                                </p:cTn>
                              </p:par>
                            </p:childTnLst>
                          </p:cTn>
                        </p:par>
                        <p:par>
                          <p:cTn id="14" fill="hold">
                            <p:stCondLst>
                              <p:cond delay="400"/>
                            </p:stCondLst>
                            <p:childTnLst>
                              <p:par>
                                <p:cTn id="15" presetID="23" presetClass="entr" presetSubtype="16" fill="hold" nodeType="afterEffect">
                                  <p:stCondLst>
                                    <p:cond delay="0"/>
                                  </p:stCondLst>
                                  <p:childTnLst>
                                    <p:set>
                                      <p:cBhvr>
                                        <p:cTn id="16" dur="1" fill="hold">
                                          <p:stCondLst>
                                            <p:cond delay="0"/>
                                          </p:stCondLst>
                                        </p:cTn>
                                        <p:tgtEl>
                                          <p:spTgt spid="859"/>
                                        </p:tgtEl>
                                        <p:attrNameLst>
                                          <p:attrName>style.visibility</p:attrName>
                                        </p:attrNameLst>
                                      </p:cBhvr>
                                      <p:to>
                                        <p:strVal val="visible"/>
                                      </p:to>
                                    </p:set>
                                    <p:anim calcmode="lin" valueType="num">
                                      <p:cBhvr additive="base">
                                        <p:cTn id="17" dur="200"/>
                                        <p:tgtEl>
                                          <p:spTgt spid="859"/>
                                        </p:tgtEl>
                                        <p:attrNameLst>
                                          <p:attrName>ppt_w</p:attrName>
                                        </p:attrNameLst>
                                      </p:cBhvr>
                                      <p:tavLst>
                                        <p:tav tm="0">
                                          <p:val>
                                            <p:strVal val="0"/>
                                          </p:val>
                                        </p:tav>
                                        <p:tav tm="100000">
                                          <p:val>
                                            <p:strVal val="#ppt_w"/>
                                          </p:val>
                                        </p:tav>
                                      </p:tavLst>
                                    </p:anim>
                                    <p:anim calcmode="lin" valueType="num">
                                      <p:cBhvr additive="base">
                                        <p:cTn id="18" dur="200"/>
                                        <p:tgtEl>
                                          <p:spTgt spid="859"/>
                                        </p:tgtEl>
                                        <p:attrNameLst>
                                          <p:attrName>ppt_h</p:attrName>
                                        </p:attrNameLst>
                                      </p:cBhvr>
                                      <p:tavLst>
                                        <p:tav tm="0">
                                          <p:val>
                                            <p:strVal val="0"/>
                                          </p:val>
                                        </p:tav>
                                        <p:tav tm="100000">
                                          <p:val>
                                            <p:strVal val="#ppt_h"/>
                                          </p:val>
                                        </p:tav>
                                      </p:tavLst>
                                    </p:anim>
                                  </p:childTnLst>
                                </p:cTn>
                              </p:par>
                              <p:par>
                                <p:cTn id="19" presetID="10" presetClass="entr" presetSubtype="0" fill="hold" nodeType="withEffect">
                                  <p:stCondLst>
                                    <p:cond delay="0"/>
                                  </p:stCondLst>
                                  <p:childTnLst>
                                    <p:set>
                                      <p:cBhvr>
                                        <p:cTn id="20" dur="1" fill="hold">
                                          <p:stCondLst>
                                            <p:cond delay="0"/>
                                          </p:stCondLst>
                                        </p:cTn>
                                        <p:tgtEl>
                                          <p:spTgt spid="846"/>
                                        </p:tgtEl>
                                        <p:attrNameLst>
                                          <p:attrName>style.visibility</p:attrName>
                                        </p:attrNameLst>
                                      </p:cBhvr>
                                      <p:to>
                                        <p:strVal val="visible"/>
                                      </p:to>
                                    </p:set>
                                    <p:animEffect transition="in" filter="fade">
                                      <p:cBhvr>
                                        <p:cTn id="21" dur="300"/>
                                        <p:tgtEl>
                                          <p:spTgt spid="846"/>
                                        </p:tgtEl>
                                      </p:cBhvr>
                                    </p:animEffect>
                                  </p:childTnLst>
                                </p:cTn>
                              </p:par>
                            </p:childTnLst>
                          </p:cTn>
                        </p:par>
                        <p:par>
                          <p:cTn id="22" fill="hold">
                            <p:stCondLst>
                              <p:cond delay="700"/>
                            </p:stCondLst>
                            <p:childTnLst>
                              <p:par>
                                <p:cTn id="23" presetID="23" presetClass="entr" presetSubtype="16" fill="hold" nodeType="afterEffect">
                                  <p:stCondLst>
                                    <p:cond delay="0"/>
                                  </p:stCondLst>
                                  <p:childTnLst>
                                    <p:set>
                                      <p:cBhvr>
                                        <p:cTn id="24" dur="1" fill="hold">
                                          <p:stCondLst>
                                            <p:cond delay="0"/>
                                          </p:stCondLst>
                                        </p:cTn>
                                        <p:tgtEl>
                                          <p:spTgt spid="849"/>
                                        </p:tgtEl>
                                        <p:attrNameLst>
                                          <p:attrName>style.visibility</p:attrName>
                                        </p:attrNameLst>
                                      </p:cBhvr>
                                      <p:to>
                                        <p:strVal val="visible"/>
                                      </p:to>
                                    </p:set>
                                    <p:anim calcmode="lin" valueType="num">
                                      <p:cBhvr additive="base">
                                        <p:cTn id="25" dur="200"/>
                                        <p:tgtEl>
                                          <p:spTgt spid="849"/>
                                        </p:tgtEl>
                                        <p:attrNameLst>
                                          <p:attrName>ppt_w</p:attrName>
                                        </p:attrNameLst>
                                      </p:cBhvr>
                                      <p:tavLst>
                                        <p:tav tm="0">
                                          <p:val>
                                            <p:strVal val="0"/>
                                          </p:val>
                                        </p:tav>
                                        <p:tav tm="100000">
                                          <p:val>
                                            <p:strVal val="#ppt_w"/>
                                          </p:val>
                                        </p:tav>
                                      </p:tavLst>
                                    </p:anim>
                                    <p:anim calcmode="lin" valueType="num">
                                      <p:cBhvr additive="base">
                                        <p:cTn id="26" dur="200"/>
                                        <p:tgtEl>
                                          <p:spTgt spid="849"/>
                                        </p:tgtEl>
                                        <p:attrNameLst>
                                          <p:attrName>ppt_h</p:attrName>
                                        </p:attrNameLst>
                                      </p:cBhvr>
                                      <p:tavLst>
                                        <p:tav tm="0">
                                          <p:val>
                                            <p:strVal val="0"/>
                                          </p:val>
                                        </p:tav>
                                        <p:tav tm="100000">
                                          <p:val>
                                            <p:strVal val="#ppt_h"/>
                                          </p:val>
                                        </p:tav>
                                      </p:tavLst>
                                    </p:anim>
                                  </p:childTnLst>
                                </p:cTn>
                              </p:par>
                            </p:childTnLst>
                          </p:cTn>
                        </p:par>
                        <p:par>
                          <p:cTn id="27" fill="hold">
                            <p:stCondLst>
                              <p:cond delay="900"/>
                            </p:stCondLst>
                            <p:childTnLst>
                              <p:par>
                                <p:cTn id="28" presetID="23" presetClass="entr" presetSubtype="16" fill="hold" nodeType="afterEffect">
                                  <p:stCondLst>
                                    <p:cond delay="0"/>
                                  </p:stCondLst>
                                  <p:childTnLst>
                                    <p:set>
                                      <p:cBhvr>
                                        <p:cTn id="29" dur="1" fill="hold">
                                          <p:stCondLst>
                                            <p:cond delay="0"/>
                                          </p:stCondLst>
                                        </p:cTn>
                                        <p:tgtEl>
                                          <p:spTgt spid="864"/>
                                        </p:tgtEl>
                                        <p:attrNameLst>
                                          <p:attrName>style.visibility</p:attrName>
                                        </p:attrNameLst>
                                      </p:cBhvr>
                                      <p:to>
                                        <p:strVal val="visible"/>
                                      </p:to>
                                    </p:set>
                                    <p:anim calcmode="lin" valueType="num">
                                      <p:cBhvr additive="base">
                                        <p:cTn id="30" dur="200"/>
                                        <p:tgtEl>
                                          <p:spTgt spid="864"/>
                                        </p:tgtEl>
                                        <p:attrNameLst>
                                          <p:attrName>ppt_w</p:attrName>
                                        </p:attrNameLst>
                                      </p:cBhvr>
                                      <p:tavLst>
                                        <p:tav tm="0">
                                          <p:val>
                                            <p:strVal val="0"/>
                                          </p:val>
                                        </p:tav>
                                        <p:tav tm="100000">
                                          <p:val>
                                            <p:strVal val="#ppt_w"/>
                                          </p:val>
                                        </p:tav>
                                      </p:tavLst>
                                    </p:anim>
                                    <p:anim calcmode="lin" valueType="num">
                                      <p:cBhvr additive="base">
                                        <p:cTn id="31" dur="200"/>
                                        <p:tgtEl>
                                          <p:spTgt spid="864"/>
                                        </p:tgtEl>
                                        <p:attrNameLst>
                                          <p:attrName>ppt_h</p:attrName>
                                        </p:attrNameLst>
                                      </p:cBhvr>
                                      <p:tavLst>
                                        <p:tav tm="0">
                                          <p:val>
                                            <p:strVal val="0"/>
                                          </p:val>
                                        </p:tav>
                                        <p:tav tm="100000">
                                          <p:val>
                                            <p:strVal val="#ppt_h"/>
                                          </p:val>
                                        </p:tav>
                                      </p:tavLst>
                                    </p:anim>
                                  </p:childTnLst>
                                </p:cTn>
                              </p:par>
                            </p:childTnLst>
                          </p:cTn>
                        </p:par>
                        <p:par>
                          <p:cTn id="32" fill="hold">
                            <p:stCondLst>
                              <p:cond delay="1100"/>
                            </p:stCondLst>
                            <p:childTnLst>
                              <p:par>
                                <p:cTn id="33" presetID="23" presetClass="entr" presetSubtype="16" fill="hold" nodeType="afterEffect">
                                  <p:stCondLst>
                                    <p:cond delay="0"/>
                                  </p:stCondLst>
                                  <p:childTnLst>
                                    <p:set>
                                      <p:cBhvr>
                                        <p:cTn id="34" dur="1" fill="hold">
                                          <p:stCondLst>
                                            <p:cond delay="0"/>
                                          </p:stCondLst>
                                        </p:cTn>
                                        <p:tgtEl>
                                          <p:spTgt spid="851"/>
                                        </p:tgtEl>
                                        <p:attrNameLst>
                                          <p:attrName>style.visibility</p:attrName>
                                        </p:attrNameLst>
                                      </p:cBhvr>
                                      <p:to>
                                        <p:strVal val="visible"/>
                                      </p:to>
                                    </p:set>
                                    <p:anim calcmode="lin" valueType="num">
                                      <p:cBhvr additive="base">
                                        <p:cTn id="35" dur="200"/>
                                        <p:tgtEl>
                                          <p:spTgt spid="851"/>
                                        </p:tgtEl>
                                        <p:attrNameLst>
                                          <p:attrName>ppt_w</p:attrName>
                                        </p:attrNameLst>
                                      </p:cBhvr>
                                      <p:tavLst>
                                        <p:tav tm="0">
                                          <p:val>
                                            <p:strVal val="0"/>
                                          </p:val>
                                        </p:tav>
                                        <p:tav tm="100000">
                                          <p:val>
                                            <p:strVal val="#ppt_w"/>
                                          </p:val>
                                        </p:tav>
                                      </p:tavLst>
                                    </p:anim>
                                    <p:anim calcmode="lin" valueType="num">
                                      <p:cBhvr additive="base">
                                        <p:cTn id="36" dur="200"/>
                                        <p:tgtEl>
                                          <p:spTgt spid="851"/>
                                        </p:tgtEl>
                                        <p:attrNameLst>
                                          <p:attrName>ppt_h</p:attrName>
                                        </p:attrNameLst>
                                      </p:cBhvr>
                                      <p:tavLst>
                                        <p:tav tm="0">
                                          <p:val>
                                            <p:strVal val="0"/>
                                          </p:val>
                                        </p:tav>
                                        <p:tav tm="100000">
                                          <p:val>
                                            <p:strVal val="#ppt_h"/>
                                          </p:val>
                                        </p:tav>
                                      </p:tavLst>
                                    </p:anim>
                                  </p:childTnLst>
                                </p:cTn>
                              </p:par>
                            </p:childTnLst>
                          </p:cTn>
                        </p:par>
                        <p:par>
                          <p:cTn id="37" fill="hold">
                            <p:stCondLst>
                              <p:cond delay="1300"/>
                            </p:stCondLst>
                            <p:childTnLst>
                              <p:par>
                                <p:cTn id="38" presetID="23" presetClass="entr" presetSubtype="16" fill="hold" nodeType="afterEffect">
                                  <p:stCondLst>
                                    <p:cond delay="0"/>
                                  </p:stCondLst>
                                  <p:childTnLst>
                                    <p:set>
                                      <p:cBhvr>
                                        <p:cTn id="39" dur="1" fill="hold">
                                          <p:stCondLst>
                                            <p:cond delay="0"/>
                                          </p:stCondLst>
                                        </p:cTn>
                                        <p:tgtEl>
                                          <p:spTgt spid="870"/>
                                        </p:tgtEl>
                                        <p:attrNameLst>
                                          <p:attrName>style.visibility</p:attrName>
                                        </p:attrNameLst>
                                      </p:cBhvr>
                                      <p:to>
                                        <p:strVal val="visible"/>
                                      </p:to>
                                    </p:set>
                                    <p:anim calcmode="lin" valueType="num">
                                      <p:cBhvr additive="base">
                                        <p:cTn id="40" dur="200"/>
                                        <p:tgtEl>
                                          <p:spTgt spid="870"/>
                                        </p:tgtEl>
                                        <p:attrNameLst>
                                          <p:attrName>ppt_w</p:attrName>
                                        </p:attrNameLst>
                                      </p:cBhvr>
                                      <p:tavLst>
                                        <p:tav tm="0">
                                          <p:val>
                                            <p:strVal val="0"/>
                                          </p:val>
                                        </p:tav>
                                        <p:tav tm="100000">
                                          <p:val>
                                            <p:strVal val="#ppt_w"/>
                                          </p:val>
                                        </p:tav>
                                      </p:tavLst>
                                    </p:anim>
                                    <p:anim calcmode="lin" valueType="num">
                                      <p:cBhvr additive="base">
                                        <p:cTn id="41" dur="200"/>
                                        <p:tgtEl>
                                          <p:spTgt spid="870"/>
                                        </p:tgtEl>
                                        <p:attrNameLst>
                                          <p:attrName>ppt_h</p:attrName>
                                        </p:attrNameLst>
                                      </p:cBhvr>
                                      <p:tavLst>
                                        <p:tav tm="0">
                                          <p:val>
                                            <p:strVal val="0"/>
                                          </p:val>
                                        </p:tav>
                                        <p:tav tm="100000">
                                          <p:val>
                                            <p:strVal val="#ppt_h"/>
                                          </p:val>
                                        </p:tav>
                                      </p:tavLst>
                                    </p:anim>
                                  </p:childTnLst>
                                </p:cTn>
                              </p:par>
                            </p:childTnLst>
                          </p:cTn>
                        </p:par>
                        <p:par>
                          <p:cTn id="42" fill="hold">
                            <p:stCondLst>
                              <p:cond delay="1500"/>
                            </p:stCondLst>
                            <p:childTnLst>
                              <p:par>
                                <p:cTn id="43" presetID="23" presetClass="entr" presetSubtype="16" fill="hold" nodeType="afterEffect">
                                  <p:stCondLst>
                                    <p:cond delay="0"/>
                                  </p:stCondLst>
                                  <p:childTnLst>
                                    <p:set>
                                      <p:cBhvr>
                                        <p:cTn id="44" dur="1" fill="hold">
                                          <p:stCondLst>
                                            <p:cond delay="0"/>
                                          </p:stCondLst>
                                        </p:cTn>
                                        <p:tgtEl>
                                          <p:spTgt spid="862"/>
                                        </p:tgtEl>
                                        <p:attrNameLst>
                                          <p:attrName>style.visibility</p:attrName>
                                        </p:attrNameLst>
                                      </p:cBhvr>
                                      <p:to>
                                        <p:strVal val="visible"/>
                                      </p:to>
                                    </p:set>
                                    <p:anim calcmode="lin" valueType="num">
                                      <p:cBhvr additive="base">
                                        <p:cTn id="45" dur="200"/>
                                        <p:tgtEl>
                                          <p:spTgt spid="862"/>
                                        </p:tgtEl>
                                        <p:attrNameLst>
                                          <p:attrName>ppt_w</p:attrName>
                                        </p:attrNameLst>
                                      </p:cBhvr>
                                      <p:tavLst>
                                        <p:tav tm="0">
                                          <p:val>
                                            <p:strVal val="0"/>
                                          </p:val>
                                        </p:tav>
                                        <p:tav tm="100000">
                                          <p:val>
                                            <p:strVal val="#ppt_w"/>
                                          </p:val>
                                        </p:tav>
                                      </p:tavLst>
                                    </p:anim>
                                    <p:anim calcmode="lin" valueType="num">
                                      <p:cBhvr additive="base">
                                        <p:cTn id="46" dur="200"/>
                                        <p:tgtEl>
                                          <p:spTgt spid="862"/>
                                        </p:tgtEl>
                                        <p:attrNameLst>
                                          <p:attrName>ppt_h</p:attrName>
                                        </p:attrNameLst>
                                      </p:cBhvr>
                                      <p:tavLst>
                                        <p:tav tm="0">
                                          <p:val>
                                            <p:strVal val="0"/>
                                          </p:val>
                                        </p:tav>
                                        <p:tav tm="100000">
                                          <p:val>
                                            <p:strVal val="#ppt_h"/>
                                          </p:val>
                                        </p:tav>
                                      </p:tavLst>
                                    </p:anim>
                                  </p:childTnLst>
                                </p:cTn>
                              </p:par>
                            </p:childTnLst>
                          </p:cTn>
                        </p:par>
                        <p:par>
                          <p:cTn id="47" fill="hold">
                            <p:stCondLst>
                              <p:cond delay="1700"/>
                            </p:stCondLst>
                            <p:childTnLst>
                              <p:par>
                                <p:cTn id="48" presetID="23" presetClass="entr" presetSubtype="16" fill="hold" nodeType="afterEffect">
                                  <p:stCondLst>
                                    <p:cond delay="0"/>
                                  </p:stCondLst>
                                  <p:childTnLst>
                                    <p:set>
                                      <p:cBhvr>
                                        <p:cTn id="49" dur="1" fill="hold">
                                          <p:stCondLst>
                                            <p:cond delay="0"/>
                                          </p:stCondLst>
                                        </p:cTn>
                                        <p:tgtEl>
                                          <p:spTgt spid="853"/>
                                        </p:tgtEl>
                                        <p:attrNameLst>
                                          <p:attrName>style.visibility</p:attrName>
                                        </p:attrNameLst>
                                      </p:cBhvr>
                                      <p:to>
                                        <p:strVal val="visible"/>
                                      </p:to>
                                    </p:set>
                                    <p:anim calcmode="lin" valueType="num">
                                      <p:cBhvr additive="base">
                                        <p:cTn id="50" dur="200"/>
                                        <p:tgtEl>
                                          <p:spTgt spid="853"/>
                                        </p:tgtEl>
                                        <p:attrNameLst>
                                          <p:attrName>ppt_w</p:attrName>
                                        </p:attrNameLst>
                                      </p:cBhvr>
                                      <p:tavLst>
                                        <p:tav tm="0">
                                          <p:val>
                                            <p:strVal val="0"/>
                                          </p:val>
                                        </p:tav>
                                        <p:tav tm="100000">
                                          <p:val>
                                            <p:strVal val="#ppt_w"/>
                                          </p:val>
                                        </p:tav>
                                      </p:tavLst>
                                    </p:anim>
                                    <p:anim calcmode="lin" valueType="num">
                                      <p:cBhvr additive="base">
                                        <p:cTn id="51" dur="200"/>
                                        <p:tgtEl>
                                          <p:spTgt spid="853"/>
                                        </p:tgtEl>
                                        <p:attrNameLst>
                                          <p:attrName>ppt_h</p:attrName>
                                        </p:attrNameLst>
                                      </p:cBhvr>
                                      <p:tavLst>
                                        <p:tav tm="0">
                                          <p:val>
                                            <p:strVal val="0"/>
                                          </p:val>
                                        </p:tav>
                                        <p:tav tm="100000">
                                          <p:val>
                                            <p:strVal val="#ppt_h"/>
                                          </p:val>
                                        </p:tav>
                                      </p:tavLst>
                                    </p:anim>
                                  </p:childTnLst>
                                </p:cTn>
                              </p:par>
                            </p:childTnLst>
                          </p:cTn>
                        </p:par>
                        <p:par>
                          <p:cTn id="52" fill="hold">
                            <p:stCondLst>
                              <p:cond delay="1900"/>
                            </p:stCondLst>
                            <p:childTnLst>
                              <p:par>
                                <p:cTn id="53" presetID="23" presetClass="entr" presetSubtype="16" fill="hold" nodeType="afterEffect">
                                  <p:stCondLst>
                                    <p:cond delay="0"/>
                                  </p:stCondLst>
                                  <p:childTnLst>
                                    <p:set>
                                      <p:cBhvr>
                                        <p:cTn id="54" dur="1" fill="hold">
                                          <p:stCondLst>
                                            <p:cond delay="0"/>
                                          </p:stCondLst>
                                        </p:cTn>
                                        <p:tgtEl>
                                          <p:spTgt spid="856"/>
                                        </p:tgtEl>
                                        <p:attrNameLst>
                                          <p:attrName>style.visibility</p:attrName>
                                        </p:attrNameLst>
                                      </p:cBhvr>
                                      <p:to>
                                        <p:strVal val="visible"/>
                                      </p:to>
                                    </p:set>
                                    <p:anim calcmode="lin" valueType="num">
                                      <p:cBhvr additive="base">
                                        <p:cTn id="55" dur="200"/>
                                        <p:tgtEl>
                                          <p:spTgt spid="856"/>
                                        </p:tgtEl>
                                        <p:attrNameLst>
                                          <p:attrName>ppt_w</p:attrName>
                                        </p:attrNameLst>
                                      </p:cBhvr>
                                      <p:tavLst>
                                        <p:tav tm="0">
                                          <p:val>
                                            <p:strVal val="0"/>
                                          </p:val>
                                        </p:tav>
                                        <p:tav tm="100000">
                                          <p:val>
                                            <p:strVal val="#ppt_w"/>
                                          </p:val>
                                        </p:tav>
                                      </p:tavLst>
                                    </p:anim>
                                    <p:anim calcmode="lin" valueType="num">
                                      <p:cBhvr additive="base">
                                        <p:cTn id="56" dur="200"/>
                                        <p:tgtEl>
                                          <p:spTgt spid="856"/>
                                        </p:tgtEl>
                                        <p:attrNameLst>
                                          <p:attrName>ppt_h</p:attrName>
                                        </p:attrNameLst>
                                      </p:cBhvr>
                                      <p:tavLst>
                                        <p:tav tm="0">
                                          <p:val>
                                            <p:strVal val="0"/>
                                          </p:val>
                                        </p:tav>
                                        <p:tav tm="100000">
                                          <p:val>
                                            <p:strVal val="#ppt_h"/>
                                          </p:val>
                                        </p:tav>
                                      </p:tavLst>
                                    </p:anim>
                                  </p:childTnLst>
                                </p:cTn>
                              </p:par>
                            </p:childTnLst>
                          </p:cTn>
                        </p:par>
                        <p:par>
                          <p:cTn id="57" fill="hold">
                            <p:stCondLst>
                              <p:cond delay="2100"/>
                            </p:stCondLst>
                            <p:childTnLst>
                              <p:par>
                                <p:cTn id="58" presetID="23" presetClass="entr" presetSubtype="16" fill="hold" nodeType="afterEffect">
                                  <p:stCondLst>
                                    <p:cond delay="0"/>
                                  </p:stCondLst>
                                  <p:childTnLst>
                                    <p:set>
                                      <p:cBhvr>
                                        <p:cTn id="59" dur="1" fill="hold">
                                          <p:stCondLst>
                                            <p:cond delay="0"/>
                                          </p:stCondLst>
                                        </p:cTn>
                                        <p:tgtEl>
                                          <p:spTgt spid="873"/>
                                        </p:tgtEl>
                                        <p:attrNameLst>
                                          <p:attrName>style.visibility</p:attrName>
                                        </p:attrNameLst>
                                      </p:cBhvr>
                                      <p:to>
                                        <p:strVal val="visible"/>
                                      </p:to>
                                    </p:set>
                                    <p:anim calcmode="lin" valueType="num">
                                      <p:cBhvr additive="base">
                                        <p:cTn id="60" dur="200"/>
                                        <p:tgtEl>
                                          <p:spTgt spid="873"/>
                                        </p:tgtEl>
                                        <p:attrNameLst>
                                          <p:attrName>ppt_w</p:attrName>
                                        </p:attrNameLst>
                                      </p:cBhvr>
                                      <p:tavLst>
                                        <p:tav tm="0">
                                          <p:val>
                                            <p:strVal val="0"/>
                                          </p:val>
                                        </p:tav>
                                        <p:tav tm="100000">
                                          <p:val>
                                            <p:strVal val="#ppt_w"/>
                                          </p:val>
                                        </p:tav>
                                      </p:tavLst>
                                    </p:anim>
                                    <p:anim calcmode="lin" valueType="num">
                                      <p:cBhvr additive="base">
                                        <p:cTn id="61" dur="200"/>
                                        <p:tgtEl>
                                          <p:spTgt spid="873"/>
                                        </p:tgtEl>
                                        <p:attrNameLst>
                                          <p:attrName>ppt_h</p:attrName>
                                        </p:attrNameLst>
                                      </p:cBhvr>
                                      <p:tavLst>
                                        <p:tav tm="0">
                                          <p:val>
                                            <p:strVal val="0"/>
                                          </p:val>
                                        </p:tav>
                                        <p:tav tm="100000">
                                          <p:val>
                                            <p:strVal val="#ppt_h"/>
                                          </p:val>
                                        </p:tav>
                                      </p:tavLst>
                                    </p:anim>
                                  </p:childTnLst>
                                </p:cTn>
                              </p:par>
                            </p:childTnLst>
                          </p:cTn>
                        </p:par>
                        <p:par>
                          <p:cTn id="62" fill="hold">
                            <p:stCondLst>
                              <p:cond delay="2300"/>
                            </p:stCondLst>
                            <p:childTnLst>
                              <p:par>
                                <p:cTn id="63" presetID="23" presetClass="entr" presetSubtype="16" fill="hold" nodeType="afterEffect">
                                  <p:stCondLst>
                                    <p:cond delay="0"/>
                                  </p:stCondLst>
                                  <p:childTnLst>
                                    <p:set>
                                      <p:cBhvr>
                                        <p:cTn id="64" dur="1" fill="hold">
                                          <p:stCondLst>
                                            <p:cond delay="0"/>
                                          </p:stCondLst>
                                        </p:cTn>
                                        <p:tgtEl>
                                          <p:spTgt spid="858"/>
                                        </p:tgtEl>
                                        <p:attrNameLst>
                                          <p:attrName>style.visibility</p:attrName>
                                        </p:attrNameLst>
                                      </p:cBhvr>
                                      <p:to>
                                        <p:strVal val="visible"/>
                                      </p:to>
                                    </p:set>
                                    <p:anim calcmode="lin" valueType="num">
                                      <p:cBhvr additive="base">
                                        <p:cTn id="65" dur="200"/>
                                        <p:tgtEl>
                                          <p:spTgt spid="858"/>
                                        </p:tgtEl>
                                        <p:attrNameLst>
                                          <p:attrName>ppt_w</p:attrName>
                                        </p:attrNameLst>
                                      </p:cBhvr>
                                      <p:tavLst>
                                        <p:tav tm="0">
                                          <p:val>
                                            <p:strVal val="0"/>
                                          </p:val>
                                        </p:tav>
                                        <p:tav tm="100000">
                                          <p:val>
                                            <p:strVal val="#ppt_w"/>
                                          </p:val>
                                        </p:tav>
                                      </p:tavLst>
                                    </p:anim>
                                    <p:anim calcmode="lin" valueType="num">
                                      <p:cBhvr additive="base">
                                        <p:cTn id="66" dur="200"/>
                                        <p:tgtEl>
                                          <p:spTgt spid="858"/>
                                        </p:tgtEl>
                                        <p:attrNameLst>
                                          <p:attrName>ppt_h</p:attrName>
                                        </p:attrNameLst>
                                      </p:cBhvr>
                                      <p:tavLst>
                                        <p:tav tm="0">
                                          <p:val>
                                            <p:strVal val="0"/>
                                          </p:val>
                                        </p:tav>
                                        <p:tav tm="100000">
                                          <p:val>
                                            <p:strVal val="#ppt_h"/>
                                          </p:val>
                                        </p:tav>
                                      </p:tavLst>
                                    </p:anim>
                                  </p:childTnLst>
                                </p:cTn>
                              </p:par>
                            </p:childTnLst>
                          </p:cTn>
                        </p:par>
                        <p:par>
                          <p:cTn id="67" fill="hold">
                            <p:stCondLst>
                              <p:cond delay="2500"/>
                            </p:stCondLst>
                            <p:childTnLst>
                              <p:par>
                                <p:cTn id="68" presetID="23" presetClass="entr" presetSubtype="16" fill="hold" nodeType="afterEffect">
                                  <p:stCondLst>
                                    <p:cond delay="0"/>
                                  </p:stCondLst>
                                  <p:childTnLst>
                                    <p:set>
                                      <p:cBhvr>
                                        <p:cTn id="69" dur="1" fill="hold">
                                          <p:stCondLst>
                                            <p:cond delay="0"/>
                                          </p:stCondLst>
                                        </p:cTn>
                                        <p:tgtEl>
                                          <p:spTgt spid="850"/>
                                        </p:tgtEl>
                                        <p:attrNameLst>
                                          <p:attrName>style.visibility</p:attrName>
                                        </p:attrNameLst>
                                      </p:cBhvr>
                                      <p:to>
                                        <p:strVal val="visible"/>
                                      </p:to>
                                    </p:set>
                                    <p:anim calcmode="lin" valueType="num">
                                      <p:cBhvr additive="base">
                                        <p:cTn id="70" dur="200"/>
                                        <p:tgtEl>
                                          <p:spTgt spid="850"/>
                                        </p:tgtEl>
                                        <p:attrNameLst>
                                          <p:attrName>ppt_w</p:attrName>
                                        </p:attrNameLst>
                                      </p:cBhvr>
                                      <p:tavLst>
                                        <p:tav tm="0">
                                          <p:val>
                                            <p:strVal val="0"/>
                                          </p:val>
                                        </p:tav>
                                        <p:tav tm="100000">
                                          <p:val>
                                            <p:strVal val="#ppt_w"/>
                                          </p:val>
                                        </p:tav>
                                      </p:tavLst>
                                    </p:anim>
                                    <p:anim calcmode="lin" valueType="num">
                                      <p:cBhvr additive="base">
                                        <p:cTn id="71" dur="200"/>
                                        <p:tgtEl>
                                          <p:spTgt spid="850"/>
                                        </p:tgtEl>
                                        <p:attrNameLst>
                                          <p:attrName>ppt_h</p:attrName>
                                        </p:attrNameLst>
                                      </p:cBhvr>
                                      <p:tavLst>
                                        <p:tav tm="0">
                                          <p:val>
                                            <p:strVal val="0"/>
                                          </p:val>
                                        </p:tav>
                                        <p:tav tm="100000">
                                          <p:val>
                                            <p:strVal val="#ppt_h"/>
                                          </p:val>
                                        </p:tav>
                                      </p:tavLst>
                                    </p:anim>
                                  </p:childTnLst>
                                </p:cTn>
                              </p:par>
                            </p:childTnLst>
                          </p:cTn>
                        </p:par>
                        <p:par>
                          <p:cTn id="72" fill="hold">
                            <p:stCondLst>
                              <p:cond delay="2700"/>
                            </p:stCondLst>
                            <p:childTnLst>
                              <p:par>
                                <p:cTn id="73" presetID="23" presetClass="entr" presetSubtype="16" fill="hold" nodeType="afterEffect">
                                  <p:stCondLst>
                                    <p:cond delay="0"/>
                                  </p:stCondLst>
                                  <p:childTnLst>
                                    <p:set>
                                      <p:cBhvr>
                                        <p:cTn id="74" dur="1" fill="hold">
                                          <p:stCondLst>
                                            <p:cond delay="0"/>
                                          </p:stCondLst>
                                        </p:cTn>
                                        <p:tgtEl>
                                          <p:spTgt spid="848"/>
                                        </p:tgtEl>
                                        <p:attrNameLst>
                                          <p:attrName>style.visibility</p:attrName>
                                        </p:attrNameLst>
                                      </p:cBhvr>
                                      <p:to>
                                        <p:strVal val="visible"/>
                                      </p:to>
                                    </p:set>
                                    <p:anim calcmode="lin" valueType="num">
                                      <p:cBhvr additive="base">
                                        <p:cTn id="75" dur="200"/>
                                        <p:tgtEl>
                                          <p:spTgt spid="848"/>
                                        </p:tgtEl>
                                        <p:attrNameLst>
                                          <p:attrName>ppt_w</p:attrName>
                                        </p:attrNameLst>
                                      </p:cBhvr>
                                      <p:tavLst>
                                        <p:tav tm="0">
                                          <p:val>
                                            <p:strVal val="0"/>
                                          </p:val>
                                        </p:tav>
                                        <p:tav tm="100000">
                                          <p:val>
                                            <p:strVal val="#ppt_w"/>
                                          </p:val>
                                        </p:tav>
                                      </p:tavLst>
                                    </p:anim>
                                    <p:anim calcmode="lin" valueType="num">
                                      <p:cBhvr additive="base">
                                        <p:cTn id="76" dur="200"/>
                                        <p:tgtEl>
                                          <p:spTgt spid="848"/>
                                        </p:tgtEl>
                                        <p:attrNameLst>
                                          <p:attrName>ppt_h</p:attrName>
                                        </p:attrNameLst>
                                      </p:cBhvr>
                                      <p:tavLst>
                                        <p:tav tm="0">
                                          <p:val>
                                            <p:strVal val="0"/>
                                          </p:val>
                                        </p:tav>
                                        <p:tav tm="100000">
                                          <p:val>
                                            <p:strVal val="#ppt_h"/>
                                          </p:val>
                                        </p:tav>
                                      </p:tavLst>
                                    </p:anim>
                                  </p:childTnLst>
                                </p:cTn>
                              </p:par>
                            </p:childTnLst>
                          </p:cTn>
                        </p:par>
                        <p:par>
                          <p:cTn id="77" fill="hold">
                            <p:stCondLst>
                              <p:cond delay="2900"/>
                            </p:stCondLst>
                            <p:childTnLst>
                              <p:par>
                                <p:cTn id="78" presetID="23" presetClass="entr" presetSubtype="16" fill="hold" nodeType="afterEffect">
                                  <p:stCondLst>
                                    <p:cond delay="0"/>
                                  </p:stCondLst>
                                  <p:childTnLst>
                                    <p:set>
                                      <p:cBhvr>
                                        <p:cTn id="79" dur="1" fill="hold">
                                          <p:stCondLst>
                                            <p:cond delay="0"/>
                                          </p:stCondLst>
                                        </p:cTn>
                                        <p:tgtEl>
                                          <p:spTgt spid="852"/>
                                        </p:tgtEl>
                                        <p:attrNameLst>
                                          <p:attrName>style.visibility</p:attrName>
                                        </p:attrNameLst>
                                      </p:cBhvr>
                                      <p:to>
                                        <p:strVal val="visible"/>
                                      </p:to>
                                    </p:set>
                                    <p:anim calcmode="lin" valueType="num">
                                      <p:cBhvr additive="base">
                                        <p:cTn id="80" dur="200"/>
                                        <p:tgtEl>
                                          <p:spTgt spid="852"/>
                                        </p:tgtEl>
                                        <p:attrNameLst>
                                          <p:attrName>ppt_w</p:attrName>
                                        </p:attrNameLst>
                                      </p:cBhvr>
                                      <p:tavLst>
                                        <p:tav tm="0">
                                          <p:val>
                                            <p:strVal val="0"/>
                                          </p:val>
                                        </p:tav>
                                        <p:tav tm="100000">
                                          <p:val>
                                            <p:strVal val="#ppt_w"/>
                                          </p:val>
                                        </p:tav>
                                      </p:tavLst>
                                    </p:anim>
                                    <p:anim calcmode="lin" valueType="num">
                                      <p:cBhvr additive="base">
                                        <p:cTn id="81" dur="200"/>
                                        <p:tgtEl>
                                          <p:spTgt spid="852"/>
                                        </p:tgtEl>
                                        <p:attrNameLst>
                                          <p:attrName>ppt_h</p:attrName>
                                        </p:attrNameLst>
                                      </p:cBhvr>
                                      <p:tavLst>
                                        <p:tav tm="0">
                                          <p:val>
                                            <p:strVal val="0"/>
                                          </p:val>
                                        </p:tav>
                                        <p:tav tm="100000">
                                          <p:val>
                                            <p:strVal val="#ppt_h"/>
                                          </p:val>
                                        </p:tav>
                                      </p:tavLst>
                                    </p:anim>
                                  </p:childTnLst>
                                </p:cTn>
                              </p:par>
                            </p:childTnLst>
                          </p:cTn>
                        </p:par>
                        <p:par>
                          <p:cTn id="82" fill="hold">
                            <p:stCondLst>
                              <p:cond delay="3100"/>
                            </p:stCondLst>
                            <p:childTnLst>
                              <p:par>
                                <p:cTn id="83" presetID="23" presetClass="entr" presetSubtype="16" fill="hold" nodeType="afterEffect">
                                  <p:stCondLst>
                                    <p:cond delay="0"/>
                                  </p:stCondLst>
                                  <p:childTnLst>
                                    <p:set>
                                      <p:cBhvr>
                                        <p:cTn id="84" dur="1" fill="hold">
                                          <p:stCondLst>
                                            <p:cond delay="0"/>
                                          </p:stCondLst>
                                        </p:cTn>
                                        <p:tgtEl>
                                          <p:spTgt spid="865"/>
                                        </p:tgtEl>
                                        <p:attrNameLst>
                                          <p:attrName>style.visibility</p:attrName>
                                        </p:attrNameLst>
                                      </p:cBhvr>
                                      <p:to>
                                        <p:strVal val="visible"/>
                                      </p:to>
                                    </p:set>
                                    <p:anim calcmode="lin" valueType="num">
                                      <p:cBhvr additive="base">
                                        <p:cTn id="85" dur="200"/>
                                        <p:tgtEl>
                                          <p:spTgt spid="865"/>
                                        </p:tgtEl>
                                        <p:attrNameLst>
                                          <p:attrName>ppt_w</p:attrName>
                                        </p:attrNameLst>
                                      </p:cBhvr>
                                      <p:tavLst>
                                        <p:tav tm="0">
                                          <p:val>
                                            <p:strVal val="0"/>
                                          </p:val>
                                        </p:tav>
                                        <p:tav tm="100000">
                                          <p:val>
                                            <p:strVal val="#ppt_w"/>
                                          </p:val>
                                        </p:tav>
                                      </p:tavLst>
                                    </p:anim>
                                    <p:anim calcmode="lin" valueType="num">
                                      <p:cBhvr additive="base">
                                        <p:cTn id="86" dur="200"/>
                                        <p:tgtEl>
                                          <p:spTgt spid="865"/>
                                        </p:tgtEl>
                                        <p:attrNameLst>
                                          <p:attrName>ppt_h</p:attrName>
                                        </p:attrNameLst>
                                      </p:cBhvr>
                                      <p:tavLst>
                                        <p:tav tm="0">
                                          <p:val>
                                            <p:strVal val="0"/>
                                          </p:val>
                                        </p:tav>
                                        <p:tav tm="100000">
                                          <p:val>
                                            <p:strVal val="#ppt_h"/>
                                          </p:val>
                                        </p:tav>
                                      </p:tavLst>
                                    </p:anim>
                                  </p:childTnLst>
                                </p:cTn>
                              </p:par>
                            </p:childTnLst>
                          </p:cTn>
                        </p:par>
                        <p:par>
                          <p:cTn id="87" fill="hold">
                            <p:stCondLst>
                              <p:cond delay="3300"/>
                            </p:stCondLst>
                            <p:childTnLst>
                              <p:par>
                                <p:cTn id="88" presetID="23" presetClass="entr" presetSubtype="16" fill="hold" nodeType="afterEffect">
                                  <p:stCondLst>
                                    <p:cond delay="0"/>
                                  </p:stCondLst>
                                  <p:childTnLst>
                                    <p:set>
                                      <p:cBhvr>
                                        <p:cTn id="89" dur="1" fill="hold">
                                          <p:stCondLst>
                                            <p:cond delay="0"/>
                                          </p:stCondLst>
                                        </p:cTn>
                                        <p:tgtEl>
                                          <p:spTgt spid="874"/>
                                        </p:tgtEl>
                                        <p:attrNameLst>
                                          <p:attrName>style.visibility</p:attrName>
                                        </p:attrNameLst>
                                      </p:cBhvr>
                                      <p:to>
                                        <p:strVal val="visible"/>
                                      </p:to>
                                    </p:set>
                                    <p:anim calcmode="lin" valueType="num">
                                      <p:cBhvr additive="base">
                                        <p:cTn id="90" dur="200"/>
                                        <p:tgtEl>
                                          <p:spTgt spid="874"/>
                                        </p:tgtEl>
                                        <p:attrNameLst>
                                          <p:attrName>ppt_w</p:attrName>
                                        </p:attrNameLst>
                                      </p:cBhvr>
                                      <p:tavLst>
                                        <p:tav tm="0">
                                          <p:val>
                                            <p:strVal val="0"/>
                                          </p:val>
                                        </p:tav>
                                        <p:tav tm="100000">
                                          <p:val>
                                            <p:strVal val="#ppt_w"/>
                                          </p:val>
                                        </p:tav>
                                      </p:tavLst>
                                    </p:anim>
                                    <p:anim calcmode="lin" valueType="num">
                                      <p:cBhvr additive="base">
                                        <p:cTn id="91" dur="200"/>
                                        <p:tgtEl>
                                          <p:spTgt spid="874"/>
                                        </p:tgtEl>
                                        <p:attrNameLst>
                                          <p:attrName>ppt_h</p:attrName>
                                        </p:attrNameLst>
                                      </p:cBhvr>
                                      <p:tavLst>
                                        <p:tav tm="0">
                                          <p:val>
                                            <p:strVal val="0"/>
                                          </p:val>
                                        </p:tav>
                                        <p:tav tm="100000">
                                          <p:val>
                                            <p:strVal val="#ppt_h"/>
                                          </p:val>
                                        </p:tav>
                                      </p:tavLst>
                                    </p:anim>
                                  </p:childTnLst>
                                </p:cTn>
                              </p:par>
                            </p:childTnLst>
                          </p:cTn>
                        </p:par>
                        <p:par>
                          <p:cTn id="92" fill="hold">
                            <p:stCondLst>
                              <p:cond delay="3500"/>
                            </p:stCondLst>
                            <p:childTnLst>
                              <p:par>
                                <p:cTn id="93" presetID="23" presetClass="entr" presetSubtype="16" fill="hold" nodeType="afterEffect">
                                  <p:stCondLst>
                                    <p:cond delay="0"/>
                                  </p:stCondLst>
                                  <p:childTnLst>
                                    <p:set>
                                      <p:cBhvr>
                                        <p:cTn id="94" dur="1" fill="hold">
                                          <p:stCondLst>
                                            <p:cond delay="0"/>
                                          </p:stCondLst>
                                        </p:cTn>
                                        <p:tgtEl>
                                          <p:spTgt spid="855"/>
                                        </p:tgtEl>
                                        <p:attrNameLst>
                                          <p:attrName>style.visibility</p:attrName>
                                        </p:attrNameLst>
                                      </p:cBhvr>
                                      <p:to>
                                        <p:strVal val="visible"/>
                                      </p:to>
                                    </p:set>
                                    <p:anim calcmode="lin" valueType="num">
                                      <p:cBhvr additive="base">
                                        <p:cTn id="95" dur="200"/>
                                        <p:tgtEl>
                                          <p:spTgt spid="855"/>
                                        </p:tgtEl>
                                        <p:attrNameLst>
                                          <p:attrName>ppt_w</p:attrName>
                                        </p:attrNameLst>
                                      </p:cBhvr>
                                      <p:tavLst>
                                        <p:tav tm="0">
                                          <p:val>
                                            <p:strVal val="0"/>
                                          </p:val>
                                        </p:tav>
                                        <p:tav tm="100000">
                                          <p:val>
                                            <p:strVal val="#ppt_w"/>
                                          </p:val>
                                        </p:tav>
                                      </p:tavLst>
                                    </p:anim>
                                    <p:anim calcmode="lin" valueType="num">
                                      <p:cBhvr additive="base">
                                        <p:cTn id="96" dur="200"/>
                                        <p:tgtEl>
                                          <p:spTgt spid="855"/>
                                        </p:tgtEl>
                                        <p:attrNameLst>
                                          <p:attrName>ppt_h</p:attrName>
                                        </p:attrNameLst>
                                      </p:cBhvr>
                                      <p:tavLst>
                                        <p:tav tm="0">
                                          <p:val>
                                            <p:strVal val="0"/>
                                          </p:val>
                                        </p:tav>
                                        <p:tav tm="100000">
                                          <p:val>
                                            <p:strVal val="#ppt_h"/>
                                          </p:val>
                                        </p:tav>
                                      </p:tavLst>
                                    </p:anim>
                                  </p:childTnLst>
                                </p:cTn>
                              </p:par>
                            </p:childTnLst>
                          </p:cTn>
                        </p:par>
                        <p:par>
                          <p:cTn id="97" fill="hold">
                            <p:stCondLst>
                              <p:cond delay="3700"/>
                            </p:stCondLst>
                            <p:childTnLst>
                              <p:par>
                                <p:cTn id="98" presetID="23" presetClass="entr" presetSubtype="16" fill="hold" nodeType="afterEffect">
                                  <p:stCondLst>
                                    <p:cond delay="0"/>
                                  </p:stCondLst>
                                  <p:childTnLst>
                                    <p:set>
                                      <p:cBhvr>
                                        <p:cTn id="99" dur="1" fill="hold">
                                          <p:stCondLst>
                                            <p:cond delay="0"/>
                                          </p:stCondLst>
                                        </p:cTn>
                                        <p:tgtEl>
                                          <p:spTgt spid="857"/>
                                        </p:tgtEl>
                                        <p:attrNameLst>
                                          <p:attrName>style.visibility</p:attrName>
                                        </p:attrNameLst>
                                      </p:cBhvr>
                                      <p:to>
                                        <p:strVal val="visible"/>
                                      </p:to>
                                    </p:set>
                                    <p:anim calcmode="lin" valueType="num">
                                      <p:cBhvr additive="base">
                                        <p:cTn id="100" dur="200"/>
                                        <p:tgtEl>
                                          <p:spTgt spid="857"/>
                                        </p:tgtEl>
                                        <p:attrNameLst>
                                          <p:attrName>ppt_w</p:attrName>
                                        </p:attrNameLst>
                                      </p:cBhvr>
                                      <p:tavLst>
                                        <p:tav tm="0">
                                          <p:val>
                                            <p:strVal val="0"/>
                                          </p:val>
                                        </p:tav>
                                        <p:tav tm="100000">
                                          <p:val>
                                            <p:strVal val="#ppt_w"/>
                                          </p:val>
                                        </p:tav>
                                      </p:tavLst>
                                    </p:anim>
                                    <p:anim calcmode="lin" valueType="num">
                                      <p:cBhvr additive="base">
                                        <p:cTn id="101" dur="200"/>
                                        <p:tgtEl>
                                          <p:spTgt spid="857"/>
                                        </p:tgtEl>
                                        <p:attrNameLst>
                                          <p:attrName>ppt_h</p:attrName>
                                        </p:attrNameLst>
                                      </p:cBhvr>
                                      <p:tavLst>
                                        <p:tav tm="0">
                                          <p:val>
                                            <p:strVal val="0"/>
                                          </p:val>
                                        </p:tav>
                                        <p:tav tm="100000">
                                          <p:val>
                                            <p:strVal val="#ppt_h"/>
                                          </p:val>
                                        </p:tav>
                                      </p:tavLst>
                                    </p:anim>
                                  </p:childTnLst>
                                </p:cTn>
                              </p:par>
                            </p:childTnLst>
                          </p:cTn>
                        </p:par>
                        <p:par>
                          <p:cTn id="102" fill="hold">
                            <p:stCondLst>
                              <p:cond delay="3900"/>
                            </p:stCondLst>
                            <p:childTnLst>
                              <p:par>
                                <p:cTn id="103" presetID="23" presetClass="entr" presetSubtype="16" fill="hold" nodeType="afterEffect">
                                  <p:stCondLst>
                                    <p:cond delay="0"/>
                                  </p:stCondLst>
                                  <p:childTnLst>
                                    <p:set>
                                      <p:cBhvr>
                                        <p:cTn id="104" dur="1" fill="hold">
                                          <p:stCondLst>
                                            <p:cond delay="0"/>
                                          </p:stCondLst>
                                        </p:cTn>
                                        <p:tgtEl>
                                          <p:spTgt spid="866"/>
                                        </p:tgtEl>
                                        <p:attrNameLst>
                                          <p:attrName>style.visibility</p:attrName>
                                        </p:attrNameLst>
                                      </p:cBhvr>
                                      <p:to>
                                        <p:strVal val="visible"/>
                                      </p:to>
                                    </p:set>
                                    <p:anim calcmode="lin" valueType="num">
                                      <p:cBhvr additive="base">
                                        <p:cTn id="105" dur="200"/>
                                        <p:tgtEl>
                                          <p:spTgt spid="866"/>
                                        </p:tgtEl>
                                        <p:attrNameLst>
                                          <p:attrName>ppt_w</p:attrName>
                                        </p:attrNameLst>
                                      </p:cBhvr>
                                      <p:tavLst>
                                        <p:tav tm="0">
                                          <p:val>
                                            <p:strVal val="0"/>
                                          </p:val>
                                        </p:tav>
                                        <p:tav tm="100000">
                                          <p:val>
                                            <p:strVal val="#ppt_w"/>
                                          </p:val>
                                        </p:tav>
                                      </p:tavLst>
                                    </p:anim>
                                    <p:anim calcmode="lin" valueType="num">
                                      <p:cBhvr additive="base">
                                        <p:cTn id="106" dur="200"/>
                                        <p:tgtEl>
                                          <p:spTgt spid="866"/>
                                        </p:tgtEl>
                                        <p:attrNameLst>
                                          <p:attrName>ppt_h</p:attrName>
                                        </p:attrNameLst>
                                      </p:cBhvr>
                                      <p:tavLst>
                                        <p:tav tm="0">
                                          <p:val>
                                            <p:strVal val="0"/>
                                          </p:val>
                                        </p:tav>
                                        <p:tav tm="100000">
                                          <p:val>
                                            <p:strVal val="#ppt_h"/>
                                          </p:val>
                                        </p:tav>
                                      </p:tavLst>
                                    </p:anim>
                                  </p:childTnLst>
                                </p:cTn>
                              </p:par>
                            </p:childTnLst>
                          </p:cTn>
                        </p:par>
                        <p:par>
                          <p:cTn id="107" fill="hold">
                            <p:stCondLst>
                              <p:cond delay="4100"/>
                            </p:stCondLst>
                            <p:childTnLst>
                              <p:par>
                                <p:cTn id="108" presetID="23" presetClass="entr" presetSubtype="16" fill="hold" nodeType="afterEffect">
                                  <p:stCondLst>
                                    <p:cond delay="0"/>
                                  </p:stCondLst>
                                  <p:childTnLst>
                                    <p:set>
                                      <p:cBhvr>
                                        <p:cTn id="109" dur="1" fill="hold">
                                          <p:stCondLst>
                                            <p:cond delay="0"/>
                                          </p:stCondLst>
                                        </p:cTn>
                                        <p:tgtEl>
                                          <p:spTgt spid="854"/>
                                        </p:tgtEl>
                                        <p:attrNameLst>
                                          <p:attrName>style.visibility</p:attrName>
                                        </p:attrNameLst>
                                      </p:cBhvr>
                                      <p:to>
                                        <p:strVal val="visible"/>
                                      </p:to>
                                    </p:set>
                                    <p:anim calcmode="lin" valueType="num">
                                      <p:cBhvr additive="base">
                                        <p:cTn id="110" dur="200"/>
                                        <p:tgtEl>
                                          <p:spTgt spid="854"/>
                                        </p:tgtEl>
                                        <p:attrNameLst>
                                          <p:attrName>ppt_w</p:attrName>
                                        </p:attrNameLst>
                                      </p:cBhvr>
                                      <p:tavLst>
                                        <p:tav tm="0">
                                          <p:val>
                                            <p:strVal val="0"/>
                                          </p:val>
                                        </p:tav>
                                        <p:tav tm="100000">
                                          <p:val>
                                            <p:strVal val="#ppt_w"/>
                                          </p:val>
                                        </p:tav>
                                      </p:tavLst>
                                    </p:anim>
                                    <p:anim calcmode="lin" valueType="num">
                                      <p:cBhvr additive="base">
                                        <p:cTn id="111" dur="200"/>
                                        <p:tgtEl>
                                          <p:spTgt spid="854"/>
                                        </p:tgtEl>
                                        <p:attrNameLst>
                                          <p:attrName>ppt_h</p:attrName>
                                        </p:attrNameLst>
                                      </p:cBhvr>
                                      <p:tavLst>
                                        <p:tav tm="0">
                                          <p:val>
                                            <p:strVal val="0"/>
                                          </p:val>
                                        </p:tav>
                                        <p:tav tm="100000">
                                          <p:val>
                                            <p:strVal val="#ppt_h"/>
                                          </p:val>
                                        </p:tav>
                                      </p:tavLst>
                                    </p:anim>
                                  </p:childTnLst>
                                </p:cTn>
                              </p:par>
                              <p:par>
                                <p:cTn id="112" presetID="10" presetClass="entr" presetSubtype="0" fill="hold" nodeType="withEffect">
                                  <p:stCondLst>
                                    <p:cond delay="0"/>
                                  </p:stCondLst>
                                  <p:childTnLst>
                                    <p:set>
                                      <p:cBhvr>
                                        <p:cTn id="113" dur="1" fill="hold">
                                          <p:stCondLst>
                                            <p:cond delay="0"/>
                                          </p:stCondLst>
                                        </p:cTn>
                                        <p:tgtEl>
                                          <p:spTgt spid="847"/>
                                        </p:tgtEl>
                                        <p:attrNameLst>
                                          <p:attrName>style.visibility</p:attrName>
                                        </p:attrNameLst>
                                      </p:cBhvr>
                                      <p:to>
                                        <p:strVal val="visible"/>
                                      </p:to>
                                    </p:set>
                                    <p:animEffect transition="in" filter="fade">
                                      <p:cBhvr>
                                        <p:cTn id="114" dur="300"/>
                                        <p:tgtEl>
                                          <p:spTgt spid="847"/>
                                        </p:tgtEl>
                                      </p:cBhvr>
                                    </p:animEffect>
                                  </p:childTnLst>
                                </p:cTn>
                              </p:par>
                            </p:childTnLst>
                          </p:cTn>
                        </p:par>
                        <p:par>
                          <p:cTn id="115" fill="hold">
                            <p:stCondLst>
                              <p:cond delay="4400"/>
                            </p:stCondLst>
                            <p:childTnLst>
                              <p:par>
                                <p:cTn id="116" presetID="23" presetClass="entr" presetSubtype="16" fill="hold" nodeType="afterEffect">
                                  <p:stCondLst>
                                    <p:cond delay="0"/>
                                  </p:stCondLst>
                                  <p:childTnLst>
                                    <p:set>
                                      <p:cBhvr>
                                        <p:cTn id="117" dur="1" fill="hold">
                                          <p:stCondLst>
                                            <p:cond delay="0"/>
                                          </p:stCondLst>
                                        </p:cTn>
                                        <p:tgtEl>
                                          <p:spTgt spid="867"/>
                                        </p:tgtEl>
                                        <p:attrNameLst>
                                          <p:attrName>style.visibility</p:attrName>
                                        </p:attrNameLst>
                                      </p:cBhvr>
                                      <p:to>
                                        <p:strVal val="visible"/>
                                      </p:to>
                                    </p:set>
                                    <p:anim calcmode="lin" valueType="num">
                                      <p:cBhvr additive="base">
                                        <p:cTn id="118" dur="200"/>
                                        <p:tgtEl>
                                          <p:spTgt spid="867"/>
                                        </p:tgtEl>
                                        <p:attrNameLst>
                                          <p:attrName>ppt_w</p:attrName>
                                        </p:attrNameLst>
                                      </p:cBhvr>
                                      <p:tavLst>
                                        <p:tav tm="0">
                                          <p:val>
                                            <p:strVal val="0"/>
                                          </p:val>
                                        </p:tav>
                                        <p:tav tm="100000">
                                          <p:val>
                                            <p:strVal val="#ppt_w"/>
                                          </p:val>
                                        </p:tav>
                                      </p:tavLst>
                                    </p:anim>
                                    <p:anim calcmode="lin" valueType="num">
                                      <p:cBhvr additive="base">
                                        <p:cTn id="119" dur="200"/>
                                        <p:tgtEl>
                                          <p:spTgt spid="867"/>
                                        </p:tgtEl>
                                        <p:attrNameLst>
                                          <p:attrName>ppt_h</p:attrName>
                                        </p:attrNameLst>
                                      </p:cBhvr>
                                      <p:tavLst>
                                        <p:tav tm="0">
                                          <p:val>
                                            <p:strVal val="0"/>
                                          </p:val>
                                        </p:tav>
                                        <p:tav tm="100000">
                                          <p:val>
                                            <p:strVal val="#ppt_h"/>
                                          </p:val>
                                        </p:tav>
                                      </p:tavLst>
                                    </p:anim>
                                  </p:childTnLst>
                                </p:cTn>
                              </p:par>
                            </p:childTnLst>
                          </p:cTn>
                        </p:par>
                        <p:par>
                          <p:cTn id="120" fill="hold">
                            <p:stCondLst>
                              <p:cond delay="4600"/>
                            </p:stCondLst>
                            <p:childTnLst>
                              <p:par>
                                <p:cTn id="121" presetID="23" presetClass="entr" presetSubtype="16" fill="hold" nodeType="afterEffect">
                                  <p:stCondLst>
                                    <p:cond delay="0"/>
                                  </p:stCondLst>
                                  <p:childTnLst>
                                    <p:set>
                                      <p:cBhvr>
                                        <p:cTn id="122" dur="1" fill="hold">
                                          <p:stCondLst>
                                            <p:cond delay="0"/>
                                          </p:stCondLst>
                                        </p:cTn>
                                        <p:tgtEl>
                                          <p:spTgt spid="872"/>
                                        </p:tgtEl>
                                        <p:attrNameLst>
                                          <p:attrName>style.visibility</p:attrName>
                                        </p:attrNameLst>
                                      </p:cBhvr>
                                      <p:to>
                                        <p:strVal val="visible"/>
                                      </p:to>
                                    </p:set>
                                    <p:anim calcmode="lin" valueType="num">
                                      <p:cBhvr additive="base">
                                        <p:cTn id="123" dur="200"/>
                                        <p:tgtEl>
                                          <p:spTgt spid="872"/>
                                        </p:tgtEl>
                                        <p:attrNameLst>
                                          <p:attrName>ppt_w</p:attrName>
                                        </p:attrNameLst>
                                      </p:cBhvr>
                                      <p:tavLst>
                                        <p:tav tm="0">
                                          <p:val>
                                            <p:strVal val="0"/>
                                          </p:val>
                                        </p:tav>
                                        <p:tav tm="100000">
                                          <p:val>
                                            <p:strVal val="#ppt_w"/>
                                          </p:val>
                                        </p:tav>
                                      </p:tavLst>
                                    </p:anim>
                                    <p:anim calcmode="lin" valueType="num">
                                      <p:cBhvr additive="base">
                                        <p:cTn id="124" dur="200"/>
                                        <p:tgtEl>
                                          <p:spTgt spid="872"/>
                                        </p:tgtEl>
                                        <p:attrNameLst>
                                          <p:attrName>ppt_h</p:attrName>
                                        </p:attrNameLst>
                                      </p:cBhvr>
                                      <p:tavLst>
                                        <p:tav tm="0">
                                          <p:val>
                                            <p:strVal val="0"/>
                                          </p:val>
                                        </p:tav>
                                        <p:tav tm="100000">
                                          <p:val>
                                            <p:strVal val="#ppt_h"/>
                                          </p:val>
                                        </p:tav>
                                      </p:tavLst>
                                    </p:anim>
                                  </p:childTnLst>
                                </p:cTn>
                              </p:par>
                            </p:childTnLst>
                          </p:cTn>
                        </p:par>
                        <p:par>
                          <p:cTn id="125" fill="hold">
                            <p:stCondLst>
                              <p:cond delay="4800"/>
                            </p:stCondLst>
                            <p:childTnLst>
                              <p:par>
                                <p:cTn id="126" presetID="23" presetClass="entr" presetSubtype="16" fill="hold" nodeType="afterEffect">
                                  <p:stCondLst>
                                    <p:cond delay="0"/>
                                  </p:stCondLst>
                                  <p:childTnLst>
                                    <p:set>
                                      <p:cBhvr>
                                        <p:cTn id="127" dur="1" fill="hold">
                                          <p:stCondLst>
                                            <p:cond delay="0"/>
                                          </p:stCondLst>
                                        </p:cTn>
                                        <p:tgtEl>
                                          <p:spTgt spid="869"/>
                                        </p:tgtEl>
                                        <p:attrNameLst>
                                          <p:attrName>style.visibility</p:attrName>
                                        </p:attrNameLst>
                                      </p:cBhvr>
                                      <p:to>
                                        <p:strVal val="visible"/>
                                      </p:to>
                                    </p:set>
                                    <p:anim calcmode="lin" valueType="num">
                                      <p:cBhvr additive="base">
                                        <p:cTn id="128" dur="200"/>
                                        <p:tgtEl>
                                          <p:spTgt spid="869"/>
                                        </p:tgtEl>
                                        <p:attrNameLst>
                                          <p:attrName>ppt_w</p:attrName>
                                        </p:attrNameLst>
                                      </p:cBhvr>
                                      <p:tavLst>
                                        <p:tav tm="0">
                                          <p:val>
                                            <p:strVal val="0"/>
                                          </p:val>
                                        </p:tav>
                                        <p:tav tm="100000">
                                          <p:val>
                                            <p:strVal val="#ppt_w"/>
                                          </p:val>
                                        </p:tav>
                                      </p:tavLst>
                                    </p:anim>
                                    <p:anim calcmode="lin" valueType="num">
                                      <p:cBhvr additive="base">
                                        <p:cTn id="129" dur="200"/>
                                        <p:tgtEl>
                                          <p:spTgt spid="869"/>
                                        </p:tgtEl>
                                        <p:attrNameLst>
                                          <p:attrName>ppt_h</p:attrName>
                                        </p:attrNameLst>
                                      </p:cBhvr>
                                      <p:tavLst>
                                        <p:tav tm="0">
                                          <p:val>
                                            <p:strVal val="0"/>
                                          </p:val>
                                        </p:tav>
                                        <p:tav tm="100000">
                                          <p:val>
                                            <p:strVal val="#ppt_h"/>
                                          </p:val>
                                        </p:tav>
                                      </p:tavLst>
                                    </p:anim>
                                  </p:childTnLst>
                                </p:cTn>
                              </p:par>
                            </p:childTnLst>
                          </p:cTn>
                        </p:par>
                        <p:par>
                          <p:cTn id="130" fill="hold">
                            <p:stCondLst>
                              <p:cond delay="5000"/>
                            </p:stCondLst>
                            <p:childTnLst>
                              <p:par>
                                <p:cTn id="131" presetID="23" presetClass="entr" presetSubtype="16" fill="hold" nodeType="afterEffect">
                                  <p:stCondLst>
                                    <p:cond delay="0"/>
                                  </p:stCondLst>
                                  <p:childTnLst>
                                    <p:set>
                                      <p:cBhvr>
                                        <p:cTn id="132" dur="1" fill="hold">
                                          <p:stCondLst>
                                            <p:cond delay="0"/>
                                          </p:stCondLst>
                                        </p:cTn>
                                        <p:tgtEl>
                                          <p:spTgt spid="868"/>
                                        </p:tgtEl>
                                        <p:attrNameLst>
                                          <p:attrName>style.visibility</p:attrName>
                                        </p:attrNameLst>
                                      </p:cBhvr>
                                      <p:to>
                                        <p:strVal val="visible"/>
                                      </p:to>
                                    </p:set>
                                    <p:anim calcmode="lin" valueType="num">
                                      <p:cBhvr additive="base">
                                        <p:cTn id="133" dur="200"/>
                                        <p:tgtEl>
                                          <p:spTgt spid="868"/>
                                        </p:tgtEl>
                                        <p:attrNameLst>
                                          <p:attrName>ppt_w</p:attrName>
                                        </p:attrNameLst>
                                      </p:cBhvr>
                                      <p:tavLst>
                                        <p:tav tm="0">
                                          <p:val>
                                            <p:strVal val="0"/>
                                          </p:val>
                                        </p:tav>
                                        <p:tav tm="100000">
                                          <p:val>
                                            <p:strVal val="#ppt_w"/>
                                          </p:val>
                                        </p:tav>
                                      </p:tavLst>
                                    </p:anim>
                                    <p:anim calcmode="lin" valueType="num">
                                      <p:cBhvr additive="base">
                                        <p:cTn id="134" dur="200"/>
                                        <p:tgtEl>
                                          <p:spTgt spid="868"/>
                                        </p:tgtEl>
                                        <p:attrNameLst>
                                          <p:attrName>ppt_h</p:attrName>
                                        </p:attrNameLst>
                                      </p:cBhvr>
                                      <p:tavLst>
                                        <p:tav tm="0">
                                          <p:val>
                                            <p:strVal val="0"/>
                                          </p:val>
                                        </p:tav>
                                        <p:tav tm="100000">
                                          <p:val>
                                            <p:strVal val="#ppt_h"/>
                                          </p:val>
                                        </p:tav>
                                      </p:tavLst>
                                    </p:anim>
                                  </p:childTnLst>
                                </p:cTn>
                              </p:par>
                            </p:childTnLst>
                          </p:cTn>
                        </p:par>
                        <p:par>
                          <p:cTn id="135" fill="hold">
                            <p:stCondLst>
                              <p:cond delay="5200"/>
                            </p:stCondLst>
                            <p:childTnLst>
                              <p:par>
                                <p:cTn id="136" presetID="23" presetClass="entr" presetSubtype="16" fill="hold" nodeType="afterEffect">
                                  <p:stCondLst>
                                    <p:cond delay="0"/>
                                  </p:stCondLst>
                                  <p:childTnLst>
                                    <p:set>
                                      <p:cBhvr>
                                        <p:cTn id="137" dur="1" fill="hold">
                                          <p:stCondLst>
                                            <p:cond delay="0"/>
                                          </p:stCondLst>
                                        </p:cTn>
                                        <p:tgtEl>
                                          <p:spTgt spid="860"/>
                                        </p:tgtEl>
                                        <p:attrNameLst>
                                          <p:attrName>style.visibility</p:attrName>
                                        </p:attrNameLst>
                                      </p:cBhvr>
                                      <p:to>
                                        <p:strVal val="visible"/>
                                      </p:to>
                                    </p:set>
                                    <p:anim calcmode="lin" valueType="num">
                                      <p:cBhvr additive="base">
                                        <p:cTn id="138" dur="200"/>
                                        <p:tgtEl>
                                          <p:spTgt spid="860"/>
                                        </p:tgtEl>
                                        <p:attrNameLst>
                                          <p:attrName>ppt_w</p:attrName>
                                        </p:attrNameLst>
                                      </p:cBhvr>
                                      <p:tavLst>
                                        <p:tav tm="0">
                                          <p:val>
                                            <p:strVal val="0"/>
                                          </p:val>
                                        </p:tav>
                                        <p:tav tm="100000">
                                          <p:val>
                                            <p:strVal val="#ppt_w"/>
                                          </p:val>
                                        </p:tav>
                                      </p:tavLst>
                                    </p:anim>
                                    <p:anim calcmode="lin" valueType="num">
                                      <p:cBhvr additive="base">
                                        <p:cTn id="139" dur="200"/>
                                        <p:tgtEl>
                                          <p:spTgt spid="860"/>
                                        </p:tgtEl>
                                        <p:attrNameLst>
                                          <p:attrName>ppt_h</p:attrName>
                                        </p:attrNameLst>
                                      </p:cBhvr>
                                      <p:tavLst>
                                        <p:tav tm="0">
                                          <p:val>
                                            <p:strVal val="0"/>
                                          </p:val>
                                        </p:tav>
                                        <p:tav tm="100000">
                                          <p:val>
                                            <p:strVal val="#ppt_h"/>
                                          </p:val>
                                        </p:tav>
                                      </p:tavLst>
                                    </p:anim>
                                  </p:childTnLst>
                                </p:cTn>
                              </p:par>
                            </p:childTnLst>
                          </p:cTn>
                        </p:par>
                        <p:par>
                          <p:cTn id="140" fill="hold">
                            <p:stCondLst>
                              <p:cond delay="5400"/>
                            </p:stCondLst>
                            <p:childTnLst>
                              <p:par>
                                <p:cTn id="141" presetID="23" presetClass="entr" presetSubtype="16" fill="hold" nodeType="afterEffect">
                                  <p:stCondLst>
                                    <p:cond delay="0"/>
                                  </p:stCondLst>
                                  <p:childTnLst>
                                    <p:set>
                                      <p:cBhvr>
                                        <p:cTn id="142" dur="1" fill="hold">
                                          <p:stCondLst>
                                            <p:cond delay="0"/>
                                          </p:stCondLst>
                                        </p:cTn>
                                        <p:tgtEl>
                                          <p:spTgt spid="861"/>
                                        </p:tgtEl>
                                        <p:attrNameLst>
                                          <p:attrName>style.visibility</p:attrName>
                                        </p:attrNameLst>
                                      </p:cBhvr>
                                      <p:to>
                                        <p:strVal val="visible"/>
                                      </p:to>
                                    </p:set>
                                    <p:anim calcmode="lin" valueType="num">
                                      <p:cBhvr additive="base">
                                        <p:cTn id="143" dur="200"/>
                                        <p:tgtEl>
                                          <p:spTgt spid="861"/>
                                        </p:tgtEl>
                                        <p:attrNameLst>
                                          <p:attrName>ppt_w</p:attrName>
                                        </p:attrNameLst>
                                      </p:cBhvr>
                                      <p:tavLst>
                                        <p:tav tm="0">
                                          <p:val>
                                            <p:strVal val="0"/>
                                          </p:val>
                                        </p:tav>
                                        <p:tav tm="100000">
                                          <p:val>
                                            <p:strVal val="#ppt_w"/>
                                          </p:val>
                                        </p:tav>
                                      </p:tavLst>
                                    </p:anim>
                                    <p:anim calcmode="lin" valueType="num">
                                      <p:cBhvr additive="base">
                                        <p:cTn id="144" dur="200"/>
                                        <p:tgtEl>
                                          <p:spTgt spid="861"/>
                                        </p:tgtEl>
                                        <p:attrNameLst>
                                          <p:attrName>ppt_h</p:attrName>
                                        </p:attrNameLst>
                                      </p:cBhvr>
                                      <p:tavLst>
                                        <p:tav tm="0">
                                          <p:val>
                                            <p:strVal val="0"/>
                                          </p:val>
                                        </p:tav>
                                        <p:tav tm="100000">
                                          <p:val>
                                            <p:strVal val="#ppt_h"/>
                                          </p:val>
                                        </p:tav>
                                      </p:tavLst>
                                    </p:anim>
                                  </p:childTnLst>
                                </p:cTn>
                              </p:par>
                            </p:childTnLst>
                          </p:cTn>
                        </p:par>
                        <p:par>
                          <p:cTn id="145" fill="hold">
                            <p:stCondLst>
                              <p:cond delay="5600"/>
                            </p:stCondLst>
                            <p:childTnLst>
                              <p:par>
                                <p:cTn id="146" presetID="23" presetClass="entr" presetSubtype="16" fill="hold" nodeType="afterEffect">
                                  <p:stCondLst>
                                    <p:cond delay="0"/>
                                  </p:stCondLst>
                                  <p:childTnLst>
                                    <p:set>
                                      <p:cBhvr>
                                        <p:cTn id="147" dur="1" fill="hold">
                                          <p:stCondLst>
                                            <p:cond delay="0"/>
                                          </p:stCondLst>
                                        </p:cTn>
                                        <p:tgtEl>
                                          <p:spTgt spid="852"/>
                                        </p:tgtEl>
                                        <p:attrNameLst>
                                          <p:attrName>style.visibility</p:attrName>
                                        </p:attrNameLst>
                                      </p:cBhvr>
                                      <p:to>
                                        <p:strVal val="visible"/>
                                      </p:to>
                                    </p:set>
                                    <p:anim calcmode="lin" valueType="num">
                                      <p:cBhvr additive="base">
                                        <p:cTn id="148" dur="200"/>
                                        <p:tgtEl>
                                          <p:spTgt spid="852"/>
                                        </p:tgtEl>
                                        <p:attrNameLst>
                                          <p:attrName>ppt_w</p:attrName>
                                        </p:attrNameLst>
                                      </p:cBhvr>
                                      <p:tavLst>
                                        <p:tav tm="0">
                                          <p:val>
                                            <p:strVal val="0"/>
                                          </p:val>
                                        </p:tav>
                                        <p:tav tm="100000">
                                          <p:val>
                                            <p:strVal val="#ppt_w"/>
                                          </p:val>
                                        </p:tav>
                                      </p:tavLst>
                                    </p:anim>
                                    <p:anim calcmode="lin" valueType="num">
                                      <p:cBhvr additive="base">
                                        <p:cTn id="149" dur="200"/>
                                        <p:tgtEl>
                                          <p:spTgt spid="852"/>
                                        </p:tgtEl>
                                        <p:attrNameLst>
                                          <p:attrName>ppt_h</p:attrName>
                                        </p:attrNameLst>
                                      </p:cBhvr>
                                      <p:tavLst>
                                        <p:tav tm="0">
                                          <p:val>
                                            <p:strVal val="0"/>
                                          </p:val>
                                        </p:tav>
                                        <p:tav tm="100000">
                                          <p:val>
                                            <p:strVal val="#ppt_h"/>
                                          </p:val>
                                        </p:tav>
                                      </p:tavLst>
                                    </p:anim>
                                  </p:childTnLst>
                                </p:cTn>
                              </p:par>
                            </p:childTnLst>
                          </p:cTn>
                        </p:par>
                        <p:par>
                          <p:cTn id="150" fill="hold">
                            <p:stCondLst>
                              <p:cond delay="5800"/>
                            </p:stCondLst>
                            <p:childTnLst>
                              <p:par>
                                <p:cTn id="151" presetID="23" presetClass="entr" presetSubtype="16" fill="hold" nodeType="afterEffect">
                                  <p:stCondLst>
                                    <p:cond delay="0"/>
                                  </p:stCondLst>
                                  <p:childTnLst>
                                    <p:set>
                                      <p:cBhvr>
                                        <p:cTn id="152" dur="1" fill="hold">
                                          <p:stCondLst>
                                            <p:cond delay="0"/>
                                          </p:stCondLst>
                                        </p:cTn>
                                        <p:tgtEl>
                                          <p:spTgt spid="878"/>
                                        </p:tgtEl>
                                        <p:attrNameLst>
                                          <p:attrName>style.visibility</p:attrName>
                                        </p:attrNameLst>
                                      </p:cBhvr>
                                      <p:to>
                                        <p:strVal val="visible"/>
                                      </p:to>
                                    </p:set>
                                    <p:anim calcmode="lin" valueType="num">
                                      <p:cBhvr additive="base">
                                        <p:cTn id="153" dur="200"/>
                                        <p:tgtEl>
                                          <p:spTgt spid="878"/>
                                        </p:tgtEl>
                                        <p:attrNameLst>
                                          <p:attrName>ppt_w</p:attrName>
                                        </p:attrNameLst>
                                      </p:cBhvr>
                                      <p:tavLst>
                                        <p:tav tm="0">
                                          <p:val>
                                            <p:strVal val="0"/>
                                          </p:val>
                                        </p:tav>
                                        <p:tav tm="100000">
                                          <p:val>
                                            <p:strVal val="#ppt_w"/>
                                          </p:val>
                                        </p:tav>
                                      </p:tavLst>
                                    </p:anim>
                                    <p:anim calcmode="lin" valueType="num">
                                      <p:cBhvr additive="base">
                                        <p:cTn id="154" dur="200"/>
                                        <p:tgtEl>
                                          <p:spTgt spid="878"/>
                                        </p:tgtEl>
                                        <p:attrNameLst>
                                          <p:attrName>ppt_h</p:attrName>
                                        </p:attrNameLst>
                                      </p:cBhvr>
                                      <p:tavLst>
                                        <p:tav tm="0">
                                          <p:val>
                                            <p:strVal val="0"/>
                                          </p:val>
                                        </p:tav>
                                        <p:tav tm="100000">
                                          <p:val>
                                            <p:strVal val="#ppt_h"/>
                                          </p:val>
                                        </p:tav>
                                      </p:tavLst>
                                    </p:anim>
                                  </p:childTnLst>
                                </p:cTn>
                              </p:par>
                            </p:childTnLst>
                          </p:cTn>
                        </p:par>
                        <p:par>
                          <p:cTn id="155" fill="hold">
                            <p:stCondLst>
                              <p:cond delay="6000"/>
                            </p:stCondLst>
                            <p:childTnLst>
                              <p:par>
                                <p:cTn id="156" presetID="23" presetClass="entr" presetSubtype="16" fill="hold" nodeType="afterEffect">
                                  <p:stCondLst>
                                    <p:cond delay="0"/>
                                  </p:stCondLst>
                                  <p:childTnLst>
                                    <p:set>
                                      <p:cBhvr>
                                        <p:cTn id="157" dur="1" fill="hold">
                                          <p:stCondLst>
                                            <p:cond delay="0"/>
                                          </p:stCondLst>
                                        </p:cTn>
                                        <p:tgtEl>
                                          <p:spTgt spid="875"/>
                                        </p:tgtEl>
                                        <p:attrNameLst>
                                          <p:attrName>style.visibility</p:attrName>
                                        </p:attrNameLst>
                                      </p:cBhvr>
                                      <p:to>
                                        <p:strVal val="visible"/>
                                      </p:to>
                                    </p:set>
                                    <p:anim calcmode="lin" valueType="num">
                                      <p:cBhvr additive="base">
                                        <p:cTn id="158" dur="200"/>
                                        <p:tgtEl>
                                          <p:spTgt spid="875"/>
                                        </p:tgtEl>
                                        <p:attrNameLst>
                                          <p:attrName>ppt_w</p:attrName>
                                        </p:attrNameLst>
                                      </p:cBhvr>
                                      <p:tavLst>
                                        <p:tav tm="0">
                                          <p:val>
                                            <p:strVal val="0"/>
                                          </p:val>
                                        </p:tav>
                                        <p:tav tm="100000">
                                          <p:val>
                                            <p:strVal val="#ppt_w"/>
                                          </p:val>
                                        </p:tav>
                                      </p:tavLst>
                                    </p:anim>
                                    <p:anim calcmode="lin" valueType="num">
                                      <p:cBhvr additive="base">
                                        <p:cTn id="159" dur="200"/>
                                        <p:tgtEl>
                                          <p:spTgt spid="875"/>
                                        </p:tgtEl>
                                        <p:attrNameLst>
                                          <p:attrName>ppt_h</p:attrName>
                                        </p:attrNameLst>
                                      </p:cBhvr>
                                      <p:tavLst>
                                        <p:tav tm="0">
                                          <p:val>
                                            <p:strVal val="0"/>
                                          </p:val>
                                        </p:tav>
                                        <p:tav tm="100000">
                                          <p:val>
                                            <p:strVal val="#ppt_h"/>
                                          </p:val>
                                        </p:tav>
                                      </p:tavLst>
                                    </p:anim>
                                  </p:childTnLst>
                                </p:cTn>
                              </p:par>
                            </p:childTnLst>
                          </p:cTn>
                        </p:par>
                        <p:par>
                          <p:cTn id="160" fill="hold">
                            <p:stCondLst>
                              <p:cond delay="6200"/>
                            </p:stCondLst>
                            <p:childTnLst>
                              <p:par>
                                <p:cTn id="161" presetID="23" presetClass="entr" presetSubtype="16" fill="hold" nodeType="afterEffect">
                                  <p:stCondLst>
                                    <p:cond delay="0"/>
                                  </p:stCondLst>
                                  <p:childTnLst>
                                    <p:set>
                                      <p:cBhvr>
                                        <p:cTn id="162" dur="1" fill="hold">
                                          <p:stCondLst>
                                            <p:cond delay="0"/>
                                          </p:stCondLst>
                                        </p:cTn>
                                        <p:tgtEl>
                                          <p:spTgt spid="880"/>
                                        </p:tgtEl>
                                        <p:attrNameLst>
                                          <p:attrName>style.visibility</p:attrName>
                                        </p:attrNameLst>
                                      </p:cBhvr>
                                      <p:to>
                                        <p:strVal val="visible"/>
                                      </p:to>
                                    </p:set>
                                    <p:anim calcmode="lin" valueType="num">
                                      <p:cBhvr additive="base">
                                        <p:cTn id="163" dur="200"/>
                                        <p:tgtEl>
                                          <p:spTgt spid="880"/>
                                        </p:tgtEl>
                                        <p:attrNameLst>
                                          <p:attrName>ppt_w</p:attrName>
                                        </p:attrNameLst>
                                      </p:cBhvr>
                                      <p:tavLst>
                                        <p:tav tm="0">
                                          <p:val>
                                            <p:strVal val="0"/>
                                          </p:val>
                                        </p:tav>
                                        <p:tav tm="100000">
                                          <p:val>
                                            <p:strVal val="#ppt_w"/>
                                          </p:val>
                                        </p:tav>
                                      </p:tavLst>
                                    </p:anim>
                                    <p:anim calcmode="lin" valueType="num">
                                      <p:cBhvr additive="base">
                                        <p:cTn id="164" dur="200"/>
                                        <p:tgtEl>
                                          <p:spTgt spid="880"/>
                                        </p:tgtEl>
                                        <p:attrNameLst>
                                          <p:attrName>ppt_h</p:attrName>
                                        </p:attrNameLst>
                                      </p:cBhvr>
                                      <p:tavLst>
                                        <p:tav tm="0">
                                          <p:val>
                                            <p:strVal val="0"/>
                                          </p:val>
                                        </p:tav>
                                        <p:tav tm="100000">
                                          <p:val>
                                            <p:strVal val="#ppt_h"/>
                                          </p:val>
                                        </p:tav>
                                      </p:tavLst>
                                    </p:anim>
                                  </p:childTnLst>
                                </p:cTn>
                              </p:par>
                            </p:childTnLst>
                          </p:cTn>
                        </p:par>
                        <p:par>
                          <p:cTn id="165" fill="hold">
                            <p:stCondLst>
                              <p:cond delay="6400"/>
                            </p:stCondLst>
                            <p:childTnLst>
                              <p:par>
                                <p:cTn id="166" presetID="23" presetClass="entr" presetSubtype="16" fill="hold" nodeType="afterEffect">
                                  <p:stCondLst>
                                    <p:cond delay="0"/>
                                  </p:stCondLst>
                                  <p:childTnLst>
                                    <p:set>
                                      <p:cBhvr>
                                        <p:cTn id="167" dur="1" fill="hold">
                                          <p:stCondLst>
                                            <p:cond delay="0"/>
                                          </p:stCondLst>
                                        </p:cTn>
                                        <p:tgtEl>
                                          <p:spTgt spid="877"/>
                                        </p:tgtEl>
                                        <p:attrNameLst>
                                          <p:attrName>style.visibility</p:attrName>
                                        </p:attrNameLst>
                                      </p:cBhvr>
                                      <p:to>
                                        <p:strVal val="visible"/>
                                      </p:to>
                                    </p:set>
                                    <p:anim calcmode="lin" valueType="num">
                                      <p:cBhvr additive="base">
                                        <p:cTn id="168" dur="200"/>
                                        <p:tgtEl>
                                          <p:spTgt spid="877"/>
                                        </p:tgtEl>
                                        <p:attrNameLst>
                                          <p:attrName>ppt_w</p:attrName>
                                        </p:attrNameLst>
                                      </p:cBhvr>
                                      <p:tavLst>
                                        <p:tav tm="0">
                                          <p:val>
                                            <p:strVal val="0"/>
                                          </p:val>
                                        </p:tav>
                                        <p:tav tm="100000">
                                          <p:val>
                                            <p:strVal val="#ppt_w"/>
                                          </p:val>
                                        </p:tav>
                                      </p:tavLst>
                                    </p:anim>
                                    <p:anim calcmode="lin" valueType="num">
                                      <p:cBhvr additive="base">
                                        <p:cTn id="169" dur="200"/>
                                        <p:tgtEl>
                                          <p:spTgt spid="877"/>
                                        </p:tgtEl>
                                        <p:attrNameLst>
                                          <p:attrName>ppt_h</p:attrName>
                                        </p:attrNameLst>
                                      </p:cBhvr>
                                      <p:tavLst>
                                        <p:tav tm="0">
                                          <p:val>
                                            <p:strVal val="0"/>
                                          </p:val>
                                        </p:tav>
                                        <p:tav tm="100000">
                                          <p:val>
                                            <p:strVal val="#ppt_h"/>
                                          </p:val>
                                        </p:tav>
                                      </p:tavLst>
                                    </p:anim>
                                  </p:childTnLst>
                                </p:cTn>
                              </p:par>
                            </p:childTnLst>
                          </p:cTn>
                        </p:par>
                        <p:par>
                          <p:cTn id="170" fill="hold">
                            <p:stCondLst>
                              <p:cond delay="6600"/>
                            </p:stCondLst>
                            <p:childTnLst>
                              <p:par>
                                <p:cTn id="171" presetID="23" presetClass="entr" presetSubtype="16" fill="hold" nodeType="afterEffect">
                                  <p:stCondLst>
                                    <p:cond delay="0"/>
                                  </p:stCondLst>
                                  <p:childTnLst>
                                    <p:set>
                                      <p:cBhvr>
                                        <p:cTn id="172" dur="1" fill="hold">
                                          <p:stCondLst>
                                            <p:cond delay="0"/>
                                          </p:stCondLst>
                                        </p:cTn>
                                        <p:tgtEl>
                                          <p:spTgt spid="881"/>
                                        </p:tgtEl>
                                        <p:attrNameLst>
                                          <p:attrName>style.visibility</p:attrName>
                                        </p:attrNameLst>
                                      </p:cBhvr>
                                      <p:to>
                                        <p:strVal val="visible"/>
                                      </p:to>
                                    </p:set>
                                    <p:anim calcmode="lin" valueType="num">
                                      <p:cBhvr additive="base">
                                        <p:cTn id="173" dur="200"/>
                                        <p:tgtEl>
                                          <p:spTgt spid="881"/>
                                        </p:tgtEl>
                                        <p:attrNameLst>
                                          <p:attrName>ppt_w</p:attrName>
                                        </p:attrNameLst>
                                      </p:cBhvr>
                                      <p:tavLst>
                                        <p:tav tm="0">
                                          <p:val>
                                            <p:strVal val="0"/>
                                          </p:val>
                                        </p:tav>
                                        <p:tav tm="100000">
                                          <p:val>
                                            <p:strVal val="#ppt_w"/>
                                          </p:val>
                                        </p:tav>
                                      </p:tavLst>
                                    </p:anim>
                                    <p:anim calcmode="lin" valueType="num">
                                      <p:cBhvr additive="base">
                                        <p:cTn id="174" dur="200"/>
                                        <p:tgtEl>
                                          <p:spTgt spid="881"/>
                                        </p:tgtEl>
                                        <p:attrNameLst>
                                          <p:attrName>ppt_h</p:attrName>
                                        </p:attrNameLst>
                                      </p:cBhvr>
                                      <p:tavLst>
                                        <p:tav tm="0">
                                          <p:val>
                                            <p:strVal val="0"/>
                                          </p:val>
                                        </p:tav>
                                        <p:tav tm="100000">
                                          <p:val>
                                            <p:strVal val="#ppt_h"/>
                                          </p:val>
                                        </p:tav>
                                      </p:tavLst>
                                    </p:anim>
                                  </p:childTnLst>
                                </p:cTn>
                              </p:par>
                            </p:childTnLst>
                          </p:cTn>
                        </p:par>
                        <p:par>
                          <p:cTn id="175" fill="hold">
                            <p:stCondLst>
                              <p:cond delay="6800"/>
                            </p:stCondLst>
                            <p:childTnLst>
                              <p:par>
                                <p:cTn id="176" presetID="23" presetClass="entr" presetSubtype="16" fill="hold" nodeType="afterEffect">
                                  <p:stCondLst>
                                    <p:cond delay="0"/>
                                  </p:stCondLst>
                                  <p:childTnLst>
                                    <p:set>
                                      <p:cBhvr>
                                        <p:cTn id="177" dur="1" fill="hold">
                                          <p:stCondLst>
                                            <p:cond delay="0"/>
                                          </p:stCondLst>
                                        </p:cTn>
                                        <p:tgtEl>
                                          <p:spTgt spid="882"/>
                                        </p:tgtEl>
                                        <p:attrNameLst>
                                          <p:attrName>style.visibility</p:attrName>
                                        </p:attrNameLst>
                                      </p:cBhvr>
                                      <p:to>
                                        <p:strVal val="visible"/>
                                      </p:to>
                                    </p:set>
                                    <p:anim calcmode="lin" valueType="num">
                                      <p:cBhvr additive="base">
                                        <p:cTn id="178" dur="200"/>
                                        <p:tgtEl>
                                          <p:spTgt spid="882"/>
                                        </p:tgtEl>
                                        <p:attrNameLst>
                                          <p:attrName>ppt_w</p:attrName>
                                        </p:attrNameLst>
                                      </p:cBhvr>
                                      <p:tavLst>
                                        <p:tav tm="0">
                                          <p:val>
                                            <p:strVal val="0"/>
                                          </p:val>
                                        </p:tav>
                                        <p:tav tm="100000">
                                          <p:val>
                                            <p:strVal val="#ppt_w"/>
                                          </p:val>
                                        </p:tav>
                                      </p:tavLst>
                                    </p:anim>
                                    <p:anim calcmode="lin" valueType="num">
                                      <p:cBhvr additive="base">
                                        <p:cTn id="179" dur="200"/>
                                        <p:tgtEl>
                                          <p:spTgt spid="882"/>
                                        </p:tgtEl>
                                        <p:attrNameLst>
                                          <p:attrName>ppt_h</p:attrName>
                                        </p:attrNameLst>
                                      </p:cBhvr>
                                      <p:tavLst>
                                        <p:tav tm="0">
                                          <p:val>
                                            <p:strVal val="0"/>
                                          </p:val>
                                        </p:tav>
                                        <p:tav tm="100000">
                                          <p:val>
                                            <p:strVal val="#ppt_h"/>
                                          </p:val>
                                        </p:tav>
                                      </p:tavLst>
                                    </p:anim>
                                  </p:childTnLst>
                                </p:cTn>
                              </p:par>
                            </p:childTnLst>
                          </p:cTn>
                        </p:par>
                        <p:par>
                          <p:cTn id="180" fill="hold">
                            <p:stCondLst>
                              <p:cond delay="7000"/>
                            </p:stCondLst>
                            <p:childTnLst>
                              <p:par>
                                <p:cTn id="181" presetID="23" presetClass="entr" presetSubtype="16" fill="hold" nodeType="afterEffect">
                                  <p:stCondLst>
                                    <p:cond delay="0"/>
                                  </p:stCondLst>
                                  <p:childTnLst>
                                    <p:set>
                                      <p:cBhvr>
                                        <p:cTn id="182" dur="1" fill="hold">
                                          <p:stCondLst>
                                            <p:cond delay="0"/>
                                          </p:stCondLst>
                                        </p:cTn>
                                        <p:tgtEl>
                                          <p:spTgt spid="879"/>
                                        </p:tgtEl>
                                        <p:attrNameLst>
                                          <p:attrName>style.visibility</p:attrName>
                                        </p:attrNameLst>
                                      </p:cBhvr>
                                      <p:to>
                                        <p:strVal val="visible"/>
                                      </p:to>
                                    </p:set>
                                    <p:anim calcmode="lin" valueType="num">
                                      <p:cBhvr additive="base">
                                        <p:cTn id="183" dur="200"/>
                                        <p:tgtEl>
                                          <p:spTgt spid="879"/>
                                        </p:tgtEl>
                                        <p:attrNameLst>
                                          <p:attrName>ppt_w</p:attrName>
                                        </p:attrNameLst>
                                      </p:cBhvr>
                                      <p:tavLst>
                                        <p:tav tm="0">
                                          <p:val>
                                            <p:strVal val="0"/>
                                          </p:val>
                                        </p:tav>
                                        <p:tav tm="100000">
                                          <p:val>
                                            <p:strVal val="#ppt_w"/>
                                          </p:val>
                                        </p:tav>
                                      </p:tavLst>
                                    </p:anim>
                                    <p:anim calcmode="lin" valueType="num">
                                      <p:cBhvr additive="base">
                                        <p:cTn id="184" dur="200"/>
                                        <p:tgtEl>
                                          <p:spTgt spid="879"/>
                                        </p:tgtEl>
                                        <p:attrNameLst>
                                          <p:attrName>ppt_h</p:attrName>
                                        </p:attrNameLst>
                                      </p:cBhvr>
                                      <p:tavLst>
                                        <p:tav tm="0">
                                          <p:val>
                                            <p:strVal val="0"/>
                                          </p:val>
                                        </p:tav>
                                        <p:tav tm="100000">
                                          <p:val>
                                            <p:strVal val="#ppt_h"/>
                                          </p:val>
                                        </p:tav>
                                      </p:tavLst>
                                    </p:anim>
                                  </p:childTnLst>
                                </p:cTn>
                              </p:par>
                            </p:childTnLst>
                          </p:cTn>
                        </p:par>
                        <p:par>
                          <p:cTn id="185" fill="hold">
                            <p:stCondLst>
                              <p:cond delay="7200"/>
                            </p:stCondLst>
                            <p:childTnLst>
                              <p:par>
                                <p:cTn id="186" presetID="23" presetClass="entr" presetSubtype="16" fill="hold" nodeType="afterEffect">
                                  <p:stCondLst>
                                    <p:cond delay="0"/>
                                  </p:stCondLst>
                                  <p:childTnLst>
                                    <p:set>
                                      <p:cBhvr>
                                        <p:cTn id="187" dur="1" fill="hold">
                                          <p:stCondLst>
                                            <p:cond delay="0"/>
                                          </p:stCondLst>
                                        </p:cTn>
                                        <p:tgtEl>
                                          <p:spTgt spid="876"/>
                                        </p:tgtEl>
                                        <p:attrNameLst>
                                          <p:attrName>style.visibility</p:attrName>
                                        </p:attrNameLst>
                                      </p:cBhvr>
                                      <p:to>
                                        <p:strVal val="visible"/>
                                      </p:to>
                                    </p:set>
                                    <p:anim calcmode="lin" valueType="num">
                                      <p:cBhvr additive="base">
                                        <p:cTn id="188" dur="200"/>
                                        <p:tgtEl>
                                          <p:spTgt spid="876"/>
                                        </p:tgtEl>
                                        <p:attrNameLst>
                                          <p:attrName>ppt_w</p:attrName>
                                        </p:attrNameLst>
                                      </p:cBhvr>
                                      <p:tavLst>
                                        <p:tav tm="0">
                                          <p:val>
                                            <p:strVal val="0"/>
                                          </p:val>
                                        </p:tav>
                                        <p:tav tm="100000">
                                          <p:val>
                                            <p:strVal val="#ppt_w"/>
                                          </p:val>
                                        </p:tav>
                                      </p:tavLst>
                                    </p:anim>
                                    <p:anim calcmode="lin" valueType="num">
                                      <p:cBhvr additive="base">
                                        <p:cTn id="189" dur="200"/>
                                        <p:tgtEl>
                                          <p:spTgt spid="876"/>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86"/>
        <p:cNvGrpSpPr/>
        <p:nvPr/>
      </p:nvGrpSpPr>
      <p:grpSpPr>
        <a:xfrm>
          <a:off x="0" y="0"/>
          <a:ext cx="0" cy="0"/>
          <a:chOff x="0" y="0"/>
          <a:chExt cx="0" cy="0"/>
        </a:xfrm>
      </p:grpSpPr>
      <p:sp>
        <p:nvSpPr>
          <p:cNvPr id="887" name="Google Shape;887;p27"/>
          <p:cNvSpPr txBox="1">
            <a:spLocks noGrp="1"/>
          </p:cNvSpPr>
          <p:nvPr>
            <p:ph type="ctrTitle"/>
          </p:nvPr>
        </p:nvSpPr>
        <p:spPr>
          <a:xfrm flipH="1">
            <a:off x="770725" y="468450"/>
            <a:ext cx="44631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b="1" i="0" dirty="0">
                <a:solidFill>
                  <a:srgbClr val="222222"/>
                </a:solidFill>
                <a:effectLst/>
                <a:latin typeface="-apple-system"/>
              </a:rPr>
              <a:t>ALGORITHMS USED</a:t>
            </a:r>
            <a:endParaRPr lang="en-IN" b="1" dirty="0"/>
          </a:p>
        </p:txBody>
      </p:sp>
      <p:sp>
        <p:nvSpPr>
          <p:cNvPr id="888" name="Google Shape;888;p27"/>
          <p:cNvSpPr txBox="1">
            <a:spLocks noGrp="1"/>
          </p:cNvSpPr>
          <p:nvPr>
            <p:ph type="subTitle" idx="1"/>
          </p:nvPr>
        </p:nvSpPr>
        <p:spPr>
          <a:xfrm>
            <a:off x="614756" y="1388852"/>
            <a:ext cx="7600667" cy="3140618"/>
          </a:xfrm>
          <a:prstGeom prst="rect">
            <a:avLst/>
          </a:prstGeom>
        </p:spPr>
        <p:txBody>
          <a:bodyPr spcFirstLastPara="1" wrap="square" lIns="91425" tIns="91425" rIns="91425" bIns="91425" anchor="ctr" anchorCtr="0">
            <a:noAutofit/>
          </a:bodyPr>
          <a:lstStyle/>
          <a:p>
            <a:pPr marL="139700" indent="0">
              <a:buNone/>
            </a:pPr>
            <a:r>
              <a:rPr lang="en-IN" sz="2000" b="1" i="0" dirty="0">
                <a:solidFill>
                  <a:srgbClr val="222222"/>
                </a:solidFill>
                <a:effectLst/>
                <a:latin typeface="-apple-system"/>
              </a:rPr>
              <a:t>Decision Tree</a:t>
            </a:r>
          </a:p>
          <a:p>
            <a:pPr>
              <a:lnSpc>
                <a:spcPct val="150000"/>
              </a:lnSpc>
              <a:buFont typeface="Wingdings" panose="05000000000000000000" pitchFamily="2" charset="2"/>
              <a:buChar char="Ø"/>
            </a:pPr>
            <a:r>
              <a:rPr lang="en-US" sz="1600" b="0" i="0" dirty="0">
                <a:solidFill>
                  <a:srgbClr val="333333"/>
                </a:solidFill>
                <a:effectLst/>
                <a:latin typeface="Georgia" panose="02040502050405020303" pitchFamily="18" charset="0"/>
              </a:rPr>
              <a:t>Decision tree is a classification algorithm that works on categorical as well as numerical data. </a:t>
            </a:r>
          </a:p>
          <a:p>
            <a:pPr>
              <a:lnSpc>
                <a:spcPct val="150000"/>
              </a:lnSpc>
              <a:buFont typeface="Wingdings" panose="05000000000000000000" pitchFamily="2" charset="2"/>
              <a:buChar char="Ø"/>
            </a:pPr>
            <a:r>
              <a:rPr lang="en-US" sz="1600" b="0" i="0" dirty="0">
                <a:solidFill>
                  <a:srgbClr val="333333"/>
                </a:solidFill>
                <a:effectLst/>
                <a:latin typeface="Georgia" panose="02040502050405020303" pitchFamily="18" charset="0"/>
              </a:rPr>
              <a:t>Decision tree is used for creating tree-like structures. </a:t>
            </a:r>
          </a:p>
          <a:p>
            <a:pPr>
              <a:lnSpc>
                <a:spcPct val="150000"/>
              </a:lnSpc>
              <a:buFont typeface="Wingdings" panose="05000000000000000000" pitchFamily="2" charset="2"/>
              <a:buChar char="Ø"/>
            </a:pPr>
            <a:r>
              <a:rPr lang="en-US" sz="1600" b="0" i="0" dirty="0">
                <a:solidFill>
                  <a:srgbClr val="333333"/>
                </a:solidFill>
                <a:effectLst/>
                <a:latin typeface="Georgia" panose="02040502050405020303" pitchFamily="18" charset="0"/>
              </a:rPr>
              <a:t>Decision tree is simple and widely used to handle medical dataset.</a:t>
            </a:r>
          </a:p>
          <a:p>
            <a:pPr>
              <a:lnSpc>
                <a:spcPct val="150000"/>
              </a:lnSpc>
              <a:buFont typeface="Wingdings" panose="05000000000000000000" pitchFamily="2" charset="2"/>
              <a:buChar char="Ø"/>
            </a:pPr>
            <a:r>
              <a:rPr lang="en-US" sz="1600" b="0" i="0" dirty="0">
                <a:solidFill>
                  <a:srgbClr val="333333"/>
                </a:solidFill>
                <a:effectLst/>
                <a:latin typeface="Georgia" panose="02040502050405020303" pitchFamily="18" charset="0"/>
              </a:rPr>
              <a:t> It is easy to implement and analyze the data in tree-shaped graph. The decision tree model makes analysis based on three nodes.</a:t>
            </a:r>
            <a:endParaRPr lang="en-IN" sz="1600" b="1" i="0" dirty="0">
              <a:solidFill>
                <a:srgbClr val="222222"/>
              </a:solidFill>
              <a:effectLst/>
              <a:latin typeface="-apple-system"/>
            </a:endParaRPr>
          </a:p>
          <a:p>
            <a:endParaRPr lang="en-US" sz="900" dirty="0"/>
          </a:p>
        </p:txBody>
      </p:sp>
    </p:spTree>
    <p:extLst>
      <p:ext uri="{BB962C8B-B14F-4D97-AF65-F5344CB8AC3E}">
        <p14:creationId xmlns:p14="http://schemas.microsoft.com/office/powerpoint/2010/main" val="2999317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86"/>
        <p:cNvGrpSpPr/>
        <p:nvPr/>
      </p:nvGrpSpPr>
      <p:grpSpPr>
        <a:xfrm>
          <a:off x="0" y="0"/>
          <a:ext cx="0" cy="0"/>
          <a:chOff x="0" y="0"/>
          <a:chExt cx="0" cy="0"/>
        </a:xfrm>
      </p:grpSpPr>
      <p:sp>
        <p:nvSpPr>
          <p:cNvPr id="887" name="Google Shape;887;p27"/>
          <p:cNvSpPr txBox="1">
            <a:spLocks noGrp="1"/>
          </p:cNvSpPr>
          <p:nvPr>
            <p:ph type="ctrTitle"/>
          </p:nvPr>
        </p:nvSpPr>
        <p:spPr>
          <a:xfrm flipH="1">
            <a:off x="770725" y="468450"/>
            <a:ext cx="4463100" cy="577800"/>
          </a:xfrm>
          <a:prstGeom prst="rect">
            <a:avLst/>
          </a:prstGeom>
        </p:spPr>
        <p:txBody>
          <a:bodyPr spcFirstLastPara="1" wrap="square" lIns="91425" tIns="91425" rIns="91425" bIns="91425" anchor="b" anchorCtr="0">
            <a:noAutofit/>
          </a:bodyPr>
          <a:lstStyle/>
          <a:p>
            <a:r>
              <a:rPr lang="en-IN" dirty="0"/>
              <a:t>USING DECISION TREE WE GET 76.92% ACCURACY</a:t>
            </a:r>
          </a:p>
        </p:txBody>
      </p:sp>
      <p:pic>
        <p:nvPicPr>
          <p:cNvPr id="6" name="Content Placeholder 4">
            <a:extLst>
              <a:ext uri="{FF2B5EF4-FFF2-40B4-BE49-F238E27FC236}">
                <a16:creationId xmlns:a16="http://schemas.microsoft.com/office/drawing/2014/main" id="{78379E73-00A5-413D-AD9C-E616AE2AC1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725" y="1192787"/>
            <a:ext cx="6838063" cy="2805055"/>
          </a:xfrm>
          <a:prstGeom prst="rect">
            <a:avLst/>
          </a:prstGeom>
          <a:noFill/>
          <a:ln>
            <a:noFill/>
          </a:ln>
        </p:spPr>
      </p:pic>
    </p:spTree>
    <p:extLst>
      <p:ext uri="{BB962C8B-B14F-4D97-AF65-F5344CB8AC3E}">
        <p14:creationId xmlns:p14="http://schemas.microsoft.com/office/powerpoint/2010/main" val="771560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86"/>
        <p:cNvGrpSpPr/>
        <p:nvPr/>
      </p:nvGrpSpPr>
      <p:grpSpPr>
        <a:xfrm>
          <a:off x="0" y="0"/>
          <a:ext cx="0" cy="0"/>
          <a:chOff x="0" y="0"/>
          <a:chExt cx="0" cy="0"/>
        </a:xfrm>
      </p:grpSpPr>
      <p:sp>
        <p:nvSpPr>
          <p:cNvPr id="887" name="Google Shape;887;p27"/>
          <p:cNvSpPr txBox="1">
            <a:spLocks noGrp="1"/>
          </p:cNvSpPr>
          <p:nvPr>
            <p:ph type="ctrTitle"/>
          </p:nvPr>
        </p:nvSpPr>
        <p:spPr>
          <a:xfrm flipH="1">
            <a:off x="770725" y="468450"/>
            <a:ext cx="44631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b="1" i="0" dirty="0">
                <a:solidFill>
                  <a:srgbClr val="222222"/>
                </a:solidFill>
                <a:effectLst/>
                <a:latin typeface="-apple-system"/>
              </a:rPr>
              <a:t>K-NEAREST NEIGHBORS</a:t>
            </a:r>
            <a:endParaRPr lang="en-IN" dirty="0"/>
          </a:p>
        </p:txBody>
      </p:sp>
      <p:sp>
        <p:nvSpPr>
          <p:cNvPr id="888" name="Google Shape;888;p27"/>
          <p:cNvSpPr txBox="1">
            <a:spLocks noGrp="1"/>
          </p:cNvSpPr>
          <p:nvPr>
            <p:ph type="subTitle" idx="1"/>
          </p:nvPr>
        </p:nvSpPr>
        <p:spPr>
          <a:xfrm>
            <a:off x="770700" y="1216175"/>
            <a:ext cx="7600667" cy="3392400"/>
          </a:xfrm>
          <a:prstGeom prst="rect">
            <a:avLst/>
          </a:prstGeom>
        </p:spPr>
        <p:txBody>
          <a:bodyPr spcFirstLastPara="1" wrap="square" lIns="91425" tIns="91425" rIns="91425" bIns="91425" anchor="ctr" anchorCtr="0">
            <a:noAutofit/>
          </a:bodyPr>
          <a:lstStyle/>
          <a:p>
            <a:pPr>
              <a:lnSpc>
                <a:spcPct val="150000"/>
              </a:lnSpc>
            </a:pPr>
            <a:r>
              <a:rPr lang="en-US" sz="1400" b="0" i="0" dirty="0">
                <a:solidFill>
                  <a:srgbClr val="333333"/>
                </a:solidFill>
                <a:effectLst/>
                <a:latin typeface="Georgia" panose="02040502050405020303" pitchFamily="18" charset="0"/>
              </a:rPr>
              <a:t>The K-nearest neighbors algorithm is a supervised classification algorithm method. </a:t>
            </a:r>
          </a:p>
          <a:p>
            <a:pPr>
              <a:lnSpc>
                <a:spcPct val="150000"/>
              </a:lnSpc>
            </a:pPr>
            <a:r>
              <a:rPr lang="en-US" sz="1400" b="0" i="0" dirty="0">
                <a:solidFill>
                  <a:srgbClr val="333333"/>
                </a:solidFill>
                <a:effectLst/>
                <a:latin typeface="Georgia" panose="02040502050405020303" pitchFamily="18" charset="0"/>
              </a:rPr>
              <a:t>It classifies objects dependent on nearest neighbor. </a:t>
            </a:r>
          </a:p>
          <a:p>
            <a:pPr>
              <a:lnSpc>
                <a:spcPct val="150000"/>
              </a:lnSpc>
            </a:pPr>
            <a:r>
              <a:rPr lang="en-US" sz="1400" b="0" i="0" dirty="0">
                <a:solidFill>
                  <a:srgbClr val="333333"/>
                </a:solidFill>
                <a:effectLst/>
                <a:latin typeface="Georgia" panose="02040502050405020303" pitchFamily="18" charset="0"/>
              </a:rPr>
              <a:t>The calculation of distance of an attribute from its neighbors is measured using Euclidean distance . It uses a group of named points and uses them on how to mark another point. The data are clustered based on similarity amongst them, and is possible to fill the missing values of data using K-NN.</a:t>
            </a:r>
          </a:p>
          <a:p>
            <a:pPr>
              <a:lnSpc>
                <a:spcPct val="150000"/>
              </a:lnSpc>
            </a:pPr>
            <a:r>
              <a:rPr lang="en-US" sz="1400" b="0" i="0" dirty="0">
                <a:solidFill>
                  <a:srgbClr val="333333"/>
                </a:solidFill>
                <a:effectLst/>
                <a:latin typeface="Georgia" panose="02040502050405020303" pitchFamily="18" charset="0"/>
              </a:rPr>
              <a:t> Once the missing values are filled, various prediction techniques apply to the data set. It is possible to gain better accuracy by utilizing various combinations of these algorithms.</a:t>
            </a:r>
            <a:endParaRPr lang="en-IN" sz="1400" dirty="0"/>
          </a:p>
          <a:p>
            <a:pPr>
              <a:lnSpc>
                <a:spcPct val="150000"/>
              </a:lnSpc>
            </a:pPr>
            <a:endParaRPr lang="en-US" sz="800" dirty="0"/>
          </a:p>
        </p:txBody>
      </p:sp>
      <p:grpSp>
        <p:nvGrpSpPr>
          <p:cNvPr id="4" name="Google Shape;4885;p95">
            <a:extLst>
              <a:ext uri="{FF2B5EF4-FFF2-40B4-BE49-F238E27FC236}">
                <a16:creationId xmlns:a16="http://schemas.microsoft.com/office/drawing/2014/main" id="{30CF32D5-16F7-46F1-98F4-5EFDBE2C4A44}"/>
              </a:ext>
            </a:extLst>
          </p:cNvPr>
          <p:cNvGrpSpPr/>
          <p:nvPr/>
        </p:nvGrpSpPr>
        <p:grpSpPr>
          <a:xfrm>
            <a:off x="7202642" y="121602"/>
            <a:ext cx="1675129" cy="525345"/>
            <a:chOff x="5194708" y="3484366"/>
            <a:chExt cx="3148148" cy="987304"/>
          </a:xfrm>
        </p:grpSpPr>
        <p:grpSp>
          <p:nvGrpSpPr>
            <p:cNvPr id="5" name="Google Shape;4886;p95">
              <a:extLst>
                <a:ext uri="{FF2B5EF4-FFF2-40B4-BE49-F238E27FC236}">
                  <a16:creationId xmlns:a16="http://schemas.microsoft.com/office/drawing/2014/main" id="{6DEAA604-0713-4B51-A677-DFDC9479D6EB}"/>
                </a:ext>
              </a:extLst>
            </p:cNvPr>
            <p:cNvGrpSpPr/>
            <p:nvPr/>
          </p:nvGrpSpPr>
          <p:grpSpPr>
            <a:xfrm>
              <a:off x="7531521" y="3484366"/>
              <a:ext cx="811335" cy="987304"/>
              <a:chOff x="3379425" y="1617275"/>
              <a:chExt cx="1090650" cy="1327200"/>
            </a:xfrm>
          </p:grpSpPr>
          <p:sp>
            <p:nvSpPr>
              <p:cNvPr id="18" name="Google Shape;4887;p95">
                <a:extLst>
                  <a:ext uri="{FF2B5EF4-FFF2-40B4-BE49-F238E27FC236}">
                    <a16:creationId xmlns:a16="http://schemas.microsoft.com/office/drawing/2014/main" id="{AA35A800-8705-417A-9BC5-19777BE9A448}"/>
                  </a:ext>
                </a:extLst>
              </p:cNvPr>
              <p:cNvSpPr/>
              <p:nvPr/>
            </p:nvSpPr>
            <p:spPr>
              <a:xfrm>
                <a:off x="3554475" y="1792400"/>
                <a:ext cx="740475" cy="740375"/>
              </a:xfrm>
              <a:custGeom>
                <a:avLst/>
                <a:gdLst/>
                <a:ahLst/>
                <a:cxnLst/>
                <a:rect l="l" t="t" r="r" b="b"/>
                <a:pathLst>
                  <a:path w="29619" h="29615" extrusionOk="0">
                    <a:moveTo>
                      <a:pt x="14809" y="1"/>
                    </a:moveTo>
                    <a:cubicBezTo>
                      <a:pt x="6631" y="1"/>
                      <a:pt x="0" y="6631"/>
                      <a:pt x="0" y="14809"/>
                    </a:cubicBezTo>
                    <a:cubicBezTo>
                      <a:pt x="0" y="22988"/>
                      <a:pt x="6631" y="29615"/>
                      <a:pt x="14809" y="29615"/>
                    </a:cubicBezTo>
                    <a:cubicBezTo>
                      <a:pt x="22987" y="29615"/>
                      <a:pt x="29618" y="22988"/>
                      <a:pt x="29618" y="14809"/>
                    </a:cubicBezTo>
                    <a:cubicBezTo>
                      <a:pt x="29618" y="6631"/>
                      <a:pt x="22987" y="1"/>
                      <a:pt x="14809"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888;p95">
                <a:extLst>
                  <a:ext uri="{FF2B5EF4-FFF2-40B4-BE49-F238E27FC236}">
                    <a16:creationId xmlns:a16="http://schemas.microsoft.com/office/drawing/2014/main" id="{DFAAC186-B9C2-4BD7-8CC2-2DDEECE72D6C}"/>
                  </a:ext>
                </a:extLst>
              </p:cNvPr>
              <p:cNvSpPr/>
              <p:nvPr/>
            </p:nvSpPr>
            <p:spPr>
              <a:xfrm>
                <a:off x="3379425" y="1617275"/>
                <a:ext cx="1090650" cy="1273950"/>
              </a:xfrm>
              <a:custGeom>
                <a:avLst/>
                <a:gdLst/>
                <a:ahLst/>
                <a:cxnLst/>
                <a:rect l="l" t="t" r="r" b="b"/>
                <a:pathLst>
                  <a:path w="43626" h="50958" extrusionOk="0">
                    <a:moveTo>
                      <a:pt x="21811" y="0"/>
                    </a:moveTo>
                    <a:cubicBezTo>
                      <a:pt x="9785" y="0"/>
                      <a:pt x="0" y="9788"/>
                      <a:pt x="0" y="21814"/>
                    </a:cubicBezTo>
                    <a:cubicBezTo>
                      <a:pt x="8" y="22289"/>
                      <a:pt x="401" y="22672"/>
                      <a:pt x="876" y="22672"/>
                    </a:cubicBezTo>
                    <a:cubicBezTo>
                      <a:pt x="1355" y="22672"/>
                      <a:pt x="1744" y="22289"/>
                      <a:pt x="1755" y="21814"/>
                    </a:cubicBezTo>
                    <a:cubicBezTo>
                      <a:pt x="1755" y="10757"/>
                      <a:pt x="10754" y="1755"/>
                      <a:pt x="21811" y="1755"/>
                    </a:cubicBezTo>
                    <a:cubicBezTo>
                      <a:pt x="32869" y="1755"/>
                      <a:pt x="41867" y="10753"/>
                      <a:pt x="41867" y="21814"/>
                    </a:cubicBezTo>
                    <a:cubicBezTo>
                      <a:pt x="41871" y="32872"/>
                      <a:pt x="32869" y="41870"/>
                      <a:pt x="21811" y="41870"/>
                    </a:cubicBezTo>
                    <a:cubicBezTo>
                      <a:pt x="21329" y="41870"/>
                      <a:pt x="20932" y="42263"/>
                      <a:pt x="20935" y="42750"/>
                    </a:cubicBezTo>
                    <a:lnTo>
                      <a:pt x="20935" y="50957"/>
                    </a:lnTo>
                    <a:lnTo>
                      <a:pt x="22691" y="50942"/>
                    </a:lnTo>
                    <a:lnTo>
                      <a:pt x="22691" y="43610"/>
                    </a:lnTo>
                    <a:cubicBezTo>
                      <a:pt x="34312" y="43147"/>
                      <a:pt x="43626" y="33547"/>
                      <a:pt x="43626" y="21814"/>
                    </a:cubicBezTo>
                    <a:cubicBezTo>
                      <a:pt x="43626" y="9785"/>
                      <a:pt x="33841" y="0"/>
                      <a:pt x="21811"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889;p95">
                <a:extLst>
                  <a:ext uri="{FF2B5EF4-FFF2-40B4-BE49-F238E27FC236}">
                    <a16:creationId xmlns:a16="http://schemas.microsoft.com/office/drawing/2014/main" id="{910D34D4-16C8-4B6F-8C4F-D39248DC63F0}"/>
                  </a:ext>
                </a:extLst>
              </p:cNvPr>
              <p:cNvSpPr/>
              <p:nvPr/>
            </p:nvSpPr>
            <p:spPr>
              <a:xfrm>
                <a:off x="3775050" y="2771175"/>
                <a:ext cx="300875" cy="173300"/>
              </a:xfrm>
              <a:custGeom>
                <a:avLst/>
                <a:gdLst/>
                <a:ahLst/>
                <a:cxnLst/>
                <a:rect l="l" t="t" r="r" b="b"/>
                <a:pathLst>
                  <a:path w="12035" h="6932" extrusionOk="0">
                    <a:moveTo>
                      <a:pt x="11087" y="1"/>
                    </a:moveTo>
                    <a:cubicBezTo>
                      <a:pt x="10861" y="1"/>
                      <a:pt x="10636" y="87"/>
                      <a:pt x="10465" y="260"/>
                    </a:cubicBezTo>
                    <a:lnTo>
                      <a:pt x="6866" y="3859"/>
                    </a:lnTo>
                    <a:lnTo>
                      <a:pt x="5979" y="4742"/>
                    </a:lnTo>
                    <a:lnTo>
                      <a:pt x="5110" y="3874"/>
                    </a:lnTo>
                    <a:lnTo>
                      <a:pt x="1496" y="260"/>
                    </a:lnTo>
                    <a:cubicBezTo>
                      <a:pt x="1342" y="153"/>
                      <a:pt x="1166" y="102"/>
                      <a:pt x="990" y="102"/>
                    </a:cubicBezTo>
                    <a:cubicBezTo>
                      <a:pt x="731" y="102"/>
                      <a:pt x="475" y="214"/>
                      <a:pt x="298" y="427"/>
                    </a:cubicBezTo>
                    <a:cubicBezTo>
                      <a:pt x="1" y="783"/>
                      <a:pt x="23" y="1306"/>
                      <a:pt x="350" y="1636"/>
                    </a:cubicBezTo>
                    <a:lnTo>
                      <a:pt x="5389" y="6675"/>
                    </a:lnTo>
                    <a:cubicBezTo>
                      <a:pt x="5559" y="6846"/>
                      <a:pt x="5784" y="6931"/>
                      <a:pt x="6009" y="6931"/>
                    </a:cubicBezTo>
                    <a:cubicBezTo>
                      <a:pt x="6234" y="6931"/>
                      <a:pt x="6459" y="6846"/>
                      <a:pt x="6632" y="6675"/>
                    </a:cubicBezTo>
                    <a:lnTo>
                      <a:pt x="11667" y="1636"/>
                    </a:lnTo>
                    <a:cubicBezTo>
                      <a:pt x="12016" y="1250"/>
                      <a:pt x="12034" y="668"/>
                      <a:pt x="11712" y="260"/>
                    </a:cubicBezTo>
                    <a:cubicBezTo>
                      <a:pt x="11539" y="87"/>
                      <a:pt x="11313" y="1"/>
                      <a:pt x="11087"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4890;p95">
              <a:extLst>
                <a:ext uri="{FF2B5EF4-FFF2-40B4-BE49-F238E27FC236}">
                  <a16:creationId xmlns:a16="http://schemas.microsoft.com/office/drawing/2014/main" id="{62FF0F0C-CC5A-4EC6-BEE3-4AB20CC9AF8C}"/>
                </a:ext>
              </a:extLst>
            </p:cNvPr>
            <p:cNvGrpSpPr/>
            <p:nvPr/>
          </p:nvGrpSpPr>
          <p:grpSpPr>
            <a:xfrm>
              <a:off x="6752546" y="3484366"/>
              <a:ext cx="811428" cy="987304"/>
              <a:chOff x="2332275" y="1617275"/>
              <a:chExt cx="1090775" cy="1327200"/>
            </a:xfrm>
          </p:grpSpPr>
          <p:sp>
            <p:nvSpPr>
              <p:cNvPr id="15" name="Google Shape;4891;p95">
                <a:extLst>
                  <a:ext uri="{FF2B5EF4-FFF2-40B4-BE49-F238E27FC236}">
                    <a16:creationId xmlns:a16="http://schemas.microsoft.com/office/drawing/2014/main" id="{218266AD-2534-4BA0-8502-FD5037F92A0D}"/>
                  </a:ext>
                </a:extLst>
              </p:cNvPr>
              <p:cNvSpPr/>
              <p:nvPr/>
            </p:nvSpPr>
            <p:spPr>
              <a:xfrm>
                <a:off x="2507425" y="1792400"/>
                <a:ext cx="740375" cy="740375"/>
              </a:xfrm>
              <a:custGeom>
                <a:avLst/>
                <a:gdLst/>
                <a:ahLst/>
                <a:cxnLst/>
                <a:rect l="l" t="t" r="r" b="b"/>
                <a:pathLst>
                  <a:path w="29615" h="29615" extrusionOk="0">
                    <a:moveTo>
                      <a:pt x="14810" y="1"/>
                    </a:moveTo>
                    <a:cubicBezTo>
                      <a:pt x="6631" y="1"/>
                      <a:pt x="1" y="6631"/>
                      <a:pt x="1" y="14809"/>
                    </a:cubicBezTo>
                    <a:cubicBezTo>
                      <a:pt x="1" y="22988"/>
                      <a:pt x="6631" y="29615"/>
                      <a:pt x="14810" y="29615"/>
                    </a:cubicBezTo>
                    <a:cubicBezTo>
                      <a:pt x="22988" y="29615"/>
                      <a:pt x="29615" y="22988"/>
                      <a:pt x="29615" y="14809"/>
                    </a:cubicBezTo>
                    <a:cubicBezTo>
                      <a:pt x="29615" y="6631"/>
                      <a:pt x="22988" y="1"/>
                      <a:pt x="1481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892;p95">
                <a:extLst>
                  <a:ext uri="{FF2B5EF4-FFF2-40B4-BE49-F238E27FC236}">
                    <a16:creationId xmlns:a16="http://schemas.microsoft.com/office/drawing/2014/main" id="{21F2002F-2E4D-4F16-B92C-7394D4B096A7}"/>
                  </a:ext>
                </a:extLst>
              </p:cNvPr>
              <p:cNvSpPr/>
              <p:nvPr/>
            </p:nvSpPr>
            <p:spPr>
              <a:xfrm>
                <a:off x="2332275" y="1617275"/>
                <a:ext cx="1090775" cy="1273950"/>
              </a:xfrm>
              <a:custGeom>
                <a:avLst/>
                <a:gdLst/>
                <a:ahLst/>
                <a:cxnLst/>
                <a:rect l="l" t="t" r="r" b="b"/>
                <a:pathLst>
                  <a:path w="43631" h="50958" extrusionOk="0">
                    <a:moveTo>
                      <a:pt x="21816" y="0"/>
                    </a:moveTo>
                    <a:cubicBezTo>
                      <a:pt x="9786" y="0"/>
                      <a:pt x="1" y="9788"/>
                      <a:pt x="1" y="21814"/>
                    </a:cubicBezTo>
                    <a:cubicBezTo>
                      <a:pt x="12" y="22289"/>
                      <a:pt x="402" y="22672"/>
                      <a:pt x="880" y="22672"/>
                    </a:cubicBezTo>
                    <a:cubicBezTo>
                      <a:pt x="1355" y="22672"/>
                      <a:pt x="1745" y="22289"/>
                      <a:pt x="1756" y="21814"/>
                    </a:cubicBezTo>
                    <a:cubicBezTo>
                      <a:pt x="1756" y="10757"/>
                      <a:pt x="10754" y="1755"/>
                      <a:pt x="21812" y="1755"/>
                    </a:cubicBezTo>
                    <a:cubicBezTo>
                      <a:pt x="32869" y="1755"/>
                      <a:pt x="41871" y="10753"/>
                      <a:pt x="41871" y="21814"/>
                    </a:cubicBezTo>
                    <a:cubicBezTo>
                      <a:pt x="41871" y="32872"/>
                      <a:pt x="32873" y="41870"/>
                      <a:pt x="21816" y="41870"/>
                    </a:cubicBezTo>
                    <a:cubicBezTo>
                      <a:pt x="21329" y="41870"/>
                      <a:pt x="20936" y="42263"/>
                      <a:pt x="20936" y="42750"/>
                    </a:cubicBezTo>
                    <a:lnTo>
                      <a:pt x="20936" y="50957"/>
                    </a:lnTo>
                    <a:lnTo>
                      <a:pt x="22691" y="50942"/>
                    </a:lnTo>
                    <a:lnTo>
                      <a:pt x="22691" y="43610"/>
                    </a:lnTo>
                    <a:cubicBezTo>
                      <a:pt x="34317" y="43147"/>
                      <a:pt x="43630" y="33547"/>
                      <a:pt x="43627" y="21814"/>
                    </a:cubicBezTo>
                    <a:cubicBezTo>
                      <a:pt x="43627" y="9785"/>
                      <a:pt x="33842" y="0"/>
                      <a:pt x="21816"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893;p95">
                <a:extLst>
                  <a:ext uri="{FF2B5EF4-FFF2-40B4-BE49-F238E27FC236}">
                    <a16:creationId xmlns:a16="http://schemas.microsoft.com/office/drawing/2014/main" id="{FC4D3807-AA7D-404C-9291-EAD5E58BBCAE}"/>
                  </a:ext>
                </a:extLst>
              </p:cNvPr>
              <p:cNvSpPr/>
              <p:nvPr/>
            </p:nvSpPr>
            <p:spPr>
              <a:xfrm>
                <a:off x="2727925" y="2771175"/>
                <a:ext cx="300950" cy="173300"/>
              </a:xfrm>
              <a:custGeom>
                <a:avLst/>
                <a:gdLst/>
                <a:ahLst/>
                <a:cxnLst/>
                <a:rect l="l" t="t" r="r" b="b"/>
                <a:pathLst>
                  <a:path w="12038" h="6932" extrusionOk="0">
                    <a:moveTo>
                      <a:pt x="11088" y="1"/>
                    </a:moveTo>
                    <a:cubicBezTo>
                      <a:pt x="10863" y="1"/>
                      <a:pt x="10637" y="87"/>
                      <a:pt x="10465" y="260"/>
                    </a:cubicBezTo>
                    <a:lnTo>
                      <a:pt x="6869" y="3859"/>
                    </a:lnTo>
                    <a:lnTo>
                      <a:pt x="5982" y="4742"/>
                    </a:lnTo>
                    <a:lnTo>
                      <a:pt x="5110" y="3874"/>
                    </a:lnTo>
                    <a:lnTo>
                      <a:pt x="1496" y="260"/>
                    </a:lnTo>
                    <a:cubicBezTo>
                      <a:pt x="1342" y="153"/>
                      <a:pt x="1165" y="102"/>
                      <a:pt x="990" y="102"/>
                    </a:cubicBezTo>
                    <a:cubicBezTo>
                      <a:pt x="731" y="102"/>
                      <a:pt x="475" y="214"/>
                      <a:pt x="297" y="427"/>
                    </a:cubicBezTo>
                    <a:cubicBezTo>
                      <a:pt x="1" y="783"/>
                      <a:pt x="27" y="1306"/>
                      <a:pt x="353" y="1636"/>
                    </a:cubicBezTo>
                    <a:lnTo>
                      <a:pt x="5388" y="6675"/>
                    </a:lnTo>
                    <a:cubicBezTo>
                      <a:pt x="5561" y="6846"/>
                      <a:pt x="5785" y="6931"/>
                      <a:pt x="6010" y="6931"/>
                    </a:cubicBezTo>
                    <a:cubicBezTo>
                      <a:pt x="6234" y="6931"/>
                      <a:pt x="6459" y="6846"/>
                      <a:pt x="6632" y="6675"/>
                    </a:cubicBezTo>
                    <a:lnTo>
                      <a:pt x="11667" y="1636"/>
                    </a:lnTo>
                    <a:cubicBezTo>
                      <a:pt x="12019" y="1250"/>
                      <a:pt x="12038" y="668"/>
                      <a:pt x="11711" y="260"/>
                    </a:cubicBezTo>
                    <a:cubicBezTo>
                      <a:pt x="11539" y="87"/>
                      <a:pt x="11313" y="1"/>
                      <a:pt x="11088"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4894;p95">
              <a:extLst>
                <a:ext uri="{FF2B5EF4-FFF2-40B4-BE49-F238E27FC236}">
                  <a16:creationId xmlns:a16="http://schemas.microsoft.com/office/drawing/2014/main" id="{4BADDB22-04CA-44E7-B55D-FC7673D5460D}"/>
                </a:ext>
              </a:extLst>
            </p:cNvPr>
            <p:cNvGrpSpPr/>
            <p:nvPr/>
          </p:nvGrpSpPr>
          <p:grpSpPr>
            <a:xfrm>
              <a:off x="5973664" y="3484366"/>
              <a:ext cx="811335" cy="987304"/>
              <a:chOff x="1285250" y="1617275"/>
              <a:chExt cx="1090650" cy="1327200"/>
            </a:xfrm>
          </p:grpSpPr>
          <p:sp>
            <p:nvSpPr>
              <p:cNvPr id="12" name="Google Shape;4895;p95">
                <a:extLst>
                  <a:ext uri="{FF2B5EF4-FFF2-40B4-BE49-F238E27FC236}">
                    <a16:creationId xmlns:a16="http://schemas.microsoft.com/office/drawing/2014/main" id="{53AFF57B-EC9B-4E86-BF6E-9F66372DAA4F}"/>
                  </a:ext>
                </a:extLst>
              </p:cNvPr>
              <p:cNvSpPr/>
              <p:nvPr/>
            </p:nvSpPr>
            <p:spPr>
              <a:xfrm>
                <a:off x="1460300" y="1792400"/>
                <a:ext cx="740475" cy="740375"/>
              </a:xfrm>
              <a:custGeom>
                <a:avLst/>
                <a:gdLst/>
                <a:ahLst/>
                <a:cxnLst/>
                <a:rect l="l" t="t" r="r" b="b"/>
                <a:pathLst>
                  <a:path w="29619" h="29615" extrusionOk="0">
                    <a:moveTo>
                      <a:pt x="14809" y="1"/>
                    </a:moveTo>
                    <a:cubicBezTo>
                      <a:pt x="6631" y="1"/>
                      <a:pt x="0" y="6631"/>
                      <a:pt x="0" y="14809"/>
                    </a:cubicBezTo>
                    <a:cubicBezTo>
                      <a:pt x="0" y="22988"/>
                      <a:pt x="6631" y="29615"/>
                      <a:pt x="14809" y="29615"/>
                    </a:cubicBezTo>
                    <a:cubicBezTo>
                      <a:pt x="22987" y="29615"/>
                      <a:pt x="29618" y="22988"/>
                      <a:pt x="29618" y="14809"/>
                    </a:cubicBezTo>
                    <a:cubicBezTo>
                      <a:pt x="29618" y="6631"/>
                      <a:pt x="22987" y="1"/>
                      <a:pt x="14809"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896;p95">
                <a:extLst>
                  <a:ext uri="{FF2B5EF4-FFF2-40B4-BE49-F238E27FC236}">
                    <a16:creationId xmlns:a16="http://schemas.microsoft.com/office/drawing/2014/main" id="{59AF5557-E2F8-4C57-9647-85E4104AF23B}"/>
                  </a:ext>
                </a:extLst>
              </p:cNvPr>
              <p:cNvSpPr/>
              <p:nvPr/>
            </p:nvSpPr>
            <p:spPr>
              <a:xfrm>
                <a:off x="1285250" y="1617275"/>
                <a:ext cx="1090650" cy="1273950"/>
              </a:xfrm>
              <a:custGeom>
                <a:avLst/>
                <a:gdLst/>
                <a:ahLst/>
                <a:cxnLst/>
                <a:rect l="l" t="t" r="r" b="b"/>
                <a:pathLst>
                  <a:path w="43626" h="50958" extrusionOk="0">
                    <a:moveTo>
                      <a:pt x="21811" y="0"/>
                    </a:moveTo>
                    <a:cubicBezTo>
                      <a:pt x="9785" y="0"/>
                      <a:pt x="0" y="9788"/>
                      <a:pt x="0" y="21814"/>
                    </a:cubicBezTo>
                    <a:cubicBezTo>
                      <a:pt x="8" y="22289"/>
                      <a:pt x="401" y="22672"/>
                      <a:pt x="876" y="22672"/>
                    </a:cubicBezTo>
                    <a:cubicBezTo>
                      <a:pt x="1355" y="22672"/>
                      <a:pt x="1744" y="22289"/>
                      <a:pt x="1755" y="21814"/>
                    </a:cubicBezTo>
                    <a:cubicBezTo>
                      <a:pt x="1755" y="10757"/>
                      <a:pt x="10754" y="1755"/>
                      <a:pt x="21811" y="1755"/>
                    </a:cubicBezTo>
                    <a:cubicBezTo>
                      <a:pt x="32869" y="1755"/>
                      <a:pt x="41867" y="10753"/>
                      <a:pt x="41867" y="21814"/>
                    </a:cubicBezTo>
                    <a:cubicBezTo>
                      <a:pt x="41871" y="32872"/>
                      <a:pt x="32869" y="41870"/>
                      <a:pt x="21811" y="41870"/>
                    </a:cubicBezTo>
                    <a:cubicBezTo>
                      <a:pt x="21329" y="41870"/>
                      <a:pt x="20932" y="42263"/>
                      <a:pt x="20936" y="42750"/>
                    </a:cubicBezTo>
                    <a:lnTo>
                      <a:pt x="20936" y="50957"/>
                    </a:lnTo>
                    <a:lnTo>
                      <a:pt x="22691" y="50942"/>
                    </a:lnTo>
                    <a:lnTo>
                      <a:pt x="22691" y="43610"/>
                    </a:lnTo>
                    <a:cubicBezTo>
                      <a:pt x="34312" y="43147"/>
                      <a:pt x="43626" y="33547"/>
                      <a:pt x="43626" y="21814"/>
                    </a:cubicBezTo>
                    <a:cubicBezTo>
                      <a:pt x="43626" y="9785"/>
                      <a:pt x="33841" y="0"/>
                      <a:pt x="21811"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897;p95">
                <a:extLst>
                  <a:ext uri="{FF2B5EF4-FFF2-40B4-BE49-F238E27FC236}">
                    <a16:creationId xmlns:a16="http://schemas.microsoft.com/office/drawing/2014/main" id="{3B01392D-855A-4A1F-98F7-99624A00A806}"/>
                  </a:ext>
                </a:extLst>
              </p:cNvPr>
              <p:cNvSpPr/>
              <p:nvPr/>
            </p:nvSpPr>
            <p:spPr>
              <a:xfrm>
                <a:off x="1680900" y="2771175"/>
                <a:ext cx="300850" cy="173300"/>
              </a:xfrm>
              <a:custGeom>
                <a:avLst/>
                <a:gdLst/>
                <a:ahLst/>
                <a:cxnLst/>
                <a:rect l="l" t="t" r="r" b="b"/>
                <a:pathLst>
                  <a:path w="12034" h="6932" extrusionOk="0">
                    <a:moveTo>
                      <a:pt x="11086" y="1"/>
                    </a:moveTo>
                    <a:cubicBezTo>
                      <a:pt x="10860" y="1"/>
                      <a:pt x="10635" y="87"/>
                      <a:pt x="10464" y="260"/>
                    </a:cubicBezTo>
                    <a:lnTo>
                      <a:pt x="6865" y="3859"/>
                    </a:lnTo>
                    <a:lnTo>
                      <a:pt x="5978" y="4742"/>
                    </a:lnTo>
                    <a:lnTo>
                      <a:pt x="5110" y="3874"/>
                    </a:lnTo>
                    <a:lnTo>
                      <a:pt x="1495" y="260"/>
                    </a:lnTo>
                    <a:cubicBezTo>
                      <a:pt x="1341" y="153"/>
                      <a:pt x="1165" y="102"/>
                      <a:pt x="989" y="102"/>
                    </a:cubicBezTo>
                    <a:cubicBezTo>
                      <a:pt x="730" y="102"/>
                      <a:pt x="474" y="214"/>
                      <a:pt x="297" y="427"/>
                    </a:cubicBezTo>
                    <a:cubicBezTo>
                      <a:pt x="0" y="783"/>
                      <a:pt x="22" y="1306"/>
                      <a:pt x="349" y="1636"/>
                    </a:cubicBezTo>
                    <a:lnTo>
                      <a:pt x="5388" y="6675"/>
                    </a:lnTo>
                    <a:cubicBezTo>
                      <a:pt x="5559" y="6846"/>
                      <a:pt x="5783" y="6931"/>
                      <a:pt x="6008" y="6931"/>
                    </a:cubicBezTo>
                    <a:cubicBezTo>
                      <a:pt x="6233" y="6931"/>
                      <a:pt x="6458" y="6846"/>
                      <a:pt x="6631" y="6675"/>
                    </a:cubicBezTo>
                    <a:lnTo>
                      <a:pt x="11666" y="1636"/>
                    </a:lnTo>
                    <a:cubicBezTo>
                      <a:pt x="12015" y="1250"/>
                      <a:pt x="12034" y="668"/>
                      <a:pt x="11711" y="260"/>
                    </a:cubicBezTo>
                    <a:cubicBezTo>
                      <a:pt x="11538" y="87"/>
                      <a:pt x="11312" y="1"/>
                      <a:pt x="11086"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4898;p95">
              <a:extLst>
                <a:ext uri="{FF2B5EF4-FFF2-40B4-BE49-F238E27FC236}">
                  <a16:creationId xmlns:a16="http://schemas.microsoft.com/office/drawing/2014/main" id="{B6AF3149-9E91-4FD3-A174-BF21A0ACEF9E}"/>
                </a:ext>
              </a:extLst>
            </p:cNvPr>
            <p:cNvGrpSpPr/>
            <p:nvPr/>
          </p:nvGrpSpPr>
          <p:grpSpPr>
            <a:xfrm>
              <a:off x="5194708" y="3484366"/>
              <a:ext cx="811409" cy="987304"/>
              <a:chOff x="238125" y="1617275"/>
              <a:chExt cx="1090750" cy="1327200"/>
            </a:xfrm>
          </p:grpSpPr>
          <p:sp>
            <p:nvSpPr>
              <p:cNvPr id="9" name="Google Shape;4899;p95">
                <a:extLst>
                  <a:ext uri="{FF2B5EF4-FFF2-40B4-BE49-F238E27FC236}">
                    <a16:creationId xmlns:a16="http://schemas.microsoft.com/office/drawing/2014/main" id="{A4B311A5-AA3B-4717-92D0-1DECE3E2EC9A}"/>
                  </a:ext>
                </a:extLst>
              </p:cNvPr>
              <p:cNvSpPr/>
              <p:nvPr/>
            </p:nvSpPr>
            <p:spPr>
              <a:xfrm>
                <a:off x="413250" y="1792400"/>
                <a:ext cx="740375" cy="740375"/>
              </a:xfrm>
              <a:custGeom>
                <a:avLst/>
                <a:gdLst/>
                <a:ahLst/>
                <a:cxnLst/>
                <a:rect l="l" t="t" r="r" b="b"/>
                <a:pathLst>
                  <a:path w="29615" h="29615" extrusionOk="0">
                    <a:moveTo>
                      <a:pt x="14810" y="1"/>
                    </a:moveTo>
                    <a:cubicBezTo>
                      <a:pt x="6631" y="1"/>
                      <a:pt x="1" y="6631"/>
                      <a:pt x="1" y="14809"/>
                    </a:cubicBezTo>
                    <a:cubicBezTo>
                      <a:pt x="1" y="22988"/>
                      <a:pt x="6631" y="29615"/>
                      <a:pt x="14810" y="29615"/>
                    </a:cubicBezTo>
                    <a:cubicBezTo>
                      <a:pt x="22988" y="29615"/>
                      <a:pt x="29615" y="22988"/>
                      <a:pt x="29615" y="14809"/>
                    </a:cubicBezTo>
                    <a:cubicBezTo>
                      <a:pt x="29615" y="6631"/>
                      <a:pt x="22988" y="1"/>
                      <a:pt x="1481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900;p95">
                <a:extLst>
                  <a:ext uri="{FF2B5EF4-FFF2-40B4-BE49-F238E27FC236}">
                    <a16:creationId xmlns:a16="http://schemas.microsoft.com/office/drawing/2014/main" id="{41AC318D-CC29-4B67-8FCB-48839BADD962}"/>
                  </a:ext>
                </a:extLst>
              </p:cNvPr>
              <p:cNvSpPr/>
              <p:nvPr/>
            </p:nvSpPr>
            <p:spPr>
              <a:xfrm>
                <a:off x="238125" y="1617275"/>
                <a:ext cx="1090750" cy="1273950"/>
              </a:xfrm>
              <a:custGeom>
                <a:avLst/>
                <a:gdLst/>
                <a:ahLst/>
                <a:cxnLst/>
                <a:rect l="l" t="t" r="r" b="b"/>
                <a:pathLst>
                  <a:path w="43630" h="50958" extrusionOk="0">
                    <a:moveTo>
                      <a:pt x="21815" y="0"/>
                    </a:moveTo>
                    <a:cubicBezTo>
                      <a:pt x="9785" y="0"/>
                      <a:pt x="0" y="9788"/>
                      <a:pt x="0" y="21814"/>
                    </a:cubicBezTo>
                    <a:cubicBezTo>
                      <a:pt x="11" y="22289"/>
                      <a:pt x="401" y="22672"/>
                      <a:pt x="879" y="22672"/>
                    </a:cubicBezTo>
                    <a:cubicBezTo>
                      <a:pt x="1354" y="22672"/>
                      <a:pt x="1744" y="22289"/>
                      <a:pt x="1755" y="21814"/>
                    </a:cubicBezTo>
                    <a:cubicBezTo>
                      <a:pt x="1755" y="10757"/>
                      <a:pt x="10753" y="1755"/>
                      <a:pt x="21811" y="1755"/>
                    </a:cubicBezTo>
                    <a:cubicBezTo>
                      <a:pt x="32869" y="1755"/>
                      <a:pt x="41870" y="10753"/>
                      <a:pt x="41870" y="21814"/>
                    </a:cubicBezTo>
                    <a:cubicBezTo>
                      <a:pt x="41870" y="32872"/>
                      <a:pt x="32872" y="41870"/>
                      <a:pt x="21815" y="41870"/>
                    </a:cubicBezTo>
                    <a:cubicBezTo>
                      <a:pt x="21329" y="41870"/>
                      <a:pt x="20935" y="42263"/>
                      <a:pt x="20935" y="42750"/>
                    </a:cubicBezTo>
                    <a:lnTo>
                      <a:pt x="20935" y="50957"/>
                    </a:lnTo>
                    <a:lnTo>
                      <a:pt x="22694" y="50942"/>
                    </a:lnTo>
                    <a:lnTo>
                      <a:pt x="22694" y="43610"/>
                    </a:lnTo>
                    <a:cubicBezTo>
                      <a:pt x="34316" y="43147"/>
                      <a:pt x="43629" y="33547"/>
                      <a:pt x="43626" y="21814"/>
                    </a:cubicBezTo>
                    <a:cubicBezTo>
                      <a:pt x="43626" y="9785"/>
                      <a:pt x="33841" y="0"/>
                      <a:pt x="2181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901;p95">
                <a:extLst>
                  <a:ext uri="{FF2B5EF4-FFF2-40B4-BE49-F238E27FC236}">
                    <a16:creationId xmlns:a16="http://schemas.microsoft.com/office/drawing/2014/main" id="{69B7310A-1E7F-4540-9F2E-0C2B90A7C5B4}"/>
                  </a:ext>
                </a:extLst>
              </p:cNvPr>
              <p:cNvSpPr/>
              <p:nvPr/>
            </p:nvSpPr>
            <p:spPr>
              <a:xfrm>
                <a:off x="633750" y="2771175"/>
                <a:ext cx="300950" cy="173300"/>
              </a:xfrm>
              <a:custGeom>
                <a:avLst/>
                <a:gdLst/>
                <a:ahLst/>
                <a:cxnLst/>
                <a:rect l="l" t="t" r="r" b="b"/>
                <a:pathLst>
                  <a:path w="12038" h="6932" extrusionOk="0">
                    <a:moveTo>
                      <a:pt x="11088" y="1"/>
                    </a:moveTo>
                    <a:cubicBezTo>
                      <a:pt x="10863" y="1"/>
                      <a:pt x="10637" y="87"/>
                      <a:pt x="10465" y="260"/>
                    </a:cubicBezTo>
                    <a:lnTo>
                      <a:pt x="6869" y="3859"/>
                    </a:lnTo>
                    <a:lnTo>
                      <a:pt x="5982" y="4742"/>
                    </a:lnTo>
                    <a:lnTo>
                      <a:pt x="5110" y="3874"/>
                    </a:lnTo>
                    <a:lnTo>
                      <a:pt x="1496" y="260"/>
                    </a:lnTo>
                    <a:cubicBezTo>
                      <a:pt x="1342" y="153"/>
                      <a:pt x="1165" y="102"/>
                      <a:pt x="990" y="102"/>
                    </a:cubicBezTo>
                    <a:cubicBezTo>
                      <a:pt x="731" y="102"/>
                      <a:pt x="475" y="214"/>
                      <a:pt x="298" y="427"/>
                    </a:cubicBezTo>
                    <a:cubicBezTo>
                      <a:pt x="1" y="783"/>
                      <a:pt x="27" y="1306"/>
                      <a:pt x="353" y="1636"/>
                    </a:cubicBezTo>
                    <a:lnTo>
                      <a:pt x="5389" y="6675"/>
                    </a:lnTo>
                    <a:cubicBezTo>
                      <a:pt x="5561" y="6846"/>
                      <a:pt x="5786" y="6931"/>
                      <a:pt x="6010" y="6931"/>
                    </a:cubicBezTo>
                    <a:cubicBezTo>
                      <a:pt x="6235" y="6931"/>
                      <a:pt x="6459" y="6846"/>
                      <a:pt x="6632" y="6675"/>
                    </a:cubicBezTo>
                    <a:lnTo>
                      <a:pt x="11667" y="1636"/>
                    </a:lnTo>
                    <a:cubicBezTo>
                      <a:pt x="12019" y="1250"/>
                      <a:pt x="12038" y="668"/>
                      <a:pt x="11711" y="260"/>
                    </a:cubicBezTo>
                    <a:cubicBezTo>
                      <a:pt x="11539" y="87"/>
                      <a:pt x="11313" y="1"/>
                      <a:pt x="1108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306302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86"/>
        <p:cNvGrpSpPr/>
        <p:nvPr/>
      </p:nvGrpSpPr>
      <p:grpSpPr>
        <a:xfrm>
          <a:off x="0" y="0"/>
          <a:ext cx="0" cy="0"/>
          <a:chOff x="0" y="0"/>
          <a:chExt cx="0" cy="0"/>
        </a:xfrm>
      </p:grpSpPr>
      <p:sp>
        <p:nvSpPr>
          <p:cNvPr id="887" name="Google Shape;887;p27"/>
          <p:cNvSpPr txBox="1">
            <a:spLocks noGrp="1"/>
          </p:cNvSpPr>
          <p:nvPr>
            <p:ph type="ctrTitle"/>
          </p:nvPr>
        </p:nvSpPr>
        <p:spPr>
          <a:xfrm flipH="1">
            <a:off x="770725" y="468450"/>
            <a:ext cx="4463100" cy="577800"/>
          </a:xfrm>
          <a:prstGeom prst="rect">
            <a:avLst/>
          </a:prstGeom>
        </p:spPr>
        <p:txBody>
          <a:bodyPr spcFirstLastPara="1" wrap="square" lIns="91425" tIns="91425" rIns="91425" bIns="91425" anchor="b" anchorCtr="0">
            <a:noAutofit/>
          </a:bodyPr>
          <a:lstStyle/>
          <a:p>
            <a:r>
              <a:rPr lang="en-IN" dirty="0"/>
              <a:t>USING KNN WE GET 85.71% ACCURACY</a:t>
            </a:r>
          </a:p>
        </p:txBody>
      </p:sp>
      <p:sp>
        <p:nvSpPr>
          <p:cNvPr id="888" name="Google Shape;888;p27"/>
          <p:cNvSpPr txBox="1">
            <a:spLocks noGrp="1"/>
          </p:cNvSpPr>
          <p:nvPr>
            <p:ph type="subTitle" idx="1"/>
          </p:nvPr>
        </p:nvSpPr>
        <p:spPr>
          <a:xfrm>
            <a:off x="770700" y="1216175"/>
            <a:ext cx="7600667" cy="3392400"/>
          </a:xfrm>
          <a:prstGeom prst="rect">
            <a:avLst/>
          </a:prstGeom>
        </p:spPr>
        <p:txBody>
          <a:bodyPr spcFirstLastPara="1" wrap="square" lIns="91425" tIns="91425" rIns="91425" bIns="91425" anchor="ctr" anchorCtr="0">
            <a:noAutofit/>
          </a:bodyPr>
          <a:lstStyle/>
          <a:p>
            <a:r>
              <a:rPr lang="en-US" sz="1600" dirty="0"/>
              <a:t>This Project aims to foresee the odds of having heart disease as probable cause of computerized prediction of heart disease that is helpful in the medical field .</a:t>
            </a:r>
          </a:p>
          <a:p>
            <a:r>
              <a:rPr lang="en-US" sz="1600" dirty="0"/>
              <a:t>To accomplish the aim, we have discussed the use of some machine learning algorithms on the data set.</a:t>
            </a:r>
          </a:p>
        </p:txBody>
      </p:sp>
      <p:pic>
        <p:nvPicPr>
          <p:cNvPr id="4" name="Content Placeholder 4">
            <a:extLst>
              <a:ext uri="{FF2B5EF4-FFF2-40B4-BE49-F238E27FC236}">
                <a16:creationId xmlns:a16="http://schemas.microsoft.com/office/drawing/2014/main" id="{9A0AE060-3F18-40BF-9369-2499B77C5D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700" y="1159468"/>
            <a:ext cx="7380928" cy="276785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435175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86"/>
        <p:cNvGrpSpPr/>
        <p:nvPr/>
      </p:nvGrpSpPr>
      <p:grpSpPr>
        <a:xfrm>
          <a:off x="0" y="0"/>
          <a:ext cx="0" cy="0"/>
          <a:chOff x="0" y="0"/>
          <a:chExt cx="0" cy="0"/>
        </a:xfrm>
      </p:grpSpPr>
      <p:sp>
        <p:nvSpPr>
          <p:cNvPr id="887" name="Google Shape;887;p27"/>
          <p:cNvSpPr txBox="1">
            <a:spLocks noGrp="1"/>
          </p:cNvSpPr>
          <p:nvPr>
            <p:ph type="ctrTitle"/>
          </p:nvPr>
        </p:nvSpPr>
        <p:spPr>
          <a:xfrm flipH="1">
            <a:off x="770725" y="468450"/>
            <a:ext cx="44631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b="1" dirty="0"/>
              <a:t>RESULTS AND ANALYSIS</a:t>
            </a:r>
          </a:p>
        </p:txBody>
      </p:sp>
      <p:sp>
        <p:nvSpPr>
          <p:cNvPr id="888" name="Google Shape;888;p27"/>
          <p:cNvSpPr txBox="1">
            <a:spLocks noGrp="1"/>
          </p:cNvSpPr>
          <p:nvPr>
            <p:ph type="subTitle" idx="1"/>
          </p:nvPr>
        </p:nvSpPr>
        <p:spPr>
          <a:xfrm>
            <a:off x="362856" y="1046250"/>
            <a:ext cx="6862389" cy="2513153"/>
          </a:xfrm>
          <a:prstGeom prst="rect">
            <a:avLst/>
          </a:prstGeom>
        </p:spPr>
        <p:txBody>
          <a:bodyPr spcFirstLastPara="1" wrap="square" lIns="91425" tIns="91425" rIns="91425" bIns="91425" anchor="ctr" anchorCtr="0">
            <a:noAutofit/>
          </a:bodyPr>
          <a:lstStyle/>
          <a:p>
            <a:pPr>
              <a:lnSpc>
                <a:spcPct val="150000"/>
              </a:lnSpc>
            </a:pPr>
            <a:r>
              <a:rPr lang="en-US" sz="1400" dirty="0"/>
              <a:t>Aim of this Project is to predict whether or not a patient will develop heart disease. </a:t>
            </a:r>
          </a:p>
          <a:p>
            <a:pPr>
              <a:lnSpc>
                <a:spcPct val="150000"/>
              </a:lnSpc>
            </a:pPr>
            <a:r>
              <a:rPr lang="en-US" sz="1400" dirty="0"/>
              <a:t>This research was done on supervised machine learning classification techniques using decision tree , K-nearest neighbor. </a:t>
            </a:r>
          </a:p>
          <a:p>
            <a:pPr>
              <a:lnSpc>
                <a:spcPct val="150000"/>
              </a:lnSpc>
            </a:pPr>
            <a:r>
              <a:rPr lang="en-US" sz="1400" dirty="0"/>
              <a:t>Dataset was classified and split into a training set and a test set.</a:t>
            </a:r>
          </a:p>
          <a:p>
            <a:pPr>
              <a:lnSpc>
                <a:spcPct val="150000"/>
              </a:lnSpc>
            </a:pPr>
            <a:r>
              <a:rPr lang="en-US" sz="1400" dirty="0"/>
              <a:t>The different classification techniques were noted using Python Programming for training and test data sets. </a:t>
            </a:r>
          </a:p>
          <a:p>
            <a:pPr>
              <a:lnSpc>
                <a:spcPct val="150000"/>
              </a:lnSpc>
            </a:pPr>
            <a:r>
              <a:rPr lang="en-US" sz="1400" dirty="0"/>
              <a:t>Percentage accuracy scores are for different algorithms.</a:t>
            </a:r>
            <a:endParaRPr lang="en-IN" sz="1400" dirty="0"/>
          </a:p>
        </p:txBody>
      </p:sp>
      <p:pic>
        <p:nvPicPr>
          <p:cNvPr id="4" name="Picture 3">
            <a:extLst>
              <a:ext uri="{FF2B5EF4-FFF2-40B4-BE49-F238E27FC236}">
                <a16:creationId xmlns:a16="http://schemas.microsoft.com/office/drawing/2014/main" id="{4F165A16-EBC3-4EDC-A84F-C941F87D8773}"/>
              </a:ext>
            </a:extLst>
          </p:cNvPr>
          <p:cNvPicPr>
            <a:picLocks noChangeAspect="1"/>
          </p:cNvPicPr>
          <p:nvPr/>
        </p:nvPicPr>
        <p:blipFill rotWithShape="1">
          <a:blip r:embed="rId3">
            <a:extLst>
              <a:ext uri="{28A0092B-C50C-407E-A947-70E740481C1C}">
                <a14:useLocalDpi xmlns:a14="http://schemas.microsoft.com/office/drawing/2010/main" val="0"/>
              </a:ext>
            </a:extLst>
          </a:blip>
          <a:srcRect l="2357" t="26661" r="14518" b="2750"/>
          <a:stretch/>
        </p:blipFill>
        <p:spPr>
          <a:xfrm>
            <a:off x="770725" y="3559403"/>
            <a:ext cx="3106059" cy="1589314"/>
          </a:xfrm>
          <a:prstGeom prst="rect">
            <a:avLst/>
          </a:prstGeom>
        </p:spPr>
      </p:pic>
      <p:grpSp>
        <p:nvGrpSpPr>
          <p:cNvPr id="5" name="Google Shape;4902;p95">
            <a:extLst>
              <a:ext uri="{FF2B5EF4-FFF2-40B4-BE49-F238E27FC236}">
                <a16:creationId xmlns:a16="http://schemas.microsoft.com/office/drawing/2014/main" id="{6B4E5AB3-A6D7-4F46-BA0E-2A6D320A41E1}"/>
              </a:ext>
            </a:extLst>
          </p:cNvPr>
          <p:cNvGrpSpPr/>
          <p:nvPr/>
        </p:nvGrpSpPr>
        <p:grpSpPr>
          <a:xfrm>
            <a:off x="7382764" y="128756"/>
            <a:ext cx="1579046" cy="522230"/>
            <a:chOff x="6853641" y="2534077"/>
            <a:chExt cx="1515545" cy="501229"/>
          </a:xfrm>
        </p:grpSpPr>
        <p:grpSp>
          <p:nvGrpSpPr>
            <p:cNvPr id="6" name="Google Shape;4903;p95">
              <a:extLst>
                <a:ext uri="{FF2B5EF4-FFF2-40B4-BE49-F238E27FC236}">
                  <a16:creationId xmlns:a16="http://schemas.microsoft.com/office/drawing/2014/main" id="{662847AC-D881-455E-A9B6-CAED5357A0EB}"/>
                </a:ext>
              </a:extLst>
            </p:cNvPr>
            <p:cNvGrpSpPr/>
            <p:nvPr/>
          </p:nvGrpSpPr>
          <p:grpSpPr>
            <a:xfrm>
              <a:off x="6853641" y="2618923"/>
              <a:ext cx="1515545" cy="324556"/>
              <a:chOff x="6853641" y="2618923"/>
              <a:chExt cx="1515545" cy="324556"/>
            </a:xfrm>
          </p:grpSpPr>
          <p:sp>
            <p:nvSpPr>
              <p:cNvPr id="12" name="Google Shape;4904;p95">
                <a:extLst>
                  <a:ext uri="{FF2B5EF4-FFF2-40B4-BE49-F238E27FC236}">
                    <a16:creationId xmlns:a16="http://schemas.microsoft.com/office/drawing/2014/main" id="{8C32BE29-88AA-4C03-8C8C-493F939C0C24}"/>
                  </a:ext>
                </a:extLst>
              </p:cNvPr>
              <p:cNvSpPr/>
              <p:nvPr/>
            </p:nvSpPr>
            <p:spPr>
              <a:xfrm>
                <a:off x="7747010" y="2781222"/>
                <a:ext cx="324578" cy="162258"/>
              </a:xfrm>
              <a:custGeom>
                <a:avLst/>
                <a:gdLst/>
                <a:ahLst/>
                <a:cxnLst/>
                <a:rect l="l" t="t" r="r" b="b"/>
                <a:pathLst>
                  <a:path w="7904" h="3951" extrusionOk="0">
                    <a:moveTo>
                      <a:pt x="1" y="0"/>
                    </a:moveTo>
                    <a:cubicBezTo>
                      <a:pt x="1" y="540"/>
                      <a:pt x="113" y="1075"/>
                      <a:pt x="327" y="1571"/>
                    </a:cubicBezTo>
                    <a:cubicBezTo>
                      <a:pt x="938" y="2971"/>
                      <a:pt x="2332" y="3951"/>
                      <a:pt x="3953" y="3951"/>
                    </a:cubicBezTo>
                    <a:cubicBezTo>
                      <a:pt x="6132" y="3951"/>
                      <a:pt x="7903" y="2178"/>
                      <a:pt x="7903" y="0"/>
                    </a:cubicBezTo>
                    <a:lnTo>
                      <a:pt x="7248" y="0"/>
                    </a:lnTo>
                    <a:cubicBezTo>
                      <a:pt x="7248" y="1818"/>
                      <a:pt x="5770" y="3296"/>
                      <a:pt x="3953" y="3296"/>
                    </a:cubicBezTo>
                    <a:cubicBezTo>
                      <a:pt x="2135" y="3296"/>
                      <a:pt x="657" y="1818"/>
                      <a:pt x="657"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905;p95">
                <a:extLst>
                  <a:ext uri="{FF2B5EF4-FFF2-40B4-BE49-F238E27FC236}">
                    <a16:creationId xmlns:a16="http://schemas.microsoft.com/office/drawing/2014/main" id="{ED43881A-FA52-4DFB-BEDC-06EDD622DD4C}"/>
                  </a:ext>
                </a:extLst>
              </p:cNvPr>
              <p:cNvSpPr/>
              <p:nvPr/>
            </p:nvSpPr>
            <p:spPr>
              <a:xfrm>
                <a:off x="7449412" y="2618923"/>
                <a:ext cx="324496" cy="162258"/>
              </a:xfrm>
              <a:custGeom>
                <a:avLst/>
                <a:gdLst/>
                <a:ahLst/>
                <a:cxnLst/>
                <a:rect l="l" t="t" r="r" b="b"/>
                <a:pathLst>
                  <a:path w="7902" h="3951" extrusionOk="0">
                    <a:moveTo>
                      <a:pt x="3951" y="0"/>
                    </a:moveTo>
                    <a:cubicBezTo>
                      <a:pt x="2330" y="0"/>
                      <a:pt x="935" y="982"/>
                      <a:pt x="327" y="2380"/>
                    </a:cubicBezTo>
                    <a:cubicBezTo>
                      <a:pt x="111" y="2874"/>
                      <a:pt x="0" y="3409"/>
                      <a:pt x="0" y="3951"/>
                    </a:cubicBezTo>
                    <a:lnTo>
                      <a:pt x="653" y="3951"/>
                    </a:lnTo>
                    <a:cubicBezTo>
                      <a:pt x="653" y="2135"/>
                      <a:pt x="2133" y="657"/>
                      <a:pt x="3951" y="657"/>
                    </a:cubicBezTo>
                    <a:cubicBezTo>
                      <a:pt x="5767" y="657"/>
                      <a:pt x="7246" y="2135"/>
                      <a:pt x="7246" y="3951"/>
                    </a:cubicBezTo>
                    <a:lnTo>
                      <a:pt x="7901" y="3951"/>
                    </a:lnTo>
                    <a:cubicBezTo>
                      <a:pt x="7901" y="3411"/>
                      <a:pt x="7791" y="2876"/>
                      <a:pt x="7574" y="2381"/>
                    </a:cubicBezTo>
                    <a:cubicBezTo>
                      <a:pt x="6966" y="982"/>
                      <a:pt x="5571" y="0"/>
                      <a:pt x="395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906;p95">
                <a:extLst>
                  <a:ext uri="{FF2B5EF4-FFF2-40B4-BE49-F238E27FC236}">
                    <a16:creationId xmlns:a16="http://schemas.microsoft.com/office/drawing/2014/main" id="{F917ADCC-26D3-4E8E-9A07-8950DA7E25D7}"/>
                  </a:ext>
                </a:extLst>
              </p:cNvPr>
              <p:cNvSpPr/>
              <p:nvPr/>
            </p:nvSpPr>
            <p:spPr>
              <a:xfrm>
                <a:off x="6853641" y="2618923"/>
                <a:ext cx="324824" cy="162792"/>
              </a:xfrm>
              <a:custGeom>
                <a:avLst/>
                <a:gdLst/>
                <a:ahLst/>
                <a:cxnLst/>
                <a:rect l="l" t="t" r="r" b="b"/>
                <a:pathLst>
                  <a:path w="7910" h="3964" extrusionOk="0">
                    <a:moveTo>
                      <a:pt x="3958" y="0"/>
                    </a:moveTo>
                    <a:cubicBezTo>
                      <a:pt x="3954" y="0"/>
                      <a:pt x="3950" y="0"/>
                      <a:pt x="3946" y="0"/>
                    </a:cubicBezTo>
                    <a:cubicBezTo>
                      <a:pt x="1768" y="6"/>
                      <a:pt x="0" y="1784"/>
                      <a:pt x="6" y="3963"/>
                    </a:cubicBezTo>
                    <a:lnTo>
                      <a:pt x="661" y="3962"/>
                    </a:lnTo>
                    <a:cubicBezTo>
                      <a:pt x="657" y="2144"/>
                      <a:pt x="2131" y="661"/>
                      <a:pt x="3947" y="655"/>
                    </a:cubicBezTo>
                    <a:cubicBezTo>
                      <a:pt x="3951" y="655"/>
                      <a:pt x="3955" y="655"/>
                      <a:pt x="3959" y="655"/>
                    </a:cubicBezTo>
                    <a:cubicBezTo>
                      <a:pt x="5771" y="655"/>
                      <a:pt x="7248" y="2127"/>
                      <a:pt x="7254" y="3939"/>
                    </a:cubicBezTo>
                    <a:lnTo>
                      <a:pt x="7256" y="3939"/>
                    </a:lnTo>
                    <a:lnTo>
                      <a:pt x="7909" y="3938"/>
                    </a:lnTo>
                    <a:cubicBezTo>
                      <a:pt x="7907" y="3398"/>
                      <a:pt x="7795" y="2863"/>
                      <a:pt x="7578" y="2368"/>
                    </a:cubicBezTo>
                    <a:cubicBezTo>
                      <a:pt x="6966" y="976"/>
                      <a:pt x="5573" y="0"/>
                      <a:pt x="3958"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907;p95">
                <a:extLst>
                  <a:ext uri="{FF2B5EF4-FFF2-40B4-BE49-F238E27FC236}">
                    <a16:creationId xmlns:a16="http://schemas.microsoft.com/office/drawing/2014/main" id="{AA0CD954-A494-47B9-BB36-DD19EB3C690E}"/>
                  </a:ext>
                </a:extLst>
              </p:cNvPr>
              <p:cNvSpPr/>
              <p:nvPr/>
            </p:nvSpPr>
            <p:spPr>
              <a:xfrm>
                <a:off x="7151691" y="2781222"/>
                <a:ext cx="324578" cy="162258"/>
              </a:xfrm>
              <a:custGeom>
                <a:avLst/>
                <a:gdLst/>
                <a:ahLst/>
                <a:cxnLst/>
                <a:rect l="l" t="t" r="r" b="b"/>
                <a:pathLst>
                  <a:path w="7904" h="3951" extrusionOk="0">
                    <a:moveTo>
                      <a:pt x="1" y="0"/>
                    </a:moveTo>
                    <a:cubicBezTo>
                      <a:pt x="1" y="540"/>
                      <a:pt x="111" y="1075"/>
                      <a:pt x="328" y="1571"/>
                    </a:cubicBezTo>
                    <a:cubicBezTo>
                      <a:pt x="938" y="2971"/>
                      <a:pt x="2332" y="3951"/>
                      <a:pt x="3953" y="3951"/>
                    </a:cubicBezTo>
                    <a:cubicBezTo>
                      <a:pt x="5574" y="3951"/>
                      <a:pt x="6967" y="2971"/>
                      <a:pt x="7575" y="1573"/>
                    </a:cubicBezTo>
                    <a:cubicBezTo>
                      <a:pt x="7791" y="1076"/>
                      <a:pt x="7903" y="541"/>
                      <a:pt x="7903" y="0"/>
                    </a:cubicBezTo>
                    <a:lnTo>
                      <a:pt x="7249" y="0"/>
                    </a:lnTo>
                    <a:cubicBezTo>
                      <a:pt x="7249" y="1818"/>
                      <a:pt x="5770" y="3296"/>
                      <a:pt x="3953" y="3296"/>
                    </a:cubicBezTo>
                    <a:cubicBezTo>
                      <a:pt x="2135" y="3296"/>
                      <a:pt x="657" y="1818"/>
                      <a:pt x="657"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908;p95">
                <a:extLst>
                  <a:ext uri="{FF2B5EF4-FFF2-40B4-BE49-F238E27FC236}">
                    <a16:creationId xmlns:a16="http://schemas.microsoft.com/office/drawing/2014/main" id="{709167B2-5188-422A-8A82-5DE558322424}"/>
                  </a:ext>
                </a:extLst>
              </p:cNvPr>
              <p:cNvSpPr/>
              <p:nvPr/>
            </p:nvSpPr>
            <p:spPr>
              <a:xfrm>
                <a:off x="8044362" y="2618923"/>
                <a:ext cx="324824" cy="162792"/>
              </a:xfrm>
              <a:custGeom>
                <a:avLst/>
                <a:gdLst/>
                <a:ahLst/>
                <a:cxnLst/>
                <a:rect l="l" t="t" r="r" b="b"/>
                <a:pathLst>
                  <a:path w="7910" h="3964" extrusionOk="0">
                    <a:moveTo>
                      <a:pt x="3959" y="0"/>
                    </a:moveTo>
                    <a:cubicBezTo>
                      <a:pt x="3955" y="0"/>
                      <a:pt x="3951" y="0"/>
                      <a:pt x="3947" y="0"/>
                    </a:cubicBezTo>
                    <a:cubicBezTo>
                      <a:pt x="1769" y="8"/>
                      <a:pt x="1" y="1786"/>
                      <a:pt x="7" y="3963"/>
                    </a:cubicBezTo>
                    <a:lnTo>
                      <a:pt x="664" y="3962"/>
                    </a:lnTo>
                    <a:cubicBezTo>
                      <a:pt x="658" y="2144"/>
                      <a:pt x="2132" y="661"/>
                      <a:pt x="3948" y="657"/>
                    </a:cubicBezTo>
                    <a:cubicBezTo>
                      <a:pt x="3952" y="657"/>
                      <a:pt x="3956" y="657"/>
                      <a:pt x="3960" y="657"/>
                    </a:cubicBezTo>
                    <a:cubicBezTo>
                      <a:pt x="5772" y="657"/>
                      <a:pt x="7249" y="2127"/>
                      <a:pt x="7255" y="3941"/>
                    </a:cubicBezTo>
                    <a:lnTo>
                      <a:pt x="7257" y="3941"/>
                    </a:lnTo>
                    <a:lnTo>
                      <a:pt x="7910" y="3939"/>
                    </a:lnTo>
                    <a:cubicBezTo>
                      <a:pt x="7908" y="3398"/>
                      <a:pt x="7796" y="2865"/>
                      <a:pt x="7578" y="2370"/>
                    </a:cubicBezTo>
                    <a:cubicBezTo>
                      <a:pt x="6967" y="976"/>
                      <a:pt x="5574" y="0"/>
                      <a:pt x="3959"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4909;p95">
              <a:extLst>
                <a:ext uri="{FF2B5EF4-FFF2-40B4-BE49-F238E27FC236}">
                  <a16:creationId xmlns:a16="http://schemas.microsoft.com/office/drawing/2014/main" id="{339CB9A2-8BBB-4EDD-973A-55562A9C942D}"/>
                </a:ext>
              </a:extLst>
            </p:cNvPr>
            <p:cNvSpPr/>
            <p:nvPr/>
          </p:nvSpPr>
          <p:spPr>
            <a:xfrm>
              <a:off x="6899264" y="2673830"/>
              <a:ext cx="225242" cy="361476"/>
            </a:xfrm>
            <a:custGeom>
              <a:avLst/>
              <a:gdLst/>
              <a:ahLst/>
              <a:cxnLst/>
              <a:rect l="l" t="t" r="r" b="b"/>
              <a:pathLst>
                <a:path w="5485" h="8802" extrusionOk="0">
                  <a:moveTo>
                    <a:pt x="2798" y="1197"/>
                  </a:moveTo>
                  <a:cubicBezTo>
                    <a:pt x="2989" y="1197"/>
                    <a:pt x="3183" y="1234"/>
                    <a:pt x="3366" y="1310"/>
                  </a:cubicBezTo>
                  <a:cubicBezTo>
                    <a:pt x="3924" y="1542"/>
                    <a:pt x="4287" y="2085"/>
                    <a:pt x="4287" y="2689"/>
                  </a:cubicBezTo>
                  <a:cubicBezTo>
                    <a:pt x="4287" y="3512"/>
                    <a:pt x="3619" y="4178"/>
                    <a:pt x="2796" y="4180"/>
                  </a:cubicBezTo>
                  <a:cubicBezTo>
                    <a:pt x="2194" y="4180"/>
                    <a:pt x="1650" y="3816"/>
                    <a:pt x="1419" y="3259"/>
                  </a:cubicBezTo>
                  <a:cubicBezTo>
                    <a:pt x="1189" y="2702"/>
                    <a:pt x="1317" y="2061"/>
                    <a:pt x="1743" y="1634"/>
                  </a:cubicBezTo>
                  <a:cubicBezTo>
                    <a:pt x="2028" y="1348"/>
                    <a:pt x="2410" y="1197"/>
                    <a:pt x="2798" y="1197"/>
                  </a:cubicBezTo>
                  <a:close/>
                  <a:moveTo>
                    <a:pt x="2796" y="1"/>
                  </a:moveTo>
                  <a:cubicBezTo>
                    <a:pt x="2254" y="1"/>
                    <a:pt x="1714" y="165"/>
                    <a:pt x="1253" y="489"/>
                  </a:cubicBezTo>
                  <a:cubicBezTo>
                    <a:pt x="433" y="1063"/>
                    <a:pt x="0" y="2048"/>
                    <a:pt x="132" y="3043"/>
                  </a:cubicBezTo>
                  <a:cubicBezTo>
                    <a:pt x="263" y="4037"/>
                    <a:pt x="937" y="4875"/>
                    <a:pt x="1880" y="5216"/>
                  </a:cubicBezTo>
                  <a:lnTo>
                    <a:pt x="1880" y="6705"/>
                  </a:lnTo>
                  <a:lnTo>
                    <a:pt x="1067" y="6705"/>
                  </a:lnTo>
                  <a:lnTo>
                    <a:pt x="2723" y="8801"/>
                  </a:lnTo>
                  <a:lnTo>
                    <a:pt x="4377" y="6705"/>
                  </a:lnTo>
                  <a:lnTo>
                    <a:pt x="3563" y="6705"/>
                  </a:lnTo>
                  <a:lnTo>
                    <a:pt x="3563" y="5265"/>
                  </a:lnTo>
                  <a:cubicBezTo>
                    <a:pt x="4703" y="4926"/>
                    <a:pt x="5485" y="3877"/>
                    <a:pt x="5485" y="2689"/>
                  </a:cubicBezTo>
                  <a:cubicBezTo>
                    <a:pt x="5485" y="1685"/>
                    <a:pt x="4926" y="766"/>
                    <a:pt x="4037" y="304"/>
                  </a:cubicBezTo>
                  <a:cubicBezTo>
                    <a:pt x="3647" y="101"/>
                    <a:pt x="3221" y="1"/>
                    <a:pt x="2796"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910;p95">
              <a:extLst>
                <a:ext uri="{FF2B5EF4-FFF2-40B4-BE49-F238E27FC236}">
                  <a16:creationId xmlns:a16="http://schemas.microsoft.com/office/drawing/2014/main" id="{24C57690-A003-4D32-8745-22725CCF61E9}"/>
                </a:ext>
              </a:extLst>
            </p:cNvPr>
            <p:cNvSpPr/>
            <p:nvPr/>
          </p:nvSpPr>
          <p:spPr>
            <a:xfrm>
              <a:off x="7198259" y="2534077"/>
              <a:ext cx="235261" cy="360532"/>
            </a:xfrm>
            <a:custGeom>
              <a:avLst/>
              <a:gdLst/>
              <a:ahLst/>
              <a:cxnLst/>
              <a:rect l="l" t="t" r="r" b="b"/>
              <a:pathLst>
                <a:path w="5729" h="8779" extrusionOk="0">
                  <a:moveTo>
                    <a:pt x="2858" y="4600"/>
                  </a:moveTo>
                  <a:cubicBezTo>
                    <a:pt x="3050" y="4600"/>
                    <a:pt x="3243" y="4637"/>
                    <a:pt x="3427" y="4713"/>
                  </a:cubicBezTo>
                  <a:cubicBezTo>
                    <a:pt x="3985" y="4945"/>
                    <a:pt x="4347" y="5488"/>
                    <a:pt x="4347" y="6092"/>
                  </a:cubicBezTo>
                  <a:cubicBezTo>
                    <a:pt x="4347" y="6915"/>
                    <a:pt x="3679" y="7581"/>
                    <a:pt x="2856" y="7583"/>
                  </a:cubicBezTo>
                  <a:cubicBezTo>
                    <a:pt x="2254" y="7583"/>
                    <a:pt x="1709" y="7219"/>
                    <a:pt x="1479" y="6662"/>
                  </a:cubicBezTo>
                  <a:cubicBezTo>
                    <a:pt x="1248" y="6105"/>
                    <a:pt x="1376" y="5464"/>
                    <a:pt x="1802" y="5037"/>
                  </a:cubicBezTo>
                  <a:cubicBezTo>
                    <a:pt x="2087" y="4751"/>
                    <a:pt x="2469" y="4600"/>
                    <a:pt x="2858" y="4600"/>
                  </a:cubicBezTo>
                  <a:close/>
                  <a:moveTo>
                    <a:pt x="2883" y="0"/>
                  </a:moveTo>
                  <a:lnTo>
                    <a:pt x="1227" y="2097"/>
                  </a:lnTo>
                  <a:lnTo>
                    <a:pt x="2041" y="2097"/>
                  </a:lnTo>
                  <a:lnTo>
                    <a:pt x="2041" y="3530"/>
                  </a:lnTo>
                  <a:cubicBezTo>
                    <a:pt x="782" y="3930"/>
                    <a:pt x="1" y="5184"/>
                    <a:pt x="196" y="6491"/>
                  </a:cubicBezTo>
                  <a:cubicBezTo>
                    <a:pt x="393" y="7796"/>
                    <a:pt x="1507" y="8766"/>
                    <a:pt x="2827" y="8779"/>
                  </a:cubicBezTo>
                  <a:cubicBezTo>
                    <a:pt x="2837" y="8779"/>
                    <a:pt x="2847" y="8779"/>
                    <a:pt x="2857" y="8779"/>
                  </a:cubicBezTo>
                  <a:cubicBezTo>
                    <a:pt x="4165" y="8779"/>
                    <a:pt x="5285" y="7837"/>
                    <a:pt x="5506" y="6545"/>
                  </a:cubicBezTo>
                  <a:cubicBezTo>
                    <a:pt x="5729" y="5245"/>
                    <a:pt x="4974" y="3973"/>
                    <a:pt x="3724" y="3547"/>
                  </a:cubicBezTo>
                  <a:lnTo>
                    <a:pt x="3724" y="2097"/>
                  </a:lnTo>
                  <a:lnTo>
                    <a:pt x="4539" y="2097"/>
                  </a:lnTo>
                  <a:lnTo>
                    <a:pt x="2883"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911;p95">
              <a:extLst>
                <a:ext uri="{FF2B5EF4-FFF2-40B4-BE49-F238E27FC236}">
                  <a16:creationId xmlns:a16="http://schemas.microsoft.com/office/drawing/2014/main" id="{4C034B70-C2C8-42B1-9981-211DBC5D2401}"/>
                </a:ext>
              </a:extLst>
            </p:cNvPr>
            <p:cNvSpPr/>
            <p:nvPr/>
          </p:nvSpPr>
          <p:spPr>
            <a:xfrm>
              <a:off x="7493639" y="2673830"/>
              <a:ext cx="225200" cy="361476"/>
            </a:xfrm>
            <a:custGeom>
              <a:avLst/>
              <a:gdLst/>
              <a:ahLst/>
              <a:cxnLst/>
              <a:rect l="l" t="t" r="r" b="b"/>
              <a:pathLst>
                <a:path w="5484" h="8802" extrusionOk="0">
                  <a:moveTo>
                    <a:pt x="2796" y="1197"/>
                  </a:moveTo>
                  <a:cubicBezTo>
                    <a:pt x="2988" y="1197"/>
                    <a:pt x="3181" y="1234"/>
                    <a:pt x="3365" y="1310"/>
                  </a:cubicBezTo>
                  <a:cubicBezTo>
                    <a:pt x="3922" y="1542"/>
                    <a:pt x="4286" y="2085"/>
                    <a:pt x="4286" y="2689"/>
                  </a:cubicBezTo>
                  <a:cubicBezTo>
                    <a:pt x="4284" y="3512"/>
                    <a:pt x="3618" y="4178"/>
                    <a:pt x="2795" y="4180"/>
                  </a:cubicBezTo>
                  <a:cubicBezTo>
                    <a:pt x="2191" y="4180"/>
                    <a:pt x="1649" y="3816"/>
                    <a:pt x="1418" y="3259"/>
                  </a:cubicBezTo>
                  <a:cubicBezTo>
                    <a:pt x="1187" y="2702"/>
                    <a:pt x="1314" y="2061"/>
                    <a:pt x="1740" y="1634"/>
                  </a:cubicBezTo>
                  <a:cubicBezTo>
                    <a:pt x="2026" y="1348"/>
                    <a:pt x="2408" y="1197"/>
                    <a:pt x="2796" y="1197"/>
                  </a:cubicBezTo>
                  <a:close/>
                  <a:moveTo>
                    <a:pt x="2794" y="1"/>
                  </a:moveTo>
                  <a:cubicBezTo>
                    <a:pt x="2254" y="1"/>
                    <a:pt x="1717" y="163"/>
                    <a:pt x="1258" y="484"/>
                  </a:cubicBezTo>
                  <a:cubicBezTo>
                    <a:pt x="436" y="1055"/>
                    <a:pt x="1" y="2037"/>
                    <a:pt x="127" y="3030"/>
                  </a:cubicBezTo>
                  <a:cubicBezTo>
                    <a:pt x="255" y="4023"/>
                    <a:pt x="923" y="4863"/>
                    <a:pt x="1862" y="5211"/>
                  </a:cubicBezTo>
                  <a:lnTo>
                    <a:pt x="1862" y="6705"/>
                  </a:lnTo>
                  <a:lnTo>
                    <a:pt x="1048" y="6705"/>
                  </a:lnTo>
                  <a:lnTo>
                    <a:pt x="2704" y="8801"/>
                  </a:lnTo>
                  <a:lnTo>
                    <a:pt x="4360" y="6705"/>
                  </a:lnTo>
                  <a:lnTo>
                    <a:pt x="3545" y="6705"/>
                  </a:lnTo>
                  <a:lnTo>
                    <a:pt x="3545" y="5270"/>
                  </a:lnTo>
                  <a:cubicBezTo>
                    <a:pt x="4693" y="4935"/>
                    <a:pt x="5484" y="3883"/>
                    <a:pt x="5484" y="2689"/>
                  </a:cubicBezTo>
                  <a:cubicBezTo>
                    <a:pt x="5482" y="1688"/>
                    <a:pt x="4927" y="769"/>
                    <a:pt x="4039" y="306"/>
                  </a:cubicBezTo>
                  <a:cubicBezTo>
                    <a:pt x="3647" y="102"/>
                    <a:pt x="3220" y="1"/>
                    <a:pt x="279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912;p95">
              <a:extLst>
                <a:ext uri="{FF2B5EF4-FFF2-40B4-BE49-F238E27FC236}">
                  <a16:creationId xmlns:a16="http://schemas.microsoft.com/office/drawing/2014/main" id="{94FDFB60-FF00-417F-974E-70B07BB6759E}"/>
                </a:ext>
              </a:extLst>
            </p:cNvPr>
            <p:cNvSpPr/>
            <p:nvPr/>
          </p:nvSpPr>
          <p:spPr>
            <a:xfrm>
              <a:off x="7792387" y="2534077"/>
              <a:ext cx="235261" cy="360532"/>
            </a:xfrm>
            <a:custGeom>
              <a:avLst/>
              <a:gdLst/>
              <a:ahLst/>
              <a:cxnLst/>
              <a:rect l="l" t="t" r="r" b="b"/>
              <a:pathLst>
                <a:path w="5729" h="8779" extrusionOk="0">
                  <a:moveTo>
                    <a:pt x="2861" y="4601"/>
                  </a:moveTo>
                  <a:cubicBezTo>
                    <a:pt x="3053" y="4601"/>
                    <a:pt x="3247" y="4638"/>
                    <a:pt x="3431" y="4715"/>
                  </a:cubicBezTo>
                  <a:cubicBezTo>
                    <a:pt x="3988" y="4945"/>
                    <a:pt x="4351" y="5488"/>
                    <a:pt x="4351" y="6092"/>
                  </a:cubicBezTo>
                  <a:cubicBezTo>
                    <a:pt x="4350" y="6915"/>
                    <a:pt x="3684" y="7581"/>
                    <a:pt x="2861" y="7583"/>
                  </a:cubicBezTo>
                  <a:cubicBezTo>
                    <a:pt x="2259" y="7583"/>
                    <a:pt x="1714" y="7219"/>
                    <a:pt x="1483" y="6662"/>
                  </a:cubicBezTo>
                  <a:cubicBezTo>
                    <a:pt x="1253" y="6105"/>
                    <a:pt x="1381" y="5464"/>
                    <a:pt x="1807" y="5038"/>
                  </a:cubicBezTo>
                  <a:cubicBezTo>
                    <a:pt x="2092" y="4752"/>
                    <a:pt x="2473" y="4601"/>
                    <a:pt x="2861" y="4601"/>
                  </a:cubicBezTo>
                  <a:close/>
                  <a:moveTo>
                    <a:pt x="2870" y="0"/>
                  </a:moveTo>
                  <a:lnTo>
                    <a:pt x="1214" y="2097"/>
                  </a:lnTo>
                  <a:lnTo>
                    <a:pt x="2028" y="2097"/>
                  </a:lnTo>
                  <a:lnTo>
                    <a:pt x="2028" y="3536"/>
                  </a:lnTo>
                  <a:cubicBezTo>
                    <a:pt x="773" y="3944"/>
                    <a:pt x="1" y="5205"/>
                    <a:pt x="204" y="6508"/>
                  </a:cubicBezTo>
                  <a:cubicBezTo>
                    <a:pt x="409" y="7813"/>
                    <a:pt x="1532" y="8776"/>
                    <a:pt x="2851" y="8779"/>
                  </a:cubicBezTo>
                  <a:cubicBezTo>
                    <a:pt x="2854" y="8779"/>
                    <a:pt x="2858" y="8779"/>
                    <a:pt x="2861" y="8779"/>
                  </a:cubicBezTo>
                  <a:cubicBezTo>
                    <a:pt x="4178" y="8779"/>
                    <a:pt x="5300" y="7828"/>
                    <a:pt x="5514" y="6527"/>
                  </a:cubicBezTo>
                  <a:cubicBezTo>
                    <a:pt x="5729" y="5225"/>
                    <a:pt x="4965" y="3959"/>
                    <a:pt x="3713" y="3543"/>
                  </a:cubicBezTo>
                  <a:lnTo>
                    <a:pt x="3713" y="2097"/>
                  </a:lnTo>
                  <a:lnTo>
                    <a:pt x="4526" y="2097"/>
                  </a:lnTo>
                  <a:lnTo>
                    <a:pt x="2870"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913;p95">
              <a:extLst>
                <a:ext uri="{FF2B5EF4-FFF2-40B4-BE49-F238E27FC236}">
                  <a16:creationId xmlns:a16="http://schemas.microsoft.com/office/drawing/2014/main" id="{473BAC97-54CF-4CFD-B927-D1536447A5E5}"/>
                </a:ext>
              </a:extLst>
            </p:cNvPr>
            <p:cNvSpPr/>
            <p:nvPr/>
          </p:nvSpPr>
          <p:spPr>
            <a:xfrm>
              <a:off x="8090150" y="2673789"/>
              <a:ext cx="225857" cy="361517"/>
            </a:xfrm>
            <a:custGeom>
              <a:avLst/>
              <a:gdLst/>
              <a:ahLst/>
              <a:cxnLst/>
              <a:rect l="l" t="t" r="r" b="b"/>
              <a:pathLst>
                <a:path w="5500" h="8803" extrusionOk="0">
                  <a:moveTo>
                    <a:pt x="2811" y="1198"/>
                  </a:moveTo>
                  <a:cubicBezTo>
                    <a:pt x="3003" y="1198"/>
                    <a:pt x="3197" y="1235"/>
                    <a:pt x="3381" y="1311"/>
                  </a:cubicBezTo>
                  <a:cubicBezTo>
                    <a:pt x="3938" y="1543"/>
                    <a:pt x="4302" y="2086"/>
                    <a:pt x="4302" y="2690"/>
                  </a:cubicBezTo>
                  <a:cubicBezTo>
                    <a:pt x="4300" y="3513"/>
                    <a:pt x="3634" y="4179"/>
                    <a:pt x="2811" y="4181"/>
                  </a:cubicBezTo>
                  <a:cubicBezTo>
                    <a:pt x="2209" y="4181"/>
                    <a:pt x="1664" y="3817"/>
                    <a:pt x="1434" y="3260"/>
                  </a:cubicBezTo>
                  <a:cubicBezTo>
                    <a:pt x="1203" y="2703"/>
                    <a:pt x="1330" y="2062"/>
                    <a:pt x="1757" y="1635"/>
                  </a:cubicBezTo>
                  <a:cubicBezTo>
                    <a:pt x="2042" y="1349"/>
                    <a:pt x="2423" y="1198"/>
                    <a:pt x="2811" y="1198"/>
                  </a:cubicBezTo>
                  <a:close/>
                  <a:moveTo>
                    <a:pt x="2812" y="1"/>
                  </a:moveTo>
                  <a:cubicBezTo>
                    <a:pt x="2257" y="1"/>
                    <a:pt x="1706" y="172"/>
                    <a:pt x="1238" y="509"/>
                  </a:cubicBezTo>
                  <a:cubicBezTo>
                    <a:pt x="420" y="1098"/>
                    <a:pt x="1" y="2097"/>
                    <a:pt x="154" y="3095"/>
                  </a:cubicBezTo>
                  <a:cubicBezTo>
                    <a:pt x="306" y="4093"/>
                    <a:pt x="1005" y="4920"/>
                    <a:pt x="1962" y="5239"/>
                  </a:cubicBezTo>
                  <a:lnTo>
                    <a:pt x="1962" y="6706"/>
                  </a:lnTo>
                  <a:lnTo>
                    <a:pt x="1149" y="6706"/>
                  </a:lnTo>
                  <a:lnTo>
                    <a:pt x="2804" y="8802"/>
                  </a:lnTo>
                  <a:lnTo>
                    <a:pt x="4460" y="6706"/>
                  </a:lnTo>
                  <a:lnTo>
                    <a:pt x="3645" y="6706"/>
                  </a:lnTo>
                  <a:lnTo>
                    <a:pt x="3645" y="5244"/>
                  </a:lnTo>
                  <a:cubicBezTo>
                    <a:pt x="4750" y="4882"/>
                    <a:pt x="5499" y="3852"/>
                    <a:pt x="5499" y="2690"/>
                  </a:cubicBezTo>
                  <a:cubicBezTo>
                    <a:pt x="5499" y="1679"/>
                    <a:pt x="4934" y="755"/>
                    <a:pt x="4036" y="296"/>
                  </a:cubicBezTo>
                  <a:cubicBezTo>
                    <a:pt x="3650" y="98"/>
                    <a:pt x="3230" y="1"/>
                    <a:pt x="2812"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6826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86"/>
        <p:cNvGrpSpPr/>
        <p:nvPr/>
      </p:nvGrpSpPr>
      <p:grpSpPr>
        <a:xfrm>
          <a:off x="0" y="0"/>
          <a:ext cx="0" cy="0"/>
          <a:chOff x="0" y="0"/>
          <a:chExt cx="0" cy="0"/>
        </a:xfrm>
      </p:grpSpPr>
      <p:sp>
        <p:nvSpPr>
          <p:cNvPr id="887" name="Google Shape;887;p27"/>
          <p:cNvSpPr txBox="1">
            <a:spLocks noGrp="1"/>
          </p:cNvSpPr>
          <p:nvPr>
            <p:ph type="ctrTitle"/>
          </p:nvPr>
        </p:nvSpPr>
        <p:spPr>
          <a:xfrm flipH="1">
            <a:off x="770725" y="468450"/>
            <a:ext cx="44631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b="1" dirty="0"/>
              <a:t>RESULT</a:t>
            </a:r>
          </a:p>
        </p:txBody>
      </p:sp>
      <p:pic>
        <p:nvPicPr>
          <p:cNvPr id="6" name="Content Placeholder 4">
            <a:extLst>
              <a:ext uri="{FF2B5EF4-FFF2-40B4-BE49-F238E27FC236}">
                <a16:creationId xmlns:a16="http://schemas.microsoft.com/office/drawing/2014/main" id="{B487E6C3-CE25-4E5E-A98B-74C998E964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307" y="1169623"/>
            <a:ext cx="6977922" cy="3271750"/>
          </a:xfrm>
          <a:prstGeom prst="rect">
            <a:avLst/>
          </a:prstGeom>
          <a:noFill/>
          <a:ln>
            <a:noFill/>
          </a:ln>
        </p:spPr>
      </p:pic>
      <p:grpSp>
        <p:nvGrpSpPr>
          <p:cNvPr id="7" name="Google Shape;4995;p95">
            <a:extLst>
              <a:ext uri="{FF2B5EF4-FFF2-40B4-BE49-F238E27FC236}">
                <a16:creationId xmlns:a16="http://schemas.microsoft.com/office/drawing/2014/main" id="{F998BE2A-68F2-4CA2-832A-4DD047F0B3C4}"/>
              </a:ext>
            </a:extLst>
          </p:cNvPr>
          <p:cNvGrpSpPr/>
          <p:nvPr/>
        </p:nvGrpSpPr>
        <p:grpSpPr>
          <a:xfrm>
            <a:off x="7439482" y="216477"/>
            <a:ext cx="1579035" cy="540873"/>
            <a:chOff x="6895650" y="3126697"/>
            <a:chExt cx="1436662" cy="492105"/>
          </a:xfrm>
        </p:grpSpPr>
        <p:sp>
          <p:nvSpPr>
            <p:cNvPr id="8" name="Google Shape;4996;p95">
              <a:extLst>
                <a:ext uri="{FF2B5EF4-FFF2-40B4-BE49-F238E27FC236}">
                  <a16:creationId xmlns:a16="http://schemas.microsoft.com/office/drawing/2014/main" id="{3756117D-56D9-448D-B3FC-17BD20A494A1}"/>
                </a:ext>
              </a:extLst>
            </p:cNvPr>
            <p:cNvSpPr/>
            <p:nvPr/>
          </p:nvSpPr>
          <p:spPr>
            <a:xfrm>
              <a:off x="7151820" y="3406364"/>
              <a:ext cx="414806" cy="212438"/>
            </a:xfrm>
            <a:custGeom>
              <a:avLst/>
              <a:gdLst/>
              <a:ahLst/>
              <a:cxnLst/>
              <a:rect l="l" t="t" r="r" b="b"/>
              <a:pathLst>
                <a:path w="12481" h="6392" extrusionOk="0">
                  <a:moveTo>
                    <a:pt x="2" y="0"/>
                  </a:moveTo>
                  <a:lnTo>
                    <a:pt x="2" y="66"/>
                  </a:lnTo>
                  <a:cubicBezTo>
                    <a:pt x="0" y="3558"/>
                    <a:pt x="2794" y="6391"/>
                    <a:pt x="6241" y="6391"/>
                  </a:cubicBezTo>
                  <a:cubicBezTo>
                    <a:pt x="9687" y="6391"/>
                    <a:pt x="12481" y="3558"/>
                    <a:pt x="12481" y="66"/>
                  </a:cubicBezTo>
                  <a:lnTo>
                    <a:pt x="12481" y="0"/>
                  </a:lnTo>
                  <a:lnTo>
                    <a:pt x="7664" y="0"/>
                  </a:lnTo>
                  <a:cubicBezTo>
                    <a:pt x="7664" y="12"/>
                    <a:pt x="7666" y="23"/>
                    <a:pt x="7666" y="32"/>
                  </a:cubicBezTo>
                  <a:cubicBezTo>
                    <a:pt x="7666" y="838"/>
                    <a:pt x="7022" y="1490"/>
                    <a:pt x="6229" y="1490"/>
                  </a:cubicBezTo>
                  <a:cubicBezTo>
                    <a:pt x="5435" y="1490"/>
                    <a:pt x="4793" y="838"/>
                    <a:pt x="4793" y="32"/>
                  </a:cubicBezTo>
                  <a:cubicBezTo>
                    <a:pt x="4793" y="23"/>
                    <a:pt x="4795" y="12"/>
                    <a:pt x="479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997;p95">
              <a:extLst>
                <a:ext uri="{FF2B5EF4-FFF2-40B4-BE49-F238E27FC236}">
                  <a16:creationId xmlns:a16="http://schemas.microsoft.com/office/drawing/2014/main" id="{EDACA182-3C47-436E-8F61-6CA53F08E01E}"/>
                </a:ext>
              </a:extLst>
            </p:cNvPr>
            <p:cNvSpPr/>
            <p:nvPr/>
          </p:nvSpPr>
          <p:spPr>
            <a:xfrm>
              <a:off x="7664160" y="3406364"/>
              <a:ext cx="414806" cy="212438"/>
            </a:xfrm>
            <a:custGeom>
              <a:avLst/>
              <a:gdLst/>
              <a:ahLst/>
              <a:cxnLst/>
              <a:rect l="l" t="t" r="r" b="b"/>
              <a:pathLst>
                <a:path w="12481" h="6392" extrusionOk="0">
                  <a:moveTo>
                    <a:pt x="2" y="0"/>
                  </a:moveTo>
                  <a:lnTo>
                    <a:pt x="2" y="66"/>
                  </a:lnTo>
                  <a:cubicBezTo>
                    <a:pt x="0" y="3558"/>
                    <a:pt x="2794" y="6391"/>
                    <a:pt x="6241" y="6391"/>
                  </a:cubicBezTo>
                  <a:cubicBezTo>
                    <a:pt x="9687" y="6391"/>
                    <a:pt x="12481" y="3558"/>
                    <a:pt x="12481" y="66"/>
                  </a:cubicBezTo>
                  <a:lnTo>
                    <a:pt x="12481" y="0"/>
                  </a:lnTo>
                  <a:lnTo>
                    <a:pt x="7664" y="0"/>
                  </a:lnTo>
                  <a:cubicBezTo>
                    <a:pt x="7664" y="12"/>
                    <a:pt x="7666" y="23"/>
                    <a:pt x="7666" y="32"/>
                  </a:cubicBezTo>
                  <a:cubicBezTo>
                    <a:pt x="7666" y="838"/>
                    <a:pt x="7022" y="1490"/>
                    <a:pt x="6229" y="1490"/>
                  </a:cubicBezTo>
                  <a:cubicBezTo>
                    <a:pt x="5437" y="1490"/>
                    <a:pt x="4793" y="838"/>
                    <a:pt x="4793" y="32"/>
                  </a:cubicBezTo>
                  <a:cubicBezTo>
                    <a:pt x="4793" y="23"/>
                    <a:pt x="4795" y="12"/>
                    <a:pt x="479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998;p95">
              <a:extLst>
                <a:ext uri="{FF2B5EF4-FFF2-40B4-BE49-F238E27FC236}">
                  <a16:creationId xmlns:a16="http://schemas.microsoft.com/office/drawing/2014/main" id="{E45179F5-C176-415E-8D79-F3F69034A917}"/>
                </a:ext>
              </a:extLst>
            </p:cNvPr>
            <p:cNvSpPr/>
            <p:nvPr/>
          </p:nvSpPr>
          <p:spPr>
            <a:xfrm>
              <a:off x="6895650" y="3127761"/>
              <a:ext cx="420489" cy="212471"/>
            </a:xfrm>
            <a:custGeom>
              <a:avLst/>
              <a:gdLst/>
              <a:ahLst/>
              <a:cxnLst/>
              <a:rect l="l" t="t" r="r" b="b"/>
              <a:pathLst>
                <a:path w="12652" h="6393" extrusionOk="0">
                  <a:moveTo>
                    <a:pt x="6326" y="0"/>
                  </a:moveTo>
                  <a:cubicBezTo>
                    <a:pt x="2832" y="0"/>
                    <a:pt x="1" y="2833"/>
                    <a:pt x="1" y="6326"/>
                  </a:cubicBezTo>
                  <a:lnTo>
                    <a:pt x="1" y="6393"/>
                  </a:lnTo>
                  <a:lnTo>
                    <a:pt x="4883" y="6393"/>
                  </a:lnTo>
                  <a:cubicBezTo>
                    <a:pt x="4883" y="6382"/>
                    <a:pt x="4882" y="6370"/>
                    <a:pt x="4882" y="6359"/>
                  </a:cubicBezTo>
                  <a:cubicBezTo>
                    <a:pt x="4882" y="5555"/>
                    <a:pt x="5534" y="4904"/>
                    <a:pt x="6337" y="4904"/>
                  </a:cubicBezTo>
                  <a:cubicBezTo>
                    <a:pt x="7141" y="4904"/>
                    <a:pt x="7793" y="5555"/>
                    <a:pt x="7793" y="6359"/>
                  </a:cubicBezTo>
                  <a:cubicBezTo>
                    <a:pt x="7793" y="6370"/>
                    <a:pt x="7791" y="6382"/>
                    <a:pt x="7791" y="6393"/>
                  </a:cubicBezTo>
                  <a:lnTo>
                    <a:pt x="12651" y="6393"/>
                  </a:lnTo>
                  <a:lnTo>
                    <a:pt x="12651" y="6326"/>
                  </a:lnTo>
                  <a:cubicBezTo>
                    <a:pt x="12651" y="2833"/>
                    <a:pt x="9820" y="0"/>
                    <a:pt x="6326"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999;p95">
              <a:extLst>
                <a:ext uri="{FF2B5EF4-FFF2-40B4-BE49-F238E27FC236}">
                  <a16:creationId xmlns:a16="http://schemas.microsoft.com/office/drawing/2014/main" id="{6069ADFF-E00F-4D4C-882B-AD4ACF637C3B}"/>
                </a:ext>
              </a:extLst>
            </p:cNvPr>
            <p:cNvSpPr/>
            <p:nvPr/>
          </p:nvSpPr>
          <p:spPr>
            <a:xfrm>
              <a:off x="7399482" y="3126697"/>
              <a:ext cx="420489" cy="212438"/>
            </a:xfrm>
            <a:custGeom>
              <a:avLst/>
              <a:gdLst/>
              <a:ahLst/>
              <a:cxnLst/>
              <a:rect l="l" t="t" r="r" b="b"/>
              <a:pathLst>
                <a:path w="12652" h="6392" extrusionOk="0">
                  <a:moveTo>
                    <a:pt x="6326" y="0"/>
                  </a:moveTo>
                  <a:cubicBezTo>
                    <a:pt x="2832" y="0"/>
                    <a:pt x="1" y="2832"/>
                    <a:pt x="1" y="6326"/>
                  </a:cubicBezTo>
                  <a:lnTo>
                    <a:pt x="1" y="6391"/>
                  </a:lnTo>
                  <a:lnTo>
                    <a:pt x="4883" y="6391"/>
                  </a:lnTo>
                  <a:cubicBezTo>
                    <a:pt x="4883" y="6380"/>
                    <a:pt x="4882" y="6369"/>
                    <a:pt x="4882" y="6358"/>
                  </a:cubicBezTo>
                  <a:cubicBezTo>
                    <a:pt x="4882" y="5554"/>
                    <a:pt x="5533" y="4902"/>
                    <a:pt x="6337" y="4902"/>
                  </a:cubicBezTo>
                  <a:cubicBezTo>
                    <a:pt x="7141" y="4902"/>
                    <a:pt x="7793" y="5554"/>
                    <a:pt x="7793" y="6358"/>
                  </a:cubicBezTo>
                  <a:cubicBezTo>
                    <a:pt x="7793" y="6369"/>
                    <a:pt x="7791" y="6380"/>
                    <a:pt x="7791" y="6391"/>
                  </a:cubicBezTo>
                  <a:lnTo>
                    <a:pt x="12650" y="6391"/>
                  </a:lnTo>
                  <a:lnTo>
                    <a:pt x="12650" y="6326"/>
                  </a:lnTo>
                  <a:cubicBezTo>
                    <a:pt x="12651" y="2833"/>
                    <a:pt x="9819" y="0"/>
                    <a:pt x="6326"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000;p95">
              <a:extLst>
                <a:ext uri="{FF2B5EF4-FFF2-40B4-BE49-F238E27FC236}">
                  <a16:creationId xmlns:a16="http://schemas.microsoft.com/office/drawing/2014/main" id="{BB441F77-06A5-4068-BF70-6A20E1DC91FB}"/>
                </a:ext>
              </a:extLst>
            </p:cNvPr>
            <p:cNvSpPr/>
            <p:nvPr/>
          </p:nvSpPr>
          <p:spPr>
            <a:xfrm>
              <a:off x="7911823" y="3126697"/>
              <a:ext cx="420489" cy="212438"/>
            </a:xfrm>
            <a:custGeom>
              <a:avLst/>
              <a:gdLst/>
              <a:ahLst/>
              <a:cxnLst/>
              <a:rect l="l" t="t" r="r" b="b"/>
              <a:pathLst>
                <a:path w="12652" h="6392" extrusionOk="0">
                  <a:moveTo>
                    <a:pt x="6326" y="0"/>
                  </a:moveTo>
                  <a:cubicBezTo>
                    <a:pt x="2832" y="0"/>
                    <a:pt x="1" y="2832"/>
                    <a:pt x="1" y="6326"/>
                  </a:cubicBezTo>
                  <a:lnTo>
                    <a:pt x="1" y="6391"/>
                  </a:lnTo>
                  <a:lnTo>
                    <a:pt x="4883" y="6391"/>
                  </a:lnTo>
                  <a:cubicBezTo>
                    <a:pt x="4883" y="6380"/>
                    <a:pt x="4882" y="6369"/>
                    <a:pt x="4882" y="6358"/>
                  </a:cubicBezTo>
                  <a:cubicBezTo>
                    <a:pt x="4882" y="5554"/>
                    <a:pt x="5533" y="4902"/>
                    <a:pt x="6337" y="4902"/>
                  </a:cubicBezTo>
                  <a:cubicBezTo>
                    <a:pt x="7141" y="4902"/>
                    <a:pt x="7793" y="5554"/>
                    <a:pt x="7793" y="6358"/>
                  </a:cubicBezTo>
                  <a:cubicBezTo>
                    <a:pt x="7793" y="6369"/>
                    <a:pt x="7791" y="6380"/>
                    <a:pt x="7791" y="6391"/>
                  </a:cubicBezTo>
                  <a:lnTo>
                    <a:pt x="12650" y="6391"/>
                  </a:lnTo>
                  <a:lnTo>
                    <a:pt x="12650" y="6326"/>
                  </a:lnTo>
                  <a:cubicBezTo>
                    <a:pt x="12651" y="2833"/>
                    <a:pt x="9819" y="0"/>
                    <a:pt x="6326"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5001;p95">
              <a:extLst>
                <a:ext uri="{FF2B5EF4-FFF2-40B4-BE49-F238E27FC236}">
                  <a16:creationId xmlns:a16="http://schemas.microsoft.com/office/drawing/2014/main" id="{6830C500-0E7F-4B3B-8614-8AF5A2D3C7C4}"/>
                </a:ext>
              </a:extLst>
            </p:cNvPr>
            <p:cNvGrpSpPr/>
            <p:nvPr/>
          </p:nvGrpSpPr>
          <p:grpSpPr>
            <a:xfrm>
              <a:off x="6995957" y="3335810"/>
              <a:ext cx="1230393" cy="71754"/>
              <a:chOff x="6995957" y="3287964"/>
              <a:chExt cx="1230393" cy="71754"/>
            </a:xfrm>
          </p:grpSpPr>
          <p:sp>
            <p:nvSpPr>
              <p:cNvPr id="14" name="Google Shape;5002;p95">
                <a:extLst>
                  <a:ext uri="{FF2B5EF4-FFF2-40B4-BE49-F238E27FC236}">
                    <a16:creationId xmlns:a16="http://schemas.microsoft.com/office/drawing/2014/main" id="{7365A420-0823-4527-AF9A-B230D894C959}"/>
                  </a:ext>
                </a:extLst>
              </p:cNvPr>
              <p:cNvSpPr/>
              <p:nvPr/>
            </p:nvSpPr>
            <p:spPr>
              <a:xfrm>
                <a:off x="8006733" y="3287964"/>
                <a:ext cx="219617" cy="71754"/>
              </a:xfrm>
              <a:custGeom>
                <a:avLst/>
                <a:gdLst/>
                <a:ahLst/>
                <a:cxnLst/>
                <a:rect l="l" t="t" r="r" b="b"/>
                <a:pathLst>
                  <a:path w="6608" h="2159" extrusionOk="0">
                    <a:moveTo>
                      <a:pt x="3501" y="647"/>
                    </a:moveTo>
                    <a:cubicBezTo>
                      <a:pt x="3723" y="647"/>
                      <a:pt x="3935" y="820"/>
                      <a:pt x="3936" y="1080"/>
                    </a:cubicBezTo>
                    <a:cubicBezTo>
                      <a:pt x="3936" y="1318"/>
                      <a:pt x="3743" y="1512"/>
                      <a:pt x="3504" y="1512"/>
                    </a:cubicBezTo>
                    <a:cubicBezTo>
                      <a:pt x="3118" y="1512"/>
                      <a:pt x="2924" y="1048"/>
                      <a:pt x="3198" y="775"/>
                    </a:cubicBezTo>
                    <a:cubicBezTo>
                      <a:pt x="3286" y="687"/>
                      <a:pt x="3395" y="647"/>
                      <a:pt x="3501" y="647"/>
                    </a:cubicBezTo>
                    <a:close/>
                    <a:moveTo>
                      <a:pt x="3504" y="0"/>
                    </a:moveTo>
                    <a:cubicBezTo>
                      <a:pt x="3051" y="0"/>
                      <a:pt x="2646" y="282"/>
                      <a:pt x="2490" y="708"/>
                    </a:cubicBezTo>
                    <a:lnTo>
                      <a:pt x="357" y="708"/>
                    </a:lnTo>
                    <a:cubicBezTo>
                      <a:pt x="160" y="708"/>
                      <a:pt x="0" y="868"/>
                      <a:pt x="0" y="1065"/>
                    </a:cubicBezTo>
                    <a:lnTo>
                      <a:pt x="0" y="1129"/>
                    </a:lnTo>
                    <a:cubicBezTo>
                      <a:pt x="0" y="1326"/>
                      <a:pt x="160" y="1486"/>
                      <a:pt x="357" y="1486"/>
                    </a:cubicBezTo>
                    <a:lnTo>
                      <a:pt x="2502" y="1486"/>
                    </a:lnTo>
                    <a:cubicBezTo>
                      <a:pt x="2668" y="1893"/>
                      <a:pt x="3064" y="2159"/>
                      <a:pt x="3502" y="2159"/>
                    </a:cubicBezTo>
                    <a:cubicBezTo>
                      <a:pt x="3943" y="2159"/>
                      <a:pt x="4338" y="1893"/>
                      <a:pt x="4503" y="1486"/>
                    </a:cubicBezTo>
                    <a:lnTo>
                      <a:pt x="6271" y="1486"/>
                    </a:lnTo>
                    <a:cubicBezTo>
                      <a:pt x="6457" y="1486"/>
                      <a:pt x="6607" y="1336"/>
                      <a:pt x="6607" y="1150"/>
                    </a:cubicBezTo>
                    <a:lnTo>
                      <a:pt x="6607" y="1044"/>
                    </a:lnTo>
                    <a:cubicBezTo>
                      <a:pt x="6607" y="859"/>
                      <a:pt x="6457" y="710"/>
                      <a:pt x="6271" y="708"/>
                    </a:cubicBezTo>
                    <a:lnTo>
                      <a:pt x="4518" y="708"/>
                    </a:lnTo>
                    <a:cubicBezTo>
                      <a:pt x="4362" y="282"/>
                      <a:pt x="3957" y="0"/>
                      <a:pt x="3504"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003;p95">
                <a:extLst>
                  <a:ext uri="{FF2B5EF4-FFF2-40B4-BE49-F238E27FC236}">
                    <a16:creationId xmlns:a16="http://schemas.microsoft.com/office/drawing/2014/main" id="{484CDA76-3F35-45F6-AC21-A88308A1B5F0}"/>
                  </a:ext>
                </a:extLst>
              </p:cNvPr>
              <p:cNvSpPr/>
              <p:nvPr/>
            </p:nvSpPr>
            <p:spPr>
              <a:xfrm>
                <a:off x="7756540" y="3287964"/>
                <a:ext cx="219617" cy="71754"/>
              </a:xfrm>
              <a:custGeom>
                <a:avLst/>
                <a:gdLst/>
                <a:ahLst/>
                <a:cxnLst/>
                <a:rect l="l" t="t" r="r" b="b"/>
                <a:pathLst>
                  <a:path w="6608" h="2159" extrusionOk="0">
                    <a:moveTo>
                      <a:pt x="3500" y="647"/>
                    </a:moveTo>
                    <a:cubicBezTo>
                      <a:pt x="3722" y="647"/>
                      <a:pt x="3935" y="820"/>
                      <a:pt x="3935" y="1080"/>
                    </a:cubicBezTo>
                    <a:cubicBezTo>
                      <a:pt x="3935" y="1318"/>
                      <a:pt x="3741" y="1512"/>
                      <a:pt x="3503" y="1512"/>
                    </a:cubicBezTo>
                    <a:cubicBezTo>
                      <a:pt x="3117" y="1512"/>
                      <a:pt x="2925" y="1048"/>
                      <a:pt x="3197" y="775"/>
                    </a:cubicBezTo>
                    <a:cubicBezTo>
                      <a:pt x="3285" y="687"/>
                      <a:pt x="3393" y="647"/>
                      <a:pt x="3500" y="647"/>
                    </a:cubicBezTo>
                    <a:close/>
                    <a:moveTo>
                      <a:pt x="3503" y="0"/>
                    </a:moveTo>
                    <a:cubicBezTo>
                      <a:pt x="3049" y="0"/>
                      <a:pt x="2644" y="282"/>
                      <a:pt x="2489" y="708"/>
                    </a:cubicBezTo>
                    <a:lnTo>
                      <a:pt x="358" y="708"/>
                    </a:lnTo>
                    <a:cubicBezTo>
                      <a:pt x="159" y="708"/>
                      <a:pt x="0" y="868"/>
                      <a:pt x="0" y="1065"/>
                    </a:cubicBezTo>
                    <a:lnTo>
                      <a:pt x="0" y="1129"/>
                    </a:lnTo>
                    <a:cubicBezTo>
                      <a:pt x="0" y="1326"/>
                      <a:pt x="159" y="1486"/>
                      <a:pt x="358" y="1486"/>
                    </a:cubicBezTo>
                    <a:lnTo>
                      <a:pt x="2502" y="1486"/>
                    </a:lnTo>
                    <a:cubicBezTo>
                      <a:pt x="2668" y="1893"/>
                      <a:pt x="3064" y="2159"/>
                      <a:pt x="3503" y="2159"/>
                    </a:cubicBezTo>
                    <a:cubicBezTo>
                      <a:pt x="3941" y="2159"/>
                      <a:pt x="4338" y="1893"/>
                      <a:pt x="4503" y="1486"/>
                    </a:cubicBezTo>
                    <a:lnTo>
                      <a:pt x="6271" y="1486"/>
                    </a:lnTo>
                    <a:cubicBezTo>
                      <a:pt x="6457" y="1486"/>
                      <a:pt x="6608" y="1336"/>
                      <a:pt x="6608" y="1150"/>
                    </a:cubicBezTo>
                    <a:lnTo>
                      <a:pt x="6608" y="1044"/>
                    </a:lnTo>
                    <a:cubicBezTo>
                      <a:pt x="6606" y="859"/>
                      <a:pt x="6455" y="708"/>
                      <a:pt x="6270" y="708"/>
                    </a:cubicBezTo>
                    <a:lnTo>
                      <a:pt x="4516" y="708"/>
                    </a:lnTo>
                    <a:cubicBezTo>
                      <a:pt x="4361" y="282"/>
                      <a:pt x="3956" y="0"/>
                      <a:pt x="3503"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004;p95">
                <a:extLst>
                  <a:ext uri="{FF2B5EF4-FFF2-40B4-BE49-F238E27FC236}">
                    <a16:creationId xmlns:a16="http://schemas.microsoft.com/office/drawing/2014/main" id="{0A1CB391-0BC5-4C59-8D5A-4B9B3B746975}"/>
                  </a:ext>
                </a:extLst>
              </p:cNvPr>
              <p:cNvSpPr/>
              <p:nvPr/>
            </p:nvSpPr>
            <p:spPr>
              <a:xfrm>
                <a:off x="7496443" y="3287964"/>
                <a:ext cx="219617" cy="71754"/>
              </a:xfrm>
              <a:custGeom>
                <a:avLst/>
                <a:gdLst/>
                <a:ahLst/>
                <a:cxnLst/>
                <a:rect l="l" t="t" r="r" b="b"/>
                <a:pathLst>
                  <a:path w="6608" h="2159" extrusionOk="0">
                    <a:moveTo>
                      <a:pt x="3500" y="647"/>
                    </a:moveTo>
                    <a:cubicBezTo>
                      <a:pt x="3722" y="647"/>
                      <a:pt x="3935" y="820"/>
                      <a:pt x="3935" y="1080"/>
                    </a:cubicBezTo>
                    <a:cubicBezTo>
                      <a:pt x="3935" y="1318"/>
                      <a:pt x="3743" y="1512"/>
                      <a:pt x="3504" y="1512"/>
                    </a:cubicBezTo>
                    <a:cubicBezTo>
                      <a:pt x="3119" y="1512"/>
                      <a:pt x="2925" y="1048"/>
                      <a:pt x="3197" y="775"/>
                    </a:cubicBezTo>
                    <a:cubicBezTo>
                      <a:pt x="3285" y="687"/>
                      <a:pt x="3394" y="647"/>
                      <a:pt x="3500" y="647"/>
                    </a:cubicBezTo>
                    <a:close/>
                    <a:moveTo>
                      <a:pt x="3504" y="0"/>
                    </a:moveTo>
                    <a:cubicBezTo>
                      <a:pt x="3050" y="0"/>
                      <a:pt x="2646" y="282"/>
                      <a:pt x="2491" y="708"/>
                    </a:cubicBezTo>
                    <a:lnTo>
                      <a:pt x="358" y="708"/>
                    </a:lnTo>
                    <a:cubicBezTo>
                      <a:pt x="159" y="708"/>
                      <a:pt x="1" y="868"/>
                      <a:pt x="1" y="1065"/>
                    </a:cubicBezTo>
                    <a:lnTo>
                      <a:pt x="1" y="1129"/>
                    </a:lnTo>
                    <a:cubicBezTo>
                      <a:pt x="1" y="1326"/>
                      <a:pt x="159" y="1486"/>
                      <a:pt x="358" y="1486"/>
                    </a:cubicBezTo>
                    <a:lnTo>
                      <a:pt x="2502" y="1486"/>
                    </a:lnTo>
                    <a:cubicBezTo>
                      <a:pt x="2669" y="1893"/>
                      <a:pt x="3064" y="2159"/>
                      <a:pt x="3503" y="2159"/>
                    </a:cubicBezTo>
                    <a:cubicBezTo>
                      <a:pt x="3943" y="2159"/>
                      <a:pt x="4339" y="1893"/>
                      <a:pt x="4504" y="1486"/>
                    </a:cubicBezTo>
                    <a:lnTo>
                      <a:pt x="6272" y="1486"/>
                    </a:lnTo>
                    <a:cubicBezTo>
                      <a:pt x="6457" y="1486"/>
                      <a:pt x="6608" y="1336"/>
                      <a:pt x="6608" y="1150"/>
                    </a:cubicBezTo>
                    <a:lnTo>
                      <a:pt x="6608" y="1044"/>
                    </a:lnTo>
                    <a:cubicBezTo>
                      <a:pt x="6608" y="859"/>
                      <a:pt x="6457" y="710"/>
                      <a:pt x="6272" y="708"/>
                    </a:cubicBezTo>
                    <a:lnTo>
                      <a:pt x="4518" y="708"/>
                    </a:lnTo>
                    <a:cubicBezTo>
                      <a:pt x="4361" y="282"/>
                      <a:pt x="3958" y="0"/>
                      <a:pt x="3504"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005;p95">
                <a:extLst>
                  <a:ext uri="{FF2B5EF4-FFF2-40B4-BE49-F238E27FC236}">
                    <a16:creationId xmlns:a16="http://schemas.microsoft.com/office/drawing/2014/main" id="{4B9D336D-EB4A-477F-BF2C-BC01EAD13539}"/>
                  </a:ext>
                </a:extLst>
              </p:cNvPr>
              <p:cNvSpPr/>
              <p:nvPr/>
            </p:nvSpPr>
            <p:spPr>
              <a:xfrm>
                <a:off x="7243757" y="3287964"/>
                <a:ext cx="219617" cy="71754"/>
              </a:xfrm>
              <a:custGeom>
                <a:avLst/>
                <a:gdLst/>
                <a:ahLst/>
                <a:cxnLst/>
                <a:rect l="l" t="t" r="r" b="b"/>
                <a:pathLst>
                  <a:path w="6608" h="2159" extrusionOk="0">
                    <a:moveTo>
                      <a:pt x="3500" y="647"/>
                    </a:moveTo>
                    <a:cubicBezTo>
                      <a:pt x="3722" y="647"/>
                      <a:pt x="3935" y="820"/>
                      <a:pt x="3935" y="1080"/>
                    </a:cubicBezTo>
                    <a:cubicBezTo>
                      <a:pt x="3935" y="1318"/>
                      <a:pt x="3743" y="1512"/>
                      <a:pt x="3503" y="1512"/>
                    </a:cubicBezTo>
                    <a:cubicBezTo>
                      <a:pt x="3118" y="1512"/>
                      <a:pt x="2925" y="1048"/>
                      <a:pt x="3197" y="775"/>
                    </a:cubicBezTo>
                    <a:cubicBezTo>
                      <a:pt x="3285" y="687"/>
                      <a:pt x="3394" y="647"/>
                      <a:pt x="3500" y="647"/>
                    </a:cubicBezTo>
                    <a:close/>
                    <a:moveTo>
                      <a:pt x="3503" y="0"/>
                    </a:moveTo>
                    <a:cubicBezTo>
                      <a:pt x="3050" y="0"/>
                      <a:pt x="2644" y="282"/>
                      <a:pt x="2489" y="708"/>
                    </a:cubicBezTo>
                    <a:lnTo>
                      <a:pt x="358" y="708"/>
                    </a:lnTo>
                    <a:cubicBezTo>
                      <a:pt x="159" y="708"/>
                      <a:pt x="1" y="868"/>
                      <a:pt x="1" y="1065"/>
                    </a:cubicBezTo>
                    <a:lnTo>
                      <a:pt x="1" y="1129"/>
                    </a:lnTo>
                    <a:cubicBezTo>
                      <a:pt x="1" y="1326"/>
                      <a:pt x="159" y="1486"/>
                      <a:pt x="358" y="1486"/>
                    </a:cubicBezTo>
                    <a:lnTo>
                      <a:pt x="2502" y="1486"/>
                    </a:lnTo>
                    <a:cubicBezTo>
                      <a:pt x="2668" y="1893"/>
                      <a:pt x="3064" y="2159"/>
                      <a:pt x="3503" y="2159"/>
                    </a:cubicBezTo>
                    <a:cubicBezTo>
                      <a:pt x="3943" y="2159"/>
                      <a:pt x="4339" y="1893"/>
                      <a:pt x="4504" y="1486"/>
                    </a:cubicBezTo>
                    <a:lnTo>
                      <a:pt x="6271" y="1486"/>
                    </a:lnTo>
                    <a:cubicBezTo>
                      <a:pt x="6457" y="1486"/>
                      <a:pt x="6608" y="1336"/>
                      <a:pt x="6608" y="1150"/>
                    </a:cubicBezTo>
                    <a:lnTo>
                      <a:pt x="6608" y="1044"/>
                    </a:lnTo>
                    <a:cubicBezTo>
                      <a:pt x="6608" y="859"/>
                      <a:pt x="6457" y="710"/>
                      <a:pt x="6271" y="708"/>
                    </a:cubicBezTo>
                    <a:lnTo>
                      <a:pt x="4516" y="708"/>
                    </a:lnTo>
                    <a:cubicBezTo>
                      <a:pt x="4361" y="282"/>
                      <a:pt x="3956" y="0"/>
                      <a:pt x="3503"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006;p95">
                <a:extLst>
                  <a:ext uri="{FF2B5EF4-FFF2-40B4-BE49-F238E27FC236}">
                    <a16:creationId xmlns:a16="http://schemas.microsoft.com/office/drawing/2014/main" id="{6C3EA43A-5473-450C-88DE-D6CC9C362E17}"/>
                  </a:ext>
                </a:extLst>
              </p:cNvPr>
              <p:cNvSpPr/>
              <p:nvPr/>
            </p:nvSpPr>
            <p:spPr>
              <a:xfrm>
                <a:off x="6995957" y="3287964"/>
                <a:ext cx="219617" cy="71754"/>
              </a:xfrm>
              <a:custGeom>
                <a:avLst/>
                <a:gdLst/>
                <a:ahLst/>
                <a:cxnLst/>
                <a:rect l="l" t="t" r="r" b="b"/>
                <a:pathLst>
                  <a:path w="6608" h="2159" extrusionOk="0">
                    <a:moveTo>
                      <a:pt x="3502" y="647"/>
                    </a:moveTo>
                    <a:cubicBezTo>
                      <a:pt x="3724" y="647"/>
                      <a:pt x="3937" y="820"/>
                      <a:pt x="3937" y="1080"/>
                    </a:cubicBezTo>
                    <a:cubicBezTo>
                      <a:pt x="3937" y="1318"/>
                      <a:pt x="3743" y="1512"/>
                      <a:pt x="3505" y="1512"/>
                    </a:cubicBezTo>
                    <a:cubicBezTo>
                      <a:pt x="3119" y="1512"/>
                      <a:pt x="2926" y="1048"/>
                      <a:pt x="3199" y="775"/>
                    </a:cubicBezTo>
                    <a:cubicBezTo>
                      <a:pt x="3287" y="687"/>
                      <a:pt x="3395" y="647"/>
                      <a:pt x="3502" y="647"/>
                    </a:cubicBezTo>
                    <a:close/>
                    <a:moveTo>
                      <a:pt x="3505" y="0"/>
                    </a:moveTo>
                    <a:cubicBezTo>
                      <a:pt x="3051" y="0"/>
                      <a:pt x="2646" y="282"/>
                      <a:pt x="2491" y="708"/>
                    </a:cubicBezTo>
                    <a:lnTo>
                      <a:pt x="358" y="708"/>
                    </a:lnTo>
                    <a:cubicBezTo>
                      <a:pt x="161" y="708"/>
                      <a:pt x="1" y="868"/>
                      <a:pt x="1" y="1065"/>
                    </a:cubicBezTo>
                    <a:lnTo>
                      <a:pt x="1" y="1129"/>
                    </a:lnTo>
                    <a:cubicBezTo>
                      <a:pt x="1" y="1326"/>
                      <a:pt x="161" y="1486"/>
                      <a:pt x="358" y="1486"/>
                    </a:cubicBezTo>
                    <a:lnTo>
                      <a:pt x="2504" y="1486"/>
                    </a:lnTo>
                    <a:cubicBezTo>
                      <a:pt x="2669" y="1893"/>
                      <a:pt x="3064" y="2159"/>
                      <a:pt x="3505" y="2159"/>
                    </a:cubicBezTo>
                    <a:cubicBezTo>
                      <a:pt x="3943" y="2159"/>
                      <a:pt x="4339" y="1893"/>
                      <a:pt x="4505" y="1486"/>
                    </a:cubicBezTo>
                    <a:lnTo>
                      <a:pt x="6272" y="1486"/>
                    </a:lnTo>
                    <a:cubicBezTo>
                      <a:pt x="6457" y="1486"/>
                      <a:pt x="6608" y="1336"/>
                      <a:pt x="6608" y="1150"/>
                    </a:cubicBezTo>
                    <a:lnTo>
                      <a:pt x="6608" y="1044"/>
                    </a:lnTo>
                    <a:cubicBezTo>
                      <a:pt x="6608" y="859"/>
                      <a:pt x="6457" y="710"/>
                      <a:pt x="6272" y="708"/>
                    </a:cubicBezTo>
                    <a:lnTo>
                      <a:pt x="4518" y="708"/>
                    </a:lnTo>
                    <a:cubicBezTo>
                      <a:pt x="4363" y="282"/>
                      <a:pt x="3958" y="0"/>
                      <a:pt x="3505"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226756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86"/>
        <p:cNvGrpSpPr/>
        <p:nvPr/>
      </p:nvGrpSpPr>
      <p:grpSpPr>
        <a:xfrm>
          <a:off x="0" y="0"/>
          <a:ext cx="0" cy="0"/>
          <a:chOff x="0" y="0"/>
          <a:chExt cx="0" cy="0"/>
        </a:xfrm>
      </p:grpSpPr>
      <p:sp>
        <p:nvSpPr>
          <p:cNvPr id="887" name="Google Shape;887;p27"/>
          <p:cNvSpPr txBox="1">
            <a:spLocks noGrp="1"/>
          </p:cNvSpPr>
          <p:nvPr>
            <p:ph type="ctrTitle"/>
          </p:nvPr>
        </p:nvSpPr>
        <p:spPr>
          <a:xfrm flipH="1">
            <a:off x="770725" y="468450"/>
            <a:ext cx="44631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b="1" dirty="0"/>
              <a:t>CONCLUSION</a:t>
            </a:r>
          </a:p>
        </p:txBody>
      </p:sp>
      <p:sp>
        <p:nvSpPr>
          <p:cNvPr id="888" name="Google Shape;888;p27"/>
          <p:cNvSpPr txBox="1">
            <a:spLocks noGrp="1"/>
          </p:cNvSpPr>
          <p:nvPr>
            <p:ph type="subTitle" idx="1"/>
          </p:nvPr>
        </p:nvSpPr>
        <p:spPr>
          <a:xfrm>
            <a:off x="770700" y="1216175"/>
            <a:ext cx="7600667" cy="3392400"/>
          </a:xfrm>
          <a:prstGeom prst="rect">
            <a:avLst/>
          </a:prstGeom>
        </p:spPr>
        <p:txBody>
          <a:bodyPr spcFirstLastPara="1" wrap="square" lIns="91425" tIns="91425" rIns="91425" bIns="91425" anchor="ctr" anchorCtr="0">
            <a:noAutofit/>
          </a:bodyPr>
          <a:lstStyle/>
          <a:p>
            <a:pPr algn="l">
              <a:lnSpc>
                <a:spcPct val="150000"/>
              </a:lnSpc>
              <a:buFont typeface="Wingdings" panose="05000000000000000000" pitchFamily="2" charset="2"/>
              <a:buChar char="Ø"/>
            </a:pPr>
            <a:r>
              <a:rPr lang="en-US" sz="1800" b="0" i="0" dirty="0">
                <a:solidFill>
                  <a:srgbClr val="292929"/>
                </a:solidFill>
                <a:effectLst/>
                <a:latin typeface="charter"/>
              </a:rPr>
              <a:t>The project involved analysis of the heart disease patient dataset with proper data processing. Then, 2 models were trained and tested with maximum scores as follows:</a:t>
            </a:r>
          </a:p>
          <a:p>
            <a:pPr algn="l">
              <a:lnSpc>
                <a:spcPct val="150000"/>
              </a:lnSpc>
              <a:buFont typeface="Wingdings" panose="05000000000000000000" pitchFamily="2" charset="2"/>
              <a:buChar char="Ø"/>
            </a:pPr>
            <a:r>
              <a:rPr lang="en-US" sz="1800" b="0" i="0" dirty="0">
                <a:solidFill>
                  <a:srgbClr val="292929"/>
                </a:solidFill>
                <a:effectLst/>
                <a:latin typeface="charter"/>
              </a:rPr>
              <a:t>K Neighbors Classifier: 85%</a:t>
            </a:r>
          </a:p>
          <a:p>
            <a:pPr algn="l">
              <a:lnSpc>
                <a:spcPct val="150000"/>
              </a:lnSpc>
              <a:buFont typeface="Wingdings" panose="05000000000000000000" pitchFamily="2" charset="2"/>
              <a:buChar char="Ø"/>
            </a:pPr>
            <a:r>
              <a:rPr lang="en-US" sz="1800" b="0" i="0" dirty="0">
                <a:solidFill>
                  <a:srgbClr val="292929"/>
                </a:solidFill>
                <a:effectLst/>
                <a:latin typeface="charter"/>
              </a:rPr>
              <a:t>Decision Tree Classifier: 76%</a:t>
            </a:r>
          </a:p>
          <a:p>
            <a:pPr>
              <a:lnSpc>
                <a:spcPct val="150000"/>
              </a:lnSpc>
              <a:buFont typeface="Wingdings" panose="05000000000000000000" pitchFamily="2" charset="2"/>
              <a:buChar char="Ø"/>
            </a:pPr>
            <a:r>
              <a:rPr lang="en-US" sz="1800" b="0" i="0" dirty="0">
                <a:solidFill>
                  <a:srgbClr val="292929"/>
                </a:solidFill>
                <a:effectLst/>
                <a:latin typeface="sohne"/>
              </a:rPr>
              <a:t>K Neighbors Classifier scored the best score of 85% with 4 neighbors.</a:t>
            </a:r>
          </a:p>
        </p:txBody>
      </p:sp>
      <p:grpSp>
        <p:nvGrpSpPr>
          <p:cNvPr id="4" name="Google Shape;7202;p101">
            <a:extLst>
              <a:ext uri="{FF2B5EF4-FFF2-40B4-BE49-F238E27FC236}">
                <a16:creationId xmlns:a16="http://schemas.microsoft.com/office/drawing/2014/main" id="{0860BB87-6DC1-4469-ACED-40581EF26154}"/>
              </a:ext>
            </a:extLst>
          </p:cNvPr>
          <p:cNvGrpSpPr/>
          <p:nvPr/>
        </p:nvGrpSpPr>
        <p:grpSpPr>
          <a:xfrm>
            <a:off x="7997978" y="156412"/>
            <a:ext cx="1032608" cy="889838"/>
            <a:chOff x="946175" y="3619500"/>
            <a:chExt cx="296975" cy="293825"/>
          </a:xfrm>
        </p:grpSpPr>
        <p:sp>
          <p:nvSpPr>
            <p:cNvPr id="5" name="Google Shape;7203;p101">
              <a:extLst>
                <a:ext uri="{FF2B5EF4-FFF2-40B4-BE49-F238E27FC236}">
                  <a16:creationId xmlns:a16="http://schemas.microsoft.com/office/drawing/2014/main" id="{DFA6372D-7DCB-4FE9-B2C4-0A1410F5A414}"/>
                </a:ext>
              </a:extLst>
            </p:cNvPr>
            <p:cNvSpPr/>
            <p:nvPr/>
          </p:nvSpPr>
          <p:spPr>
            <a:xfrm>
              <a:off x="963525" y="3619500"/>
              <a:ext cx="207950" cy="293825"/>
            </a:xfrm>
            <a:custGeom>
              <a:avLst/>
              <a:gdLst/>
              <a:ahLst/>
              <a:cxnLst/>
              <a:rect l="l" t="t" r="r" b="b"/>
              <a:pathLst>
                <a:path w="8318" h="11753" extrusionOk="0">
                  <a:moveTo>
                    <a:pt x="3828" y="2742"/>
                  </a:moveTo>
                  <a:cubicBezTo>
                    <a:pt x="3915" y="2742"/>
                    <a:pt x="4001" y="2773"/>
                    <a:pt x="4064" y="2836"/>
                  </a:cubicBezTo>
                  <a:cubicBezTo>
                    <a:pt x="4253" y="2994"/>
                    <a:pt x="4253" y="3183"/>
                    <a:pt x="4096" y="3340"/>
                  </a:cubicBezTo>
                  <a:lnTo>
                    <a:pt x="2678" y="4695"/>
                  </a:lnTo>
                  <a:cubicBezTo>
                    <a:pt x="2615" y="4790"/>
                    <a:pt x="2520" y="4821"/>
                    <a:pt x="2457" y="4821"/>
                  </a:cubicBezTo>
                  <a:cubicBezTo>
                    <a:pt x="2363" y="4821"/>
                    <a:pt x="2268" y="4790"/>
                    <a:pt x="2205" y="4695"/>
                  </a:cubicBezTo>
                  <a:lnTo>
                    <a:pt x="1512" y="4002"/>
                  </a:lnTo>
                  <a:cubicBezTo>
                    <a:pt x="1386" y="3876"/>
                    <a:pt x="1386" y="3655"/>
                    <a:pt x="1512" y="3529"/>
                  </a:cubicBezTo>
                  <a:cubicBezTo>
                    <a:pt x="1575" y="3466"/>
                    <a:pt x="1662" y="3435"/>
                    <a:pt x="1749" y="3435"/>
                  </a:cubicBezTo>
                  <a:cubicBezTo>
                    <a:pt x="1835" y="3435"/>
                    <a:pt x="1922" y="3466"/>
                    <a:pt x="1985" y="3529"/>
                  </a:cubicBezTo>
                  <a:lnTo>
                    <a:pt x="2426" y="3971"/>
                  </a:lnTo>
                  <a:lnTo>
                    <a:pt x="3592" y="2836"/>
                  </a:lnTo>
                  <a:cubicBezTo>
                    <a:pt x="3655" y="2773"/>
                    <a:pt x="3741" y="2742"/>
                    <a:pt x="3828" y="2742"/>
                  </a:cubicBezTo>
                  <a:close/>
                  <a:moveTo>
                    <a:pt x="3828" y="4790"/>
                  </a:moveTo>
                  <a:cubicBezTo>
                    <a:pt x="3915" y="4790"/>
                    <a:pt x="4001" y="4821"/>
                    <a:pt x="4064" y="4884"/>
                  </a:cubicBezTo>
                  <a:cubicBezTo>
                    <a:pt x="4253" y="5042"/>
                    <a:pt x="4253" y="5262"/>
                    <a:pt x="4096" y="5388"/>
                  </a:cubicBezTo>
                  <a:lnTo>
                    <a:pt x="2678" y="6774"/>
                  </a:lnTo>
                  <a:cubicBezTo>
                    <a:pt x="2615" y="6837"/>
                    <a:pt x="2520" y="6869"/>
                    <a:pt x="2457" y="6869"/>
                  </a:cubicBezTo>
                  <a:cubicBezTo>
                    <a:pt x="2363" y="6869"/>
                    <a:pt x="2268" y="6837"/>
                    <a:pt x="2205" y="6774"/>
                  </a:cubicBezTo>
                  <a:lnTo>
                    <a:pt x="1512" y="6050"/>
                  </a:lnTo>
                  <a:cubicBezTo>
                    <a:pt x="1386" y="5924"/>
                    <a:pt x="1386" y="5703"/>
                    <a:pt x="1512" y="5577"/>
                  </a:cubicBezTo>
                  <a:cubicBezTo>
                    <a:pt x="1575" y="5514"/>
                    <a:pt x="1662" y="5483"/>
                    <a:pt x="1749" y="5483"/>
                  </a:cubicBezTo>
                  <a:cubicBezTo>
                    <a:pt x="1835" y="5483"/>
                    <a:pt x="1922" y="5514"/>
                    <a:pt x="1985" y="5577"/>
                  </a:cubicBezTo>
                  <a:lnTo>
                    <a:pt x="2426" y="6018"/>
                  </a:lnTo>
                  <a:lnTo>
                    <a:pt x="3592" y="4884"/>
                  </a:lnTo>
                  <a:cubicBezTo>
                    <a:pt x="3655" y="4821"/>
                    <a:pt x="3741" y="4790"/>
                    <a:pt x="3828" y="4790"/>
                  </a:cubicBezTo>
                  <a:close/>
                  <a:moveTo>
                    <a:pt x="3828" y="6869"/>
                  </a:moveTo>
                  <a:cubicBezTo>
                    <a:pt x="3915" y="6869"/>
                    <a:pt x="4001" y="6900"/>
                    <a:pt x="4064" y="6963"/>
                  </a:cubicBezTo>
                  <a:cubicBezTo>
                    <a:pt x="4253" y="7121"/>
                    <a:pt x="4253" y="7342"/>
                    <a:pt x="4096" y="7468"/>
                  </a:cubicBezTo>
                  <a:lnTo>
                    <a:pt x="2678" y="8854"/>
                  </a:lnTo>
                  <a:cubicBezTo>
                    <a:pt x="2615" y="8917"/>
                    <a:pt x="2520" y="8980"/>
                    <a:pt x="2457" y="8980"/>
                  </a:cubicBezTo>
                  <a:cubicBezTo>
                    <a:pt x="2363" y="8980"/>
                    <a:pt x="2268" y="8917"/>
                    <a:pt x="2205" y="8854"/>
                  </a:cubicBezTo>
                  <a:lnTo>
                    <a:pt x="1512" y="8129"/>
                  </a:lnTo>
                  <a:cubicBezTo>
                    <a:pt x="1386" y="8003"/>
                    <a:pt x="1386" y="7783"/>
                    <a:pt x="1512" y="7657"/>
                  </a:cubicBezTo>
                  <a:cubicBezTo>
                    <a:pt x="1575" y="7594"/>
                    <a:pt x="1662" y="7562"/>
                    <a:pt x="1749" y="7562"/>
                  </a:cubicBezTo>
                  <a:cubicBezTo>
                    <a:pt x="1835" y="7562"/>
                    <a:pt x="1922" y="7594"/>
                    <a:pt x="1985" y="7657"/>
                  </a:cubicBezTo>
                  <a:lnTo>
                    <a:pt x="2426" y="8098"/>
                  </a:lnTo>
                  <a:lnTo>
                    <a:pt x="3592" y="6963"/>
                  </a:lnTo>
                  <a:cubicBezTo>
                    <a:pt x="3655" y="6900"/>
                    <a:pt x="3741" y="6869"/>
                    <a:pt x="3828" y="6869"/>
                  </a:cubicBezTo>
                  <a:close/>
                  <a:moveTo>
                    <a:pt x="347" y="1"/>
                  </a:moveTo>
                  <a:cubicBezTo>
                    <a:pt x="158" y="1"/>
                    <a:pt x="0" y="158"/>
                    <a:pt x="0" y="347"/>
                  </a:cubicBezTo>
                  <a:lnTo>
                    <a:pt x="0" y="9673"/>
                  </a:lnTo>
                  <a:lnTo>
                    <a:pt x="6301" y="9673"/>
                  </a:lnTo>
                  <a:lnTo>
                    <a:pt x="6301" y="10397"/>
                  </a:lnTo>
                  <a:lnTo>
                    <a:pt x="6301" y="10744"/>
                  </a:lnTo>
                  <a:lnTo>
                    <a:pt x="6270" y="10744"/>
                  </a:lnTo>
                  <a:cubicBezTo>
                    <a:pt x="6270" y="11343"/>
                    <a:pt x="6742" y="11752"/>
                    <a:pt x="7278" y="11752"/>
                  </a:cubicBezTo>
                  <a:cubicBezTo>
                    <a:pt x="7876" y="11752"/>
                    <a:pt x="8317" y="11280"/>
                    <a:pt x="8317" y="10744"/>
                  </a:cubicBezTo>
                  <a:lnTo>
                    <a:pt x="8317" y="7972"/>
                  </a:lnTo>
                  <a:lnTo>
                    <a:pt x="7498" y="8822"/>
                  </a:lnTo>
                  <a:lnTo>
                    <a:pt x="5608" y="9547"/>
                  </a:lnTo>
                  <a:cubicBezTo>
                    <a:pt x="5497" y="9576"/>
                    <a:pt x="5390" y="9590"/>
                    <a:pt x="5288" y="9590"/>
                  </a:cubicBezTo>
                  <a:cubicBezTo>
                    <a:pt x="4954" y="9590"/>
                    <a:pt x="4674" y="9441"/>
                    <a:pt x="4505" y="9200"/>
                  </a:cubicBezTo>
                  <a:cubicBezTo>
                    <a:pt x="4316" y="8980"/>
                    <a:pt x="4222" y="8665"/>
                    <a:pt x="4316" y="8255"/>
                  </a:cubicBezTo>
                  <a:lnTo>
                    <a:pt x="5041" y="6365"/>
                  </a:lnTo>
                  <a:lnTo>
                    <a:pt x="8317" y="3088"/>
                  </a:lnTo>
                  <a:lnTo>
                    <a:pt x="8317" y="2773"/>
                  </a:lnTo>
                  <a:lnTo>
                    <a:pt x="5891" y="2773"/>
                  </a:lnTo>
                  <a:cubicBezTo>
                    <a:pt x="5671" y="2773"/>
                    <a:pt x="5513" y="2616"/>
                    <a:pt x="5513" y="2427"/>
                  </a:cubicBezTo>
                  <a:lnTo>
                    <a:pt x="551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204;p101">
              <a:extLst>
                <a:ext uri="{FF2B5EF4-FFF2-40B4-BE49-F238E27FC236}">
                  <a16:creationId xmlns:a16="http://schemas.microsoft.com/office/drawing/2014/main" id="{3B27EA54-6856-452F-A8E4-44374BB37689}"/>
                </a:ext>
              </a:extLst>
            </p:cNvPr>
            <p:cNvSpPr/>
            <p:nvPr/>
          </p:nvSpPr>
          <p:spPr>
            <a:xfrm>
              <a:off x="1185625" y="3688025"/>
              <a:ext cx="57525" cy="55950"/>
            </a:xfrm>
            <a:custGeom>
              <a:avLst/>
              <a:gdLst/>
              <a:ahLst/>
              <a:cxnLst/>
              <a:rect l="l" t="t" r="r" b="b"/>
              <a:pathLst>
                <a:path w="2301" h="2238" extrusionOk="0">
                  <a:moveTo>
                    <a:pt x="1072" y="1"/>
                  </a:moveTo>
                  <a:cubicBezTo>
                    <a:pt x="890" y="1"/>
                    <a:pt x="709" y="64"/>
                    <a:pt x="568" y="190"/>
                  </a:cubicBezTo>
                  <a:lnTo>
                    <a:pt x="0" y="788"/>
                  </a:lnTo>
                  <a:lnTo>
                    <a:pt x="1450" y="2238"/>
                  </a:lnTo>
                  <a:lnTo>
                    <a:pt x="2048" y="1639"/>
                  </a:lnTo>
                  <a:cubicBezTo>
                    <a:pt x="2300" y="1387"/>
                    <a:pt x="2300" y="946"/>
                    <a:pt x="2048" y="662"/>
                  </a:cubicBezTo>
                  <a:lnTo>
                    <a:pt x="1576" y="190"/>
                  </a:lnTo>
                  <a:cubicBezTo>
                    <a:pt x="1434" y="64"/>
                    <a:pt x="1253" y="1"/>
                    <a:pt x="107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205;p101">
              <a:extLst>
                <a:ext uri="{FF2B5EF4-FFF2-40B4-BE49-F238E27FC236}">
                  <a16:creationId xmlns:a16="http://schemas.microsoft.com/office/drawing/2014/main" id="{857CFBCA-EDB0-4964-A806-37C409007BD0}"/>
                </a:ext>
              </a:extLst>
            </p:cNvPr>
            <p:cNvSpPr/>
            <p:nvPr/>
          </p:nvSpPr>
          <p:spPr>
            <a:xfrm>
              <a:off x="1088075" y="3795925"/>
              <a:ext cx="46375" cy="45025"/>
            </a:xfrm>
            <a:custGeom>
              <a:avLst/>
              <a:gdLst/>
              <a:ahLst/>
              <a:cxnLst/>
              <a:rect l="l" t="t" r="r" b="b"/>
              <a:pathLst>
                <a:path w="1855" h="1801" extrusionOk="0">
                  <a:moveTo>
                    <a:pt x="594" y="1"/>
                  </a:moveTo>
                  <a:lnTo>
                    <a:pt x="59" y="1387"/>
                  </a:lnTo>
                  <a:cubicBezTo>
                    <a:pt x="0" y="1621"/>
                    <a:pt x="186" y="1800"/>
                    <a:pt x="414" y="1800"/>
                  </a:cubicBezTo>
                  <a:cubicBezTo>
                    <a:pt x="432" y="1800"/>
                    <a:pt x="450" y="1799"/>
                    <a:pt x="468" y="1797"/>
                  </a:cubicBezTo>
                  <a:lnTo>
                    <a:pt x="1855" y="1261"/>
                  </a:lnTo>
                  <a:lnTo>
                    <a:pt x="59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206;p101">
              <a:extLst>
                <a:ext uri="{FF2B5EF4-FFF2-40B4-BE49-F238E27FC236}">
                  <a16:creationId xmlns:a16="http://schemas.microsoft.com/office/drawing/2014/main" id="{B23511E0-D7FB-43A2-B167-CF114C133A41}"/>
                </a:ext>
              </a:extLst>
            </p:cNvPr>
            <p:cNvSpPr/>
            <p:nvPr/>
          </p:nvSpPr>
          <p:spPr>
            <a:xfrm>
              <a:off x="1112375" y="3720325"/>
              <a:ext cx="97700" cy="97700"/>
            </a:xfrm>
            <a:custGeom>
              <a:avLst/>
              <a:gdLst/>
              <a:ahLst/>
              <a:cxnLst/>
              <a:rect l="l" t="t" r="r" b="b"/>
              <a:pathLst>
                <a:path w="3908" h="3908" extrusionOk="0">
                  <a:moveTo>
                    <a:pt x="2426" y="1"/>
                  </a:moveTo>
                  <a:lnTo>
                    <a:pt x="1" y="2458"/>
                  </a:lnTo>
                  <a:lnTo>
                    <a:pt x="1450" y="3907"/>
                  </a:lnTo>
                  <a:lnTo>
                    <a:pt x="3907" y="1481"/>
                  </a:lnTo>
                  <a:lnTo>
                    <a:pt x="242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207;p101">
              <a:extLst>
                <a:ext uri="{FF2B5EF4-FFF2-40B4-BE49-F238E27FC236}">
                  <a16:creationId xmlns:a16="http://schemas.microsoft.com/office/drawing/2014/main" id="{DBA8611F-8BA7-4AE9-AAB3-9CC1616128E1}"/>
                </a:ext>
              </a:extLst>
            </p:cNvPr>
            <p:cNvSpPr/>
            <p:nvPr/>
          </p:nvSpPr>
          <p:spPr>
            <a:xfrm>
              <a:off x="1120250" y="3623450"/>
              <a:ext cx="47275" cy="47275"/>
            </a:xfrm>
            <a:custGeom>
              <a:avLst/>
              <a:gdLst/>
              <a:ahLst/>
              <a:cxnLst/>
              <a:rect l="l" t="t" r="r" b="b"/>
              <a:pathLst>
                <a:path w="1891" h="1891" extrusionOk="0">
                  <a:moveTo>
                    <a:pt x="1" y="0"/>
                  </a:moveTo>
                  <a:lnTo>
                    <a:pt x="1" y="1891"/>
                  </a:lnTo>
                  <a:lnTo>
                    <a:pt x="1891" y="1891"/>
                  </a:lnTo>
                  <a:lnTo>
                    <a:pt x="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208;p101">
              <a:extLst>
                <a:ext uri="{FF2B5EF4-FFF2-40B4-BE49-F238E27FC236}">
                  <a16:creationId xmlns:a16="http://schemas.microsoft.com/office/drawing/2014/main" id="{3BBC787B-2924-4E5C-83E7-500FE75254DB}"/>
                </a:ext>
              </a:extLst>
            </p:cNvPr>
            <p:cNvSpPr/>
            <p:nvPr/>
          </p:nvSpPr>
          <p:spPr>
            <a:xfrm>
              <a:off x="946175" y="3879425"/>
              <a:ext cx="166225" cy="33900"/>
            </a:xfrm>
            <a:custGeom>
              <a:avLst/>
              <a:gdLst/>
              <a:ahLst/>
              <a:cxnLst/>
              <a:rect l="l" t="t" r="r" b="b"/>
              <a:pathLst>
                <a:path w="6649" h="1356" extrusionOk="0">
                  <a:moveTo>
                    <a:pt x="348" y="0"/>
                  </a:moveTo>
                  <a:cubicBezTo>
                    <a:pt x="158" y="0"/>
                    <a:pt x="1" y="190"/>
                    <a:pt x="1" y="347"/>
                  </a:cubicBezTo>
                  <a:lnTo>
                    <a:pt x="1" y="694"/>
                  </a:lnTo>
                  <a:cubicBezTo>
                    <a:pt x="1" y="1040"/>
                    <a:pt x="316" y="1355"/>
                    <a:pt x="694" y="1355"/>
                  </a:cubicBezTo>
                  <a:lnTo>
                    <a:pt x="6649" y="1355"/>
                  </a:lnTo>
                  <a:cubicBezTo>
                    <a:pt x="6428" y="1103"/>
                    <a:pt x="6302" y="725"/>
                    <a:pt x="6302" y="347"/>
                  </a:cubicBezTo>
                  <a:lnTo>
                    <a:pt x="630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50091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110" name="TextBox 109">
            <a:extLst>
              <a:ext uri="{FF2B5EF4-FFF2-40B4-BE49-F238E27FC236}">
                <a16:creationId xmlns:a16="http://schemas.microsoft.com/office/drawing/2014/main" id="{D6ABF858-F365-4879-88AA-CC41154877A1}"/>
              </a:ext>
            </a:extLst>
          </p:cNvPr>
          <p:cNvSpPr txBox="1"/>
          <p:nvPr/>
        </p:nvSpPr>
        <p:spPr>
          <a:xfrm>
            <a:off x="3086986" y="1887562"/>
            <a:ext cx="4642882" cy="1107996"/>
          </a:xfrm>
          <a:prstGeom prst="rect">
            <a:avLst/>
          </a:prstGeom>
          <a:noFill/>
        </p:spPr>
        <p:txBody>
          <a:bodyPr wrap="square">
            <a:spAutoFit/>
          </a:bodyPr>
          <a:lstStyle/>
          <a:p>
            <a:r>
              <a:rPr lang="en" sz="6600" b="1" dirty="0">
                <a:effectLst>
                  <a:outerShdw blurRad="38100" dist="38100" dir="2700000" algn="tl">
                    <a:srgbClr val="000000">
                      <a:alpha val="43137"/>
                    </a:srgbClr>
                  </a:outerShdw>
                </a:effectLst>
                <a:latin typeface="Barlow Condensed SemiBold"/>
                <a:ea typeface="Barlow Condensed SemiBold"/>
                <a:cs typeface="Barlow Condensed SemiBold"/>
                <a:sym typeface="Barlow Condensed SemiBold"/>
              </a:rPr>
              <a:t>THANKS!</a:t>
            </a:r>
            <a:endParaRPr lang="en-IN" sz="66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70236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6"/>
        <p:cNvGrpSpPr/>
        <p:nvPr/>
      </p:nvGrpSpPr>
      <p:grpSpPr>
        <a:xfrm>
          <a:off x="0" y="0"/>
          <a:ext cx="0" cy="0"/>
          <a:chOff x="0" y="0"/>
          <a:chExt cx="0" cy="0"/>
        </a:xfrm>
      </p:grpSpPr>
      <p:sp>
        <p:nvSpPr>
          <p:cNvPr id="887" name="Google Shape;887;p27"/>
          <p:cNvSpPr txBox="1">
            <a:spLocks noGrp="1"/>
          </p:cNvSpPr>
          <p:nvPr>
            <p:ph type="ctrTitle"/>
          </p:nvPr>
        </p:nvSpPr>
        <p:spPr>
          <a:xfrm flipH="1">
            <a:off x="770725" y="468450"/>
            <a:ext cx="44631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Introduction</a:t>
            </a:r>
            <a:endParaRPr dirty="0"/>
          </a:p>
        </p:txBody>
      </p:sp>
      <p:sp>
        <p:nvSpPr>
          <p:cNvPr id="888" name="Google Shape;888;p27"/>
          <p:cNvSpPr txBox="1">
            <a:spLocks noGrp="1"/>
          </p:cNvSpPr>
          <p:nvPr>
            <p:ph type="subTitle" idx="1"/>
          </p:nvPr>
        </p:nvSpPr>
        <p:spPr>
          <a:xfrm>
            <a:off x="523339" y="1362797"/>
            <a:ext cx="7600667" cy="3392400"/>
          </a:xfrm>
          <a:prstGeom prst="rect">
            <a:avLst/>
          </a:prstGeom>
        </p:spPr>
        <p:txBody>
          <a:bodyPr spcFirstLastPara="1" wrap="square" lIns="91425" tIns="91425" rIns="91425" bIns="91425" anchor="ctr" anchorCtr="0">
            <a:noAutofit/>
          </a:bodyPr>
          <a:lstStyle/>
          <a:p>
            <a:pPr>
              <a:lnSpc>
                <a:spcPct val="150000"/>
              </a:lnSpc>
            </a:pPr>
            <a:r>
              <a:rPr lang="en-US" sz="1400" dirty="0">
                <a:latin typeface="+mj-lt"/>
              </a:rPr>
              <a:t>Over the last decade, heart disease or cardiovascular remains the primary basis of death worldwide. </a:t>
            </a:r>
          </a:p>
          <a:p>
            <a:pPr>
              <a:lnSpc>
                <a:spcPct val="150000"/>
              </a:lnSpc>
            </a:pPr>
            <a:r>
              <a:rPr lang="en-US" sz="1400" dirty="0">
                <a:latin typeface="+mj-lt"/>
              </a:rPr>
              <a:t>An estimate by the World Health Organization, that over 17.9 million deaths occur every year worldwide because of cardiovascular disease</a:t>
            </a:r>
          </a:p>
          <a:p>
            <a:pPr>
              <a:lnSpc>
                <a:spcPct val="150000"/>
              </a:lnSpc>
            </a:pPr>
            <a:r>
              <a:rPr lang="en-US" sz="1400" b="0" i="0" dirty="0">
                <a:solidFill>
                  <a:srgbClr val="333333"/>
                </a:solidFill>
                <a:latin typeface="+mj-lt"/>
              </a:rPr>
              <a:t>The vast number of deaths is common amongst low and middle-income countries </a:t>
            </a:r>
          </a:p>
          <a:p>
            <a:pPr>
              <a:lnSpc>
                <a:spcPct val="150000"/>
              </a:lnSpc>
            </a:pPr>
            <a:r>
              <a:rPr lang="en-US" sz="1400" b="0" i="0" dirty="0">
                <a:solidFill>
                  <a:srgbClr val="333333"/>
                </a:solidFill>
                <a:latin typeface="+mj-lt"/>
              </a:rPr>
              <a:t> Many predisposing factors such as personal and professional habits and genetic predisposition accounts for heart disease.</a:t>
            </a:r>
            <a:endParaRPr lang="en-US" sz="1400" dirty="0">
              <a:solidFill>
                <a:srgbClr val="333333"/>
              </a:solidFill>
              <a:latin typeface="+mj-lt"/>
            </a:endParaRPr>
          </a:p>
          <a:p>
            <a:pPr>
              <a:lnSpc>
                <a:spcPct val="150000"/>
              </a:lnSpc>
            </a:pPr>
            <a:r>
              <a:rPr lang="en-US" sz="1400" b="0" i="0" dirty="0">
                <a:solidFill>
                  <a:srgbClr val="333333"/>
                </a:solidFill>
                <a:latin typeface="+mj-lt"/>
              </a:rPr>
              <a:t>Medical diagnosis should be proficient, reliable, and aided with computer techniques to reduce the effective cost for diagnostic tests. </a:t>
            </a:r>
            <a:endParaRPr lang="en-US" sz="1400" dirty="0">
              <a:latin typeface="+mj-lt"/>
            </a:endParaRPr>
          </a:p>
          <a:p>
            <a:endParaRPr lang="en-US" dirty="0"/>
          </a:p>
          <a:p>
            <a:pPr marL="0" lvl="0" indent="0" algn="l" rtl="0">
              <a:spcBef>
                <a:spcPts val="0"/>
              </a:spcBef>
              <a:spcAft>
                <a:spcPts val="0"/>
              </a:spcAft>
              <a:buNone/>
            </a:pPr>
            <a:endParaRPr dirty="0"/>
          </a:p>
        </p:txBody>
      </p:sp>
      <p:grpSp>
        <p:nvGrpSpPr>
          <p:cNvPr id="4" name="Google Shape;1999;p94">
            <a:extLst>
              <a:ext uri="{FF2B5EF4-FFF2-40B4-BE49-F238E27FC236}">
                <a16:creationId xmlns:a16="http://schemas.microsoft.com/office/drawing/2014/main" id="{F5658C51-AFDB-4D69-895B-ADF74FF5EF56}"/>
              </a:ext>
            </a:extLst>
          </p:cNvPr>
          <p:cNvGrpSpPr/>
          <p:nvPr/>
        </p:nvGrpSpPr>
        <p:grpSpPr>
          <a:xfrm>
            <a:off x="6508418" y="140852"/>
            <a:ext cx="2492868" cy="1379876"/>
            <a:chOff x="2654821" y="2311071"/>
            <a:chExt cx="2279715" cy="1262120"/>
          </a:xfrm>
        </p:grpSpPr>
        <p:grpSp>
          <p:nvGrpSpPr>
            <p:cNvPr id="5" name="Google Shape;2000;p94">
              <a:extLst>
                <a:ext uri="{FF2B5EF4-FFF2-40B4-BE49-F238E27FC236}">
                  <a16:creationId xmlns:a16="http://schemas.microsoft.com/office/drawing/2014/main" id="{D56BED44-7070-472B-B849-6596CAEBFF64}"/>
                </a:ext>
              </a:extLst>
            </p:cNvPr>
            <p:cNvGrpSpPr/>
            <p:nvPr/>
          </p:nvGrpSpPr>
          <p:grpSpPr>
            <a:xfrm>
              <a:off x="4034269" y="2840745"/>
              <a:ext cx="40212" cy="36437"/>
              <a:chOff x="4293400" y="2574725"/>
              <a:chExt cx="84425" cy="80100"/>
            </a:xfrm>
          </p:grpSpPr>
          <p:sp>
            <p:nvSpPr>
              <p:cNvPr id="260" name="Google Shape;2001;p94">
                <a:extLst>
                  <a:ext uri="{FF2B5EF4-FFF2-40B4-BE49-F238E27FC236}">
                    <a16:creationId xmlns:a16="http://schemas.microsoft.com/office/drawing/2014/main" id="{5644EE22-A46A-4551-A2D7-14940B8275D3}"/>
                  </a:ext>
                </a:extLst>
              </p:cNvPr>
              <p:cNvSpPr/>
              <p:nvPr/>
            </p:nvSpPr>
            <p:spPr>
              <a:xfrm>
                <a:off x="4293400" y="2574725"/>
                <a:ext cx="57150" cy="45250"/>
              </a:xfrm>
              <a:custGeom>
                <a:avLst/>
                <a:gdLst/>
                <a:ahLst/>
                <a:cxnLst/>
                <a:rect l="l" t="t" r="r" b="b"/>
                <a:pathLst>
                  <a:path w="2286" h="1810" extrusionOk="0">
                    <a:moveTo>
                      <a:pt x="2286" y="905"/>
                    </a:moveTo>
                    <a:lnTo>
                      <a:pt x="1857" y="476"/>
                    </a:lnTo>
                    <a:lnTo>
                      <a:pt x="0" y="0"/>
                    </a:lnTo>
                    <a:lnTo>
                      <a:pt x="95" y="834"/>
                    </a:lnTo>
                    <a:lnTo>
                      <a:pt x="952" y="1476"/>
                    </a:lnTo>
                    <a:lnTo>
                      <a:pt x="1952" y="1810"/>
                    </a:lnTo>
                    <a:close/>
                  </a:path>
                </a:pathLst>
              </a:custGeom>
              <a:solidFill>
                <a:srgbClr val="5F7D95"/>
              </a:solidFill>
              <a:ln>
                <a:noFill/>
              </a:ln>
            </p:spPr>
          </p:sp>
          <p:sp>
            <p:nvSpPr>
              <p:cNvPr id="261" name="Google Shape;2002;p94">
                <a:extLst>
                  <a:ext uri="{FF2B5EF4-FFF2-40B4-BE49-F238E27FC236}">
                    <a16:creationId xmlns:a16="http://schemas.microsoft.com/office/drawing/2014/main" id="{4636E987-C3EB-4A10-9697-C35DD059D5B4}"/>
                  </a:ext>
                </a:extLst>
              </p:cNvPr>
              <p:cNvSpPr/>
              <p:nvPr/>
            </p:nvSpPr>
            <p:spPr>
              <a:xfrm>
                <a:off x="4299350" y="2589925"/>
                <a:ext cx="78475" cy="64900"/>
              </a:xfrm>
              <a:custGeom>
                <a:avLst/>
                <a:gdLst/>
                <a:ahLst/>
                <a:cxnLst/>
                <a:rect l="l" t="t" r="r" b="b"/>
                <a:pathLst>
                  <a:path w="3139" h="2596" extrusionOk="0">
                    <a:moveTo>
                      <a:pt x="2009" y="1"/>
                    </a:moveTo>
                    <a:lnTo>
                      <a:pt x="1820" y="252"/>
                    </a:lnTo>
                    <a:lnTo>
                      <a:pt x="1632" y="314"/>
                    </a:lnTo>
                    <a:lnTo>
                      <a:pt x="1590" y="419"/>
                    </a:lnTo>
                    <a:lnTo>
                      <a:pt x="1318" y="398"/>
                    </a:lnTo>
                    <a:lnTo>
                      <a:pt x="1255" y="273"/>
                    </a:lnTo>
                    <a:lnTo>
                      <a:pt x="983" y="63"/>
                    </a:lnTo>
                    <a:lnTo>
                      <a:pt x="837" y="42"/>
                    </a:lnTo>
                    <a:lnTo>
                      <a:pt x="795" y="63"/>
                    </a:lnTo>
                    <a:lnTo>
                      <a:pt x="753" y="252"/>
                    </a:lnTo>
                    <a:lnTo>
                      <a:pt x="900" y="314"/>
                    </a:lnTo>
                    <a:lnTo>
                      <a:pt x="983" y="461"/>
                    </a:lnTo>
                    <a:lnTo>
                      <a:pt x="963" y="670"/>
                    </a:lnTo>
                    <a:lnTo>
                      <a:pt x="753" y="566"/>
                    </a:lnTo>
                    <a:lnTo>
                      <a:pt x="544" y="524"/>
                    </a:lnTo>
                    <a:lnTo>
                      <a:pt x="209" y="356"/>
                    </a:lnTo>
                    <a:lnTo>
                      <a:pt x="0" y="419"/>
                    </a:lnTo>
                    <a:lnTo>
                      <a:pt x="0" y="524"/>
                    </a:lnTo>
                    <a:lnTo>
                      <a:pt x="105" y="628"/>
                    </a:lnTo>
                    <a:lnTo>
                      <a:pt x="314" y="670"/>
                    </a:lnTo>
                    <a:lnTo>
                      <a:pt x="419" y="796"/>
                    </a:lnTo>
                    <a:lnTo>
                      <a:pt x="377" y="921"/>
                    </a:lnTo>
                    <a:lnTo>
                      <a:pt x="377" y="1026"/>
                    </a:lnTo>
                    <a:lnTo>
                      <a:pt x="628" y="1214"/>
                    </a:lnTo>
                    <a:lnTo>
                      <a:pt x="628" y="1340"/>
                    </a:lnTo>
                    <a:lnTo>
                      <a:pt x="544" y="1423"/>
                    </a:lnTo>
                    <a:lnTo>
                      <a:pt x="628" y="1612"/>
                    </a:lnTo>
                    <a:lnTo>
                      <a:pt x="879" y="1737"/>
                    </a:lnTo>
                    <a:lnTo>
                      <a:pt x="1067" y="1737"/>
                    </a:lnTo>
                    <a:lnTo>
                      <a:pt x="1193" y="1863"/>
                    </a:lnTo>
                    <a:lnTo>
                      <a:pt x="1046" y="1884"/>
                    </a:lnTo>
                    <a:lnTo>
                      <a:pt x="1109" y="2051"/>
                    </a:lnTo>
                    <a:lnTo>
                      <a:pt x="1088" y="2093"/>
                    </a:lnTo>
                    <a:lnTo>
                      <a:pt x="1088" y="2239"/>
                    </a:lnTo>
                    <a:lnTo>
                      <a:pt x="1172" y="2260"/>
                    </a:lnTo>
                    <a:lnTo>
                      <a:pt x="1276" y="2198"/>
                    </a:lnTo>
                    <a:lnTo>
                      <a:pt x="1276" y="2156"/>
                    </a:lnTo>
                    <a:lnTo>
                      <a:pt x="1318" y="2093"/>
                    </a:lnTo>
                    <a:lnTo>
                      <a:pt x="1381" y="2072"/>
                    </a:lnTo>
                    <a:lnTo>
                      <a:pt x="1486" y="1946"/>
                    </a:lnTo>
                    <a:lnTo>
                      <a:pt x="1569" y="1926"/>
                    </a:lnTo>
                    <a:lnTo>
                      <a:pt x="1611" y="1821"/>
                    </a:lnTo>
                    <a:lnTo>
                      <a:pt x="1695" y="1821"/>
                    </a:lnTo>
                    <a:lnTo>
                      <a:pt x="1820" y="1737"/>
                    </a:lnTo>
                    <a:lnTo>
                      <a:pt x="1883" y="1737"/>
                    </a:lnTo>
                    <a:lnTo>
                      <a:pt x="1883" y="1758"/>
                    </a:lnTo>
                    <a:lnTo>
                      <a:pt x="1925" y="1758"/>
                    </a:lnTo>
                    <a:lnTo>
                      <a:pt x="1988" y="1863"/>
                    </a:lnTo>
                    <a:lnTo>
                      <a:pt x="2051" y="1946"/>
                    </a:lnTo>
                    <a:lnTo>
                      <a:pt x="2009" y="1988"/>
                    </a:lnTo>
                    <a:lnTo>
                      <a:pt x="2030" y="2051"/>
                    </a:lnTo>
                    <a:lnTo>
                      <a:pt x="2155" y="2135"/>
                    </a:lnTo>
                    <a:lnTo>
                      <a:pt x="1988" y="2260"/>
                    </a:lnTo>
                    <a:lnTo>
                      <a:pt x="2155" y="2470"/>
                    </a:lnTo>
                    <a:lnTo>
                      <a:pt x="2260" y="2511"/>
                    </a:lnTo>
                    <a:lnTo>
                      <a:pt x="2302" y="2574"/>
                    </a:lnTo>
                    <a:lnTo>
                      <a:pt x="2406" y="2595"/>
                    </a:lnTo>
                    <a:lnTo>
                      <a:pt x="2448" y="2574"/>
                    </a:lnTo>
                    <a:lnTo>
                      <a:pt x="2448" y="2365"/>
                    </a:lnTo>
                    <a:lnTo>
                      <a:pt x="2427" y="2302"/>
                    </a:lnTo>
                    <a:lnTo>
                      <a:pt x="2427" y="2198"/>
                    </a:lnTo>
                    <a:lnTo>
                      <a:pt x="2406" y="2072"/>
                    </a:lnTo>
                    <a:lnTo>
                      <a:pt x="2427" y="1967"/>
                    </a:lnTo>
                    <a:lnTo>
                      <a:pt x="2469" y="1946"/>
                    </a:lnTo>
                    <a:lnTo>
                      <a:pt x="2553" y="2030"/>
                    </a:lnTo>
                    <a:lnTo>
                      <a:pt x="2511" y="2135"/>
                    </a:lnTo>
                    <a:lnTo>
                      <a:pt x="2553" y="2198"/>
                    </a:lnTo>
                    <a:lnTo>
                      <a:pt x="2574" y="2135"/>
                    </a:lnTo>
                    <a:lnTo>
                      <a:pt x="2574" y="1946"/>
                    </a:lnTo>
                    <a:lnTo>
                      <a:pt x="2636" y="1884"/>
                    </a:lnTo>
                    <a:lnTo>
                      <a:pt x="2636" y="1779"/>
                    </a:lnTo>
                    <a:lnTo>
                      <a:pt x="2574" y="1737"/>
                    </a:lnTo>
                    <a:lnTo>
                      <a:pt x="2616" y="1633"/>
                    </a:lnTo>
                    <a:lnTo>
                      <a:pt x="2657" y="1549"/>
                    </a:lnTo>
                    <a:lnTo>
                      <a:pt x="2636" y="1444"/>
                    </a:lnTo>
                    <a:lnTo>
                      <a:pt x="2636" y="1298"/>
                    </a:lnTo>
                    <a:lnTo>
                      <a:pt x="2783" y="1151"/>
                    </a:lnTo>
                    <a:lnTo>
                      <a:pt x="2950" y="1130"/>
                    </a:lnTo>
                    <a:lnTo>
                      <a:pt x="3034" y="1089"/>
                    </a:lnTo>
                    <a:lnTo>
                      <a:pt x="3139" y="1089"/>
                    </a:lnTo>
                    <a:lnTo>
                      <a:pt x="3034" y="984"/>
                    </a:lnTo>
                    <a:lnTo>
                      <a:pt x="2888" y="900"/>
                    </a:lnTo>
                    <a:lnTo>
                      <a:pt x="2741" y="921"/>
                    </a:lnTo>
                    <a:lnTo>
                      <a:pt x="2616" y="817"/>
                    </a:lnTo>
                    <a:lnTo>
                      <a:pt x="2574" y="712"/>
                    </a:lnTo>
                    <a:lnTo>
                      <a:pt x="2406" y="586"/>
                    </a:lnTo>
                    <a:lnTo>
                      <a:pt x="2323" y="419"/>
                    </a:lnTo>
                    <a:lnTo>
                      <a:pt x="2323" y="314"/>
                    </a:lnTo>
                    <a:lnTo>
                      <a:pt x="2134" y="84"/>
                    </a:lnTo>
                    <a:lnTo>
                      <a:pt x="200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2003;p94">
              <a:extLst>
                <a:ext uri="{FF2B5EF4-FFF2-40B4-BE49-F238E27FC236}">
                  <a16:creationId xmlns:a16="http://schemas.microsoft.com/office/drawing/2014/main" id="{5F51D05F-24B1-4954-90E2-308D020564BB}"/>
                </a:ext>
              </a:extLst>
            </p:cNvPr>
            <p:cNvGrpSpPr/>
            <p:nvPr/>
          </p:nvGrpSpPr>
          <p:grpSpPr>
            <a:xfrm>
              <a:off x="3894606" y="2334874"/>
              <a:ext cx="913198" cy="518984"/>
              <a:chOff x="4000175" y="1462675"/>
              <a:chExt cx="1917275" cy="1140875"/>
            </a:xfrm>
          </p:grpSpPr>
          <p:sp>
            <p:nvSpPr>
              <p:cNvPr id="252" name="Google Shape;2004;p94">
                <a:extLst>
                  <a:ext uri="{FF2B5EF4-FFF2-40B4-BE49-F238E27FC236}">
                    <a16:creationId xmlns:a16="http://schemas.microsoft.com/office/drawing/2014/main" id="{010A3A6B-81A5-4045-AF6C-53046D565C76}"/>
                  </a:ext>
                </a:extLst>
              </p:cNvPr>
              <p:cNvSpPr/>
              <p:nvPr/>
            </p:nvSpPr>
            <p:spPr>
              <a:xfrm>
                <a:off x="4178050" y="2433300"/>
                <a:ext cx="60250" cy="65175"/>
              </a:xfrm>
              <a:custGeom>
                <a:avLst/>
                <a:gdLst/>
                <a:ahLst/>
                <a:cxnLst/>
                <a:rect l="l" t="t" r="r" b="b"/>
                <a:pathLst>
                  <a:path w="2410" h="2607" extrusionOk="0">
                    <a:moveTo>
                      <a:pt x="639" y="2410"/>
                    </a:moveTo>
                    <a:lnTo>
                      <a:pt x="1180" y="2607"/>
                    </a:lnTo>
                    <a:lnTo>
                      <a:pt x="2410" y="2017"/>
                    </a:lnTo>
                    <a:lnTo>
                      <a:pt x="2262" y="0"/>
                    </a:lnTo>
                    <a:lnTo>
                      <a:pt x="541" y="0"/>
                    </a:lnTo>
                    <a:lnTo>
                      <a:pt x="0" y="1771"/>
                    </a:lnTo>
                    <a:close/>
                  </a:path>
                </a:pathLst>
              </a:custGeom>
              <a:solidFill>
                <a:srgbClr val="5F7D95"/>
              </a:solidFill>
              <a:ln>
                <a:noFill/>
              </a:ln>
            </p:spPr>
          </p:sp>
          <p:grpSp>
            <p:nvGrpSpPr>
              <p:cNvPr id="253" name="Google Shape;2005;p94">
                <a:extLst>
                  <a:ext uri="{FF2B5EF4-FFF2-40B4-BE49-F238E27FC236}">
                    <a16:creationId xmlns:a16="http://schemas.microsoft.com/office/drawing/2014/main" id="{070612C6-D361-4B5A-80AC-53E3C3635030}"/>
                  </a:ext>
                </a:extLst>
              </p:cNvPr>
              <p:cNvGrpSpPr/>
              <p:nvPr/>
            </p:nvGrpSpPr>
            <p:grpSpPr>
              <a:xfrm>
                <a:off x="4000175" y="1462675"/>
                <a:ext cx="1917275" cy="1140875"/>
                <a:chOff x="4000175" y="1462675"/>
                <a:chExt cx="1917275" cy="1140875"/>
              </a:xfrm>
            </p:grpSpPr>
            <p:sp>
              <p:nvSpPr>
                <p:cNvPr id="254" name="Google Shape;2006;p94">
                  <a:extLst>
                    <a:ext uri="{FF2B5EF4-FFF2-40B4-BE49-F238E27FC236}">
                      <a16:creationId xmlns:a16="http://schemas.microsoft.com/office/drawing/2014/main" id="{2A62E6EC-2B3B-4441-969F-1615119B0F7E}"/>
                    </a:ext>
                  </a:extLst>
                </p:cNvPr>
                <p:cNvSpPr/>
                <p:nvPr/>
              </p:nvSpPr>
              <p:spPr>
                <a:xfrm>
                  <a:off x="4000175" y="2000075"/>
                  <a:ext cx="1545875" cy="510000"/>
                </a:xfrm>
                <a:custGeom>
                  <a:avLst/>
                  <a:gdLst/>
                  <a:ahLst/>
                  <a:cxnLst/>
                  <a:rect l="l" t="t" r="r" b="b"/>
                  <a:pathLst>
                    <a:path w="61835" h="20400" extrusionOk="0">
                      <a:moveTo>
                        <a:pt x="1594" y="319"/>
                      </a:moveTo>
                      <a:lnTo>
                        <a:pt x="106" y="0"/>
                      </a:lnTo>
                      <a:lnTo>
                        <a:pt x="0" y="2444"/>
                      </a:lnTo>
                      <a:lnTo>
                        <a:pt x="1062" y="9031"/>
                      </a:lnTo>
                      <a:lnTo>
                        <a:pt x="3931" y="9775"/>
                      </a:lnTo>
                      <a:lnTo>
                        <a:pt x="2125" y="10200"/>
                      </a:lnTo>
                      <a:lnTo>
                        <a:pt x="531" y="10413"/>
                      </a:lnTo>
                      <a:lnTo>
                        <a:pt x="1487" y="13600"/>
                      </a:lnTo>
                      <a:lnTo>
                        <a:pt x="3931" y="17212"/>
                      </a:lnTo>
                      <a:lnTo>
                        <a:pt x="8393" y="18594"/>
                      </a:lnTo>
                      <a:lnTo>
                        <a:pt x="9987" y="18169"/>
                      </a:lnTo>
                      <a:lnTo>
                        <a:pt x="13281" y="20400"/>
                      </a:lnTo>
                      <a:lnTo>
                        <a:pt x="14343" y="18912"/>
                      </a:lnTo>
                      <a:lnTo>
                        <a:pt x="28793" y="17319"/>
                      </a:lnTo>
                      <a:lnTo>
                        <a:pt x="35699" y="16894"/>
                      </a:lnTo>
                      <a:lnTo>
                        <a:pt x="48342" y="16894"/>
                      </a:lnTo>
                      <a:lnTo>
                        <a:pt x="49617" y="15194"/>
                      </a:lnTo>
                      <a:lnTo>
                        <a:pt x="59285" y="20294"/>
                      </a:lnTo>
                      <a:lnTo>
                        <a:pt x="60135" y="19231"/>
                      </a:lnTo>
                      <a:lnTo>
                        <a:pt x="61835" y="18487"/>
                      </a:lnTo>
                      <a:lnTo>
                        <a:pt x="61092" y="13494"/>
                      </a:lnTo>
                      <a:lnTo>
                        <a:pt x="46323" y="3188"/>
                      </a:lnTo>
                      <a:lnTo>
                        <a:pt x="12962" y="10413"/>
                      </a:lnTo>
                      <a:lnTo>
                        <a:pt x="4569" y="7013"/>
                      </a:lnTo>
                      <a:lnTo>
                        <a:pt x="2444" y="3507"/>
                      </a:lnTo>
                      <a:lnTo>
                        <a:pt x="2019" y="1807"/>
                      </a:lnTo>
                      <a:close/>
                    </a:path>
                  </a:pathLst>
                </a:custGeom>
                <a:solidFill>
                  <a:srgbClr val="5F7D95"/>
                </a:solidFill>
                <a:ln>
                  <a:noFill/>
                </a:ln>
              </p:spPr>
            </p:sp>
            <p:sp>
              <p:nvSpPr>
                <p:cNvPr id="255" name="Google Shape;2007;p94">
                  <a:extLst>
                    <a:ext uri="{FF2B5EF4-FFF2-40B4-BE49-F238E27FC236}">
                      <a16:creationId xmlns:a16="http://schemas.microsoft.com/office/drawing/2014/main" id="{454D4BC1-D71E-40B6-9301-1766CFFDA9C5}"/>
                    </a:ext>
                  </a:extLst>
                </p:cNvPr>
                <p:cNvSpPr/>
                <p:nvPr/>
              </p:nvSpPr>
              <p:spPr>
                <a:xfrm>
                  <a:off x="4624175" y="1521775"/>
                  <a:ext cx="58100" cy="73775"/>
                </a:xfrm>
                <a:custGeom>
                  <a:avLst/>
                  <a:gdLst/>
                  <a:ahLst/>
                  <a:cxnLst/>
                  <a:rect l="l" t="t" r="r" b="b"/>
                  <a:pathLst>
                    <a:path w="2324" h="2951" extrusionOk="0">
                      <a:moveTo>
                        <a:pt x="210" y="1"/>
                      </a:moveTo>
                      <a:lnTo>
                        <a:pt x="126" y="84"/>
                      </a:lnTo>
                      <a:lnTo>
                        <a:pt x="147" y="189"/>
                      </a:lnTo>
                      <a:lnTo>
                        <a:pt x="252" y="252"/>
                      </a:lnTo>
                      <a:lnTo>
                        <a:pt x="335" y="356"/>
                      </a:lnTo>
                      <a:lnTo>
                        <a:pt x="273" y="419"/>
                      </a:lnTo>
                      <a:lnTo>
                        <a:pt x="210" y="419"/>
                      </a:lnTo>
                      <a:lnTo>
                        <a:pt x="147" y="335"/>
                      </a:lnTo>
                      <a:lnTo>
                        <a:pt x="63" y="293"/>
                      </a:lnTo>
                      <a:lnTo>
                        <a:pt x="22" y="293"/>
                      </a:lnTo>
                      <a:lnTo>
                        <a:pt x="42" y="356"/>
                      </a:lnTo>
                      <a:lnTo>
                        <a:pt x="22" y="545"/>
                      </a:lnTo>
                      <a:lnTo>
                        <a:pt x="1" y="565"/>
                      </a:lnTo>
                      <a:lnTo>
                        <a:pt x="1" y="712"/>
                      </a:lnTo>
                      <a:lnTo>
                        <a:pt x="42" y="754"/>
                      </a:lnTo>
                      <a:lnTo>
                        <a:pt x="126" y="775"/>
                      </a:lnTo>
                      <a:lnTo>
                        <a:pt x="189" y="858"/>
                      </a:lnTo>
                      <a:lnTo>
                        <a:pt x="147" y="963"/>
                      </a:lnTo>
                      <a:lnTo>
                        <a:pt x="294" y="1256"/>
                      </a:lnTo>
                      <a:lnTo>
                        <a:pt x="356" y="1340"/>
                      </a:lnTo>
                      <a:lnTo>
                        <a:pt x="461" y="1340"/>
                      </a:lnTo>
                      <a:lnTo>
                        <a:pt x="398" y="1402"/>
                      </a:lnTo>
                      <a:lnTo>
                        <a:pt x="294" y="1444"/>
                      </a:lnTo>
                      <a:lnTo>
                        <a:pt x="231" y="1612"/>
                      </a:lnTo>
                      <a:lnTo>
                        <a:pt x="335" y="1821"/>
                      </a:lnTo>
                      <a:lnTo>
                        <a:pt x="398" y="1988"/>
                      </a:lnTo>
                      <a:lnTo>
                        <a:pt x="398" y="2114"/>
                      </a:lnTo>
                      <a:lnTo>
                        <a:pt x="440" y="2177"/>
                      </a:lnTo>
                      <a:lnTo>
                        <a:pt x="461" y="2281"/>
                      </a:lnTo>
                      <a:lnTo>
                        <a:pt x="419" y="2323"/>
                      </a:lnTo>
                      <a:lnTo>
                        <a:pt x="503" y="2511"/>
                      </a:lnTo>
                      <a:lnTo>
                        <a:pt x="545" y="2679"/>
                      </a:lnTo>
                      <a:lnTo>
                        <a:pt x="649" y="2762"/>
                      </a:lnTo>
                      <a:lnTo>
                        <a:pt x="649" y="2867"/>
                      </a:lnTo>
                      <a:lnTo>
                        <a:pt x="733" y="2951"/>
                      </a:lnTo>
                      <a:lnTo>
                        <a:pt x="879" y="2909"/>
                      </a:lnTo>
                      <a:lnTo>
                        <a:pt x="963" y="2742"/>
                      </a:lnTo>
                      <a:lnTo>
                        <a:pt x="1089" y="2553"/>
                      </a:lnTo>
                      <a:lnTo>
                        <a:pt x="1172" y="2511"/>
                      </a:lnTo>
                      <a:lnTo>
                        <a:pt x="1151" y="2428"/>
                      </a:lnTo>
                      <a:lnTo>
                        <a:pt x="1172" y="2323"/>
                      </a:lnTo>
                      <a:lnTo>
                        <a:pt x="1423" y="2135"/>
                      </a:lnTo>
                      <a:lnTo>
                        <a:pt x="1528" y="2114"/>
                      </a:lnTo>
                      <a:lnTo>
                        <a:pt x="1612" y="2177"/>
                      </a:lnTo>
                      <a:lnTo>
                        <a:pt x="1695" y="2177"/>
                      </a:lnTo>
                      <a:lnTo>
                        <a:pt x="1737" y="2072"/>
                      </a:lnTo>
                      <a:lnTo>
                        <a:pt x="1800" y="1988"/>
                      </a:lnTo>
                      <a:lnTo>
                        <a:pt x="1926" y="1926"/>
                      </a:lnTo>
                      <a:lnTo>
                        <a:pt x="2114" y="1779"/>
                      </a:lnTo>
                      <a:lnTo>
                        <a:pt x="2135" y="1674"/>
                      </a:lnTo>
                      <a:lnTo>
                        <a:pt x="2219" y="1612"/>
                      </a:lnTo>
                      <a:lnTo>
                        <a:pt x="2323" y="1382"/>
                      </a:lnTo>
                      <a:lnTo>
                        <a:pt x="2302" y="1256"/>
                      </a:lnTo>
                      <a:lnTo>
                        <a:pt x="2135" y="1068"/>
                      </a:lnTo>
                      <a:lnTo>
                        <a:pt x="2051" y="942"/>
                      </a:lnTo>
                      <a:lnTo>
                        <a:pt x="2051" y="837"/>
                      </a:lnTo>
                      <a:lnTo>
                        <a:pt x="1884" y="712"/>
                      </a:lnTo>
                      <a:lnTo>
                        <a:pt x="1779" y="712"/>
                      </a:lnTo>
                      <a:lnTo>
                        <a:pt x="1716" y="733"/>
                      </a:lnTo>
                      <a:lnTo>
                        <a:pt x="1633" y="670"/>
                      </a:lnTo>
                      <a:lnTo>
                        <a:pt x="1507" y="628"/>
                      </a:lnTo>
                      <a:lnTo>
                        <a:pt x="1382" y="503"/>
                      </a:lnTo>
                      <a:lnTo>
                        <a:pt x="1319" y="461"/>
                      </a:lnTo>
                      <a:lnTo>
                        <a:pt x="1298" y="524"/>
                      </a:lnTo>
                      <a:lnTo>
                        <a:pt x="1214" y="503"/>
                      </a:lnTo>
                      <a:lnTo>
                        <a:pt x="1193" y="419"/>
                      </a:lnTo>
                      <a:lnTo>
                        <a:pt x="1110" y="314"/>
                      </a:lnTo>
                      <a:lnTo>
                        <a:pt x="1047" y="314"/>
                      </a:lnTo>
                      <a:lnTo>
                        <a:pt x="1005" y="419"/>
                      </a:lnTo>
                      <a:lnTo>
                        <a:pt x="963" y="419"/>
                      </a:lnTo>
                      <a:lnTo>
                        <a:pt x="858" y="252"/>
                      </a:lnTo>
                      <a:lnTo>
                        <a:pt x="775" y="210"/>
                      </a:lnTo>
                      <a:lnTo>
                        <a:pt x="775" y="252"/>
                      </a:lnTo>
                      <a:lnTo>
                        <a:pt x="858" y="356"/>
                      </a:lnTo>
                      <a:lnTo>
                        <a:pt x="858" y="440"/>
                      </a:lnTo>
                      <a:lnTo>
                        <a:pt x="775" y="503"/>
                      </a:lnTo>
                      <a:lnTo>
                        <a:pt x="775" y="607"/>
                      </a:lnTo>
                      <a:lnTo>
                        <a:pt x="733" y="607"/>
                      </a:lnTo>
                      <a:lnTo>
                        <a:pt x="670" y="524"/>
                      </a:lnTo>
                      <a:lnTo>
                        <a:pt x="649" y="147"/>
                      </a:lnTo>
                      <a:lnTo>
                        <a:pt x="545" y="105"/>
                      </a:lnTo>
                      <a:lnTo>
                        <a:pt x="440" y="84"/>
                      </a:lnTo>
                      <a:lnTo>
                        <a:pt x="27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008;p94">
                  <a:extLst>
                    <a:ext uri="{FF2B5EF4-FFF2-40B4-BE49-F238E27FC236}">
                      <a16:creationId xmlns:a16="http://schemas.microsoft.com/office/drawing/2014/main" id="{3B85D89A-9E54-4F1D-B709-0736E9BE24E3}"/>
                    </a:ext>
                  </a:extLst>
                </p:cNvPr>
                <p:cNvSpPr/>
                <p:nvPr/>
              </p:nvSpPr>
              <p:spPr>
                <a:xfrm>
                  <a:off x="4499150" y="1462675"/>
                  <a:ext cx="117200" cy="104100"/>
                </a:xfrm>
                <a:custGeom>
                  <a:avLst/>
                  <a:gdLst/>
                  <a:ahLst/>
                  <a:cxnLst/>
                  <a:rect l="l" t="t" r="r" b="b"/>
                  <a:pathLst>
                    <a:path w="4688" h="4164" extrusionOk="0">
                      <a:moveTo>
                        <a:pt x="398" y="0"/>
                      </a:moveTo>
                      <a:lnTo>
                        <a:pt x="357" y="63"/>
                      </a:lnTo>
                      <a:lnTo>
                        <a:pt x="336" y="168"/>
                      </a:lnTo>
                      <a:lnTo>
                        <a:pt x="357" y="251"/>
                      </a:lnTo>
                      <a:lnTo>
                        <a:pt x="357" y="398"/>
                      </a:lnTo>
                      <a:lnTo>
                        <a:pt x="252" y="523"/>
                      </a:lnTo>
                      <a:lnTo>
                        <a:pt x="147" y="712"/>
                      </a:lnTo>
                      <a:lnTo>
                        <a:pt x="22" y="879"/>
                      </a:lnTo>
                      <a:lnTo>
                        <a:pt x="1" y="984"/>
                      </a:lnTo>
                      <a:lnTo>
                        <a:pt x="22" y="1423"/>
                      </a:lnTo>
                      <a:lnTo>
                        <a:pt x="105" y="1507"/>
                      </a:lnTo>
                      <a:lnTo>
                        <a:pt x="210" y="1549"/>
                      </a:lnTo>
                      <a:lnTo>
                        <a:pt x="231" y="1653"/>
                      </a:lnTo>
                      <a:lnTo>
                        <a:pt x="189" y="1967"/>
                      </a:lnTo>
                      <a:lnTo>
                        <a:pt x="126" y="2093"/>
                      </a:lnTo>
                      <a:lnTo>
                        <a:pt x="105" y="2197"/>
                      </a:lnTo>
                      <a:lnTo>
                        <a:pt x="126" y="2281"/>
                      </a:lnTo>
                      <a:lnTo>
                        <a:pt x="189" y="2260"/>
                      </a:lnTo>
                      <a:lnTo>
                        <a:pt x="273" y="2155"/>
                      </a:lnTo>
                      <a:lnTo>
                        <a:pt x="419" y="2093"/>
                      </a:lnTo>
                      <a:lnTo>
                        <a:pt x="482" y="2155"/>
                      </a:lnTo>
                      <a:lnTo>
                        <a:pt x="503" y="2260"/>
                      </a:lnTo>
                      <a:lnTo>
                        <a:pt x="650" y="2385"/>
                      </a:lnTo>
                      <a:lnTo>
                        <a:pt x="754" y="2385"/>
                      </a:lnTo>
                      <a:lnTo>
                        <a:pt x="817" y="2344"/>
                      </a:lnTo>
                      <a:lnTo>
                        <a:pt x="901" y="2365"/>
                      </a:lnTo>
                      <a:cubicBezTo>
                        <a:pt x="859" y="2448"/>
                        <a:pt x="859" y="2511"/>
                        <a:pt x="859" y="2595"/>
                      </a:cubicBezTo>
                      <a:lnTo>
                        <a:pt x="838" y="2595"/>
                      </a:lnTo>
                      <a:lnTo>
                        <a:pt x="733" y="2657"/>
                      </a:lnTo>
                      <a:lnTo>
                        <a:pt x="629" y="2595"/>
                      </a:lnTo>
                      <a:lnTo>
                        <a:pt x="545" y="2595"/>
                      </a:lnTo>
                      <a:lnTo>
                        <a:pt x="440" y="2678"/>
                      </a:lnTo>
                      <a:lnTo>
                        <a:pt x="315" y="2678"/>
                      </a:lnTo>
                      <a:lnTo>
                        <a:pt x="294" y="2699"/>
                      </a:lnTo>
                      <a:lnTo>
                        <a:pt x="336" y="2783"/>
                      </a:lnTo>
                      <a:lnTo>
                        <a:pt x="482" y="2804"/>
                      </a:lnTo>
                      <a:lnTo>
                        <a:pt x="524" y="2909"/>
                      </a:lnTo>
                      <a:lnTo>
                        <a:pt x="650" y="2971"/>
                      </a:lnTo>
                      <a:lnTo>
                        <a:pt x="733" y="3076"/>
                      </a:lnTo>
                      <a:lnTo>
                        <a:pt x="901" y="3118"/>
                      </a:lnTo>
                      <a:lnTo>
                        <a:pt x="1110" y="3118"/>
                      </a:lnTo>
                      <a:lnTo>
                        <a:pt x="1173" y="3139"/>
                      </a:lnTo>
                      <a:lnTo>
                        <a:pt x="1131" y="3181"/>
                      </a:lnTo>
                      <a:lnTo>
                        <a:pt x="963" y="3222"/>
                      </a:lnTo>
                      <a:lnTo>
                        <a:pt x="838" y="3222"/>
                      </a:lnTo>
                      <a:lnTo>
                        <a:pt x="838" y="3285"/>
                      </a:lnTo>
                      <a:lnTo>
                        <a:pt x="942" y="3327"/>
                      </a:lnTo>
                      <a:lnTo>
                        <a:pt x="1068" y="3327"/>
                      </a:lnTo>
                      <a:lnTo>
                        <a:pt x="1173" y="3243"/>
                      </a:lnTo>
                      <a:lnTo>
                        <a:pt x="1319" y="3139"/>
                      </a:lnTo>
                      <a:lnTo>
                        <a:pt x="1382" y="3097"/>
                      </a:lnTo>
                      <a:lnTo>
                        <a:pt x="1445" y="2929"/>
                      </a:lnTo>
                      <a:lnTo>
                        <a:pt x="1528" y="2762"/>
                      </a:lnTo>
                      <a:lnTo>
                        <a:pt x="1486" y="2678"/>
                      </a:lnTo>
                      <a:lnTo>
                        <a:pt x="1256" y="2532"/>
                      </a:lnTo>
                      <a:lnTo>
                        <a:pt x="1152" y="2511"/>
                      </a:lnTo>
                      <a:lnTo>
                        <a:pt x="1152" y="2385"/>
                      </a:lnTo>
                      <a:lnTo>
                        <a:pt x="1256" y="2406"/>
                      </a:lnTo>
                      <a:lnTo>
                        <a:pt x="1382" y="2385"/>
                      </a:lnTo>
                      <a:lnTo>
                        <a:pt x="1570" y="2281"/>
                      </a:lnTo>
                      <a:lnTo>
                        <a:pt x="1654" y="2176"/>
                      </a:lnTo>
                      <a:lnTo>
                        <a:pt x="1654" y="2072"/>
                      </a:lnTo>
                      <a:lnTo>
                        <a:pt x="1779" y="1946"/>
                      </a:lnTo>
                      <a:lnTo>
                        <a:pt x="1968" y="1800"/>
                      </a:lnTo>
                      <a:lnTo>
                        <a:pt x="2114" y="1967"/>
                      </a:lnTo>
                      <a:lnTo>
                        <a:pt x="2010" y="2009"/>
                      </a:lnTo>
                      <a:lnTo>
                        <a:pt x="1968" y="2093"/>
                      </a:lnTo>
                      <a:lnTo>
                        <a:pt x="1968" y="2176"/>
                      </a:lnTo>
                      <a:lnTo>
                        <a:pt x="1800" y="2197"/>
                      </a:lnTo>
                      <a:lnTo>
                        <a:pt x="1696" y="2281"/>
                      </a:lnTo>
                      <a:lnTo>
                        <a:pt x="1654" y="2469"/>
                      </a:lnTo>
                      <a:lnTo>
                        <a:pt x="1654" y="2574"/>
                      </a:lnTo>
                      <a:lnTo>
                        <a:pt x="1758" y="2637"/>
                      </a:lnTo>
                      <a:lnTo>
                        <a:pt x="1821" y="2637"/>
                      </a:lnTo>
                      <a:lnTo>
                        <a:pt x="1884" y="2720"/>
                      </a:lnTo>
                      <a:lnTo>
                        <a:pt x="1758" y="2867"/>
                      </a:lnTo>
                      <a:lnTo>
                        <a:pt x="1717" y="2971"/>
                      </a:lnTo>
                      <a:lnTo>
                        <a:pt x="1779" y="3139"/>
                      </a:lnTo>
                      <a:lnTo>
                        <a:pt x="1758" y="3222"/>
                      </a:lnTo>
                      <a:lnTo>
                        <a:pt x="1570" y="3327"/>
                      </a:lnTo>
                      <a:lnTo>
                        <a:pt x="1549" y="3390"/>
                      </a:lnTo>
                      <a:lnTo>
                        <a:pt x="1675" y="3453"/>
                      </a:lnTo>
                      <a:lnTo>
                        <a:pt x="1738" y="3515"/>
                      </a:lnTo>
                      <a:lnTo>
                        <a:pt x="1779" y="3494"/>
                      </a:lnTo>
                      <a:lnTo>
                        <a:pt x="1758" y="3411"/>
                      </a:lnTo>
                      <a:lnTo>
                        <a:pt x="1779" y="3348"/>
                      </a:lnTo>
                      <a:lnTo>
                        <a:pt x="1884" y="3411"/>
                      </a:lnTo>
                      <a:lnTo>
                        <a:pt x="1989" y="3494"/>
                      </a:lnTo>
                      <a:lnTo>
                        <a:pt x="2093" y="3432"/>
                      </a:lnTo>
                      <a:lnTo>
                        <a:pt x="2177" y="3432"/>
                      </a:lnTo>
                      <a:lnTo>
                        <a:pt x="2240" y="3536"/>
                      </a:lnTo>
                      <a:lnTo>
                        <a:pt x="2323" y="3746"/>
                      </a:lnTo>
                      <a:lnTo>
                        <a:pt x="2407" y="3829"/>
                      </a:lnTo>
                      <a:lnTo>
                        <a:pt x="2533" y="3850"/>
                      </a:lnTo>
                      <a:lnTo>
                        <a:pt x="2658" y="3934"/>
                      </a:lnTo>
                      <a:lnTo>
                        <a:pt x="2763" y="3955"/>
                      </a:lnTo>
                      <a:lnTo>
                        <a:pt x="2909" y="3871"/>
                      </a:lnTo>
                      <a:lnTo>
                        <a:pt x="3056" y="3829"/>
                      </a:lnTo>
                      <a:lnTo>
                        <a:pt x="3139" y="3871"/>
                      </a:lnTo>
                      <a:lnTo>
                        <a:pt x="3286" y="3955"/>
                      </a:lnTo>
                      <a:lnTo>
                        <a:pt x="3579" y="3976"/>
                      </a:lnTo>
                      <a:lnTo>
                        <a:pt x="3683" y="3955"/>
                      </a:lnTo>
                      <a:lnTo>
                        <a:pt x="3767" y="3976"/>
                      </a:lnTo>
                      <a:lnTo>
                        <a:pt x="3872" y="3976"/>
                      </a:lnTo>
                      <a:lnTo>
                        <a:pt x="3955" y="4059"/>
                      </a:lnTo>
                      <a:lnTo>
                        <a:pt x="4060" y="4164"/>
                      </a:lnTo>
                      <a:lnTo>
                        <a:pt x="4165" y="4164"/>
                      </a:lnTo>
                      <a:lnTo>
                        <a:pt x="4269" y="4080"/>
                      </a:lnTo>
                      <a:lnTo>
                        <a:pt x="4395" y="3955"/>
                      </a:lnTo>
                      <a:lnTo>
                        <a:pt x="4541" y="3913"/>
                      </a:lnTo>
                      <a:lnTo>
                        <a:pt x="4688" y="3725"/>
                      </a:lnTo>
                      <a:lnTo>
                        <a:pt x="4688" y="3620"/>
                      </a:lnTo>
                      <a:lnTo>
                        <a:pt x="4541" y="3453"/>
                      </a:lnTo>
                      <a:lnTo>
                        <a:pt x="4479" y="3432"/>
                      </a:lnTo>
                      <a:lnTo>
                        <a:pt x="4332" y="3285"/>
                      </a:lnTo>
                      <a:lnTo>
                        <a:pt x="4186" y="3243"/>
                      </a:lnTo>
                      <a:lnTo>
                        <a:pt x="4060" y="3181"/>
                      </a:lnTo>
                      <a:lnTo>
                        <a:pt x="4018" y="3034"/>
                      </a:lnTo>
                      <a:lnTo>
                        <a:pt x="4102" y="3034"/>
                      </a:lnTo>
                      <a:lnTo>
                        <a:pt x="4186" y="3097"/>
                      </a:lnTo>
                      <a:lnTo>
                        <a:pt x="4290" y="3097"/>
                      </a:lnTo>
                      <a:lnTo>
                        <a:pt x="4290" y="3013"/>
                      </a:lnTo>
                      <a:lnTo>
                        <a:pt x="4165" y="2825"/>
                      </a:lnTo>
                      <a:lnTo>
                        <a:pt x="3976" y="2657"/>
                      </a:lnTo>
                      <a:lnTo>
                        <a:pt x="3976" y="2490"/>
                      </a:lnTo>
                      <a:lnTo>
                        <a:pt x="3955" y="2344"/>
                      </a:lnTo>
                      <a:lnTo>
                        <a:pt x="3851" y="2281"/>
                      </a:lnTo>
                      <a:lnTo>
                        <a:pt x="3851" y="2155"/>
                      </a:lnTo>
                      <a:lnTo>
                        <a:pt x="3788" y="2093"/>
                      </a:lnTo>
                      <a:lnTo>
                        <a:pt x="3746" y="2093"/>
                      </a:lnTo>
                      <a:lnTo>
                        <a:pt x="3370" y="1821"/>
                      </a:lnTo>
                      <a:lnTo>
                        <a:pt x="3160" y="1779"/>
                      </a:lnTo>
                      <a:lnTo>
                        <a:pt x="2972" y="1821"/>
                      </a:lnTo>
                      <a:lnTo>
                        <a:pt x="2951" y="1883"/>
                      </a:lnTo>
                      <a:lnTo>
                        <a:pt x="2972" y="1967"/>
                      </a:lnTo>
                      <a:lnTo>
                        <a:pt x="3139" y="2155"/>
                      </a:lnTo>
                      <a:lnTo>
                        <a:pt x="3139" y="2239"/>
                      </a:lnTo>
                      <a:lnTo>
                        <a:pt x="3077" y="2344"/>
                      </a:lnTo>
                      <a:lnTo>
                        <a:pt x="3077" y="2448"/>
                      </a:lnTo>
                      <a:lnTo>
                        <a:pt x="3056" y="2574"/>
                      </a:lnTo>
                      <a:lnTo>
                        <a:pt x="2972" y="2720"/>
                      </a:lnTo>
                      <a:lnTo>
                        <a:pt x="2930" y="2783"/>
                      </a:lnTo>
                      <a:lnTo>
                        <a:pt x="2909" y="2699"/>
                      </a:lnTo>
                      <a:lnTo>
                        <a:pt x="2951" y="2595"/>
                      </a:lnTo>
                      <a:lnTo>
                        <a:pt x="2972" y="2490"/>
                      </a:lnTo>
                      <a:lnTo>
                        <a:pt x="2930" y="2448"/>
                      </a:lnTo>
                      <a:lnTo>
                        <a:pt x="2972" y="2260"/>
                      </a:lnTo>
                      <a:lnTo>
                        <a:pt x="2930" y="2155"/>
                      </a:lnTo>
                      <a:lnTo>
                        <a:pt x="2742" y="1883"/>
                      </a:lnTo>
                      <a:lnTo>
                        <a:pt x="2595" y="1779"/>
                      </a:lnTo>
                      <a:lnTo>
                        <a:pt x="2386" y="1758"/>
                      </a:lnTo>
                      <a:lnTo>
                        <a:pt x="2323" y="1779"/>
                      </a:lnTo>
                      <a:lnTo>
                        <a:pt x="2282" y="1925"/>
                      </a:lnTo>
                      <a:lnTo>
                        <a:pt x="2240" y="1946"/>
                      </a:lnTo>
                      <a:cubicBezTo>
                        <a:pt x="2198" y="1883"/>
                        <a:pt x="2114" y="1841"/>
                        <a:pt x="2072" y="1821"/>
                      </a:cubicBezTo>
                      <a:lnTo>
                        <a:pt x="2114" y="1779"/>
                      </a:lnTo>
                      <a:lnTo>
                        <a:pt x="2177" y="1674"/>
                      </a:lnTo>
                      <a:lnTo>
                        <a:pt x="2177" y="1549"/>
                      </a:lnTo>
                      <a:lnTo>
                        <a:pt x="1989" y="1444"/>
                      </a:lnTo>
                      <a:lnTo>
                        <a:pt x="1800" y="1297"/>
                      </a:lnTo>
                      <a:lnTo>
                        <a:pt x="1696" y="1109"/>
                      </a:lnTo>
                      <a:lnTo>
                        <a:pt x="1696" y="984"/>
                      </a:lnTo>
                      <a:lnTo>
                        <a:pt x="1758" y="837"/>
                      </a:lnTo>
                      <a:lnTo>
                        <a:pt x="1758" y="733"/>
                      </a:lnTo>
                      <a:lnTo>
                        <a:pt x="1696" y="712"/>
                      </a:lnTo>
                      <a:lnTo>
                        <a:pt x="1403" y="712"/>
                      </a:lnTo>
                      <a:lnTo>
                        <a:pt x="1194" y="628"/>
                      </a:lnTo>
                      <a:lnTo>
                        <a:pt x="1047" y="523"/>
                      </a:lnTo>
                      <a:lnTo>
                        <a:pt x="817" y="251"/>
                      </a:lnTo>
                      <a:lnTo>
                        <a:pt x="650" y="105"/>
                      </a:lnTo>
                      <a:lnTo>
                        <a:pt x="46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009;p94">
                  <a:extLst>
                    <a:ext uri="{FF2B5EF4-FFF2-40B4-BE49-F238E27FC236}">
                      <a16:creationId xmlns:a16="http://schemas.microsoft.com/office/drawing/2014/main" id="{F1C2002A-B1FF-4826-A447-6DF6C324BFE7}"/>
                    </a:ext>
                  </a:extLst>
                </p:cNvPr>
                <p:cNvSpPr/>
                <p:nvPr/>
              </p:nvSpPr>
              <p:spPr>
                <a:xfrm>
                  <a:off x="4241800" y="1706950"/>
                  <a:ext cx="130800" cy="246400"/>
                </a:xfrm>
                <a:custGeom>
                  <a:avLst/>
                  <a:gdLst/>
                  <a:ahLst/>
                  <a:cxnLst/>
                  <a:rect l="l" t="t" r="r" b="b"/>
                  <a:pathLst>
                    <a:path w="5232" h="9856" extrusionOk="0">
                      <a:moveTo>
                        <a:pt x="4750" y="1"/>
                      </a:moveTo>
                      <a:lnTo>
                        <a:pt x="4625" y="63"/>
                      </a:lnTo>
                      <a:lnTo>
                        <a:pt x="4604" y="126"/>
                      </a:lnTo>
                      <a:lnTo>
                        <a:pt x="4520" y="105"/>
                      </a:lnTo>
                      <a:lnTo>
                        <a:pt x="4436" y="42"/>
                      </a:lnTo>
                      <a:lnTo>
                        <a:pt x="4332" y="63"/>
                      </a:lnTo>
                      <a:lnTo>
                        <a:pt x="4206" y="168"/>
                      </a:lnTo>
                      <a:lnTo>
                        <a:pt x="4185" y="273"/>
                      </a:lnTo>
                      <a:lnTo>
                        <a:pt x="4101" y="335"/>
                      </a:lnTo>
                      <a:lnTo>
                        <a:pt x="4018" y="356"/>
                      </a:lnTo>
                      <a:lnTo>
                        <a:pt x="3934" y="440"/>
                      </a:lnTo>
                      <a:lnTo>
                        <a:pt x="3934" y="524"/>
                      </a:lnTo>
                      <a:lnTo>
                        <a:pt x="3871" y="628"/>
                      </a:lnTo>
                      <a:lnTo>
                        <a:pt x="3871" y="670"/>
                      </a:lnTo>
                      <a:lnTo>
                        <a:pt x="3934" y="775"/>
                      </a:lnTo>
                      <a:lnTo>
                        <a:pt x="3934" y="858"/>
                      </a:lnTo>
                      <a:lnTo>
                        <a:pt x="3829" y="858"/>
                      </a:lnTo>
                      <a:lnTo>
                        <a:pt x="3788" y="900"/>
                      </a:lnTo>
                      <a:lnTo>
                        <a:pt x="3788" y="984"/>
                      </a:lnTo>
                      <a:lnTo>
                        <a:pt x="3725" y="1047"/>
                      </a:lnTo>
                      <a:lnTo>
                        <a:pt x="3662" y="1109"/>
                      </a:lnTo>
                      <a:lnTo>
                        <a:pt x="3453" y="1256"/>
                      </a:lnTo>
                      <a:lnTo>
                        <a:pt x="3369" y="1298"/>
                      </a:lnTo>
                      <a:lnTo>
                        <a:pt x="3306" y="1277"/>
                      </a:lnTo>
                      <a:lnTo>
                        <a:pt x="3202" y="1277"/>
                      </a:lnTo>
                      <a:lnTo>
                        <a:pt x="3139" y="1319"/>
                      </a:lnTo>
                      <a:lnTo>
                        <a:pt x="3034" y="1486"/>
                      </a:lnTo>
                      <a:lnTo>
                        <a:pt x="2951" y="1528"/>
                      </a:lnTo>
                      <a:lnTo>
                        <a:pt x="2888" y="1507"/>
                      </a:lnTo>
                      <a:lnTo>
                        <a:pt x="2867" y="1423"/>
                      </a:lnTo>
                      <a:lnTo>
                        <a:pt x="2825" y="1423"/>
                      </a:lnTo>
                      <a:lnTo>
                        <a:pt x="2783" y="1507"/>
                      </a:lnTo>
                      <a:lnTo>
                        <a:pt x="2825" y="1633"/>
                      </a:lnTo>
                      <a:lnTo>
                        <a:pt x="2783" y="1695"/>
                      </a:lnTo>
                      <a:lnTo>
                        <a:pt x="2762" y="1591"/>
                      </a:lnTo>
                      <a:lnTo>
                        <a:pt x="2721" y="1486"/>
                      </a:lnTo>
                      <a:lnTo>
                        <a:pt x="2532" y="1507"/>
                      </a:lnTo>
                      <a:lnTo>
                        <a:pt x="2323" y="1570"/>
                      </a:lnTo>
                      <a:lnTo>
                        <a:pt x="2260" y="1612"/>
                      </a:lnTo>
                      <a:lnTo>
                        <a:pt x="2197" y="1633"/>
                      </a:lnTo>
                      <a:lnTo>
                        <a:pt x="2156" y="1695"/>
                      </a:lnTo>
                      <a:lnTo>
                        <a:pt x="2218" y="1842"/>
                      </a:lnTo>
                      <a:lnTo>
                        <a:pt x="2260" y="1905"/>
                      </a:lnTo>
                      <a:lnTo>
                        <a:pt x="2260" y="1946"/>
                      </a:lnTo>
                      <a:lnTo>
                        <a:pt x="2218" y="1988"/>
                      </a:lnTo>
                      <a:lnTo>
                        <a:pt x="2135" y="2093"/>
                      </a:lnTo>
                      <a:lnTo>
                        <a:pt x="2093" y="2051"/>
                      </a:lnTo>
                      <a:lnTo>
                        <a:pt x="2093" y="2009"/>
                      </a:lnTo>
                      <a:lnTo>
                        <a:pt x="2135" y="1946"/>
                      </a:lnTo>
                      <a:lnTo>
                        <a:pt x="2135" y="1884"/>
                      </a:lnTo>
                      <a:lnTo>
                        <a:pt x="2051" y="1884"/>
                      </a:lnTo>
                      <a:lnTo>
                        <a:pt x="1946" y="2009"/>
                      </a:lnTo>
                      <a:lnTo>
                        <a:pt x="1884" y="2051"/>
                      </a:lnTo>
                      <a:lnTo>
                        <a:pt x="1884" y="2135"/>
                      </a:lnTo>
                      <a:lnTo>
                        <a:pt x="1946" y="2156"/>
                      </a:lnTo>
                      <a:lnTo>
                        <a:pt x="1905" y="2218"/>
                      </a:lnTo>
                      <a:lnTo>
                        <a:pt x="1842" y="2323"/>
                      </a:lnTo>
                      <a:lnTo>
                        <a:pt x="1716" y="2323"/>
                      </a:lnTo>
                      <a:lnTo>
                        <a:pt x="1632" y="2365"/>
                      </a:lnTo>
                      <a:lnTo>
                        <a:pt x="1612" y="2449"/>
                      </a:lnTo>
                      <a:lnTo>
                        <a:pt x="1507" y="2470"/>
                      </a:lnTo>
                      <a:lnTo>
                        <a:pt x="1465" y="2553"/>
                      </a:lnTo>
                      <a:lnTo>
                        <a:pt x="1423" y="2721"/>
                      </a:lnTo>
                      <a:lnTo>
                        <a:pt x="1465" y="2742"/>
                      </a:lnTo>
                      <a:lnTo>
                        <a:pt x="1528" y="2742"/>
                      </a:lnTo>
                      <a:lnTo>
                        <a:pt x="1465" y="2825"/>
                      </a:lnTo>
                      <a:lnTo>
                        <a:pt x="1277" y="2825"/>
                      </a:lnTo>
                      <a:lnTo>
                        <a:pt x="1214" y="2867"/>
                      </a:lnTo>
                      <a:lnTo>
                        <a:pt x="1193" y="3034"/>
                      </a:lnTo>
                      <a:lnTo>
                        <a:pt x="1214" y="3097"/>
                      </a:lnTo>
                      <a:lnTo>
                        <a:pt x="1277" y="3097"/>
                      </a:lnTo>
                      <a:lnTo>
                        <a:pt x="1360" y="3076"/>
                      </a:lnTo>
                      <a:lnTo>
                        <a:pt x="1381" y="3139"/>
                      </a:lnTo>
                      <a:lnTo>
                        <a:pt x="1360" y="3181"/>
                      </a:lnTo>
                      <a:lnTo>
                        <a:pt x="1360" y="3286"/>
                      </a:lnTo>
                      <a:lnTo>
                        <a:pt x="1277" y="3348"/>
                      </a:lnTo>
                      <a:lnTo>
                        <a:pt x="1193" y="3306"/>
                      </a:lnTo>
                      <a:lnTo>
                        <a:pt x="1068" y="3286"/>
                      </a:lnTo>
                      <a:lnTo>
                        <a:pt x="942" y="3348"/>
                      </a:lnTo>
                      <a:lnTo>
                        <a:pt x="900" y="3411"/>
                      </a:lnTo>
                      <a:lnTo>
                        <a:pt x="900" y="3495"/>
                      </a:lnTo>
                      <a:lnTo>
                        <a:pt x="858" y="3599"/>
                      </a:lnTo>
                      <a:lnTo>
                        <a:pt x="754" y="3683"/>
                      </a:lnTo>
                      <a:lnTo>
                        <a:pt x="670" y="3620"/>
                      </a:lnTo>
                      <a:lnTo>
                        <a:pt x="628" y="3558"/>
                      </a:lnTo>
                      <a:lnTo>
                        <a:pt x="586" y="3474"/>
                      </a:lnTo>
                      <a:lnTo>
                        <a:pt x="544" y="3495"/>
                      </a:lnTo>
                      <a:lnTo>
                        <a:pt x="524" y="3662"/>
                      </a:lnTo>
                      <a:lnTo>
                        <a:pt x="544" y="3788"/>
                      </a:lnTo>
                      <a:lnTo>
                        <a:pt x="649" y="3871"/>
                      </a:lnTo>
                      <a:lnTo>
                        <a:pt x="733" y="3830"/>
                      </a:lnTo>
                      <a:lnTo>
                        <a:pt x="754" y="3871"/>
                      </a:lnTo>
                      <a:lnTo>
                        <a:pt x="754" y="3934"/>
                      </a:lnTo>
                      <a:lnTo>
                        <a:pt x="691" y="4081"/>
                      </a:lnTo>
                      <a:lnTo>
                        <a:pt x="733" y="4122"/>
                      </a:lnTo>
                      <a:lnTo>
                        <a:pt x="796" y="4143"/>
                      </a:lnTo>
                      <a:lnTo>
                        <a:pt x="858" y="4081"/>
                      </a:lnTo>
                      <a:lnTo>
                        <a:pt x="900" y="4081"/>
                      </a:lnTo>
                      <a:lnTo>
                        <a:pt x="963" y="4102"/>
                      </a:lnTo>
                      <a:lnTo>
                        <a:pt x="1068" y="4102"/>
                      </a:lnTo>
                      <a:lnTo>
                        <a:pt x="1151" y="4039"/>
                      </a:lnTo>
                      <a:lnTo>
                        <a:pt x="1172" y="4081"/>
                      </a:lnTo>
                      <a:lnTo>
                        <a:pt x="1109" y="4143"/>
                      </a:lnTo>
                      <a:lnTo>
                        <a:pt x="1047" y="4185"/>
                      </a:lnTo>
                      <a:lnTo>
                        <a:pt x="900" y="4185"/>
                      </a:lnTo>
                      <a:lnTo>
                        <a:pt x="858" y="4248"/>
                      </a:lnTo>
                      <a:lnTo>
                        <a:pt x="775" y="4227"/>
                      </a:lnTo>
                      <a:lnTo>
                        <a:pt x="733" y="4311"/>
                      </a:lnTo>
                      <a:lnTo>
                        <a:pt x="754" y="4436"/>
                      </a:lnTo>
                      <a:lnTo>
                        <a:pt x="837" y="4499"/>
                      </a:lnTo>
                      <a:lnTo>
                        <a:pt x="900" y="4520"/>
                      </a:lnTo>
                      <a:lnTo>
                        <a:pt x="984" y="4499"/>
                      </a:lnTo>
                      <a:lnTo>
                        <a:pt x="1005" y="4520"/>
                      </a:lnTo>
                      <a:lnTo>
                        <a:pt x="984" y="4562"/>
                      </a:lnTo>
                      <a:lnTo>
                        <a:pt x="858" y="4625"/>
                      </a:lnTo>
                      <a:lnTo>
                        <a:pt x="733" y="4625"/>
                      </a:lnTo>
                      <a:lnTo>
                        <a:pt x="649" y="4666"/>
                      </a:lnTo>
                      <a:lnTo>
                        <a:pt x="649" y="4729"/>
                      </a:lnTo>
                      <a:lnTo>
                        <a:pt x="691" y="4771"/>
                      </a:lnTo>
                      <a:lnTo>
                        <a:pt x="796" y="4750"/>
                      </a:lnTo>
                      <a:lnTo>
                        <a:pt x="900" y="4750"/>
                      </a:lnTo>
                      <a:lnTo>
                        <a:pt x="900" y="4813"/>
                      </a:lnTo>
                      <a:lnTo>
                        <a:pt x="837" y="4834"/>
                      </a:lnTo>
                      <a:lnTo>
                        <a:pt x="733" y="4855"/>
                      </a:lnTo>
                      <a:lnTo>
                        <a:pt x="733" y="4897"/>
                      </a:lnTo>
                      <a:lnTo>
                        <a:pt x="754" y="4938"/>
                      </a:lnTo>
                      <a:lnTo>
                        <a:pt x="879" y="4959"/>
                      </a:lnTo>
                      <a:lnTo>
                        <a:pt x="984" y="5043"/>
                      </a:lnTo>
                      <a:lnTo>
                        <a:pt x="984" y="5085"/>
                      </a:lnTo>
                      <a:lnTo>
                        <a:pt x="858" y="5085"/>
                      </a:lnTo>
                      <a:lnTo>
                        <a:pt x="754" y="5043"/>
                      </a:lnTo>
                      <a:lnTo>
                        <a:pt x="649" y="5043"/>
                      </a:lnTo>
                      <a:lnTo>
                        <a:pt x="565" y="5085"/>
                      </a:lnTo>
                      <a:lnTo>
                        <a:pt x="544" y="5169"/>
                      </a:lnTo>
                      <a:lnTo>
                        <a:pt x="482" y="5210"/>
                      </a:lnTo>
                      <a:lnTo>
                        <a:pt x="482" y="5273"/>
                      </a:lnTo>
                      <a:lnTo>
                        <a:pt x="544" y="5315"/>
                      </a:lnTo>
                      <a:lnTo>
                        <a:pt x="524" y="5378"/>
                      </a:lnTo>
                      <a:lnTo>
                        <a:pt x="461" y="5399"/>
                      </a:lnTo>
                      <a:lnTo>
                        <a:pt x="419" y="5399"/>
                      </a:lnTo>
                      <a:lnTo>
                        <a:pt x="335" y="5483"/>
                      </a:lnTo>
                      <a:lnTo>
                        <a:pt x="314" y="5566"/>
                      </a:lnTo>
                      <a:lnTo>
                        <a:pt x="335" y="5608"/>
                      </a:lnTo>
                      <a:lnTo>
                        <a:pt x="314" y="5671"/>
                      </a:lnTo>
                      <a:lnTo>
                        <a:pt x="210" y="5692"/>
                      </a:lnTo>
                      <a:lnTo>
                        <a:pt x="210" y="5713"/>
                      </a:lnTo>
                      <a:lnTo>
                        <a:pt x="335" y="5838"/>
                      </a:lnTo>
                      <a:lnTo>
                        <a:pt x="440" y="5901"/>
                      </a:lnTo>
                      <a:lnTo>
                        <a:pt x="482" y="5880"/>
                      </a:lnTo>
                      <a:lnTo>
                        <a:pt x="524" y="5796"/>
                      </a:lnTo>
                      <a:lnTo>
                        <a:pt x="586" y="5734"/>
                      </a:lnTo>
                      <a:lnTo>
                        <a:pt x="754" y="5629"/>
                      </a:lnTo>
                      <a:lnTo>
                        <a:pt x="858" y="5587"/>
                      </a:lnTo>
                      <a:lnTo>
                        <a:pt x="858" y="5629"/>
                      </a:lnTo>
                      <a:lnTo>
                        <a:pt x="837" y="5629"/>
                      </a:lnTo>
                      <a:lnTo>
                        <a:pt x="796" y="5713"/>
                      </a:lnTo>
                      <a:lnTo>
                        <a:pt x="649" y="5817"/>
                      </a:lnTo>
                      <a:lnTo>
                        <a:pt x="586" y="5922"/>
                      </a:lnTo>
                      <a:lnTo>
                        <a:pt x="565" y="6027"/>
                      </a:lnTo>
                      <a:lnTo>
                        <a:pt x="586" y="6131"/>
                      </a:lnTo>
                      <a:lnTo>
                        <a:pt x="565" y="6194"/>
                      </a:lnTo>
                      <a:lnTo>
                        <a:pt x="565" y="6236"/>
                      </a:lnTo>
                      <a:lnTo>
                        <a:pt x="754" y="6236"/>
                      </a:lnTo>
                      <a:lnTo>
                        <a:pt x="837" y="6194"/>
                      </a:lnTo>
                      <a:lnTo>
                        <a:pt x="837" y="6257"/>
                      </a:lnTo>
                      <a:lnTo>
                        <a:pt x="775" y="6299"/>
                      </a:lnTo>
                      <a:lnTo>
                        <a:pt x="586" y="6299"/>
                      </a:lnTo>
                      <a:lnTo>
                        <a:pt x="524" y="6340"/>
                      </a:lnTo>
                      <a:lnTo>
                        <a:pt x="356" y="6445"/>
                      </a:lnTo>
                      <a:lnTo>
                        <a:pt x="356" y="6571"/>
                      </a:lnTo>
                      <a:lnTo>
                        <a:pt x="335" y="6654"/>
                      </a:lnTo>
                      <a:lnTo>
                        <a:pt x="356" y="6759"/>
                      </a:lnTo>
                      <a:lnTo>
                        <a:pt x="461" y="6759"/>
                      </a:lnTo>
                      <a:lnTo>
                        <a:pt x="524" y="6822"/>
                      </a:lnTo>
                      <a:lnTo>
                        <a:pt x="482" y="6863"/>
                      </a:lnTo>
                      <a:lnTo>
                        <a:pt x="377" y="6863"/>
                      </a:lnTo>
                      <a:lnTo>
                        <a:pt x="252" y="6884"/>
                      </a:lnTo>
                      <a:lnTo>
                        <a:pt x="147" y="7052"/>
                      </a:lnTo>
                      <a:lnTo>
                        <a:pt x="147" y="7177"/>
                      </a:lnTo>
                      <a:lnTo>
                        <a:pt x="210" y="7240"/>
                      </a:lnTo>
                      <a:lnTo>
                        <a:pt x="272" y="7198"/>
                      </a:lnTo>
                      <a:lnTo>
                        <a:pt x="440" y="7135"/>
                      </a:lnTo>
                      <a:lnTo>
                        <a:pt x="461" y="7177"/>
                      </a:lnTo>
                      <a:lnTo>
                        <a:pt x="356" y="7261"/>
                      </a:lnTo>
                      <a:lnTo>
                        <a:pt x="335" y="7366"/>
                      </a:lnTo>
                      <a:lnTo>
                        <a:pt x="377" y="7366"/>
                      </a:lnTo>
                      <a:lnTo>
                        <a:pt x="461" y="7282"/>
                      </a:lnTo>
                      <a:lnTo>
                        <a:pt x="544" y="7261"/>
                      </a:lnTo>
                      <a:lnTo>
                        <a:pt x="565" y="7303"/>
                      </a:lnTo>
                      <a:lnTo>
                        <a:pt x="482" y="7387"/>
                      </a:lnTo>
                      <a:lnTo>
                        <a:pt x="461" y="7470"/>
                      </a:lnTo>
                      <a:lnTo>
                        <a:pt x="544" y="7554"/>
                      </a:lnTo>
                      <a:lnTo>
                        <a:pt x="649" y="7554"/>
                      </a:lnTo>
                      <a:lnTo>
                        <a:pt x="565" y="7575"/>
                      </a:lnTo>
                      <a:lnTo>
                        <a:pt x="482" y="7575"/>
                      </a:lnTo>
                      <a:lnTo>
                        <a:pt x="419" y="7659"/>
                      </a:lnTo>
                      <a:lnTo>
                        <a:pt x="419" y="7721"/>
                      </a:lnTo>
                      <a:lnTo>
                        <a:pt x="461" y="7826"/>
                      </a:lnTo>
                      <a:lnTo>
                        <a:pt x="419" y="7889"/>
                      </a:lnTo>
                      <a:lnTo>
                        <a:pt x="356" y="7868"/>
                      </a:lnTo>
                      <a:lnTo>
                        <a:pt x="252" y="7889"/>
                      </a:lnTo>
                      <a:lnTo>
                        <a:pt x="168" y="7826"/>
                      </a:lnTo>
                      <a:lnTo>
                        <a:pt x="105" y="7826"/>
                      </a:lnTo>
                      <a:lnTo>
                        <a:pt x="0" y="7972"/>
                      </a:lnTo>
                      <a:lnTo>
                        <a:pt x="0" y="8077"/>
                      </a:lnTo>
                      <a:lnTo>
                        <a:pt x="168" y="8265"/>
                      </a:lnTo>
                      <a:lnTo>
                        <a:pt x="147" y="8391"/>
                      </a:lnTo>
                      <a:lnTo>
                        <a:pt x="168" y="8496"/>
                      </a:lnTo>
                      <a:lnTo>
                        <a:pt x="335" y="8621"/>
                      </a:lnTo>
                      <a:lnTo>
                        <a:pt x="335" y="8705"/>
                      </a:lnTo>
                      <a:lnTo>
                        <a:pt x="482" y="8830"/>
                      </a:lnTo>
                      <a:lnTo>
                        <a:pt x="586" y="8872"/>
                      </a:lnTo>
                      <a:lnTo>
                        <a:pt x="649" y="8851"/>
                      </a:lnTo>
                      <a:lnTo>
                        <a:pt x="733" y="8830"/>
                      </a:lnTo>
                      <a:lnTo>
                        <a:pt x="837" y="8663"/>
                      </a:lnTo>
                      <a:lnTo>
                        <a:pt x="796" y="8516"/>
                      </a:lnTo>
                      <a:lnTo>
                        <a:pt x="837" y="8412"/>
                      </a:lnTo>
                      <a:lnTo>
                        <a:pt x="900" y="8307"/>
                      </a:lnTo>
                      <a:lnTo>
                        <a:pt x="858" y="8433"/>
                      </a:lnTo>
                      <a:lnTo>
                        <a:pt x="858" y="8516"/>
                      </a:lnTo>
                      <a:lnTo>
                        <a:pt x="900" y="8600"/>
                      </a:lnTo>
                      <a:lnTo>
                        <a:pt x="963" y="8747"/>
                      </a:lnTo>
                      <a:lnTo>
                        <a:pt x="1047" y="8788"/>
                      </a:lnTo>
                      <a:lnTo>
                        <a:pt x="1109" y="8726"/>
                      </a:lnTo>
                      <a:lnTo>
                        <a:pt x="1109" y="8642"/>
                      </a:lnTo>
                      <a:lnTo>
                        <a:pt x="1172" y="8537"/>
                      </a:lnTo>
                      <a:lnTo>
                        <a:pt x="1193" y="8600"/>
                      </a:lnTo>
                      <a:lnTo>
                        <a:pt x="1172" y="8642"/>
                      </a:lnTo>
                      <a:lnTo>
                        <a:pt x="1172" y="8747"/>
                      </a:lnTo>
                      <a:lnTo>
                        <a:pt x="1277" y="8935"/>
                      </a:lnTo>
                      <a:lnTo>
                        <a:pt x="1402" y="9019"/>
                      </a:lnTo>
                      <a:lnTo>
                        <a:pt x="1507" y="9019"/>
                      </a:lnTo>
                      <a:lnTo>
                        <a:pt x="1591" y="8956"/>
                      </a:lnTo>
                      <a:lnTo>
                        <a:pt x="1632" y="8998"/>
                      </a:lnTo>
                      <a:lnTo>
                        <a:pt x="1612" y="9040"/>
                      </a:lnTo>
                      <a:lnTo>
                        <a:pt x="1570" y="9040"/>
                      </a:lnTo>
                      <a:lnTo>
                        <a:pt x="1528" y="9123"/>
                      </a:lnTo>
                      <a:lnTo>
                        <a:pt x="1444" y="9165"/>
                      </a:lnTo>
                      <a:lnTo>
                        <a:pt x="1423" y="9249"/>
                      </a:lnTo>
                      <a:lnTo>
                        <a:pt x="1528" y="9332"/>
                      </a:lnTo>
                      <a:lnTo>
                        <a:pt x="1528" y="9416"/>
                      </a:lnTo>
                      <a:lnTo>
                        <a:pt x="1444" y="9416"/>
                      </a:lnTo>
                      <a:lnTo>
                        <a:pt x="1381" y="9374"/>
                      </a:lnTo>
                      <a:lnTo>
                        <a:pt x="1381" y="9458"/>
                      </a:lnTo>
                      <a:lnTo>
                        <a:pt x="1423" y="9521"/>
                      </a:lnTo>
                      <a:lnTo>
                        <a:pt x="1612" y="9542"/>
                      </a:lnTo>
                      <a:lnTo>
                        <a:pt x="1716" y="9584"/>
                      </a:lnTo>
                      <a:lnTo>
                        <a:pt x="1821" y="9563"/>
                      </a:lnTo>
                      <a:lnTo>
                        <a:pt x="1967" y="9604"/>
                      </a:lnTo>
                      <a:lnTo>
                        <a:pt x="1967" y="9521"/>
                      </a:lnTo>
                      <a:lnTo>
                        <a:pt x="2051" y="9542"/>
                      </a:lnTo>
                      <a:lnTo>
                        <a:pt x="2072" y="9625"/>
                      </a:lnTo>
                      <a:lnTo>
                        <a:pt x="2135" y="9772"/>
                      </a:lnTo>
                      <a:lnTo>
                        <a:pt x="2218" y="9856"/>
                      </a:lnTo>
                      <a:lnTo>
                        <a:pt x="2281" y="9856"/>
                      </a:lnTo>
                      <a:lnTo>
                        <a:pt x="2365" y="9751"/>
                      </a:lnTo>
                      <a:lnTo>
                        <a:pt x="2344" y="9625"/>
                      </a:lnTo>
                      <a:lnTo>
                        <a:pt x="2177" y="9542"/>
                      </a:lnTo>
                      <a:lnTo>
                        <a:pt x="2135" y="9521"/>
                      </a:lnTo>
                      <a:lnTo>
                        <a:pt x="2177" y="9479"/>
                      </a:lnTo>
                      <a:lnTo>
                        <a:pt x="2260" y="9521"/>
                      </a:lnTo>
                      <a:lnTo>
                        <a:pt x="2365" y="9584"/>
                      </a:lnTo>
                      <a:lnTo>
                        <a:pt x="2428" y="9667"/>
                      </a:lnTo>
                      <a:lnTo>
                        <a:pt x="2469" y="9772"/>
                      </a:lnTo>
                      <a:lnTo>
                        <a:pt x="2532" y="9772"/>
                      </a:lnTo>
                      <a:lnTo>
                        <a:pt x="2553" y="9667"/>
                      </a:lnTo>
                      <a:lnTo>
                        <a:pt x="2595" y="9646"/>
                      </a:lnTo>
                      <a:lnTo>
                        <a:pt x="2679" y="9751"/>
                      </a:lnTo>
                      <a:lnTo>
                        <a:pt x="2804" y="9793"/>
                      </a:lnTo>
                      <a:lnTo>
                        <a:pt x="2888" y="9793"/>
                      </a:lnTo>
                      <a:lnTo>
                        <a:pt x="2888" y="9730"/>
                      </a:lnTo>
                      <a:lnTo>
                        <a:pt x="2783" y="9646"/>
                      </a:lnTo>
                      <a:lnTo>
                        <a:pt x="2783" y="9584"/>
                      </a:lnTo>
                      <a:lnTo>
                        <a:pt x="2846" y="9563"/>
                      </a:lnTo>
                      <a:lnTo>
                        <a:pt x="2951" y="9604"/>
                      </a:lnTo>
                      <a:lnTo>
                        <a:pt x="2993" y="9667"/>
                      </a:lnTo>
                      <a:lnTo>
                        <a:pt x="3013" y="9667"/>
                      </a:lnTo>
                      <a:lnTo>
                        <a:pt x="3055" y="9772"/>
                      </a:lnTo>
                      <a:lnTo>
                        <a:pt x="3118" y="9814"/>
                      </a:lnTo>
                      <a:lnTo>
                        <a:pt x="3181" y="9793"/>
                      </a:lnTo>
                      <a:lnTo>
                        <a:pt x="3202" y="9688"/>
                      </a:lnTo>
                      <a:lnTo>
                        <a:pt x="3160" y="9604"/>
                      </a:lnTo>
                      <a:lnTo>
                        <a:pt x="3076" y="9604"/>
                      </a:lnTo>
                      <a:lnTo>
                        <a:pt x="3013" y="9563"/>
                      </a:lnTo>
                      <a:lnTo>
                        <a:pt x="3055" y="9500"/>
                      </a:lnTo>
                      <a:lnTo>
                        <a:pt x="3097" y="9542"/>
                      </a:lnTo>
                      <a:lnTo>
                        <a:pt x="3160" y="9542"/>
                      </a:lnTo>
                      <a:lnTo>
                        <a:pt x="3223" y="9437"/>
                      </a:lnTo>
                      <a:lnTo>
                        <a:pt x="3265" y="9353"/>
                      </a:lnTo>
                      <a:lnTo>
                        <a:pt x="3265" y="9312"/>
                      </a:lnTo>
                      <a:lnTo>
                        <a:pt x="3118" y="9207"/>
                      </a:lnTo>
                      <a:lnTo>
                        <a:pt x="3055" y="9228"/>
                      </a:lnTo>
                      <a:lnTo>
                        <a:pt x="2951" y="9207"/>
                      </a:lnTo>
                      <a:lnTo>
                        <a:pt x="2867" y="9040"/>
                      </a:lnTo>
                      <a:lnTo>
                        <a:pt x="2762" y="9040"/>
                      </a:lnTo>
                      <a:lnTo>
                        <a:pt x="2574" y="8872"/>
                      </a:lnTo>
                      <a:lnTo>
                        <a:pt x="2490" y="8788"/>
                      </a:lnTo>
                      <a:lnTo>
                        <a:pt x="2365" y="8788"/>
                      </a:lnTo>
                      <a:lnTo>
                        <a:pt x="2239" y="8516"/>
                      </a:lnTo>
                      <a:lnTo>
                        <a:pt x="2030" y="8286"/>
                      </a:lnTo>
                      <a:lnTo>
                        <a:pt x="1946" y="8014"/>
                      </a:lnTo>
                      <a:lnTo>
                        <a:pt x="1842" y="7847"/>
                      </a:lnTo>
                      <a:lnTo>
                        <a:pt x="1842" y="7554"/>
                      </a:lnTo>
                      <a:lnTo>
                        <a:pt x="1758" y="7387"/>
                      </a:lnTo>
                      <a:lnTo>
                        <a:pt x="1716" y="7073"/>
                      </a:lnTo>
                      <a:lnTo>
                        <a:pt x="1695" y="7010"/>
                      </a:lnTo>
                      <a:lnTo>
                        <a:pt x="1737" y="6905"/>
                      </a:lnTo>
                      <a:lnTo>
                        <a:pt x="1737" y="6822"/>
                      </a:lnTo>
                      <a:lnTo>
                        <a:pt x="1632" y="6801"/>
                      </a:lnTo>
                      <a:lnTo>
                        <a:pt x="1549" y="6843"/>
                      </a:lnTo>
                      <a:lnTo>
                        <a:pt x="1486" y="6801"/>
                      </a:lnTo>
                      <a:lnTo>
                        <a:pt x="1507" y="6759"/>
                      </a:lnTo>
                      <a:lnTo>
                        <a:pt x="1653" y="6759"/>
                      </a:lnTo>
                      <a:lnTo>
                        <a:pt x="1800" y="6696"/>
                      </a:lnTo>
                      <a:lnTo>
                        <a:pt x="1821" y="6487"/>
                      </a:lnTo>
                      <a:lnTo>
                        <a:pt x="1800" y="6382"/>
                      </a:lnTo>
                      <a:lnTo>
                        <a:pt x="1695" y="6403"/>
                      </a:lnTo>
                      <a:lnTo>
                        <a:pt x="1591" y="6424"/>
                      </a:lnTo>
                      <a:lnTo>
                        <a:pt x="1632" y="6382"/>
                      </a:lnTo>
                      <a:lnTo>
                        <a:pt x="1800" y="6319"/>
                      </a:lnTo>
                      <a:lnTo>
                        <a:pt x="1821" y="6236"/>
                      </a:lnTo>
                      <a:lnTo>
                        <a:pt x="1779" y="6194"/>
                      </a:lnTo>
                      <a:lnTo>
                        <a:pt x="1570" y="6194"/>
                      </a:lnTo>
                      <a:lnTo>
                        <a:pt x="1423" y="6173"/>
                      </a:lnTo>
                      <a:lnTo>
                        <a:pt x="1423" y="6110"/>
                      </a:lnTo>
                      <a:lnTo>
                        <a:pt x="1507" y="6068"/>
                      </a:lnTo>
                      <a:lnTo>
                        <a:pt x="1465" y="6006"/>
                      </a:lnTo>
                      <a:lnTo>
                        <a:pt x="1465" y="5922"/>
                      </a:lnTo>
                      <a:lnTo>
                        <a:pt x="1507" y="5964"/>
                      </a:lnTo>
                      <a:lnTo>
                        <a:pt x="1570" y="6068"/>
                      </a:lnTo>
                      <a:lnTo>
                        <a:pt x="1674" y="6110"/>
                      </a:lnTo>
                      <a:lnTo>
                        <a:pt x="1821" y="6110"/>
                      </a:lnTo>
                      <a:lnTo>
                        <a:pt x="1842" y="6068"/>
                      </a:lnTo>
                      <a:lnTo>
                        <a:pt x="1925" y="6027"/>
                      </a:lnTo>
                      <a:lnTo>
                        <a:pt x="1988" y="5901"/>
                      </a:lnTo>
                      <a:lnTo>
                        <a:pt x="1988" y="5775"/>
                      </a:lnTo>
                      <a:lnTo>
                        <a:pt x="2051" y="5650"/>
                      </a:lnTo>
                      <a:lnTo>
                        <a:pt x="2093" y="5545"/>
                      </a:lnTo>
                      <a:lnTo>
                        <a:pt x="2009" y="5462"/>
                      </a:lnTo>
                      <a:lnTo>
                        <a:pt x="1946" y="5336"/>
                      </a:lnTo>
                      <a:lnTo>
                        <a:pt x="1842" y="5294"/>
                      </a:lnTo>
                      <a:lnTo>
                        <a:pt x="1779" y="5294"/>
                      </a:lnTo>
                      <a:lnTo>
                        <a:pt x="1716" y="5252"/>
                      </a:lnTo>
                      <a:lnTo>
                        <a:pt x="1800" y="5231"/>
                      </a:lnTo>
                      <a:lnTo>
                        <a:pt x="1884" y="5252"/>
                      </a:lnTo>
                      <a:lnTo>
                        <a:pt x="1946" y="5231"/>
                      </a:lnTo>
                      <a:lnTo>
                        <a:pt x="2009" y="5294"/>
                      </a:lnTo>
                      <a:lnTo>
                        <a:pt x="2009" y="5378"/>
                      </a:lnTo>
                      <a:lnTo>
                        <a:pt x="2051" y="5399"/>
                      </a:lnTo>
                      <a:lnTo>
                        <a:pt x="2114" y="5336"/>
                      </a:lnTo>
                      <a:lnTo>
                        <a:pt x="2051" y="5148"/>
                      </a:lnTo>
                      <a:lnTo>
                        <a:pt x="1925" y="4980"/>
                      </a:lnTo>
                      <a:lnTo>
                        <a:pt x="1821" y="4834"/>
                      </a:lnTo>
                      <a:lnTo>
                        <a:pt x="1842" y="4771"/>
                      </a:lnTo>
                      <a:lnTo>
                        <a:pt x="1925" y="4855"/>
                      </a:lnTo>
                      <a:lnTo>
                        <a:pt x="1946" y="4938"/>
                      </a:lnTo>
                      <a:lnTo>
                        <a:pt x="2051" y="4980"/>
                      </a:lnTo>
                      <a:lnTo>
                        <a:pt x="2156" y="5022"/>
                      </a:lnTo>
                      <a:lnTo>
                        <a:pt x="2197" y="4938"/>
                      </a:lnTo>
                      <a:lnTo>
                        <a:pt x="2197" y="4855"/>
                      </a:lnTo>
                      <a:lnTo>
                        <a:pt x="2135" y="4813"/>
                      </a:lnTo>
                      <a:lnTo>
                        <a:pt x="2135" y="4729"/>
                      </a:lnTo>
                      <a:lnTo>
                        <a:pt x="2218" y="4625"/>
                      </a:lnTo>
                      <a:lnTo>
                        <a:pt x="2218" y="4520"/>
                      </a:lnTo>
                      <a:lnTo>
                        <a:pt x="2135" y="4415"/>
                      </a:lnTo>
                      <a:lnTo>
                        <a:pt x="2009" y="4248"/>
                      </a:lnTo>
                      <a:lnTo>
                        <a:pt x="2093" y="4248"/>
                      </a:lnTo>
                      <a:lnTo>
                        <a:pt x="2197" y="4332"/>
                      </a:lnTo>
                      <a:lnTo>
                        <a:pt x="2260" y="4311"/>
                      </a:lnTo>
                      <a:lnTo>
                        <a:pt x="2323" y="4185"/>
                      </a:lnTo>
                      <a:lnTo>
                        <a:pt x="2302" y="4143"/>
                      </a:lnTo>
                      <a:lnTo>
                        <a:pt x="2218" y="4143"/>
                      </a:lnTo>
                      <a:lnTo>
                        <a:pt x="2218" y="3997"/>
                      </a:lnTo>
                      <a:lnTo>
                        <a:pt x="2302" y="3976"/>
                      </a:lnTo>
                      <a:lnTo>
                        <a:pt x="2407" y="4039"/>
                      </a:lnTo>
                      <a:lnTo>
                        <a:pt x="2553" y="4102"/>
                      </a:lnTo>
                      <a:lnTo>
                        <a:pt x="2616" y="4018"/>
                      </a:lnTo>
                      <a:lnTo>
                        <a:pt x="2532" y="3976"/>
                      </a:lnTo>
                      <a:lnTo>
                        <a:pt x="2532" y="3913"/>
                      </a:lnTo>
                      <a:lnTo>
                        <a:pt x="2616" y="3913"/>
                      </a:lnTo>
                      <a:lnTo>
                        <a:pt x="2679" y="3934"/>
                      </a:lnTo>
                      <a:lnTo>
                        <a:pt x="2762" y="3871"/>
                      </a:lnTo>
                      <a:lnTo>
                        <a:pt x="2762" y="3767"/>
                      </a:lnTo>
                      <a:lnTo>
                        <a:pt x="2741" y="3704"/>
                      </a:lnTo>
                      <a:lnTo>
                        <a:pt x="2762" y="3662"/>
                      </a:lnTo>
                      <a:lnTo>
                        <a:pt x="2930" y="3578"/>
                      </a:lnTo>
                      <a:lnTo>
                        <a:pt x="2951" y="3495"/>
                      </a:lnTo>
                      <a:lnTo>
                        <a:pt x="2846" y="3453"/>
                      </a:lnTo>
                      <a:lnTo>
                        <a:pt x="2783" y="3369"/>
                      </a:lnTo>
                      <a:lnTo>
                        <a:pt x="2846" y="3265"/>
                      </a:lnTo>
                      <a:lnTo>
                        <a:pt x="2888" y="3369"/>
                      </a:lnTo>
                      <a:lnTo>
                        <a:pt x="2972" y="3306"/>
                      </a:lnTo>
                      <a:lnTo>
                        <a:pt x="3139" y="3097"/>
                      </a:lnTo>
                      <a:lnTo>
                        <a:pt x="3181" y="2972"/>
                      </a:lnTo>
                      <a:lnTo>
                        <a:pt x="3265" y="2930"/>
                      </a:lnTo>
                      <a:lnTo>
                        <a:pt x="3285" y="2783"/>
                      </a:lnTo>
                      <a:lnTo>
                        <a:pt x="3453" y="2679"/>
                      </a:lnTo>
                      <a:lnTo>
                        <a:pt x="3516" y="2532"/>
                      </a:lnTo>
                      <a:lnTo>
                        <a:pt x="3599" y="2323"/>
                      </a:lnTo>
                      <a:lnTo>
                        <a:pt x="3683" y="2323"/>
                      </a:lnTo>
                      <a:lnTo>
                        <a:pt x="3892" y="2156"/>
                      </a:lnTo>
                      <a:lnTo>
                        <a:pt x="4122" y="1905"/>
                      </a:lnTo>
                      <a:lnTo>
                        <a:pt x="4311" y="1737"/>
                      </a:lnTo>
                      <a:lnTo>
                        <a:pt x="4394" y="1737"/>
                      </a:lnTo>
                      <a:lnTo>
                        <a:pt x="4541" y="1612"/>
                      </a:lnTo>
                      <a:lnTo>
                        <a:pt x="4729" y="1570"/>
                      </a:lnTo>
                      <a:lnTo>
                        <a:pt x="4834" y="1486"/>
                      </a:lnTo>
                      <a:lnTo>
                        <a:pt x="4980" y="1277"/>
                      </a:lnTo>
                      <a:lnTo>
                        <a:pt x="5064" y="1214"/>
                      </a:lnTo>
                      <a:lnTo>
                        <a:pt x="5127" y="1214"/>
                      </a:lnTo>
                      <a:lnTo>
                        <a:pt x="5190" y="1193"/>
                      </a:lnTo>
                      <a:lnTo>
                        <a:pt x="5190" y="1109"/>
                      </a:lnTo>
                      <a:lnTo>
                        <a:pt x="5169" y="1068"/>
                      </a:lnTo>
                      <a:lnTo>
                        <a:pt x="5231" y="963"/>
                      </a:lnTo>
                      <a:lnTo>
                        <a:pt x="5190" y="858"/>
                      </a:lnTo>
                      <a:lnTo>
                        <a:pt x="5190" y="691"/>
                      </a:lnTo>
                      <a:lnTo>
                        <a:pt x="5169" y="670"/>
                      </a:lnTo>
                      <a:lnTo>
                        <a:pt x="5085" y="670"/>
                      </a:lnTo>
                      <a:lnTo>
                        <a:pt x="5085" y="524"/>
                      </a:lnTo>
                      <a:lnTo>
                        <a:pt x="5148" y="377"/>
                      </a:lnTo>
                      <a:lnTo>
                        <a:pt x="5127" y="335"/>
                      </a:lnTo>
                      <a:lnTo>
                        <a:pt x="5022" y="314"/>
                      </a:lnTo>
                      <a:lnTo>
                        <a:pt x="4959" y="252"/>
                      </a:lnTo>
                      <a:lnTo>
                        <a:pt x="4855" y="231"/>
                      </a:lnTo>
                      <a:lnTo>
                        <a:pt x="4813" y="147"/>
                      </a:lnTo>
                      <a:lnTo>
                        <a:pt x="4813" y="42"/>
                      </a:lnTo>
                      <a:lnTo>
                        <a:pt x="475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010;p94">
                  <a:extLst>
                    <a:ext uri="{FF2B5EF4-FFF2-40B4-BE49-F238E27FC236}">
                      <a16:creationId xmlns:a16="http://schemas.microsoft.com/office/drawing/2014/main" id="{A44E5741-718E-4729-9F65-ED080AED9DDC}"/>
                    </a:ext>
                  </a:extLst>
                </p:cNvPr>
                <p:cNvSpPr/>
                <p:nvPr/>
              </p:nvSpPr>
              <p:spPr>
                <a:xfrm>
                  <a:off x="4015475" y="1586100"/>
                  <a:ext cx="1901975" cy="1017450"/>
                </a:xfrm>
                <a:custGeom>
                  <a:avLst/>
                  <a:gdLst/>
                  <a:ahLst/>
                  <a:cxnLst/>
                  <a:rect l="l" t="t" r="r" b="b"/>
                  <a:pathLst>
                    <a:path w="76079" h="40698" extrusionOk="0">
                      <a:moveTo>
                        <a:pt x="27578" y="1"/>
                      </a:moveTo>
                      <a:lnTo>
                        <a:pt x="27431" y="126"/>
                      </a:lnTo>
                      <a:lnTo>
                        <a:pt x="27389" y="231"/>
                      </a:lnTo>
                      <a:lnTo>
                        <a:pt x="27285" y="273"/>
                      </a:lnTo>
                      <a:lnTo>
                        <a:pt x="27368" y="377"/>
                      </a:lnTo>
                      <a:lnTo>
                        <a:pt x="27264" y="482"/>
                      </a:lnTo>
                      <a:lnTo>
                        <a:pt x="27243" y="649"/>
                      </a:lnTo>
                      <a:lnTo>
                        <a:pt x="27285" y="796"/>
                      </a:lnTo>
                      <a:lnTo>
                        <a:pt x="27159" y="921"/>
                      </a:lnTo>
                      <a:lnTo>
                        <a:pt x="27138" y="1444"/>
                      </a:lnTo>
                      <a:lnTo>
                        <a:pt x="27264" y="1570"/>
                      </a:lnTo>
                      <a:lnTo>
                        <a:pt x="27264" y="1695"/>
                      </a:lnTo>
                      <a:lnTo>
                        <a:pt x="27159" y="1695"/>
                      </a:lnTo>
                      <a:lnTo>
                        <a:pt x="27180" y="1842"/>
                      </a:lnTo>
                      <a:lnTo>
                        <a:pt x="27285" y="1967"/>
                      </a:lnTo>
                      <a:lnTo>
                        <a:pt x="27389" y="1967"/>
                      </a:lnTo>
                      <a:lnTo>
                        <a:pt x="27536" y="2156"/>
                      </a:lnTo>
                      <a:lnTo>
                        <a:pt x="27682" y="2177"/>
                      </a:lnTo>
                      <a:lnTo>
                        <a:pt x="27536" y="2281"/>
                      </a:lnTo>
                      <a:lnTo>
                        <a:pt x="27578" y="2407"/>
                      </a:lnTo>
                      <a:lnTo>
                        <a:pt x="27578" y="2491"/>
                      </a:lnTo>
                      <a:lnTo>
                        <a:pt x="27787" y="2511"/>
                      </a:lnTo>
                      <a:lnTo>
                        <a:pt x="27912" y="2470"/>
                      </a:lnTo>
                      <a:lnTo>
                        <a:pt x="28101" y="2532"/>
                      </a:lnTo>
                      <a:lnTo>
                        <a:pt x="28289" y="2532"/>
                      </a:lnTo>
                      <a:lnTo>
                        <a:pt x="28331" y="2616"/>
                      </a:lnTo>
                      <a:lnTo>
                        <a:pt x="28226" y="2700"/>
                      </a:lnTo>
                      <a:lnTo>
                        <a:pt x="28122" y="2679"/>
                      </a:lnTo>
                      <a:lnTo>
                        <a:pt x="28059" y="2700"/>
                      </a:lnTo>
                      <a:lnTo>
                        <a:pt x="27933" y="2616"/>
                      </a:lnTo>
                      <a:lnTo>
                        <a:pt x="27661" y="2721"/>
                      </a:lnTo>
                      <a:lnTo>
                        <a:pt x="27578" y="2679"/>
                      </a:lnTo>
                      <a:lnTo>
                        <a:pt x="27473" y="2721"/>
                      </a:lnTo>
                      <a:lnTo>
                        <a:pt x="27368" y="2700"/>
                      </a:lnTo>
                      <a:lnTo>
                        <a:pt x="27264" y="2700"/>
                      </a:lnTo>
                      <a:lnTo>
                        <a:pt x="27201" y="2783"/>
                      </a:lnTo>
                      <a:lnTo>
                        <a:pt x="26950" y="2783"/>
                      </a:lnTo>
                      <a:lnTo>
                        <a:pt x="26887" y="2888"/>
                      </a:lnTo>
                      <a:lnTo>
                        <a:pt x="26908" y="2930"/>
                      </a:lnTo>
                      <a:lnTo>
                        <a:pt x="27034" y="2951"/>
                      </a:lnTo>
                      <a:lnTo>
                        <a:pt x="27054" y="3055"/>
                      </a:lnTo>
                      <a:lnTo>
                        <a:pt x="27201" y="3035"/>
                      </a:lnTo>
                      <a:lnTo>
                        <a:pt x="27264" y="3097"/>
                      </a:lnTo>
                      <a:lnTo>
                        <a:pt x="27410" y="3014"/>
                      </a:lnTo>
                      <a:lnTo>
                        <a:pt x="27515" y="3160"/>
                      </a:lnTo>
                      <a:lnTo>
                        <a:pt x="27661" y="3265"/>
                      </a:lnTo>
                      <a:lnTo>
                        <a:pt x="27787" y="3516"/>
                      </a:lnTo>
                      <a:lnTo>
                        <a:pt x="27682" y="3746"/>
                      </a:lnTo>
                      <a:lnTo>
                        <a:pt x="27410" y="4018"/>
                      </a:lnTo>
                      <a:lnTo>
                        <a:pt x="27515" y="3746"/>
                      </a:lnTo>
                      <a:lnTo>
                        <a:pt x="27431" y="3662"/>
                      </a:lnTo>
                      <a:lnTo>
                        <a:pt x="27431" y="3495"/>
                      </a:lnTo>
                      <a:lnTo>
                        <a:pt x="27243" y="3453"/>
                      </a:lnTo>
                      <a:lnTo>
                        <a:pt x="27180" y="3432"/>
                      </a:lnTo>
                      <a:lnTo>
                        <a:pt x="27180" y="3348"/>
                      </a:lnTo>
                      <a:lnTo>
                        <a:pt x="27117" y="3327"/>
                      </a:lnTo>
                      <a:lnTo>
                        <a:pt x="27013" y="3411"/>
                      </a:lnTo>
                      <a:lnTo>
                        <a:pt x="26845" y="3411"/>
                      </a:lnTo>
                      <a:lnTo>
                        <a:pt x="26720" y="3537"/>
                      </a:lnTo>
                      <a:lnTo>
                        <a:pt x="26845" y="3599"/>
                      </a:lnTo>
                      <a:lnTo>
                        <a:pt x="26803" y="3662"/>
                      </a:lnTo>
                      <a:lnTo>
                        <a:pt x="26657" y="3662"/>
                      </a:lnTo>
                      <a:lnTo>
                        <a:pt x="26741" y="3767"/>
                      </a:lnTo>
                      <a:lnTo>
                        <a:pt x="26720" y="3851"/>
                      </a:lnTo>
                      <a:lnTo>
                        <a:pt x="26552" y="3976"/>
                      </a:lnTo>
                      <a:lnTo>
                        <a:pt x="26531" y="3851"/>
                      </a:lnTo>
                      <a:lnTo>
                        <a:pt x="26490" y="3851"/>
                      </a:lnTo>
                      <a:lnTo>
                        <a:pt x="26406" y="3913"/>
                      </a:lnTo>
                      <a:lnTo>
                        <a:pt x="26448" y="4039"/>
                      </a:lnTo>
                      <a:lnTo>
                        <a:pt x="26406" y="4164"/>
                      </a:lnTo>
                      <a:lnTo>
                        <a:pt x="26301" y="4164"/>
                      </a:lnTo>
                      <a:lnTo>
                        <a:pt x="26280" y="3976"/>
                      </a:lnTo>
                      <a:lnTo>
                        <a:pt x="26176" y="3871"/>
                      </a:lnTo>
                      <a:lnTo>
                        <a:pt x="26134" y="3934"/>
                      </a:lnTo>
                      <a:lnTo>
                        <a:pt x="26176" y="4039"/>
                      </a:lnTo>
                      <a:lnTo>
                        <a:pt x="26071" y="4227"/>
                      </a:lnTo>
                      <a:lnTo>
                        <a:pt x="26008" y="4374"/>
                      </a:lnTo>
                      <a:lnTo>
                        <a:pt x="25883" y="4290"/>
                      </a:lnTo>
                      <a:lnTo>
                        <a:pt x="25883" y="4227"/>
                      </a:lnTo>
                      <a:lnTo>
                        <a:pt x="26008" y="3955"/>
                      </a:lnTo>
                      <a:lnTo>
                        <a:pt x="25966" y="3851"/>
                      </a:lnTo>
                      <a:lnTo>
                        <a:pt x="25820" y="3830"/>
                      </a:lnTo>
                      <a:lnTo>
                        <a:pt x="25506" y="3934"/>
                      </a:lnTo>
                      <a:lnTo>
                        <a:pt x="25401" y="3871"/>
                      </a:lnTo>
                      <a:lnTo>
                        <a:pt x="25255" y="4018"/>
                      </a:lnTo>
                      <a:lnTo>
                        <a:pt x="25150" y="3976"/>
                      </a:lnTo>
                      <a:lnTo>
                        <a:pt x="25046" y="3934"/>
                      </a:lnTo>
                      <a:lnTo>
                        <a:pt x="24878" y="3955"/>
                      </a:lnTo>
                      <a:lnTo>
                        <a:pt x="25025" y="4081"/>
                      </a:lnTo>
                      <a:lnTo>
                        <a:pt x="24941" y="4164"/>
                      </a:lnTo>
                      <a:lnTo>
                        <a:pt x="24920" y="4143"/>
                      </a:lnTo>
                      <a:lnTo>
                        <a:pt x="24878" y="4081"/>
                      </a:lnTo>
                      <a:lnTo>
                        <a:pt x="24837" y="4060"/>
                      </a:lnTo>
                      <a:lnTo>
                        <a:pt x="24774" y="4164"/>
                      </a:lnTo>
                      <a:lnTo>
                        <a:pt x="24732" y="4227"/>
                      </a:lnTo>
                      <a:lnTo>
                        <a:pt x="24732" y="4478"/>
                      </a:lnTo>
                      <a:lnTo>
                        <a:pt x="24816" y="4562"/>
                      </a:lnTo>
                      <a:lnTo>
                        <a:pt x="24941" y="4436"/>
                      </a:lnTo>
                      <a:lnTo>
                        <a:pt x="25025" y="4478"/>
                      </a:lnTo>
                      <a:lnTo>
                        <a:pt x="25192" y="4353"/>
                      </a:lnTo>
                      <a:lnTo>
                        <a:pt x="25276" y="4374"/>
                      </a:lnTo>
                      <a:lnTo>
                        <a:pt x="25255" y="4478"/>
                      </a:lnTo>
                      <a:lnTo>
                        <a:pt x="24941" y="4604"/>
                      </a:lnTo>
                      <a:lnTo>
                        <a:pt x="24878" y="4750"/>
                      </a:lnTo>
                      <a:lnTo>
                        <a:pt x="24753" y="4813"/>
                      </a:lnTo>
                      <a:lnTo>
                        <a:pt x="24502" y="4855"/>
                      </a:lnTo>
                      <a:lnTo>
                        <a:pt x="24460" y="4918"/>
                      </a:lnTo>
                      <a:lnTo>
                        <a:pt x="24523" y="5001"/>
                      </a:lnTo>
                      <a:lnTo>
                        <a:pt x="24313" y="5064"/>
                      </a:lnTo>
                      <a:lnTo>
                        <a:pt x="24209" y="5001"/>
                      </a:lnTo>
                      <a:lnTo>
                        <a:pt x="24146" y="5022"/>
                      </a:lnTo>
                      <a:lnTo>
                        <a:pt x="24125" y="5127"/>
                      </a:lnTo>
                      <a:lnTo>
                        <a:pt x="24041" y="5169"/>
                      </a:lnTo>
                      <a:lnTo>
                        <a:pt x="23895" y="5211"/>
                      </a:lnTo>
                      <a:lnTo>
                        <a:pt x="23832" y="5294"/>
                      </a:lnTo>
                      <a:lnTo>
                        <a:pt x="23916" y="5399"/>
                      </a:lnTo>
                      <a:lnTo>
                        <a:pt x="23874" y="5399"/>
                      </a:lnTo>
                      <a:lnTo>
                        <a:pt x="23832" y="5504"/>
                      </a:lnTo>
                      <a:lnTo>
                        <a:pt x="23790" y="5524"/>
                      </a:lnTo>
                      <a:lnTo>
                        <a:pt x="23728" y="5441"/>
                      </a:lnTo>
                      <a:lnTo>
                        <a:pt x="23686" y="5441"/>
                      </a:lnTo>
                      <a:lnTo>
                        <a:pt x="23581" y="5608"/>
                      </a:lnTo>
                      <a:lnTo>
                        <a:pt x="23602" y="5650"/>
                      </a:lnTo>
                      <a:lnTo>
                        <a:pt x="23560" y="5713"/>
                      </a:lnTo>
                      <a:lnTo>
                        <a:pt x="23560" y="5817"/>
                      </a:lnTo>
                      <a:lnTo>
                        <a:pt x="23456" y="5943"/>
                      </a:lnTo>
                      <a:lnTo>
                        <a:pt x="23477" y="6048"/>
                      </a:lnTo>
                      <a:lnTo>
                        <a:pt x="23309" y="6110"/>
                      </a:lnTo>
                      <a:lnTo>
                        <a:pt x="23142" y="6110"/>
                      </a:lnTo>
                      <a:lnTo>
                        <a:pt x="23037" y="6173"/>
                      </a:lnTo>
                      <a:lnTo>
                        <a:pt x="23037" y="6278"/>
                      </a:lnTo>
                      <a:lnTo>
                        <a:pt x="23100" y="6278"/>
                      </a:lnTo>
                      <a:lnTo>
                        <a:pt x="23163" y="6215"/>
                      </a:lnTo>
                      <a:lnTo>
                        <a:pt x="23414" y="6257"/>
                      </a:lnTo>
                      <a:lnTo>
                        <a:pt x="23372" y="6340"/>
                      </a:lnTo>
                      <a:lnTo>
                        <a:pt x="23246" y="6320"/>
                      </a:lnTo>
                      <a:lnTo>
                        <a:pt x="23204" y="6361"/>
                      </a:lnTo>
                      <a:lnTo>
                        <a:pt x="23288" y="6445"/>
                      </a:lnTo>
                      <a:lnTo>
                        <a:pt x="23267" y="6675"/>
                      </a:lnTo>
                      <a:lnTo>
                        <a:pt x="23163" y="6759"/>
                      </a:lnTo>
                      <a:lnTo>
                        <a:pt x="23184" y="6843"/>
                      </a:lnTo>
                      <a:lnTo>
                        <a:pt x="23163" y="6947"/>
                      </a:lnTo>
                      <a:lnTo>
                        <a:pt x="23037" y="6759"/>
                      </a:lnTo>
                      <a:lnTo>
                        <a:pt x="22932" y="6780"/>
                      </a:lnTo>
                      <a:lnTo>
                        <a:pt x="22786" y="6633"/>
                      </a:lnTo>
                      <a:lnTo>
                        <a:pt x="22723" y="6592"/>
                      </a:lnTo>
                      <a:lnTo>
                        <a:pt x="22681" y="6654"/>
                      </a:lnTo>
                      <a:lnTo>
                        <a:pt x="22765" y="6738"/>
                      </a:lnTo>
                      <a:lnTo>
                        <a:pt x="22765" y="6843"/>
                      </a:lnTo>
                      <a:lnTo>
                        <a:pt x="22723" y="6905"/>
                      </a:lnTo>
                      <a:lnTo>
                        <a:pt x="22786" y="7010"/>
                      </a:lnTo>
                      <a:lnTo>
                        <a:pt x="22891" y="6968"/>
                      </a:lnTo>
                      <a:lnTo>
                        <a:pt x="23079" y="7010"/>
                      </a:lnTo>
                      <a:lnTo>
                        <a:pt x="23204" y="7052"/>
                      </a:lnTo>
                      <a:lnTo>
                        <a:pt x="23246" y="7156"/>
                      </a:lnTo>
                      <a:lnTo>
                        <a:pt x="23351" y="7219"/>
                      </a:lnTo>
                      <a:lnTo>
                        <a:pt x="23456" y="7198"/>
                      </a:lnTo>
                      <a:lnTo>
                        <a:pt x="23497" y="7177"/>
                      </a:lnTo>
                      <a:lnTo>
                        <a:pt x="23560" y="7261"/>
                      </a:lnTo>
                      <a:lnTo>
                        <a:pt x="23414" y="7303"/>
                      </a:lnTo>
                      <a:lnTo>
                        <a:pt x="23288" y="7303"/>
                      </a:lnTo>
                      <a:lnTo>
                        <a:pt x="23184" y="7198"/>
                      </a:lnTo>
                      <a:lnTo>
                        <a:pt x="23142" y="7219"/>
                      </a:lnTo>
                      <a:lnTo>
                        <a:pt x="23100" y="7303"/>
                      </a:lnTo>
                      <a:lnTo>
                        <a:pt x="23058" y="7366"/>
                      </a:lnTo>
                      <a:lnTo>
                        <a:pt x="23184" y="7512"/>
                      </a:lnTo>
                      <a:lnTo>
                        <a:pt x="23267" y="7470"/>
                      </a:lnTo>
                      <a:lnTo>
                        <a:pt x="23456" y="7470"/>
                      </a:lnTo>
                      <a:lnTo>
                        <a:pt x="23497" y="7617"/>
                      </a:lnTo>
                      <a:lnTo>
                        <a:pt x="23581" y="7680"/>
                      </a:lnTo>
                      <a:lnTo>
                        <a:pt x="23623" y="7596"/>
                      </a:lnTo>
                      <a:lnTo>
                        <a:pt x="23811" y="7596"/>
                      </a:lnTo>
                      <a:lnTo>
                        <a:pt x="23790" y="7701"/>
                      </a:lnTo>
                      <a:lnTo>
                        <a:pt x="23937" y="7805"/>
                      </a:lnTo>
                      <a:lnTo>
                        <a:pt x="24083" y="7805"/>
                      </a:lnTo>
                      <a:lnTo>
                        <a:pt x="24146" y="7952"/>
                      </a:lnTo>
                      <a:lnTo>
                        <a:pt x="24083" y="8161"/>
                      </a:lnTo>
                      <a:lnTo>
                        <a:pt x="23832" y="8307"/>
                      </a:lnTo>
                      <a:lnTo>
                        <a:pt x="23769" y="8433"/>
                      </a:lnTo>
                      <a:lnTo>
                        <a:pt x="23769" y="8517"/>
                      </a:lnTo>
                      <a:lnTo>
                        <a:pt x="23979" y="8726"/>
                      </a:lnTo>
                      <a:lnTo>
                        <a:pt x="24104" y="8768"/>
                      </a:lnTo>
                      <a:lnTo>
                        <a:pt x="23895" y="8768"/>
                      </a:lnTo>
                      <a:lnTo>
                        <a:pt x="23665" y="8579"/>
                      </a:lnTo>
                      <a:lnTo>
                        <a:pt x="23665" y="8454"/>
                      </a:lnTo>
                      <a:lnTo>
                        <a:pt x="23769" y="8224"/>
                      </a:lnTo>
                      <a:lnTo>
                        <a:pt x="23832" y="8161"/>
                      </a:lnTo>
                      <a:lnTo>
                        <a:pt x="23832" y="8098"/>
                      </a:lnTo>
                      <a:lnTo>
                        <a:pt x="23895" y="7952"/>
                      </a:lnTo>
                      <a:lnTo>
                        <a:pt x="23832" y="7910"/>
                      </a:lnTo>
                      <a:lnTo>
                        <a:pt x="23456" y="8098"/>
                      </a:lnTo>
                      <a:lnTo>
                        <a:pt x="23246" y="8161"/>
                      </a:lnTo>
                      <a:lnTo>
                        <a:pt x="23184" y="8307"/>
                      </a:lnTo>
                      <a:lnTo>
                        <a:pt x="23058" y="8349"/>
                      </a:lnTo>
                      <a:lnTo>
                        <a:pt x="22953" y="8307"/>
                      </a:lnTo>
                      <a:lnTo>
                        <a:pt x="22828" y="8328"/>
                      </a:lnTo>
                      <a:lnTo>
                        <a:pt x="22660" y="8454"/>
                      </a:lnTo>
                      <a:lnTo>
                        <a:pt x="22221" y="8621"/>
                      </a:lnTo>
                      <a:lnTo>
                        <a:pt x="21907" y="8684"/>
                      </a:lnTo>
                      <a:lnTo>
                        <a:pt x="21782" y="8684"/>
                      </a:lnTo>
                      <a:lnTo>
                        <a:pt x="21614" y="8851"/>
                      </a:lnTo>
                      <a:lnTo>
                        <a:pt x="21468" y="8851"/>
                      </a:lnTo>
                      <a:lnTo>
                        <a:pt x="21384" y="8935"/>
                      </a:lnTo>
                      <a:lnTo>
                        <a:pt x="21510" y="9040"/>
                      </a:lnTo>
                      <a:lnTo>
                        <a:pt x="21510" y="9165"/>
                      </a:lnTo>
                      <a:lnTo>
                        <a:pt x="21489" y="9291"/>
                      </a:lnTo>
                      <a:lnTo>
                        <a:pt x="21572" y="9374"/>
                      </a:lnTo>
                      <a:lnTo>
                        <a:pt x="21677" y="9374"/>
                      </a:lnTo>
                      <a:lnTo>
                        <a:pt x="21698" y="9458"/>
                      </a:lnTo>
                      <a:lnTo>
                        <a:pt x="21635" y="9521"/>
                      </a:lnTo>
                      <a:lnTo>
                        <a:pt x="21844" y="9667"/>
                      </a:lnTo>
                      <a:lnTo>
                        <a:pt x="22012" y="9918"/>
                      </a:lnTo>
                      <a:lnTo>
                        <a:pt x="22012" y="10128"/>
                      </a:lnTo>
                      <a:lnTo>
                        <a:pt x="22054" y="10232"/>
                      </a:lnTo>
                      <a:lnTo>
                        <a:pt x="22116" y="10232"/>
                      </a:lnTo>
                      <a:lnTo>
                        <a:pt x="22137" y="10400"/>
                      </a:lnTo>
                      <a:lnTo>
                        <a:pt x="22305" y="10504"/>
                      </a:lnTo>
                      <a:lnTo>
                        <a:pt x="22430" y="10462"/>
                      </a:lnTo>
                      <a:lnTo>
                        <a:pt x="22828" y="10504"/>
                      </a:lnTo>
                      <a:lnTo>
                        <a:pt x="22953" y="10421"/>
                      </a:lnTo>
                      <a:lnTo>
                        <a:pt x="22953" y="10504"/>
                      </a:lnTo>
                      <a:lnTo>
                        <a:pt x="22995" y="10609"/>
                      </a:lnTo>
                      <a:lnTo>
                        <a:pt x="22995" y="10755"/>
                      </a:lnTo>
                      <a:lnTo>
                        <a:pt x="23184" y="10839"/>
                      </a:lnTo>
                      <a:lnTo>
                        <a:pt x="23288" y="10986"/>
                      </a:lnTo>
                      <a:lnTo>
                        <a:pt x="23581" y="10986"/>
                      </a:lnTo>
                      <a:lnTo>
                        <a:pt x="23790" y="11132"/>
                      </a:lnTo>
                      <a:lnTo>
                        <a:pt x="23874" y="11132"/>
                      </a:lnTo>
                      <a:lnTo>
                        <a:pt x="23979" y="11258"/>
                      </a:lnTo>
                      <a:lnTo>
                        <a:pt x="24000" y="11550"/>
                      </a:lnTo>
                      <a:lnTo>
                        <a:pt x="24041" y="11676"/>
                      </a:lnTo>
                      <a:lnTo>
                        <a:pt x="24000" y="11864"/>
                      </a:lnTo>
                      <a:lnTo>
                        <a:pt x="24125" y="12011"/>
                      </a:lnTo>
                      <a:lnTo>
                        <a:pt x="24230" y="12094"/>
                      </a:lnTo>
                      <a:lnTo>
                        <a:pt x="24418" y="12346"/>
                      </a:lnTo>
                      <a:lnTo>
                        <a:pt x="24502" y="12618"/>
                      </a:lnTo>
                      <a:lnTo>
                        <a:pt x="24648" y="12743"/>
                      </a:lnTo>
                      <a:lnTo>
                        <a:pt x="24711" y="12869"/>
                      </a:lnTo>
                      <a:lnTo>
                        <a:pt x="24585" y="13141"/>
                      </a:lnTo>
                      <a:lnTo>
                        <a:pt x="24502" y="13162"/>
                      </a:lnTo>
                      <a:lnTo>
                        <a:pt x="24418" y="13141"/>
                      </a:lnTo>
                      <a:lnTo>
                        <a:pt x="24418" y="13141"/>
                      </a:lnTo>
                      <a:lnTo>
                        <a:pt x="24523" y="13287"/>
                      </a:lnTo>
                      <a:lnTo>
                        <a:pt x="24732" y="13329"/>
                      </a:lnTo>
                      <a:lnTo>
                        <a:pt x="24837" y="13392"/>
                      </a:lnTo>
                      <a:lnTo>
                        <a:pt x="25046" y="13643"/>
                      </a:lnTo>
                      <a:lnTo>
                        <a:pt x="25255" y="13706"/>
                      </a:lnTo>
                      <a:lnTo>
                        <a:pt x="25276" y="13685"/>
                      </a:lnTo>
                      <a:lnTo>
                        <a:pt x="25360" y="13706"/>
                      </a:lnTo>
                      <a:lnTo>
                        <a:pt x="25548" y="13559"/>
                      </a:lnTo>
                      <a:lnTo>
                        <a:pt x="25736" y="13517"/>
                      </a:lnTo>
                      <a:lnTo>
                        <a:pt x="25945" y="13685"/>
                      </a:lnTo>
                      <a:lnTo>
                        <a:pt x="26092" y="13747"/>
                      </a:lnTo>
                      <a:lnTo>
                        <a:pt x="26197" y="13747"/>
                      </a:lnTo>
                      <a:lnTo>
                        <a:pt x="26280" y="13894"/>
                      </a:lnTo>
                      <a:lnTo>
                        <a:pt x="26301" y="14124"/>
                      </a:lnTo>
                      <a:lnTo>
                        <a:pt x="26238" y="13915"/>
                      </a:lnTo>
                      <a:lnTo>
                        <a:pt x="26176" y="13810"/>
                      </a:lnTo>
                      <a:lnTo>
                        <a:pt x="25987" y="13810"/>
                      </a:lnTo>
                      <a:lnTo>
                        <a:pt x="25757" y="13643"/>
                      </a:lnTo>
                      <a:lnTo>
                        <a:pt x="25611" y="13643"/>
                      </a:lnTo>
                      <a:lnTo>
                        <a:pt x="25443" y="13810"/>
                      </a:lnTo>
                      <a:lnTo>
                        <a:pt x="25443" y="13978"/>
                      </a:lnTo>
                      <a:lnTo>
                        <a:pt x="25464" y="14061"/>
                      </a:lnTo>
                      <a:lnTo>
                        <a:pt x="25234" y="13810"/>
                      </a:lnTo>
                      <a:lnTo>
                        <a:pt x="24983" y="13810"/>
                      </a:lnTo>
                      <a:lnTo>
                        <a:pt x="24857" y="13706"/>
                      </a:lnTo>
                      <a:lnTo>
                        <a:pt x="24857" y="13580"/>
                      </a:lnTo>
                      <a:lnTo>
                        <a:pt x="24753" y="13434"/>
                      </a:lnTo>
                      <a:lnTo>
                        <a:pt x="24565" y="13371"/>
                      </a:lnTo>
                      <a:lnTo>
                        <a:pt x="24397" y="13371"/>
                      </a:lnTo>
                      <a:lnTo>
                        <a:pt x="24188" y="13245"/>
                      </a:lnTo>
                      <a:lnTo>
                        <a:pt x="24230" y="13182"/>
                      </a:lnTo>
                      <a:lnTo>
                        <a:pt x="24230" y="13057"/>
                      </a:lnTo>
                      <a:lnTo>
                        <a:pt x="24313" y="13015"/>
                      </a:lnTo>
                      <a:lnTo>
                        <a:pt x="24272" y="12910"/>
                      </a:lnTo>
                      <a:lnTo>
                        <a:pt x="24230" y="12638"/>
                      </a:lnTo>
                      <a:lnTo>
                        <a:pt x="24167" y="12429"/>
                      </a:lnTo>
                      <a:lnTo>
                        <a:pt x="24083" y="12387"/>
                      </a:lnTo>
                      <a:lnTo>
                        <a:pt x="24021" y="12555"/>
                      </a:lnTo>
                      <a:lnTo>
                        <a:pt x="23958" y="12597"/>
                      </a:lnTo>
                      <a:lnTo>
                        <a:pt x="23979" y="12743"/>
                      </a:lnTo>
                      <a:lnTo>
                        <a:pt x="23895" y="12827"/>
                      </a:lnTo>
                      <a:lnTo>
                        <a:pt x="23916" y="12910"/>
                      </a:lnTo>
                      <a:lnTo>
                        <a:pt x="23895" y="13036"/>
                      </a:lnTo>
                      <a:lnTo>
                        <a:pt x="23811" y="13036"/>
                      </a:lnTo>
                      <a:lnTo>
                        <a:pt x="23769" y="12659"/>
                      </a:lnTo>
                      <a:lnTo>
                        <a:pt x="23853" y="12555"/>
                      </a:lnTo>
                      <a:lnTo>
                        <a:pt x="23811" y="12429"/>
                      </a:lnTo>
                      <a:lnTo>
                        <a:pt x="23644" y="12283"/>
                      </a:lnTo>
                      <a:lnTo>
                        <a:pt x="23644" y="12094"/>
                      </a:lnTo>
                      <a:lnTo>
                        <a:pt x="23560" y="11969"/>
                      </a:lnTo>
                      <a:lnTo>
                        <a:pt x="23560" y="11802"/>
                      </a:lnTo>
                      <a:lnTo>
                        <a:pt x="23707" y="11697"/>
                      </a:lnTo>
                      <a:lnTo>
                        <a:pt x="23707" y="11613"/>
                      </a:lnTo>
                      <a:lnTo>
                        <a:pt x="23686" y="11509"/>
                      </a:lnTo>
                      <a:lnTo>
                        <a:pt x="23707" y="11299"/>
                      </a:lnTo>
                      <a:lnTo>
                        <a:pt x="23581" y="11278"/>
                      </a:lnTo>
                      <a:lnTo>
                        <a:pt x="23539" y="11299"/>
                      </a:lnTo>
                      <a:lnTo>
                        <a:pt x="23456" y="11216"/>
                      </a:lnTo>
                      <a:lnTo>
                        <a:pt x="23225" y="11383"/>
                      </a:lnTo>
                      <a:lnTo>
                        <a:pt x="22912" y="11425"/>
                      </a:lnTo>
                      <a:lnTo>
                        <a:pt x="22744" y="11425"/>
                      </a:lnTo>
                      <a:lnTo>
                        <a:pt x="22514" y="11195"/>
                      </a:lnTo>
                      <a:lnTo>
                        <a:pt x="22388" y="11111"/>
                      </a:lnTo>
                      <a:lnTo>
                        <a:pt x="22347" y="11006"/>
                      </a:lnTo>
                      <a:lnTo>
                        <a:pt x="22012" y="10965"/>
                      </a:lnTo>
                      <a:lnTo>
                        <a:pt x="21886" y="10860"/>
                      </a:lnTo>
                      <a:lnTo>
                        <a:pt x="21761" y="10693"/>
                      </a:lnTo>
                      <a:lnTo>
                        <a:pt x="21363" y="10693"/>
                      </a:lnTo>
                      <a:lnTo>
                        <a:pt x="21259" y="10651"/>
                      </a:lnTo>
                      <a:lnTo>
                        <a:pt x="21133" y="10734"/>
                      </a:lnTo>
                      <a:lnTo>
                        <a:pt x="20987" y="10944"/>
                      </a:lnTo>
                      <a:lnTo>
                        <a:pt x="20966" y="11069"/>
                      </a:lnTo>
                      <a:lnTo>
                        <a:pt x="20924" y="11111"/>
                      </a:lnTo>
                      <a:lnTo>
                        <a:pt x="20861" y="11090"/>
                      </a:lnTo>
                      <a:lnTo>
                        <a:pt x="20840" y="11174"/>
                      </a:lnTo>
                      <a:lnTo>
                        <a:pt x="20924" y="11258"/>
                      </a:lnTo>
                      <a:lnTo>
                        <a:pt x="21091" y="11132"/>
                      </a:lnTo>
                      <a:lnTo>
                        <a:pt x="21300" y="11174"/>
                      </a:lnTo>
                      <a:lnTo>
                        <a:pt x="21405" y="11383"/>
                      </a:lnTo>
                      <a:lnTo>
                        <a:pt x="21280" y="11613"/>
                      </a:lnTo>
                      <a:lnTo>
                        <a:pt x="21133" y="11655"/>
                      </a:lnTo>
                      <a:lnTo>
                        <a:pt x="20861" y="11550"/>
                      </a:lnTo>
                      <a:lnTo>
                        <a:pt x="20715" y="11362"/>
                      </a:lnTo>
                      <a:lnTo>
                        <a:pt x="20610" y="11362"/>
                      </a:lnTo>
                      <a:lnTo>
                        <a:pt x="20443" y="11467"/>
                      </a:lnTo>
                      <a:lnTo>
                        <a:pt x="20401" y="11550"/>
                      </a:lnTo>
                      <a:lnTo>
                        <a:pt x="20317" y="11571"/>
                      </a:lnTo>
                      <a:lnTo>
                        <a:pt x="20505" y="11822"/>
                      </a:lnTo>
                      <a:lnTo>
                        <a:pt x="20568" y="11822"/>
                      </a:lnTo>
                      <a:lnTo>
                        <a:pt x="20631" y="11969"/>
                      </a:lnTo>
                      <a:lnTo>
                        <a:pt x="20840" y="12136"/>
                      </a:lnTo>
                      <a:lnTo>
                        <a:pt x="21028" y="12136"/>
                      </a:lnTo>
                      <a:lnTo>
                        <a:pt x="21112" y="12220"/>
                      </a:lnTo>
                      <a:lnTo>
                        <a:pt x="21405" y="12241"/>
                      </a:lnTo>
                      <a:lnTo>
                        <a:pt x="21489" y="12178"/>
                      </a:lnTo>
                      <a:lnTo>
                        <a:pt x="21531" y="12178"/>
                      </a:lnTo>
                      <a:lnTo>
                        <a:pt x="21572" y="12283"/>
                      </a:lnTo>
                      <a:lnTo>
                        <a:pt x="21782" y="12283"/>
                      </a:lnTo>
                      <a:lnTo>
                        <a:pt x="21824" y="12429"/>
                      </a:lnTo>
                      <a:lnTo>
                        <a:pt x="21907" y="12450"/>
                      </a:lnTo>
                      <a:lnTo>
                        <a:pt x="21928" y="12555"/>
                      </a:lnTo>
                      <a:lnTo>
                        <a:pt x="22158" y="12597"/>
                      </a:lnTo>
                      <a:lnTo>
                        <a:pt x="22263" y="12513"/>
                      </a:lnTo>
                      <a:lnTo>
                        <a:pt x="22200" y="12618"/>
                      </a:lnTo>
                      <a:lnTo>
                        <a:pt x="21949" y="12659"/>
                      </a:lnTo>
                      <a:lnTo>
                        <a:pt x="21803" y="12576"/>
                      </a:lnTo>
                      <a:lnTo>
                        <a:pt x="21698" y="12555"/>
                      </a:lnTo>
                      <a:lnTo>
                        <a:pt x="21531" y="12366"/>
                      </a:lnTo>
                      <a:lnTo>
                        <a:pt x="21426" y="12346"/>
                      </a:lnTo>
                      <a:lnTo>
                        <a:pt x="21321" y="12408"/>
                      </a:lnTo>
                      <a:lnTo>
                        <a:pt x="21196" y="12408"/>
                      </a:lnTo>
                      <a:lnTo>
                        <a:pt x="21091" y="12534"/>
                      </a:lnTo>
                      <a:lnTo>
                        <a:pt x="21049" y="12429"/>
                      </a:lnTo>
                      <a:lnTo>
                        <a:pt x="20945" y="12346"/>
                      </a:lnTo>
                      <a:lnTo>
                        <a:pt x="20840" y="12408"/>
                      </a:lnTo>
                      <a:lnTo>
                        <a:pt x="20631" y="12408"/>
                      </a:lnTo>
                      <a:lnTo>
                        <a:pt x="20464" y="12304"/>
                      </a:lnTo>
                      <a:lnTo>
                        <a:pt x="20338" y="12325"/>
                      </a:lnTo>
                      <a:lnTo>
                        <a:pt x="20296" y="12220"/>
                      </a:lnTo>
                      <a:lnTo>
                        <a:pt x="20401" y="12136"/>
                      </a:lnTo>
                      <a:lnTo>
                        <a:pt x="20401" y="12053"/>
                      </a:lnTo>
                      <a:lnTo>
                        <a:pt x="20296" y="11990"/>
                      </a:lnTo>
                      <a:lnTo>
                        <a:pt x="20296" y="11885"/>
                      </a:lnTo>
                      <a:lnTo>
                        <a:pt x="20108" y="11718"/>
                      </a:lnTo>
                      <a:lnTo>
                        <a:pt x="20024" y="11592"/>
                      </a:lnTo>
                      <a:lnTo>
                        <a:pt x="20087" y="11425"/>
                      </a:lnTo>
                      <a:lnTo>
                        <a:pt x="19982" y="11278"/>
                      </a:lnTo>
                      <a:lnTo>
                        <a:pt x="19982" y="11006"/>
                      </a:lnTo>
                      <a:lnTo>
                        <a:pt x="19836" y="10881"/>
                      </a:lnTo>
                      <a:lnTo>
                        <a:pt x="19836" y="10693"/>
                      </a:lnTo>
                      <a:lnTo>
                        <a:pt x="19794" y="10651"/>
                      </a:lnTo>
                      <a:lnTo>
                        <a:pt x="19710" y="10630"/>
                      </a:lnTo>
                      <a:lnTo>
                        <a:pt x="19689" y="10462"/>
                      </a:lnTo>
                      <a:lnTo>
                        <a:pt x="19522" y="10337"/>
                      </a:lnTo>
                      <a:lnTo>
                        <a:pt x="19459" y="10379"/>
                      </a:lnTo>
                      <a:lnTo>
                        <a:pt x="19689" y="10860"/>
                      </a:lnTo>
                      <a:lnTo>
                        <a:pt x="19752" y="11174"/>
                      </a:lnTo>
                      <a:lnTo>
                        <a:pt x="19710" y="11425"/>
                      </a:lnTo>
                      <a:lnTo>
                        <a:pt x="19522" y="11676"/>
                      </a:lnTo>
                      <a:lnTo>
                        <a:pt x="19396" y="11802"/>
                      </a:lnTo>
                      <a:lnTo>
                        <a:pt x="19396" y="11885"/>
                      </a:lnTo>
                      <a:lnTo>
                        <a:pt x="19480" y="11948"/>
                      </a:lnTo>
                      <a:lnTo>
                        <a:pt x="19501" y="12136"/>
                      </a:lnTo>
                      <a:lnTo>
                        <a:pt x="19417" y="12346"/>
                      </a:lnTo>
                      <a:lnTo>
                        <a:pt x="19417" y="12471"/>
                      </a:lnTo>
                      <a:lnTo>
                        <a:pt x="19627" y="12618"/>
                      </a:lnTo>
                      <a:lnTo>
                        <a:pt x="19899" y="12848"/>
                      </a:lnTo>
                      <a:lnTo>
                        <a:pt x="19940" y="12994"/>
                      </a:lnTo>
                      <a:lnTo>
                        <a:pt x="20108" y="12994"/>
                      </a:lnTo>
                      <a:lnTo>
                        <a:pt x="20233" y="13141"/>
                      </a:lnTo>
                      <a:lnTo>
                        <a:pt x="20338" y="13371"/>
                      </a:lnTo>
                      <a:lnTo>
                        <a:pt x="20317" y="13727"/>
                      </a:lnTo>
                      <a:lnTo>
                        <a:pt x="20275" y="13894"/>
                      </a:lnTo>
                      <a:lnTo>
                        <a:pt x="20422" y="14103"/>
                      </a:lnTo>
                      <a:lnTo>
                        <a:pt x="20380" y="14354"/>
                      </a:lnTo>
                      <a:lnTo>
                        <a:pt x="20464" y="14501"/>
                      </a:lnTo>
                      <a:lnTo>
                        <a:pt x="20673" y="14731"/>
                      </a:lnTo>
                      <a:lnTo>
                        <a:pt x="20715" y="14856"/>
                      </a:lnTo>
                      <a:lnTo>
                        <a:pt x="20673" y="15024"/>
                      </a:lnTo>
                      <a:lnTo>
                        <a:pt x="20736" y="15087"/>
                      </a:lnTo>
                      <a:lnTo>
                        <a:pt x="20882" y="15149"/>
                      </a:lnTo>
                      <a:lnTo>
                        <a:pt x="21070" y="15045"/>
                      </a:lnTo>
                      <a:lnTo>
                        <a:pt x="21280" y="15087"/>
                      </a:lnTo>
                      <a:lnTo>
                        <a:pt x="21363" y="15045"/>
                      </a:lnTo>
                      <a:lnTo>
                        <a:pt x="21384" y="14877"/>
                      </a:lnTo>
                      <a:lnTo>
                        <a:pt x="21510" y="14752"/>
                      </a:lnTo>
                      <a:lnTo>
                        <a:pt x="21677" y="14815"/>
                      </a:lnTo>
                      <a:lnTo>
                        <a:pt x="21782" y="14773"/>
                      </a:lnTo>
                      <a:lnTo>
                        <a:pt x="21991" y="14919"/>
                      </a:lnTo>
                      <a:lnTo>
                        <a:pt x="22116" y="14856"/>
                      </a:lnTo>
                      <a:lnTo>
                        <a:pt x="22200" y="14982"/>
                      </a:lnTo>
                      <a:lnTo>
                        <a:pt x="22451" y="15087"/>
                      </a:lnTo>
                      <a:lnTo>
                        <a:pt x="22640" y="15087"/>
                      </a:lnTo>
                      <a:lnTo>
                        <a:pt x="22765" y="15275"/>
                      </a:lnTo>
                      <a:lnTo>
                        <a:pt x="22765" y="15379"/>
                      </a:lnTo>
                      <a:lnTo>
                        <a:pt x="22953" y="15484"/>
                      </a:lnTo>
                      <a:lnTo>
                        <a:pt x="23016" y="15589"/>
                      </a:lnTo>
                      <a:lnTo>
                        <a:pt x="23037" y="15610"/>
                      </a:lnTo>
                      <a:lnTo>
                        <a:pt x="23058" y="15693"/>
                      </a:lnTo>
                      <a:lnTo>
                        <a:pt x="23142" y="15777"/>
                      </a:lnTo>
                      <a:lnTo>
                        <a:pt x="23058" y="15861"/>
                      </a:lnTo>
                      <a:lnTo>
                        <a:pt x="22953" y="15882"/>
                      </a:lnTo>
                      <a:lnTo>
                        <a:pt x="22953" y="16070"/>
                      </a:lnTo>
                      <a:lnTo>
                        <a:pt x="23037" y="16216"/>
                      </a:lnTo>
                      <a:lnTo>
                        <a:pt x="23121" y="16279"/>
                      </a:lnTo>
                      <a:lnTo>
                        <a:pt x="23079" y="16384"/>
                      </a:lnTo>
                      <a:lnTo>
                        <a:pt x="23163" y="16488"/>
                      </a:lnTo>
                      <a:lnTo>
                        <a:pt x="23288" y="16488"/>
                      </a:lnTo>
                      <a:lnTo>
                        <a:pt x="23372" y="16593"/>
                      </a:lnTo>
                      <a:lnTo>
                        <a:pt x="23518" y="16593"/>
                      </a:lnTo>
                      <a:lnTo>
                        <a:pt x="23602" y="16426"/>
                      </a:lnTo>
                      <a:lnTo>
                        <a:pt x="23665" y="16509"/>
                      </a:lnTo>
                      <a:lnTo>
                        <a:pt x="23769" y="16488"/>
                      </a:lnTo>
                      <a:lnTo>
                        <a:pt x="23832" y="16509"/>
                      </a:lnTo>
                      <a:lnTo>
                        <a:pt x="23790" y="16530"/>
                      </a:lnTo>
                      <a:lnTo>
                        <a:pt x="23728" y="16593"/>
                      </a:lnTo>
                      <a:lnTo>
                        <a:pt x="23560" y="16614"/>
                      </a:lnTo>
                      <a:lnTo>
                        <a:pt x="23456" y="16635"/>
                      </a:lnTo>
                      <a:lnTo>
                        <a:pt x="23288" y="16656"/>
                      </a:lnTo>
                      <a:lnTo>
                        <a:pt x="23142" y="16551"/>
                      </a:lnTo>
                      <a:lnTo>
                        <a:pt x="22995" y="16551"/>
                      </a:lnTo>
                      <a:lnTo>
                        <a:pt x="22932" y="16426"/>
                      </a:lnTo>
                      <a:lnTo>
                        <a:pt x="22974" y="16384"/>
                      </a:lnTo>
                      <a:lnTo>
                        <a:pt x="22953" y="16237"/>
                      </a:lnTo>
                      <a:lnTo>
                        <a:pt x="22849" y="16112"/>
                      </a:lnTo>
                      <a:lnTo>
                        <a:pt x="22828" y="15986"/>
                      </a:lnTo>
                      <a:lnTo>
                        <a:pt x="22723" y="15923"/>
                      </a:lnTo>
                      <a:lnTo>
                        <a:pt x="22744" y="15798"/>
                      </a:lnTo>
                      <a:lnTo>
                        <a:pt x="22619" y="15610"/>
                      </a:lnTo>
                      <a:lnTo>
                        <a:pt x="22556" y="15610"/>
                      </a:lnTo>
                      <a:lnTo>
                        <a:pt x="22430" y="15526"/>
                      </a:lnTo>
                      <a:lnTo>
                        <a:pt x="22242" y="15421"/>
                      </a:lnTo>
                      <a:lnTo>
                        <a:pt x="22242" y="15254"/>
                      </a:lnTo>
                      <a:lnTo>
                        <a:pt x="22054" y="15066"/>
                      </a:lnTo>
                      <a:lnTo>
                        <a:pt x="21907" y="15066"/>
                      </a:lnTo>
                      <a:lnTo>
                        <a:pt x="21677" y="15317"/>
                      </a:lnTo>
                      <a:lnTo>
                        <a:pt x="21510" y="15338"/>
                      </a:lnTo>
                      <a:lnTo>
                        <a:pt x="21405" y="15463"/>
                      </a:lnTo>
                      <a:lnTo>
                        <a:pt x="21217" y="15589"/>
                      </a:lnTo>
                      <a:lnTo>
                        <a:pt x="21259" y="15944"/>
                      </a:lnTo>
                      <a:lnTo>
                        <a:pt x="21321" y="16049"/>
                      </a:lnTo>
                      <a:lnTo>
                        <a:pt x="21572" y="16175"/>
                      </a:lnTo>
                      <a:lnTo>
                        <a:pt x="21761" y="16593"/>
                      </a:lnTo>
                      <a:lnTo>
                        <a:pt x="21719" y="16698"/>
                      </a:lnTo>
                      <a:lnTo>
                        <a:pt x="21531" y="17012"/>
                      </a:lnTo>
                      <a:lnTo>
                        <a:pt x="21510" y="17179"/>
                      </a:lnTo>
                      <a:lnTo>
                        <a:pt x="21614" y="17367"/>
                      </a:lnTo>
                      <a:lnTo>
                        <a:pt x="21510" y="17639"/>
                      </a:lnTo>
                      <a:lnTo>
                        <a:pt x="21510" y="17744"/>
                      </a:lnTo>
                      <a:lnTo>
                        <a:pt x="21363" y="17890"/>
                      </a:lnTo>
                      <a:lnTo>
                        <a:pt x="21363" y="17974"/>
                      </a:lnTo>
                      <a:lnTo>
                        <a:pt x="21259" y="18016"/>
                      </a:lnTo>
                      <a:lnTo>
                        <a:pt x="21175" y="18120"/>
                      </a:lnTo>
                      <a:lnTo>
                        <a:pt x="21175" y="18267"/>
                      </a:lnTo>
                      <a:lnTo>
                        <a:pt x="21259" y="18330"/>
                      </a:lnTo>
                      <a:lnTo>
                        <a:pt x="21259" y="18434"/>
                      </a:lnTo>
                      <a:lnTo>
                        <a:pt x="21070" y="18539"/>
                      </a:lnTo>
                      <a:lnTo>
                        <a:pt x="20840" y="18497"/>
                      </a:lnTo>
                      <a:lnTo>
                        <a:pt x="20798" y="18434"/>
                      </a:lnTo>
                      <a:lnTo>
                        <a:pt x="20589" y="18434"/>
                      </a:lnTo>
                      <a:lnTo>
                        <a:pt x="20380" y="18476"/>
                      </a:lnTo>
                      <a:lnTo>
                        <a:pt x="20212" y="18413"/>
                      </a:lnTo>
                      <a:lnTo>
                        <a:pt x="19794" y="18330"/>
                      </a:lnTo>
                      <a:lnTo>
                        <a:pt x="19627" y="18183"/>
                      </a:lnTo>
                      <a:lnTo>
                        <a:pt x="19585" y="18079"/>
                      </a:lnTo>
                      <a:lnTo>
                        <a:pt x="19396" y="18100"/>
                      </a:lnTo>
                      <a:lnTo>
                        <a:pt x="19334" y="18204"/>
                      </a:lnTo>
                      <a:lnTo>
                        <a:pt x="19313" y="18162"/>
                      </a:lnTo>
                      <a:lnTo>
                        <a:pt x="19229" y="18120"/>
                      </a:lnTo>
                      <a:lnTo>
                        <a:pt x="19313" y="17974"/>
                      </a:lnTo>
                      <a:lnTo>
                        <a:pt x="19480" y="17953"/>
                      </a:lnTo>
                      <a:lnTo>
                        <a:pt x="19794" y="17890"/>
                      </a:lnTo>
                      <a:lnTo>
                        <a:pt x="19836" y="17807"/>
                      </a:lnTo>
                      <a:lnTo>
                        <a:pt x="20108" y="17974"/>
                      </a:lnTo>
                      <a:lnTo>
                        <a:pt x="20171" y="17974"/>
                      </a:lnTo>
                      <a:lnTo>
                        <a:pt x="20212" y="17890"/>
                      </a:lnTo>
                      <a:lnTo>
                        <a:pt x="20338" y="17890"/>
                      </a:lnTo>
                      <a:lnTo>
                        <a:pt x="20338" y="17974"/>
                      </a:lnTo>
                      <a:lnTo>
                        <a:pt x="20150" y="18079"/>
                      </a:lnTo>
                      <a:lnTo>
                        <a:pt x="20254" y="18183"/>
                      </a:lnTo>
                      <a:lnTo>
                        <a:pt x="20464" y="18162"/>
                      </a:lnTo>
                      <a:lnTo>
                        <a:pt x="20547" y="18058"/>
                      </a:lnTo>
                      <a:lnTo>
                        <a:pt x="20673" y="17995"/>
                      </a:lnTo>
                      <a:lnTo>
                        <a:pt x="20673" y="17911"/>
                      </a:lnTo>
                      <a:lnTo>
                        <a:pt x="20568" y="17786"/>
                      </a:lnTo>
                      <a:lnTo>
                        <a:pt x="20568" y="17702"/>
                      </a:lnTo>
                      <a:lnTo>
                        <a:pt x="20694" y="17786"/>
                      </a:lnTo>
                      <a:lnTo>
                        <a:pt x="20756" y="17702"/>
                      </a:lnTo>
                      <a:lnTo>
                        <a:pt x="20756" y="17472"/>
                      </a:lnTo>
                      <a:lnTo>
                        <a:pt x="20882" y="17388"/>
                      </a:lnTo>
                      <a:lnTo>
                        <a:pt x="20861" y="17325"/>
                      </a:lnTo>
                      <a:lnTo>
                        <a:pt x="20777" y="17346"/>
                      </a:lnTo>
                      <a:lnTo>
                        <a:pt x="20756" y="17284"/>
                      </a:lnTo>
                      <a:lnTo>
                        <a:pt x="20882" y="17242"/>
                      </a:lnTo>
                      <a:lnTo>
                        <a:pt x="20882" y="17012"/>
                      </a:lnTo>
                      <a:lnTo>
                        <a:pt x="20840" y="16928"/>
                      </a:lnTo>
                      <a:lnTo>
                        <a:pt x="20903" y="16823"/>
                      </a:lnTo>
                      <a:lnTo>
                        <a:pt x="20903" y="16760"/>
                      </a:lnTo>
                      <a:lnTo>
                        <a:pt x="21008" y="16698"/>
                      </a:lnTo>
                      <a:lnTo>
                        <a:pt x="20987" y="16509"/>
                      </a:lnTo>
                      <a:lnTo>
                        <a:pt x="20861" y="16384"/>
                      </a:lnTo>
                      <a:lnTo>
                        <a:pt x="20777" y="16175"/>
                      </a:lnTo>
                      <a:lnTo>
                        <a:pt x="20798" y="16007"/>
                      </a:lnTo>
                      <a:lnTo>
                        <a:pt x="20798" y="15882"/>
                      </a:lnTo>
                      <a:lnTo>
                        <a:pt x="20861" y="15903"/>
                      </a:lnTo>
                      <a:lnTo>
                        <a:pt x="20861" y="15819"/>
                      </a:lnTo>
                      <a:lnTo>
                        <a:pt x="20673" y="15651"/>
                      </a:lnTo>
                      <a:lnTo>
                        <a:pt x="20589" y="15610"/>
                      </a:lnTo>
                      <a:lnTo>
                        <a:pt x="20526" y="15505"/>
                      </a:lnTo>
                      <a:lnTo>
                        <a:pt x="20338" y="15463"/>
                      </a:lnTo>
                      <a:lnTo>
                        <a:pt x="20108" y="15170"/>
                      </a:lnTo>
                      <a:lnTo>
                        <a:pt x="20045" y="14940"/>
                      </a:lnTo>
                      <a:lnTo>
                        <a:pt x="20003" y="14877"/>
                      </a:lnTo>
                      <a:lnTo>
                        <a:pt x="20045" y="14794"/>
                      </a:lnTo>
                      <a:lnTo>
                        <a:pt x="19919" y="14710"/>
                      </a:lnTo>
                      <a:lnTo>
                        <a:pt x="19836" y="14563"/>
                      </a:lnTo>
                      <a:lnTo>
                        <a:pt x="19899" y="14417"/>
                      </a:lnTo>
                      <a:lnTo>
                        <a:pt x="19710" y="14145"/>
                      </a:lnTo>
                      <a:lnTo>
                        <a:pt x="19710" y="13978"/>
                      </a:lnTo>
                      <a:lnTo>
                        <a:pt x="19585" y="13831"/>
                      </a:lnTo>
                      <a:lnTo>
                        <a:pt x="19606" y="13768"/>
                      </a:lnTo>
                      <a:lnTo>
                        <a:pt x="19606" y="13685"/>
                      </a:lnTo>
                      <a:lnTo>
                        <a:pt x="19501" y="13580"/>
                      </a:lnTo>
                      <a:lnTo>
                        <a:pt x="19438" y="13224"/>
                      </a:lnTo>
                      <a:lnTo>
                        <a:pt x="19375" y="13078"/>
                      </a:lnTo>
                      <a:lnTo>
                        <a:pt x="19229" y="12973"/>
                      </a:lnTo>
                      <a:lnTo>
                        <a:pt x="19292" y="12910"/>
                      </a:lnTo>
                      <a:lnTo>
                        <a:pt x="19250" y="12848"/>
                      </a:lnTo>
                      <a:lnTo>
                        <a:pt x="19166" y="12869"/>
                      </a:lnTo>
                      <a:lnTo>
                        <a:pt x="19166" y="12848"/>
                      </a:lnTo>
                      <a:lnTo>
                        <a:pt x="19041" y="12806"/>
                      </a:lnTo>
                      <a:lnTo>
                        <a:pt x="18957" y="12638"/>
                      </a:lnTo>
                      <a:lnTo>
                        <a:pt x="18831" y="12534"/>
                      </a:lnTo>
                      <a:lnTo>
                        <a:pt x="18769" y="12408"/>
                      </a:lnTo>
                      <a:lnTo>
                        <a:pt x="18852" y="12387"/>
                      </a:lnTo>
                      <a:lnTo>
                        <a:pt x="18873" y="12283"/>
                      </a:lnTo>
                      <a:lnTo>
                        <a:pt x="18831" y="12178"/>
                      </a:lnTo>
                      <a:lnTo>
                        <a:pt x="18852" y="12094"/>
                      </a:lnTo>
                      <a:lnTo>
                        <a:pt x="18790" y="11990"/>
                      </a:lnTo>
                      <a:lnTo>
                        <a:pt x="18852" y="11676"/>
                      </a:lnTo>
                      <a:lnTo>
                        <a:pt x="18769" y="11488"/>
                      </a:lnTo>
                      <a:lnTo>
                        <a:pt x="18769" y="11278"/>
                      </a:lnTo>
                      <a:lnTo>
                        <a:pt x="18727" y="11195"/>
                      </a:lnTo>
                      <a:lnTo>
                        <a:pt x="18727" y="11069"/>
                      </a:lnTo>
                      <a:lnTo>
                        <a:pt x="18643" y="10944"/>
                      </a:lnTo>
                      <a:lnTo>
                        <a:pt x="18748" y="10881"/>
                      </a:lnTo>
                      <a:lnTo>
                        <a:pt x="18685" y="10776"/>
                      </a:lnTo>
                      <a:lnTo>
                        <a:pt x="18559" y="10755"/>
                      </a:lnTo>
                      <a:lnTo>
                        <a:pt x="18413" y="10755"/>
                      </a:lnTo>
                      <a:lnTo>
                        <a:pt x="18057" y="10630"/>
                      </a:lnTo>
                      <a:lnTo>
                        <a:pt x="17932" y="10630"/>
                      </a:lnTo>
                      <a:lnTo>
                        <a:pt x="17890" y="10672"/>
                      </a:lnTo>
                      <a:lnTo>
                        <a:pt x="17785" y="10630"/>
                      </a:lnTo>
                      <a:lnTo>
                        <a:pt x="17681" y="10630"/>
                      </a:lnTo>
                      <a:lnTo>
                        <a:pt x="17534" y="10714"/>
                      </a:lnTo>
                      <a:lnTo>
                        <a:pt x="17388" y="10714"/>
                      </a:lnTo>
                      <a:lnTo>
                        <a:pt x="17262" y="10755"/>
                      </a:lnTo>
                      <a:lnTo>
                        <a:pt x="17220" y="10714"/>
                      </a:lnTo>
                      <a:lnTo>
                        <a:pt x="17262" y="10651"/>
                      </a:lnTo>
                      <a:lnTo>
                        <a:pt x="17158" y="10609"/>
                      </a:lnTo>
                      <a:lnTo>
                        <a:pt x="17053" y="10630"/>
                      </a:lnTo>
                      <a:lnTo>
                        <a:pt x="17074" y="10860"/>
                      </a:lnTo>
                      <a:lnTo>
                        <a:pt x="17053" y="11069"/>
                      </a:lnTo>
                      <a:lnTo>
                        <a:pt x="17158" y="11195"/>
                      </a:lnTo>
                      <a:lnTo>
                        <a:pt x="17116" y="11258"/>
                      </a:lnTo>
                      <a:lnTo>
                        <a:pt x="17074" y="11467"/>
                      </a:lnTo>
                      <a:lnTo>
                        <a:pt x="17158" y="11550"/>
                      </a:lnTo>
                      <a:lnTo>
                        <a:pt x="17158" y="11676"/>
                      </a:lnTo>
                      <a:lnTo>
                        <a:pt x="17199" y="11760"/>
                      </a:lnTo>
                      <a:lnTo>
                        <a:pt x="17158" y="11822"/>
                      </a:lnTo>
                      <a:lnTo>
                        <a:pt x="17158" y="12011"/>
                      </a:lnTo>
                      <a:lnTo>
                        <a:pt x="17220" y="12136"/>
                      </a:lnTo>
                      <a:lnTo>
                        <a:pt x="17158" y="12304"/>
                      </a:lnTo>
                      <a:lnTo>
                        <a:pt x="17158" y="12408"/>
                      </a:lnTo>
                      <a:lnTo>
                        <a:pt x="17199" y="12534"/>
                      </a:lnTo>
                      <a:lnTo>
                        <a:pt x="17178" y="12618"/>
                      </a:lnTo>
                      <a:lnTo>
                        <a:pt x="17053" y="12701"/>
                      </a:lnTo>
                      <a:lnTo>
                        <a:pt x="16844" y="13015"/>
                      </a:lnTo>
                      <a:lnTo>
                        <a:pt x="16760" y="13057"/>
                      </a:lnTo>
                      <a:lnTo>
                        <a:pt x="16781" y="13162"/>
                      </a:lnTo>
                      <a:lnTo>
                        <a:pt x="16865" y="13266"/>
                      </a:lnTo>
                      <a:lnTo>
                        <a:pt x="16802" y="13371"/>
                      </a:lnTo>
                      <a:lnTo>
                        <a:pt x="16781" y="13559"/>
                      </a:lnTo>
                      <a:lnTo>
                        <a:pt x="16906" y="13685"/>
                      </a:lnTo>
                      <a:lnTo>
                        <a:pt x="16990" y="13643"/>
                      </a:lnTo>
                      <a:lnTo>
                        <a:pt x="17074" y="13706"/>
                      </a:lnTo>
                      <a:lnTo>
                        <a:pt x="17158" y="13915"/>
                      </a:lnTo>
                      <a:lnTo>
                        <a:pt x="17283" y="13915"/>
                      </a:lnTo>
                      <a:lnTo>
                        <a:pt x="17388" y="14019"/>
                      </a:lnTo>
                      <a:lnTo>
                        <a:pt x="17304" y="13999"/>
                      </a:lnTo>
                      <a:lnTo>
                        <a:pt x="17220" y="14103"/>
                      </a:lnTo>
                      <a:lnTo>
                        <a:pt x="17220" y="14271"/>
                      </a:lnTo>
                      <a:lnTo>
                        <a:pt x="17409" y="14396"/>
                      </a:lnTo>
                      <a:lnTo>
                        <a:pt x="17409" y="14522"/>
                      </a:lnTo>
                      <a:lnTo>
                        <a:pt x="17325" y="14605"/>
                      </a:lnTo>
                      <a:lnTo>
                        <a:pt x="17262" y="14543"/>
                      </a:lnTo>
                      <a:lnTo>
                        <a:pt x="17262" y="14626"/>
                      </a:lnTo>
                      <a:lnTo>
                        <a:pt x="17367" y="14898"/>
                      </a:lnTo>
                      <a:lnTo>
                        <a:pt x="17430" y="14961"/>
                      </a:lnTo>
                      <a:lnTo>
                        <a:pt x="17492" y="15149"/>
                      </a:lnTo>
                      <a:lnTo>
                        <a:pt x="17534" y="15066"/>
                      </a:lnTo>
                      <a:lnTo>
                        <a:pt x="17639" y="15149"/>
                      </a:lnTo>
                      <a:lnTo>
                        <a:pt x="17764" y="15149"/>
                      </a:lnTo>
                      <a:lnTo>
                        <a:pt x="17911" y="15233"/>
                      </a:lnTo>
                      <a:lnTo>
                        <a:pt x="18015" y="15066"/>
                      </a:lnTo>
                      <a:lnTo>
                        <a:pt x="18057" y="15128"/>
                      </a:lnTo>
                      <a:lnTo>
                        <a:pt x="18057" y="15338"/>
                      </a:lnTo>
                      <a:lnTo>
                        <a:pt x="18141" y="15442"/>
                      </a:lnTo>
                      <a:lnTo>
                        <a:pt x="18183" y="15463"/>
                      </a:lnTo>
                      <a:lnTo>
                        <a:pt x="18434" y="15756"/>
                      </a:lnTo>
                      <a:lnTo>
                        <a:pt x="18559" y="15777"/>
                      </a:lnTo>
                      <a:lnTo>
                        <a:pt x="18643" y="15735"/>
                      </a:lnTo>
                      <a:lnTo>
                        <a:pt x="18748" y="15735"/>
                      </a:lnTo>
                      <a:lnTo>
                        <a:pt x="18769" y="15777"/>
                      </a:lnTo>
                      <a:lnTo>
                        <a:pt x="18873" y="15777"/>
                      </a:lnTo>
                      <a:lnTo>
                        <a:pt x="18769" y="15861"/>
                      </a:lnTo>
                      <a:lnTo>
                        <a:pt x="18769" y="16175"/>
                      </a:lnTo>
                      <a:lnTo>
                        <a:pt x="18748" y="16258"/>
                      </a:lnTo>
                      <a:lnTo>
                        <a:pt x="18811" y="16384"/>
                      </a:lnTo>
                      <a:lnTo>
                        <a:pt x="18790" y="16426"/>
                      </a:lnTo>
                      <a:lnTo>
                        <a:pt x="18706" y="16426"/>
                      </a:lnTo>
                      <a:lnTo>
                        <a:pt x="18748" y="16593"/>
                      </a:lnTo>
                      <a:lnTo>
                        <a:pt x="18748" y="16677"/>
                      </a:lnTo>
                      <a:lnTo>
                        <a:pt x="18601" y="16635"/>
                      </a:lnTo>
                      <a:lnTo>
                        <a:pt x="18476" y="16384"/>
                      </a:lnTo>
                      <a:lnTo>
                        <a:pt x="18329" y="16258"/>
                      </a:lnTo>
                      <a:lnTo>
                        <a:pt x="18141" y="16216"/>
                      </a:lnTo>
                      <a:lnTo>
                        <a:pt x="18057" y="16070"/>
                      </a:lnTo>
                      <a:lnTo>
                        <a:pt x="17932" y="15965"/>
                      </a:lnTo>
                      <a:lnTo>
                        <a:pt x="17618" y="15944"/>
                      </a:lnTo>
                      <a:lnTo>
                        <a:pt x="17304" y="15756"/>
                      </a:lnTo>
                      <a:lnTo>
                        <a:pt x="17116" y="15735"/>
                      </a:lnTo>
                      <a:lnTo>
                        <a:pt x="17095" y="15631"/>
                      </a:lnTo>
                      <a:lnTo>
                        <a:pt x="17011" y="15631"/>
                      </a:lnTo>
                      <a:lnTo>
                        <a:pt x="16906" y="15547"/>
                      </a:lnTo>
                      <a:lnTo>
                        <a:pt x="16760" y="15589"/>
                      </a:lnTo>
                      <a:lnTo>
                        <a:pt x="16655" y="15693"/>
                      </a:lnTo>
                      <a:lnTo>
                        <a:pt x="16593" y="15568"/>
                      </a:lnTo>
                      <a:lnTo>
                        <a:pt x="16614" y="15526"/>
                      </a:lnTo>
                      <a:lnTo>
                        <a:pt x="16593" y="15442"/>
                      </a:lnTo>
                      <a:lnTo>
                        <a:pt x="16237" y="15317"/>
                      </a:lnTo>
                      <a:lnTo>
                        <a:pt x="16070" y="15212"/>
                      </a:lnTo>
                      <a:lnTo>
                        <a:pt x="15526" y="15170"/>
                      </a:lnTo>
                      <a:lnTo>
                        <a:pt x="15086" y="15233"/>
                      </a:lnTo>
                      <a:lnTo>
                        <a:pt x="14982" y="15191"/>
                      </a:lnTo>
                      <a:lnTo>
                        <a:pt x="14877" y="15233"/>
                      </a:lnTo>
                      <a:lnTo>
                        <a:pt x="14772" y="15170"/>
                      </a:lnTo>
                      <a:lnTo>
                        <a:pt x="14710" y="15212"/>
                      </a:lnTo>
                      <a:lnTo>
                        <a:pt x="14605" y="15170"/>
                      </a:lnTo>
                      <a:lnTo>
                        <a:pt x="14521" y="15233"/>
                      </a:lnTo>
                      <a:lnTo>
                        <a:pt x="14584" y="15359"/>
                      </a:lnTo>
                      <a:lnTo>
                        <a:pt x="14584" y="15463"/>
                      </a:lnTo>
                      <a:lnTo>
                        <a:pt x="14458" y="15505"/>
                      </a:lnTo>
                      <a:lnTo>
                        <a:pt x="14458" y="15568"/>
                      </a:lnTo>
                      <a:lnTo>
                        <a:pt x="14521" y="15693"/>
                      </a:lnTo>
                      <a:lnTo>
                        <a:pt x="14605" y="15756"/>
                      </a:lnTo>
                      <a:lnTo>
                        <a:pt x="14668" y="15965"/>
                      </a:lnTo>
                      <a:lnTo>
                        <a:pt x="14710" y="16070"/>
                      </a:lnTo>
                      <a:lnTo>
                        <a:pt x="14751" y="15965"/>
                      </a:lnTo>
                      <a:lnTo>
                        <a:pt x="14814" y="15965"/>
                      </a:lnTo>
                      <a:lnTo>
                        <a:pt x="14919" y="16133"/>
                      </a:lnTo>
                      <a:lnTo>
                        <a:pt x="14919" y="16237"/>
                      </a:lnTo>
                      <a:lnTo>
                        <a:pt x="15044" y="16279"/>
                      </a:lnTo>
                      <a:lnTo>
                        <a:pt x="15212" y="16447"/>
                      </a:lnTo>
                      <a:lnTo>
                        <a:pt x="15044" y="16426"/>
                      </a:lnTo>
                      <a:lnTo>
                        <a:pt x="15002" y="16384"/>
                      </a:lnTo>
                      <a:lnTo>
                        <a:pt x="14919" y="16384"/>
                      </a:lnTo>
                      <a:lnTo>
                        <a:pt x="14877" y="16551"/>
                      </a:lnTo>
                      <a:lnTo>
                        <a:pt x="14772" y="16635"/>
                      </a:lnTo>
                      <a:lnTo>
                        <a:pt x="14605" y="16551"/>
                      </a:lnTo>
                      <a:lnTo>
                        <a:pt x="14521" y="16614"/>
                      </a:lnTo>
                      <a:lnTo>
                        <a:pt x="14521" y="16656"/>
                      </a:lnTo>
                      <a:lnTo>
                        <a:pt x="14668" y="16823"/>
                      </a:lnTo>
                      <a:lnTo>
                        <a:pt x="14710" y="16865"/>
                      </a:lnTo>
                      <a:lnTo>
                        <a:pt x="14710" y="16949"/>
                      </a:lnTo>
                      <a:lnTo>
                        <a:pt x="14668" y="17032"/>
                      </a:lnTo>
                      <a:lnTo>
                        <a:pt x="14375" y="17032"/>
                      </a:lnTo>
                      <a:lnTo>
                        <a:pt x="14291" y="16949"/>
                      </a:lnTo>
                      <a:lnTo>
                        <a:pt x="14312" y="16865"/>
                      </a:lnTo>
                      <a:lnTo>
                        <a:pt x="14270" y="16760"/>
                      </a:lnTo>
                      <a:lnTo>
                        <a:pt x="14375" y="16698"/>
                      </a:lnTo>
                      <a:lnTo>
                        <a:pt x="14375" y="16635"/>
                      </a:lnTo>
                      <a:lnTo>
                        <a:pt x="14270" y="16530"/>
                      </a:lnTo>
                      <a:lnTo>
                        <a:pt x="14186" y="16509"/>
                      </a:lnTo>
                      <a:lnTo>
                        <a:pt x="14270" y="16405"/>
                      </a:lnTo>
                      <a:lnTo>
                        <a:pt x="14249" y="16384"/>
                      </a:lnTo>
                      <a:lnTo>
                        <a:pt x="14165" y="16426"/>
                      </a:lnTo>
                      <a:lnTo>
                        <a:pt x="14103" y="16426"/>
                      </a:lnTo>
                      <a:lnTo>
                        <a:pt x="13956" y="16593"/>
                      </a:lnTo>
                      <a:lnTo>
                        <a:pt x="13873" y="16614"/>
                      </a:lnTo>
                      <a:lnTo>
                        <a:pt x="13768" y="16719"/>
                      </a:lnTo>
                      <a:lnTo>
                        <a:pt x="13768" y="16760"/>
                      </a:lnTo>
                      <a:lnTo>
                        <a:pt x="13642" y="16760"/>
                      </a:lnTo>
                      <a:lnTo>
                        <a:pt x="13580" y="16844"/>
                      </a:lnTo>
                      <a:lnTo>
                        <a:pt x="13580" y="16928"/>
                      </a:lnTo>
                      <a:lnTo>
                        <a:pt x="13517" y="16970"/>
                      </a:lnTo>
                      <a:lnTo>
                        <a:pt x="13245" y="16970"/>
                      </a:lnTo>
                      <a:lnTo>
                        <a:pt x="13161" y="16949"/>
                      </a:lnTo>
                      <a:lnTo>
                        <a:pt x="13119" y="16970"/>
                      </a:lnTo>
                      <a:lnTo>
                        <a:pt x="13036" y="16970"/>
                      </a:lnTo>
                      <a:lnTo>
                        <a:pt x="12952" y="16928"/>
                      </a:lnTo>
                      <a:lnTo>
                        <a:pt x="12805" y="17032"/>
                      </a:lnTo>
                      <a:lnTo>
                        <a:pt x="12785" y="17074"/>
                      </a:lnTo>
                      <a:lnTo>
                        <a:pt x="12680" y="17116"/>
                      </a:lnTo>
                      <a:lnTo>
                        <a:pt x="12575" y="17221"/>
                      </a:lnTo>
                      <a:lnTo>
                        <a:pt x="12575" y="17263"/>
                      </a:lnTo>
                      <a:lnTo>
                        <a:pt x="12638" y="17325"/>
                      </a:lnTo>
                      <a:lnTo>
                        <a:pt x="12617" y="17388"/>
                      </a:lnTo>
                      <a:lnTo>
                        <a:pt x="12638" y="17472"/>
                      </a:lnTo>
                      <a:lnTo>
                        <a:pt x="12617" y="17535"/>
                      </a:lnTo>
                      <a:lnTo>
                        <a:pt x="12513" y="17451"/>
                      </a:lnTo>
                      <a:lnTo>
                        <a:pt x="12471" y="17367"/>
                      </a:lnTo>
                      <a:lnTo>
                        <a:pt x="12408" y="17367"/>
                      </a:lnTo>
                      <a:lnTo>
                        <a:pt x="12282" y="17493"/>
                      </a:lnTo>
                      <a:lnTo>
                        <a:pt x="12220" y="17639"/>
                      </a:lnTo>
                      <a:lnTo>
                        <a:pt x="12220" y="17493"/>
                      </a:lnTo>
                      <a:lnTo>
                        <a:pt x="12094" y="17451"/>
                      </a:lnTo>
                      <a:lnTo>
                        <a:pt x="12010" y="17493"/>
                      </a:lnTo>
                      <a:lnTo>
                        <a:pt x="11948" y="17493"/>
                      </a:lnTo>
                      <a:lnTo>
                        <a:pt x="11864" y="17535"/>
                      </a:lnTo>
                      <a:lnTo>
                        <a:pt x="11759" y="17493"/>
                      </a:lnTo>
                      <a:lnTo>
                        <a:pt x="11738" y="17388"/>
                      </a:lnTo>
                      <a:lnTo>
                        <a:pt x="11864" y="17284"/>
                      </a:lnTo>
                      <a:lnTo>
                        <a:pt x="11969" y="17284"/>
                      </a:lnTo>
                      <a:lnTo>
                        <a:pt x="12010" y="17221"/>
                      </a:lnTo>
                      <a:lnTo>
                        <a:pt x="11948" y="17074"/>
                      </a:lnTo>
                      <a:lnTo>
                        <a:pt x="11969" y="17032"/>
                      </a:lnTo>
                      <a:lnTo>
                        <a:pt x="12052" y="16970"/>
                      </a:lnTo>
                      <a:lnTo>
                        <a:pt x="11906" y="16844"/>
                      </a:lnTo>
                      <a:lnTo>
                        <a:pt x="11864" y="16865"/>
                      </a:lnTo>
                      <a:lnTo>
                        <a:pt x="11780" y="16844"/>
                      </a:lnTo>
                      <a:lnTo>
                        <a:pt x="11759" y="16802"/>
                      </a:lnTo>
                      <a:lnTo>
                        <a:pt x="11969" y="16698"/>
                      </a:lnTo>
                      <a:lnTo>
                        <a:pt x="12052" y="16698"/>
                      </a:lnTo>
                      <a:lnTo>
                        <a:pt x="12157" y="16635"/>
                      </a:lnTo>
                      <a:lnTo>
                        <a:pt x="12115" y="16593"/>
                      </a:lnTo>
                      <a:lnTo>
                        <a:pt x="11906" y="16614"/>
                      </a:lnTo>
                      <a:lnTo>
                        <a:pt x="11592" y="16740"/>
                      </a:lnTo>
                      <a:lnTo>
                        <a:pt x="11529" y="16823"/>
                      </a:lnTo>
                      <a:lnTo>
                        <a:pt x="11571" y="16886"/>
                      </a:lnTo>
                      <a:lnTo>
                        <a:pt x="11592" y="16970"/>
                      </a:lnTo>
                      <a:lnTo>
                        <a:pt x="11655" y="17053"/>
                      </a:lnTo>
                      <a:lnTo>
                        <a:pt x="11592" y="17137"/>
                      </a:lnTo>
                      <a:lnTo>
                        <a:pt x="11529" y="17158"/>
                      </a:lnTo>
                      <a:lnTo>
                        <a:pt x="11425" y="17053"/>
                      </a:lnTo>
                      <a:lnTo>
                        <a:pt x="11445" y="17012"/>
                      </a:lnTo>
                      <a:lnTo>
                        <a:pt x="11487" y="16991"/>
                      </a:lnTo>
                      <a:lnTo>
                        <a:pt x="11466" y="16907"/>
                      </a:lnTo>
                      <a:lnTo>
                        <a:pt x="11445" y="16907"/>
                      </a:lnTo>
                      <a:lnTo>
                        <a:pt x="11236" y="17116"/>
                      </a:lnTo>
                      <a:lnTo>
                        <a:pt x="11236" y="17158"/>
                      </a:lnTo>
                      <a:lnTo>
                        <a:pt x="11320" y="17242"/>
                      </a:lnTo>
                      <a:lnTo>
                        <a:pt x="11383" y="17263"/>
                      </a:lnTo>
                      <a:lnTo>
                        <a:pt x="11383" y="17346"/>
                      </a:lnTo>
                      <a:lnTo>
                        <a:pt x="11257" y="17472"/>
                      </a:lnTo>
                      <a:lnTo>
                        <a:pt x="11215" y="17430"/>
                      </a:lnTo>
                      <a:lnTo>
                        <a:pt x="11257" y="17346"/>
                      </a:lnTo>
                      <a:lnTo>
                        <a:pt x="11236" y="17263"/>
                      </a:lnTo>
                      <a:lnTo>
                        <a:pt x="11173" y="17263"/>
                      </a:lnTo>
                      <a:lnTo>
                        <a:pt x="11173" y="17200"/>
                      </a:lnTo>
                      <a:lnTo>
                        <a:pt x="10943" y="17263"/>
                      </a:lnTo>
                      <a:lnTo>
                        <a:pt x="10922" y="17346"/>
                      </a:lnTo>
                      <a:lnTo>
                        <a:pt x="10755" y="17430"/>
                      </a:lnTo>
                      <a:lnTo>
                        <a:pt x="10629" y="17409"/>
                      </a:lnTo>
                      <a:lnTo>
                        <a:pt x="10546" y="17430"/>
                      </a:lnTo>
                      <a:lnTo>
                        <a:pt x="10546" y="17472"/>
                      </a:lnTo>
                      <a:lnTo>
                        <a:pt x="10316" y="17765"/>
                      </a:lnTo>
                      <a:lnTo>
                        <a:pt x="10274" y="17786"/>
                      </a:lnTo>
                      <a:lnTo>
                        <a:pt x="10064" y="18058"/>
                      </a:lnTo>
                      <a:lnTo>
                        <a:pt x="9960" y="18100"/>
                      </a:lnTo>
                      <a:lnTo>
                        <a:pt x="9876" y="18037"/>
                      </a:lnTo>
                      <a:lnTo>
                        <a:pt x="9813" y="18037"/>
                      </a:lnTo>
                      <a:lnTo>
                        <a:pt x="9876" y="18141"/>
                      </a:lnTo>
                      <a:lnTo>
                        <a:pt x="10023" y="18246"/>
                      </a:lnTo>
                      <a:lnTo>
                        <a:pt x="10064" y="18309"/>
                      </a:lnTo>
                      <a:lnTo>
                        <a:pt x="10064" y="18309"/>
                      </a:lnTo>
                      <a:lnTo>
                        <a:pt x="9876" y="18246"/>
                      </a:lnTo>
                      <a:lnTo>
                        <a:pt x="9813" y="18288"/>
                      </a:lnTo>
                      <a:lnTo>
                        <a:pt x="9500" y="18309"/>
                      </a:lnTo>
                      <a:lnTo>
                        <a:pt x="9458" y="18372"/>
                      </a:lnTo>
                      <a:lnTo>
                        <a:pt x="9541" y="18476"/>
                      </a:lnTo>
                      <a:lnTo>
                        <a:pt x="9541" y="18581"/>
                      </a:lnTo>
                      <a:lnTo>
                        <a:pt x="9458" y="18706"/>
                      </a:lnTo>
                      <a:lnTo>
                        <a:pt x="9500" y="18895"/>
                      </a:lnTo>
                      <a:lnTo>
                        <a:pt x="9458" y="19020"/>
                      </a:lnTo>
                      <a:lnTo>
                        <a:pt x="9248" y="19104"/>
                      </a:lnTo>
                      <a:lnTo>
                        <a:pt x="9228" y="19146"/>
                      </a:lnTo>
                      <a:lnTo>
                        <a:pt x="9081" y="19146"/>
                      </a:lnTo>
                      <a:lnTo>
                        <a:pt x="9039" y="19229"/>
                      </a:lnTo>
                      <a:lnTo>
                        <a:pt x="8956" y="19104"/>
                      </a:lnTo>
                      <a:lnTo>
                        <a:pt x="8809" y="19208"/>
                      </a:lnTo>
                      <a:lnTo>
                        <a:pt x="8579" y="19208"/>
                      </a:lnTo>
                      <a:lnTo>
                        <a:pt x="8328" y="18916"/>
                      </a:lnTo>
                      <a:lnTo>
                        <a:pt x="8098" y="18706"/>
                      </a:lnTo>
                      <a:lnTo>
                        <a:pt x="8014" y="18644"/>
                      </a:lnTo>
                      <a:lnTo>
                        <a:pt x="8014" y="18476"/>
                      </a:lnTo>
                      <a:lnTo>
                        <a:pt x="8056" y="18413"/>
                      </a:lnTo>
                      <a:lnTo>
                        <a:pt x="8098" y="18455"/>
                      </a:lnTo>
                      <a:lnTo>
                        <a:pt x="8160" y="18372"/>
                      </a:lnTo>
                      <a:lnTo>
                        <a:pt x="8119" y="18309"/>
                      </a:lnTo>
                      <a:lnTo>
                        <a:pt x="8181" y="18267"/>
                      </a:lnTo>
                      <a:lnTo>
                        <a:pt x="8370" y="18267"/>
                      </a:lnTo>
                      <a:lnTo>
                        <a:pt x="8412" y="18183"/>
                      </a:lnTo>
                      <a:lnTo>
                        <a:pt x="8621" y="18183"/>
                      </a:lnTo>
                      <a:lnTo>
                        <a:pt x="8642" y="18100"/>
                      </a:lnTo>
                      <a:lnTo>
                        <a:pt x="8495" y="17890"/>
                      </a:lnTo>
                      <a:lnTo>
                        <a:pt x="8474" y="17807"/>
                      </a:lnTo>
                      <a:lnTo>
                        <a:pt x="8328" y="17786"/>
                      </a:lnTo>
                      <a:lnTo>
                        <a:pt x="8202" y="17660"/>
                      </a:lnTo>
                      <a:lnTo>
                        <a:pt x="8202" y="17556"/>
                      </a:lnTo>
                      <a:lnTo>
                        <a:pt x="8077" y="17451"/>
                      </a:lnTo>
                      <a:lnTo>
                        <a:pt x="7763" y="17430"/>
                      </a:lnTo>
                      <a:lnTo>
                        <a:pt x="7554" y="17451"/>
                      </a:lnTo>
                      <a:lnTo>
                        <a:pt x="7449" y="17493"/>
                      </a:lnTo>
                      <a:lnTo>
                        <a:pt x="7323" y="17493"/>
                      </a:lnTo>
                      <a:lnTo>
                        <a:pt x="7072" y="17346"/>
                      </a:lnTo>
                      <a:lnTo>
                        <a:pt x="6947" y="17346"/>
                      </a:lnTo>
                      <a:lnTo>
                        <a:pt x="6947" y="17388"/>
                      </a:lnTo>
                      <a:lnTo>
                        <a:pt x="7240" y="17639"/>
                      </a:lnTo>
                      <a:lnTo>
                        <a:pt x="7386" y="17744"/>
                      </a:lnTo>
                      <a:lnTo>
                        <a:pt x="7470" y="17974"/>
                      </a:lnTo>
                      <a:lnTo>
                        <a:pt x="7470" y="18100"/>
                      </a:lnTo>
                      <a:lnTo>
                        <a:pt x="7533" y="18183"/>
                      </a:lnTo>
                      <a:lnTo>
                        <a:pt x="7470" y="18225"/>
                      </a:lnTo>
                      <a:lnTo>
                        <a:pt x="7470" y="18330"/>
                      </a:lnTo>
                      <a:lnTo>
                        <a:pt x="7491" y="18413"/>
                      </a:lnTo>
                      <a:lnTo>
                        <a:pt x="7449" y="18434"/>
                      </a:lnTo>
                      <a:lnTo>
                        <a:pt x="7449" y="18706"/>
                      </a:lnTo>
                      <a:lnTo>
                        <a:pt x="7386" y="18853"/>
                      </a:lnTo>
                      <a:lnTo>
                        <a:pt x="7449" y="18999"/>
                      </a:lnTo>
                      <a:lnTo>
                        <a:pt x="7595" y="18999"/>
                      </a:lnTo>
                      <a:lnTo>
                        <a:pt x="7742" y="19062"/>
                      </a:lnTo>
                      <a:lnTo>
                        <a:pt x="7805" y="19167"/>
                      </a:lnTo>
                      <a:lnTo>
                        <a:pt x="7784" y="19229"/>
                      </a:lnTo>
                      <a:lnTo>
                        <a:pt x="7805" y="19313"/>
                      </a:lnTo>
                      <a:lnTo>
                        <a:pt x="7784" y="19355"/>
                      </a:lnTo>
                      <a:lnTo>
                        <a:pt x="7784" y="19418"/>
                      </a:lnTo>
                      <a:lnTo>
                        <a:pt x="7847" y="19460"/>
                      </a:lnTo>
                      <a:lnTo>
                        <a:pt x="7784" y="19543"/>
                      </a:lnTo>
                      <a:lnTo>
                        <a:pt x="7784" y="19794"/>
                      </a:lnTo>
                      <a:lnTo>
                        <a:pt x="7742" y="19857"/>
                      </a:lnTo>
                      <a:lnTo>
                        <a:pt x="7805" y="20004"/>
                      </a:lnTo>
                      <a:lnTo>
                        <a:pt x="7847" y="20213"/>
                      </a:lnTo>
                      <a:lnTo>
                        <a:pt x="7763" y="20171"/>
                      </a:lnTo>
                      <a:lnTo>
                        <a:pt x="7700" y="20045"/>
                      </a:lnTo>
                      <a:lnTo>
                        <a:pt x="7575" y="19941"/>
                      </a:lnTo>
                      <a:lnTo>
                        <a:pt x="7449" y="20066"/>
                      </a:lnTo>
                      <a:lnTo>
                        <a:pt x="7470" y="19941"/>
                      </a:lnTo>
                      <a:lnTo>
                        <a:pt x="7428" y="19857"/>
                      </a:lnTo>
                      <a:lnTo>
                        <a:pt x="7240" y="19836"/>
                      </a:lnTo>
                      <a:lnTo>
                        <a:pt x="7072" y="19857"/>
                      </a:lnTo>
                      <a:lnTo>
                        <a:pt x="6968" y="19773"/>
                      </a:lnTo>
                      <a:lnTo>
                        <a:pt x="6821" y="19753"/>
                      </a:lnTo>
                      <a:lnTo>
                        <a:pt x="6738" y="19794"/>
                      </a:lnTo>
                      <a:lnTo>
                        <a:pt x="6612" y="20087"/>
                      </a:lnTo>
                      <a:lnTo>
                        <a:pt x="6424" y="20255"/>
                      </a:lnTo>
                      <a:lnTo>
                        <a:pt x="6298" y="20276"/>
                      </a:lnTo>
                      <a:lnTo>
                        <a:pt x="6194" y="20380"/>
                      </a:lnTo>
                      <a:lnTo>
                        <a:pt x="6173" y="20527"/>
                      </a:lnTo>
                      <a:lnTo>
                        <a:pt x="6026" y="20694"/>
                      </a:lnTo>
                      <a:lnTo>
                        <a:pt x="5963" y="20757"/>
                      </a:lnTo>
                      <a:lnTo>
                        <a:pt x="5963" y="20841"/>
                      </a:lnTo>
                      <a:lnTo>
                        <a:pt x="6005" y="21029"/>
                      </a:lnTo>
                      <a:lnTo>
                        <a:pt x="6277" y="21301"/>
                      </a:lnTo>
                      <a:lnTo>
                        <a:pt x="6424" y="21531"/>
                      </a:lnTo>
                      <a:lnTo>
                        <a:pt x="6340" y="21636"/>
                      </a:lnTo>
                      <a:lnTo>
                        <a:pt x="6277" y="21636"/>
                      </a:lnTo>
                      <a:lnTo>
                        <a:pt x="6277" y="21761"/>
                      </a:lnTo>
                      <a:lnTo>
                        <a:pt x="6173" y="21845"/>
                      </a:lnTo>
                      <a:lnTo>
                        <a:pt x="6110" y="21949"/>
                      </a:lnTo>
                      <a:lnTo>
                        <a:pt x="5963" y="21782"/>
                      </a:lnTo>
                      <a:lnTo>
                        <a:pt x="5587" y="21615"/>
                      </a:lnTo>
                      <a:lnTo>
                        <a:pt x="5461" y="21615"/>
                      </a:lnTo>
                      <a:lnTo>
                        <a:pt x="5398" y="21531"/>
                      </a:lnTo>
                      <a:lnTo>
                        <a:pt x="5189" y="21531"/>
                      </a:lnTo>
                      <a:lnTo>
                        <a:pt x="5085" y="21447"/>
                      </a:lnTo>
                      <a:lnTo>
                        <a:pt x="5022" y="21322"/>
                      </a:lnTo>
                      <a:lnTo>
                        <a:pt x="4854" y="21301"/>
                      </a:lnTo>
                      <a:lnTo>
                        <a:pt x="4729" y="21217"/>
                      </a:lnTo>
                      <a:lnTo>
                        <a:pt x="4603" y="21217"/>
                      </a:lnTo>
                      <a:lnTo>
                        <a:pt x="4562" y="21301"/>
                      </a:lnTo>
                      <a:lnTo>
                        <a:pt x="4603" y="21364"/>
                      </a:lnTo>
                      <a:lnTo>
                        <a:pt x="4562" y="21426"/>
                      </a:lnTo>
                      <a:lnTo>
                        <a:pt x="4603" y="21468"/>
                      </a:lnTo>
                      <a:lnTo>
                        <a:pt x="4520" y="21552"/>
                      </a:lnTo>
                      <a:lnTo>
                        <a:pt x="4415" y="21552"/>
                      </a:lnTo>
                      <a:lnTo>
                        <a:pt x="4499" y="21719"/>
                      </a:lnTo>
                      <a:lnTo>
                        <a:pt x="4520" y="21845"/>
                      </a:lnTo>
                      <a:lnTo>
                        <a:pt x="4666" y="21929"/>
                      </a:lnTo>
                      <a:lnTo>
                        <a:pt x="4771" y="22054"/>
                      </a:lnTo>
                      <a:lnTo>
                        <a:pt x="4917" y="22138"/>
                      </a:lnTo>
                      <a:lnTo>
                        <a:pt x="5022" y="22075"/>
                      </a:lnTo>
                      <a:lnTo>
                        <a:pt x="5085" y="22075"/>
                      </a:lnTo>
                      <a:lnTo>
                        <a:pt x="5168" y="22033"/>
                      </a:lnTo>
                      <a:lnTo>
                        <a:pt x="5189" y="22096"/>
                      </a:lnTo>
                      <a:lnTo>
                        <a:pt x="5336" y="22159"/>
                      </a:lnTo>
                      <a:lnTo>
                        <a:pt x="5336" y="22201"/>
                      </a:lnTo>
                      <a:lnTo>
                        <a:pt x="5273" y="22263"/>
                      </a:lnTo>
                      <a:lnTo>
                        <a:pt x="5357" y="22347"/>
                      </a:lnTo>
                      <a:lnTo>
                        <a:pt x="5357" y="22514"/>
                      </a:lnTo>
                      <a:lnTo>
                        <a:pt x="5273" y="22556"/>
                      </a:lnTo>
                      <a:lnTo>
                        <a:pt x="5168" y="22556"/>
                      </a:lnTo>
                      <a:lnTo>
                        <a:pt x="5043" y="22682"/>
                      </a:lnTo>
                      <a:lnTo>
                        <a:pt x="4980" y="22682"/>
                      </a:lnTo>
                      <a:lnTo>
                        <a:pt x="4875" y="22577"/>
                      </a:lnTo>
                      <a:lnTo>
                        <a:pt x="4729" y="22577"/>
                      </a:lnTo>
                      <a:lnTo>
                        <a:pt x="4645" y="22514"/>
                      </a:lnTo>
                      <a:lnTo>
                        <a:pt x="4457" y="22514"/>
                      </a:lnTo>
                      <a:lnTo>
                        <a:pt x="4415" y="22473"/>
                      </a:lnTo>
                      <a:lnTo>
                        <a:pt x="4415" y="22347"/>
                      </a:lnTo>
                      <a:lnTo>
                        <a:pt x="4310" y="22284"/>
                      </a:lnTo>
                      <a:lnTo>
                        <a:pt x="4227" y="22180"/>
                      </a:lnTo>
                      <a:lnTo>
                        <a:pt x="4185" y="22180"/>
                      </a:lnTo>
                      <a:lnTo>
                        <a:pt x="4080" y="22263"/>
                      </a:lnTo>
                      <a:lnTo>
                        <a:pt x="3829" y="22180"/>
                      </a:lnTo>
                      <a:lnTo>
                        <a:pt x="3787" y="22075"/>
                      </a:lnTo>
                      <a:lnTo>
                        <a:pt x="3725" y="22033"/>
                      </a:lnTo>
                      <a:lnTo>
                        <a:pt x="3787" y="21949"/>
                      </a:lnTo>
                      <a:lnTo>
                        <a:pt x="3766" y="21824"/>
                      </a:lnTo>
                      <a:lnTo>
                        <a:pt x="3766" y="21719"/>
                      </a:lnTo>
                      <a:lnTo>
                        <a:pt x="3662" y="21636"/>
                      </a:lnTo>
                      <a:lnTo>
                        <a:pt x="3662" y="21531"/>
                      </a:lnTo>
                      <a:lnTo>
                        <a:pt x="3494" y="21385"/>
                      </a:lnTo>
                      <a:lnTo>
                        <a:pt x="3494" y="21238"/>
                      </a:lnTo>
                      <a:lnTo>
                        <a:pt x="3411" y="21217"/>
                      </a:lnTo>
                      <a:lnTo>
                        <a:pt x="3453" y="21113"/>
                      </a:lnTo>
                      <a:lnTo>
                        <a:pt x="3515" y="21092"/>
                      </a:lnTo>
                      <a:lnTo>
                        <a:pt x="3557" y="20903"/>
                      </a:lnTo>
                      <a:lnTo>
                        <a:pt x="3557" y="20799"/>
                      </a:lnTo>
                      <a:lnTo>
                        <a:pt x="3515" y="20778"/>
                      </a:lnTo>
                      <a:lnTo>
                        <a:pt x="3515" y="20694"/>
                      </a:lnTo>
                      <a:lnTo>
                        <a:pt x="3578" y="20610"/>
                      </a:lnTo>
                      <a:lnTo>
                        <a:pt x="3515" y="20589"/>
                      </a:lnTo>
                      <a:lnTo>
                        <a:pt x="3390" y="20401"/>
                      </a:lnTo>
                      <a:lnTo>
                        <a:pt x="3139" y="20297"/>
                      </a:lnTo>
                      <a:lnTo>
                        <a:pt x="3055" y="20359"/>
                      </a:lnTo>
                      <a:lnTo>
                        <a:pt x="2992" y="20297"/>
                      </a:lnTo>
                      <a:lnTo>
                        <a:pt x="2930" y="20297"/>
                      </a:lnTo>
                      <a:lnTo>
                        <a:pt x="2867" y="20338"/>
                      </a:lnTo>
                      <a:lnTo>
                        <a:pt x="2741" y="20297"/>
                      </a:lnTo>
                      <a:lnTo>
                        <a:pt x="2783" y="20255"/>
                      </a:lnTo>
                      <a:lnTo>
                        <a:pt x="2888" y="20234"/>
                      </a:lnTo>
                      <a:lnTo>
                        <a:pt x="2930" y="20150"/>
                      </a:lnTo>
                      <a:lnTo>
                        <a:pt x="2783" y="20108"/>
                      </a:lnTo>
                      <a:lnTo>
                        <a:pt x="2783" y="20087"/>
                      </a:lnTo>
                      <a:lnTo>
                        <a:pt x="2867" y="20066"/>
                      </a:lnTo>
                      <a:lnTo>
                        <a:pt x="2783" y="20004"/>
                      </a:lnTo>
                      <a:lnTo>
                        <a:pt x="2720" y="20066"/>
                      </a:lnTo>
                      <a:lnTo>
                        <a:pt x="2532" y="20108"/>
                      </a:lnTo>
                      <a:lnTo>
                        <a:pt x="2511" y="20087"/>
                      </a:lnTo>
                      <a:lnTo>
                        <a:pt x="2553" y="20004"/>
                      </a:lnTo>
                      <a:lnTo>
                        <a:pt x="2658" y="19962"/>
                      </a:lnTo>
                      <a:lnTo>
                        <a:pt x="2637" y="19941"/>
                      </a:lnTo>
                      <a:lnTo>
                        <a:pt x="2448" y="19899"/>
                      </a:lnTo>
                      <a:lnTo>
                        <a:pt x="2427" y="19836"/>
                      </a:lnTo>
                      <a:lnTo>
                        <a:pt x="2302" y="19753"/>
                      </a:lnTo>
                      <a:lnTo>
                        <a:pt x="2260" y="19585"/>
                      </a:lnTo>
                      <a:lnTo>
                        <a:pt x="2134" y="19522"/>
                      </a:lnTo>
                      <a:lnTo>
                        <a:pt x="2155" y="19481"/>
                      </a:lnTo>
                      <a:lnTo>
                        <a:pt x="2260" y="19481"/>
                      </a:lnTo>
                      <a:lnTo>
                        <a:pt x="2302" y="19522"/>
                      </a:lnTo>
                      <a:lnTo>
                        <a:pt x="2448" y="19543"/>
                      </a:lnTo>
                      <a:lnTo>
                        <a:pt x="2469" y="19648"/>
                      </a:lnTo>
                      <a:lnTo>
                        <a:pt x="2720" y="19857"/>
                      </a:lnTo>
                      <a:lnTo>
                        <a:pt x="2783" y="19857"/>
                      </a:lnTo>
                      <a:lnTo>
                        <a:pt x="2825" y="19794"/>
                      </a:lnTo>
                      <a:lnTo>
                        <a:pt x="2950" y="19878"/>
                      </a:lnTo>
                      <a:lnTo>
                        <a:pt x="3139" y="19878"/>
                      </a:lnTo>
                      <a:lnTo>
                        <a:pt x="3160" y="19836"/>
                      </a:lnTo>
                      <a:lnTo>
                        <a:pt x="3243" y="19899"/>
                      </a:lnTo>
                      <a:lnTo>
                        <a:pt x="3160" y="19962"/>
                      </a:lnTo>
                      <a:lnTo>
                        <a:pt x="3202" y="19983"/>
                      </a:lnTo>
                      <a:lnTo>
                        <a:pt x="3202" y="20045"/>
                      </a:lnTo>
                      <a:lnTo>
                        <a:pt x="3306" y="20045"/>
                      </a:lnTo>
                      <a:lnTo>
                        <a:pt x="3369" y="19983"/>
                      </a:lnTo>
                      <a:lnTo>
                        <a:pt x="3557" y="19983"/>
                      </a:lnTo>
                      <a:lnTo>
                        <a:pt x="3494" y="20004"/>
                      </a:lnTo>
                      <a:lnTo>
                        <a:pt x="3599" y="20004"/>
                      </a:lnTo>
                      <a:lnTo>
                        <a:pt x="3704" y="19983"/>
                      </a:lnTo>
                      <a:lnTo>
                        <a:pt x="3704" y="20066"/>
                      </a:lnTo>
                      <a:lnTo>
                        <a:pt x="3871" y="20192"/>
                      </a:lnTo>
                      <a:lnTo>
                        <a:pt x="3934" y="20150"/>
                      </a:lnTo>
                      <a:lnTo>
                        <a:pt x="4038" y="20171"/>
                      </a:lnTo>
                      <a:lnTo>
                        <a:pt x="4080" y="20213"/>
                      </a:lnTo>
                      <a:lnTo>
                        <a:pt x="4227" y="20213"/>
                      </a:lnTo>
                      <a:lnTo>
                        <a:pt x="4331" y="20255"/>
                      </a:lnTo>
                      <a:lnTo>
                        <a:pt x="4415" y="20192"/>
                      </a:lnTo>
                      <a:lnTo>
                        <a:pt x="4541" y="20297"/>
                      </a:lnTo>
                      <a:lnTo>
                        <a:pt x="4729" y="20359"/>
                      </a:lnTo>
                      <a:lnTo>
                        <a:pt x="5064" y="20380"/>
                      </a:lnTo>
                      <a:lnTo>
                        <a:pt x="5336" y="20359"/>
                      </a:lnTo>
                      <a:lnTo>
                        <a:pt x="5357" y="20297"/>
                      </a:lnTo>
                      <a:lnTo>
                        <a:pt x="5545" y="20297"/>
                      </a:lnTo>
                      <a:lnTo>
                        <a:pt x="5608" y="20255"/>
                      </a:lnTo>
                      <a:lnTo>
                        <a:pt x="5796" y="20213"/>
                      </a:lnTo>
                      <a:lnTo>
                        <a:pt x="5963" y="20150"/>
                      </a:lnTo>
                      <a:lnTo>
                        <a:pt x="6173" y="19857"/>
                      </a:lnTo>
                      <a:lnTo>
                        <a:pt x="6194" y="19773"/>
                      </a:lnTo>
                      <a:lnTo>
                        <a:pt x="6319" y="19627"/>
                      </a:lnTo>
                      <a:lnTo>
                        <a:pt x="6319" y="19543"/>
                      </a:lnTo>
                      <a:lnTo>
                        <a:pt x="6340" y="19460"/>
                      </a:lnTo>
                      <a:lnTo>
                        <a:pt x="6382" y="19313"/>
                      </a:lnTo>
                      <a:lnTo>
                        <a:pt x="6382" y="19167"/>
                      </a:lnTo>
                      <a:lnTo>
                        <a:pt x="6382" y="19041"/>
                      </a:lnTo>
                      <a:lnTo>
                        <a:pt x="6319" y="18999"/>
                      </a:lnTo>
                      <a:lnTo>
                        <a:pt x="6277" y="18999"/>
                      </a:lnTo>
                      <a:lnTo>
                        <a:pt x="6173" y="18832"/>
                      </a:lnTo>
                      <a:lnTo>
                        <a:pt x="6089" y="18790"/>
                      </a:lnTo>
                      <a:lnTo>
                        <a:pt x="6068" y="18644"/>
                      </a:lnTo>
                      <a:lnTo>
                        <a:pt x="5963" y="18392"/>
                      </a:lnTo>
                      <a:lnTo>
                        <a:pt x="5859" y="18372"/>
                      </a:lnTo>
                      <a:lnTo>
                        <a:pt x="5817" y="18413"/>
                      </a:lnTo>
                      <a:lnTo>
                        <a:pt x="5691" y="18372"/>
                      </a:lnTo>
                      <a:lnTo>
                        <a:pt x="5691" y="18288"/>
                      </a:lnTo>
                      <a:lnTo>
                        <a:pt x="5461" y="18120"/>
                      </a:lnTo>
                      <a:lnTo>
                        <a:pt x="5461" y="18016"/>
                      </a:lnTo>
                      <a:lnTo>
                        <a:pt x="5336" y="17890"/>
                      </a:lnTo>
                      <a:lnTo>
                        <a:pt x="5273" y="17890"/>
                      </a:lnTo>
                      <a:lnTo>
                        <a:pt x="5294" y="17953"/>
                      </a:lnTo>
                      <a:lnTo>
                        <a:pt x="5378" y="18079"/>
                      </a:lnTo>
                      <a:lnTo>
                        <a:pt x="5294" y="18100"/>
                      </a:lnTo>
                      <a:lnTo>
                        <a:pt x="5168" y="17974"/>
                      </a:lnTo>
                      <a:lnTo>
                        <a:pt x="5085" y="17974"/>
                      </a:lnTo>
                      <a:lnTo>
                        <a:pt x="4938" y="17807"/>
                      </a:lnTo>
                      <a:lnTo>
                        <a:pt x="4875" y="17807"/>
                      </a:lnTo>
                      <a:lnTo>
                        <a:pt x="4875" y="17869"/>
                      </a:lnTo>
                      <a:lnTo>
                        <a:pt x="4917" y="17911"/>
                      </a:lnTo>
                      <a:lnTo>
                        <a:pt x="4834" y="17890"/>
                      </a:lnTo>
                      <a:lnTo>
                        <a:pt x="4708" y="17681"/>
                      </a:lnTo>
                      <a:lnTo>
                        <a:pt x="4603" y="17660"/>
                      </a:lnTo>
                      <a:lnTo>
                        <a:pt x="4520" y="17556"/>
                      </a:lnTo>
                      <a:lnTo>
                        <a:pt x="4122" y="17284"/>
                      </a:lnTo>
                      <a:lnTo>
                        <a:pt x="3515" y="16970"/>
                      </a:lnTo>
                      <a:lnTo>
                        <a:pt x="3390" y="16928"/>
                      </a:lnTo>
                      <a:lnTo>
                        <a:pt x="3369" y="16970"/>
                      </a:lnTo>
                      <a:lnTo>
                        <a:pt x="3243" y="16907"/>
                      </a:lnTo>
                      <a:lnTo>
                        <a:pt x="3097" y="16865"/>
                      </a:lnTo>
                      <a:lnTo>
                        <a:pt x="3097" y="16928"/>
                      </a:lnTo>
                      <a:lnTo>
                        <a:pt x="3034" y="16970"/>
                      </a:lnTo>
                      <a:lnTo>
                        <a:pt x="2930" y="16928"/>
                      </a:lnTo>
                      <a:lnTo>
                        <a:pt x="2762" y="16928"/>
                      </a:lnTo>
                      <a:lnTo>
                        <a:pt x="2678" y="16823"/>
                      </a:lnTo>
                      <a:lnTo>
                        <a:pt x="2574" y="16760"/>
                      </a:lnTo>
                      <a:lnTo>
                        <a:pt x="2574" y="16802"/>
                      </a:lnTo>
                      <a:lnTo>
                        <a:pt x="2637" y="16865"/>
                      </a:lnTo>
                      <a:lnTo>
                        <a:pt x="2616" y="16928"/>
                      </a:lnTo>
                      <a:lnTo>
                        <a:pt x="2532" y="16865"/>
                      </a:lnTo>
                      <a:lnTo>
                        <a:pt x="2406" y="16907"/>
                      </a:lnTo>
                      <a:lnTo>
                        <a:pt x="2344" y="16949"/>
                      </a:lnTo>
                      <a:lnTo>
                        <a:pt x="2365" y="17032"/>
                      </a:lnTo>
                      <a:lnTo>
                        <a:pt x="2302" y="17158"/>
                      </a:lnTo>
                      <a:lnTo>
                        <a:pt x="2155" y="17158"/>
                      </a:lnTo>
                      <a:lnTo>
                        <a:pt x="2239" y="17053"/>
                      </a:lnTo>
                      <a:lnTo>
                        <a:pt x="2323" y="17012"/>
                      </a:lnTo>
                      <a:lnTo>
                        <a:pt x="2260" y="16949"/>
                      </a:lnTo>
                      <a:lnTo>
                        <a:pt x="2197" y="16949"/>
                      </a:lnTo>
                      <a:lnTo>
                        <a:pt x="2218" y="16907"/>
                      </a:lnTo>
                      <a:lnTo>
                        <a:pt x="2239" y="16844"/>
                      </a:lnTo>
                      <a:lnTo>
                        <a:pt x="2197" y="16823"/>
                      </a:lnTo>
                      <a:lnTo>
                        <a:pt x="2134" y="16886"/>
                      </a:lnTo>
                      <a:lnTo>
                        <a:pt x="2030" y="17012"/>
                      </a:lnTo>
                      <a:lnTo>
                        <a:pt x="2030" y="16928"/>
                      </a:lnTo>
                      <a:lnTo>
                        <a:pt x="2030" y="16886"/>
                      </a:lnTo>
                      <a:lnTo>
                        <a:pt x="2009" y="16844"/>
                      </a:lnTo>
                      <a:lnTo>
                        <a:pt x="1946" y="16928"/>
                      </a:lnTo>
                      <a:lnTo>
                        <a:pt x="1925" y="16928"/>
                      </a:lnTo>
                      <a:lnTo>
                        <a:pt x="1925" y="16844"/>
                      </a:lnTo>
                      <a:lnTo>
                        <a:pt x="1821" y="16823"/>
                      </a:lnTo>
                      <a:lnTo>
                        <a:pt x="1716" y="16907"/>
                      </a:lnTo>
                      <a:lnTo>
                        <a:pt x="1695" y="16802"/>
                      </a:lnTo>
                      <a:lnTo>
                        <a:pt x="1632" y="16760"/>
                      </a:lnTo>
                      <a:lnTo>
                        <a:pt x="1569" y="16844"/>
                      </a:lnTo>
                      <a:lnTo>
                        <a:pt x="1528" y="16740"/>
                      </a:lnTo>
                      <a:lnTo>
                        <a:pt x="1528" y="16614"/>
                      </a:lnTo>
                      <a:lnTo>
                        <a:pt x="1590" y="16530"/>
                      </a:lnTo>
                      <a:lnTo>
                        <a:pt x="1590" y="16614"/>
                      </a:lnTo>
                      <a:lnTo>
                        <a:pt x="1674" y="16698"/>
                      </a:lnTo>
                      <a:lnTo>
                        <a:pt x="1800" y="16656"/>
                      </a:lnTo>
                      <a:lnTo>
                        <a:pt x="1883" y="16719"/>
                      </a:lnTo>
                      <a:lnTo>
                        <a:pt x="1988" y="16635"/>
                      </a:lnTo>
                      <a:lnTo>
                        <a:pt x="1988" y="16593"/>
                      </a:lnTo>
                      <a:lnTo>
                        <a:pt x="1904" y="16530"/>
                      </a:lnTo>
                      <a:lnTo>
                        <a:pt x="1883" y="16509"/>
                      </a:lnTo>
                      <a:lnTo>
                        <a:pt x="1800" y="16488"/>
                      </a:lnTo>
                      <a:lnTo>
                        <a:pt x="1737" y="16530"/>
                      </a:lnTo>
                      <a:lnTo>
                        <a:pt x="1695" y="16488"/>
                      </a:lnTo>
                      <a:lnTo>
                        <a:pt x="1632" y="16405"/>
                      </a:lnTo>
                      <a:lnTo>
                        <a:pt x="1528" y="16342"/>
                      </a:lnTo>
                      <a:lnTo>
                        <a:pt x="1423" y="16342"/>
                      </a:lnTo>
                      <a:lnTo>
                        <a:pt x="1402" y="16384"/>
                      </a:lnTo>
                      <a:lnTo>
                        <a:pt x="1465" y="16426"/>
                      </a:lnTo>
                      <a:lnTo>
                        <a:pt x="1486" y="16426"/>
                      </a:lnTo>
                      <a:lnTo>
                        <a:pt x="1486" y="16488"/>
                      </a:lnTo>
                      <a:lnTo>
                        <a:pt x="1402" y="16509"/>
                      </a:lnTo>
                      <a:lnTo>
                        <a:pt x="1360" y="16509"/>
                      </a:lnTo>
                      <a:lnTo>
                        <a:pt x="1360" y="16551"/>
                      </a:lnTo>
                      <a:lnTo>
                        <a:pt x="1465" y="16635"/>
                      </a:lnTo>
                      <a:lnTo>
                        <a:pt x="1402" y="16656"/>
                      </a:lnTo>
                      <a:lnTo>
                        <a:pt x="1318" y="16656"/>
                      </a:lnTo>
                      <a:lnTo>
                        <a:pt x="1277" y="16740"/>
                      </a:lnTo>
                      <a:lnTo>
                        <a:pt x="1256" y="16886"/>
                      </a:lnTo>
                      <a:lnTo>
                        <a:pt x="1193" y="16802"/>
                      </a:lnTo>
                      <a:lnTo>
                        <a:pt x="1193" y="16698"/>
                      </a:lnTo>
                      <a:lnTo>
                        <a:pt x="1151" y="16635"/>
                      </a:lnTo>
                      <a:lnTo>
                        <a:pt x="1005" y="16614"/>
                      </a:lnTo>
                      <a:lnTo>
                        <a:pt x="1005" y="16740"/>
                      </a:lnTo>
                      <a:lnTo>
                        <a:pt x="942" y="16823"/>
                      </a:lnTo>
                      <a:lnTo>
                        <a:pt x="795" y="16781"/>
                      </a:lnTo>
                      <a:lnTo>
                        <a:pt x="691" y="16781"/>
                      </a:lnTo>
                      <a:lnTo>
                        <a:pt x="691" y="16928"/>
                      </a:lnTo>
                      <a:lnTo>
                        <a:pt x="628" y="17053"/>
                      </a:lnTo>
                      <a:lnTo>
                        <a:pt x="481" y="17095"/>
                      </a:lnTo>
                      <a:lnTo>
                        <a:pt x="335" y="17242"/>
                      </a:lnTo>
                      <a:lnTo>
                        <a:pt x="335" y="17451"/>
                      </a:lnTo>
                      <a:lnTo>
                        <a:pt x="251" y="17451"/>
                      </a:lnTo>
                      <a:lnTo>
                        <a:pt x="105" y="17514"/>
                      </a:lnTo>
                      <a:lnTo>
                        <a:pt x="0" y="17556"/>
                      </a:lnTo>
                      <a:lnTo>
                        <a:pt x="105" y="17576"/>
                      </a:lnTo>
                      <a:lnTo>
                        <a:pt x="63" y="17744"/>
                      </a:lnTo>
                      <a:lnTo>
                        <a:pt x="21" y="17932"/>
                      </a:lnTo>
                      <a:lnTo>
                        <a:pt x="105" y="18037"/>
                      </a:lnTo>
                      <a:lnTo>
                        <a:pt x="209" y="18288"/>
                      </a:lnTo>
                      <a:lnTo>
                        <a:pt x="272" y="18288"/>
                      </a:lnTo>
                      <a:lnTo>
                        <a:pt x="440" y="18372"/>
                      </a:lnTo>
                      <a:lnTo>
                        <a:pt x="523" y="18497"/>
                      </a:lnTo>
                      <a:lnTo>
                        <a:pt x="565" y="18602"/>
                      </a:lnTo>
                      <a:lnTo>
                        <a:pt x="837" y="18769"/>
                      </a:lnTo>
                      <a:lnTo>
                        <a:pt x="900" y="18832"/>
                      </a:lnTo>
                      <a:lnTo>
                        <a:pt x="858" y="19020"/>
                      </a:lnTo>
                      <a:lnTo>
                        <a:pt x="753" y="19208"/>
                      </a:lnTo>
                      <a:lnTo>
                        <a:pt x="649" y="19460"/>
                      </a:lnTo>
                      <a:lnTo>
                        <a:pt x="774" y="19627"/>
                      </a:lnTo>
                      <a:lnTo>
                        <a:pt x="837" y="19773"/>
                      </a:lnTo>
                      <a:lnTo>
                        <a:pt x="1067" y="20234"/>
                      </a:lnTo>
                      <a:lnTo>
                        <a:pt x="1318" y="20820"/>
                      </a:lnTo>
                      <a:lnTo>
                        <a:pt x="1214" y="20861"/>
                      </a:lnTo>
                      <a:lnTo>
                        <a:pt x="1193" y="21217"/>
                      </a:lnTo>
                      <a:lnTo>
                        <a:pt x="1193" y="21322"/>
                      </a:lnTo>
                      <a:lnTo>
                        <a:pt x="1297" y="21343"/>
                      </a:lnTo>
                      <a:lnTo>
                        <a:pt x="1214" y="21447"/>
                      </a:lnTo>
                      <a:lnTo>
                        <a:pt x="1214" y="21636"/>
                      </a:lnTo>
                      <a:lnTo>
                        <a:pt x="1297" y="21740"/>
                      </a:lnTo>
                      <a:lnTo>
                        <a:pt x="1423" y="21761"/>
                      </a:lnTo>
                      <a:lnTo>
                        <a:pt x="1486" y="21866"/>
                      </a:lnTo>
                      <a:lnTo>
                        <a:pt x="1423" y="21929"/>
                      </a:lnTo>
                      <a:lnTo>
                        <a:pt x="1423" y="22138"/>
                      </a:lnTo>
                      <a:lnTo>
                        <a:pt x="1486" y="22263"/>
                      </a:lnTo>
                      <a:lnTo>
                        <a:pt x="1674" y="22389"/>
                      </a:lnTo>
                      <a:lnTo>
                        <a:pt x="1674" y="22577"/>
                      </a:lnTo>
                      <a:lnTo>
                        <a:pt x="1569" y="22745"/>
                      </a:lnTo>
                      <a:lnTo>
                        <a:pt x="1507" y="22912"/>
                      </a:lnTo>
                      <a:lnTo>
                        <a:pt x="1779" y="23289"/>
                      </a:lnTo>
                      <a:lnTo>
                        <a:pt x="1925" y="23330"/>
                      </a:lnTo>
                      <a:lnTo>
                        <a:pt x="2197" y="23623"/>
                      </a:lnTo>
                      <a:lnTo>
                        <a:pt x="2218" y="23812"/>
                      </a:lnTo>
                      <a:lnTo>
                        <a:pt x="2051" y="24230"/>
                      </a:lnTo>
                      <a:lnTo>
                        <a:pt x="1821" y="24628"/>
                      </a:lnTo>
                      <a:lnTo>
                        <a:pt x="1695" y="24900"/>
                      </a:lnTo>
                      <a:lnTo>
                        <a:pt x="1528" y="25151"/>
                      </a:lnTo>
                      <a:lnTo>
                        <a:pt x="1381" y="25402"/>
                      </a:lnTo>
                      <a:lnTo>
                        <a:pt x="1256" y="25486"/>
                      </a:lnTo>
                      <a:lnTo>
                        <a:pt x="984" y="25737"/>
                      </a:lnTo>
                      <a:lnTo>
                        <a:pt x="1005" y="25904"/>
                      </a:lnTo>
                      <a:cubicBezTo>
                        <a:pt x="1005" y="25883"/>
                        <a:pt x="1046" y="25883"/>
                        <a:pt x="1046" y="25883"/>
                      </a:cubicBezTo>
                      <a:cubicBezTo>
                        <a:pt x="1067" y="25883"/>
                        <a:pt x="1193" y="25799"/>
                        <a:pt x="1193" y="25799"/>
                      </a:cubicBezTo>
                      <a:lnTo>
                        <a:pt x="1318" y="25779"/>
                      </a:lnTo>
                      <a:lnTo>
                        <a:pt x="1256" y="25841"/>
                      </a:lnTo>
                      <a:lnTo>
                        <a:pt x="1297" y="25925"/>
                      </a:lnTo>
                      <a:lnTo>
                        <a:pt x="1297" y="26030"/>
                      </a:lnTo>
                      <a:lnTo>
                        <a:pt x="1172" y="25925"/>
                      </a:lnTo>
                      <a:lnTo>
                        <a:pt x="1151" y="26009"/>
                      </a:lnTo>
                      <a:lnTo>
                        <a:pt x="1277" y="26155"/>
                      </a:lnTo>
                      <a:lnTo>
                        <a:pt x="1402" y="26155"/>
                      </a:lnTo>
                      <a:lnTo>
                        <a:pt x="1486" y="26260"/>
                      </a:lnTo>
                      <a:lnTo>
                        <a:pt x="1611" y="26260"/>
                      </a:lnTo>
                      <a:lnTo>
                        <a:pt x="1674" y="26239"/>
                      </a:lnTo>
                      <a:lnTo>
                        <a:pt x="1779" y="26239"/>
                      </a:lnTo>
                      <a:lnTo>
                        <a:pt x="1883" y="26364"/>
                      </a:lnTo>
                      <a:lnTo>
                        <a:pt x="1800" y="26448"/>
                      </a:lnTo>
                      <a:lnTo>
                        <a:pt x="1611" y="26406"/>
                      </a:lnTo>
                      <a:lnTo>
                        <a:pt x="1528" y="26427"/>
                      </a:lnTo>
                      <a:lnTo>
                        <a:pt x="1507" y="26532"/>
                      </a:lnTo>
                      <a:lnTo>
                        <a:pt x="1381" y="26636"/>
                      </a:lnTo>
                      <a:lnTo>
                        <a:pt x="1277" y="26553"/>
                      </a:lnTo>
                      <a:lnTo>
                        <a:pt x="1214" y="26615"/>
                      </a:lnTo>
                      <a:lnTo>
                        <a:pt x="1214" y="26720"/>
                      </a:lnTo>
                      <a:lnTo>
                        <a:pt x="1109" y="26741"/>
                      </a:lnTo>
                      <a:lnTo>
                        <a:pt x="1067" y="26636"/>
                      </a:lnTo>
                      <a:lnTo>
                        <a:pt x="1005" y="26657"/>
                      </a:lnTo>
                      <a:lnTo>
                        <a:pt x="1005" y="26720"/>
                      </a:lnTo>
                      <a:lnTo>
                        <a:pt x="1067" y="26783"/>
                      </a:lnTo>
                      <a:lnTo>
                        <a:pt x="1046" y="26929"/>
                      </a:lnTo>
                      <a:lnTo>
                        <a:pt x="1088" y="26992"/>
                      </a:lnTo>
                      <a:lnTo>
                        <a:pt x="1088" y="27034"/>
                      </a:lnTo>
                      <a:lnTo>
                        <a:pt x="1067" y="27055"/>
                      </a:lnTo>
                      <a:lnTo>
                        <a:pt x="984" y="27159"/>
                      </a:lnTo>
                      <a:lnTo>
                        <a:pt x="942" y="27306"/>
                      </a:lnTo>
                      <a:lnTo>
                        <a:pt x="858" y="27369"/>
                      </a:lnTo>
                      <a:lnTo>
                        <a:pt x="795" y="27808"/>
                      </a:lnTo>
                      <a:lnTo>
                        <a:pt x="1067" y="28289"/>
                      </a:lnTo>
                      <a:lnTo>
                        <a:pt x="1067" y="28394"/>
                      </a:lnTo>
                      <a:lnTo>
                        <a:pt x="984" y="28457"/>
                      </a:lnTo>
                      <a:lnTo>
                        <a:pt x="1005" y="28561"/>
                      </a:lnTo>
                      <a:lnTo>
                        <a:pt x="942" y="28708"/>
                      </a:lnTo>
                      <a:lnTo>
                        <a:pt x="1046" y="28729"/>
                      </a:lnTo>
                      <a:lnTo>
                        <a:pt x="1067" y="28833"/>
                      </a:lnTo>
                      <a:lnTo>
                        <a:pt x="1046" y="28875"/>
                      </a:lnTo>
                      <a:lnTo>
                        <a:pt x="1088" y="28938"/>
                      </a:lnTo>
                      <a:lnTo>
                        <a:pt x="1109" y="29043"/>
                      </a:lnTo>
                      <a:lnTo>
                        <a:pt x="1088" y="29126"/>
                      </a:lnTo>
                      <a:lnTo>
                        <a:pt x="1172" y="29252"/>
                      </a:lnTo>
                      <a:lnTo>
                        <a:pt x="1193" y="29294"/>
                      </a:lnTo>
                      <a:lnTo>
                        <a:pt x="1256" y="29461"/>
                      </a:lnTo>
                      <a:lnTo>
                        <a:pt x="1318" y="29566"/>
                      </a:lnTo>
                      <a:lnTo>
                        <a:pt x="1360" y="29712"/>
                      </a:lnTo>
                      <a:lnTo>
                        <a:pt x="1402" y="29712"/>
                      </a:lnTo>
                      <a:lnTo>
                        <a:pt x="1507" y="29796"/>
                      </a:lnTo>
                      <a:lnTo>
                        <a:pt x="1632" y="29712"/>
                      </a:lnTo>
                      <a:lnTo>
                        <a:pt x="1737" y="29900"/>
                      </a:lnTo>
                      <a:lnTo>
                        <a:pt x="1883" y="29817"/>
                      </a:lnTo>
                      <a:lnTo>
                        <a:pt x="2009" y="29859"/>
                      </a:lnTo>
                      <a:lnTo>
                        <a:pt x="2113" y="30026"/>
                      </a:lnTo>
                      <a:lnTo>
                        <a:pt x="2260" y="29921"/>
                      </a:lnTo>
                      <a:lnTo>
                        <a:pt x="2427" y="29880"/>
                      </a:lnTo>
                      <a:lnTo>
                        <a:pt x="2511" y="29963"/>
                      </a:lnTo>
                      <a:lnTo>
                        <a:pt x="2574" y="29963"/>
                      </a:lnTo>
                      <a:lnTo>
                        <a:pt x="2846" y="30026"/>
                      </a:lnTo>
                      <a:lnTo>
                        <a:pt x="2867" y="30172"/>
                      </a:lnTo>
                      <a:lnTo>
                        <a:pt x="2825" y="30319"/>
                      </a:lnTo>
                      <a:lnTo>
                        <a:pt x="2930" y="30424"/>
                      </a:lnTo>
                      <a:lnTo>
                        <a:pt x="2930" y="30612"/>
                      </a:lnTo>
                      <a:lnTo>
                        <a:pt x="3055" y="30737"/>
                      </a:lnTo>
                      <a:lnTo>
                        <a:pt x="3139" y="30905"/>
                      </a:lnTo>
                      <a:lnTo>
                        <a:pt x="3285" y="31114"/>
                      </a:lnTo>
                      <a:lnTo>
                        <a:pt x="3390" y="31177"/>
                      </a:lnTo>
                      <a:lnTo>
                        <a:pt x="3453" y="31365"/>
                      </a:lnTo>
                      <a:lnTo>
                        <a:pt x="3620" y="31428"/>
                      </a:lnTo>
                      <a:lnTo>
                        <a:pt x="3829" y="31595"/>
                      </a:lnTo>
                      <a:lnTo>
                        <a:pt x="3871" y="31700"/>
                      </a:lnTo>
                      <a:lnTo>
                        <a:pt x="4018" y="31805"/>
                      </a:lnTo>
                      <a:lnTo>
                        <a:pt x="3934" y="31867"/>
                      </a:lnTo>
                      <a:lnTo>
                        <a:pt x="3829" y="32056"/>
                      </a:lnTo>
                      <a:lnTo>
                        <a:pt x="3557" y="32097"/>
                      </a:lnTo>
                      <a:lnTo>
                        <a:pt x="3411" y="31993"/>
                      </a:lnTo>
                      <a:lnTo>
                        <a:pt x="3369" y="32097"/>
                      </a:lnTo>
                      <a:lnTo>
                        <a:pt x="3369" y="32223"/>
                      </a:lnTo>
                      <a:lnTo>
                        <a:pt x="3474" y="32411"/>
                      </a:lnTo>
                      <a:lnTo>
                        <a:pt x="3453" y="32579"/>
                      </a:lnTo>
                      <a:lnTo>
                        <a:pt x="3578" y="32725"/>
                      </a:lnTo>
                      <a:lnTo>
                        <a:pt x="3578" y="32893"/>
                      </a:lnTo>
                      <a:lnTo>
                        <a:pt x="3683" y="32913"/>
                      </a:lnTo>
                      <a:lnTo>
                        <a:pt x="3808" y="32893"/>
                      </a:lnTo>
                      <a:lnTo>
                        <a:pt x="3808" y="32746"/>
                      </a:lnTo>
                      <a:lnTo>
                        <a:pt x="3892" y="32683"/>
                      </a:lnTo>
                      <a:lnTo>
                        <a:pt x="4185" y="32788"/>
                      </a:lnTo>
                      <a:lnTo>
                        <a:pt x="4457" y="32788"/>
                      </a:lnTo>
                      <a:lnTo>
                        <a:pt x="4624" y="32704"/>
                      </a:lnTo>
                      <a:lnTo>
                        <a:pt x="4750" y="32704"/>
                      </a:lnTo>
                      <a:lnTo>
                        <a:pt x="4834" y="32955"/>
                      </a:lnTo>
                      <a:lnTo>
                        <a:pt x="4959" y="33060"/>
                      </a:lnTo>
                      <a:lnTo>
                        <a:pt x="4875" y="33206"/>
                      </a:lnTo>
                      <a:lnTo>
                        <a:pt x="5043" y="33416"/>
                      </a:lnTo>
                      <a:lnTo>
                        <a:pt x="5357" y="33353"/>
                      </a:lnTo>
                      <a:lnTo>
                        <a:pt x="5461" y="33457"/>
                      </a:lnTo>
                      <a:lnTo>
                        <a:pt x="5482" y="33583"/>
                      </a:lnTo>
                      <a:lnTo>
                        <a:pt x="5587" y="33625"/>
                      </a:lnTo>
                      <a:lnTo>
                        <a:pt x="5587" y="33771"/>
                      </a:lnTo>
                      <a:lnTo>
                        <a:pt x="5650" y="33960"/>
                      </a:lnTo>
                      <a:lnTo>
                        <a:pt x="5901" y="34211"/>
                      </a:lnTo>
                      <a:lnTo>
                        <a:pt x="6005" y="34106"/>
                      </a:lnTo>
                      <a:lnTo>
                        <a:pt x="6173" y="34190"/>
                      </a:lnTo>
                      <a:lnTo>
                        <a:pt x="6298" y="34169"/>
                      </a:lnTo>
                      <a:lnTo>
                        <a:pt x="6424" y="34190"/>
                      </a:lnTo>
                      <a:lnTo>
                        <a:pt x="6612" y="34043"/>
                      </a:lnTo>
                      <a:lnTo>
                        <a:pt x="6696" y="34043"/>
                      </a:lnTo>
                      <a:lnTo>
                        <a:pt x="6821" y="34315"/>
                      </a:lnTo>
                      <a:lnTo>
                        <a:pt x="7010" y="34420"/>
                      </a:lnTo>
                      <a:lnTo>
                        <a:pt x="7051" y="34525"/>
                      </a:lnTo>
                      <a:lnTo>
                        <a:pt x="7135" y="34462"/>
                      </a:lnTo>
                      <a:lnTo>
                        <a:pt x="7344" y="34504"/>
                      </a:lnTo>
                      <a:lnTo>
                        <a:pt x="7491" y="34504"/>
                      </a:lnTo>
                      <a:lnTo>
                        <a:pt x="7595" y="34587"/>
                      </a:lnTo>
                      <a:lnTo>
                        <a:pt x="7742" y="34566"/>
                      </a:lnTo>
                      <a:lnTo>
                        <a:pt x="7888" y="34671"/>
                      </a:lnTo>
                      <a:lnTo>
                        <a:pt x="8077" y="34692"/>
                      </a:lnTo>
                      <a:lnTo>
                        <a:pt x="8160" y="34608"/>
                      </a:lnTo>
                      <a:lnTo>
                        <a:pt x="8202" y="34734"/>
                      </a:lnTo>
                      <a:lnTo>
                        <a:pt x="8286" y="34797"/>
                      </a:lnTo>
                      <a:lnTo>
                        <a:pt x="8286" y="34943"/>
                      </a:lnTo>
                      <a:lnTo>
                        <a:pt x="8181" y="35090"/>
                      </a:lnTo>
                      <a:lnTo>
                        <a:pt x="8056" y="35110"/>
                      </a:lnTo>
                      <a:lnTo>
                        <a:pt x="8014" y="35362"/>
                      </a:lnTo>
                      <a:lnTo>
                        <a:pt x="8181" y="35466"/>
                      </a:lnTo>
                      <a:lnTo>
                        <a:pt x="8202" y="35634"/>
                      </a:lnTo>
                      <a:lnTo>
                        <a:pt x="8119" y="35843"/>
                      </a:lnTo>
                      <a:lnTo>
                        <a:pt x="8160" y="35989"/>
                      </a:lnTo>
                      <a:lnTo>
                        <a:pt x="8056" y="36073"/>
                      </a:lnTo>
                      <a:lnTo>
                        <a:pt x="7763" y="36094"/>
                      </a:lnTo>
                      <a:lnTo>
                        <a:pt x="7637" y="36303"/>
                      </a:lnTo>
                      <a:lnTo>
                        <a:pt x="7554" y="36345"/>
                      </a:lnTo>
                      <a:lnTo>
                        <a:pt x="7533" y="36596"/>
                      </a:lnTo>
                      <a:lnTo>
                        <a:pt x="7554" y="36596"/>
                      </a:lnTo>
                      <a:lnTo>
                        <a:pt x="7658" y="36617"/>
                      </a:lnTo>
                      <a:lnTo>
                        <a:pt x="7784" y="36554"/>
                      </a:lnTo>
                      <a:lnTo>
                        <a:pt x="7951" y="36512"/>
                      </a:lnTo>
                      <a:lnTo>
                        <a:pt x="7972" y="36575"/>
                      </a:lnTo>
                      <a:lnTo>
                        <a:pt x="7951" y="36659"/>
                      </a:lnTo>
                      <a:lnTo>
                        <a:pt x="7637" y="36805"/>
                      </a:lnTo>
                      <a:lnTo>
                        <a:pt x="7491" y="36889"/>
                      </a:lnTo>
                      <a:lnTo>
                        <a:pt x="7554" y="36931"/>
                      </a:lnTo>
                      <a:lnTo>
                        <a:pt x="7637" y="36931"/>
                      </a:lnTo>
                      <a:lnTo>
                        <a:pt x="7554" y="37014"/>
                      </a:lnTo>
                      <a:lnTo>
                        <a:pt x="7428" y="36994"/>
                      </a:lnTo>
                      <a:lnTo>
                        <a:pt x="7240" y="37014"/>
                      </a:lnTo>
                      <a:lnTo>
                        <a:pt x="7323" y="37203"/>
                      </a:lnTo>
                      <a:lnTo>
                        <a:pt x="7386" y="37286"/>
                      </a:lnTo>
                      <a:lnTo>
                        <a:pt x="7449" y="37224"/>
                      </a:lnTo>
                      <a:lnTo>
                        <a:pt x="7470" y="37286"/>
                      </a:lnTo>
                      <a:lnTo>
                        <a:pt x="7575" y="37307"/>
                      </a:lnTo>
                      <a:lnTo>
                        <a:pt x="7575" y="37349"/>
                      </a:lnTo>
                      <a:lnTo>
                        <a:pt x="7491" y="37391"/>
                      </a:lnTo>
                      <a:lnTo>
                        <a:pt x="7449" y="37454"/>
                      </a:lnTo>
                      <a:lnTo>
                        <a:pt x="7365" y="37454"/>
                      </a:lnTo>
                      <a:lnTo>
                        <a:pt x="7323" y="37517"/>
                      </a:lnTo>
                      <a:lnTo>
                        <a:pt x="7323" y="37559"/>
                      </a:lnTo>
                      <a:lnTo>
                        <a:pt x="7177" y="37705"/>
                      </a:lnTo>
                      <a:lnTo>
                        <a:pt x="7177" y="37831"/>
                      </a:lnTo>
                      <a:lnTo>
                        <a:pt x="7240" y="37851"/>
                      </a:lnTo>
                      <a:lnTo>
                        <a:pt x="7219" y="38019"/>
                      </a:lnTo>
                      <a:lnTo>
                        <a:pt x="7114" y="37977"/>
                      </a:lnTo>
                      <a:lnTo>
                        <a:pt x="7072" y="38019"/>
                      </a:lnTo>
                      <a:lnTo>
                        <a:pt x="6968" y="37935"/>
                      </a:lnTo>
                      <a:lnTo>
                        <a:pt x="6842" y="37914"/>
                      </a:lnTo>
                      <a:lnTo>
                        <a:pt x="6842" y="37956"/>
                      </a:lnTo>
                      <a:lnTo>
                        <a:pt x="6905" y="38040"/>
                      </a:lnTo>
                      <a:lnTo>
                        <a:pt x="6821" y="38061"/>
                      </a:lnTo>
                      <a:lnTo>
                        <a:pt x="6738" y="38144"/>
                      </a:lnTo>
                      <a:lnTo>
                        <a:pt x="6863" y="38165"/>
                      </a:lnTo>
                      <a:lnTo>
                        <a:pt x="6947" y="38165"/>
                      </a:lnTo>
                      <a:lnTo>
                        <a:pt x="7114" y="38291"/>
                      </a:lnTo>
                      <a:lnTo>
                        <a:pt x="7114" y="38375"/>
                      </a:lnTo>
                      <a:lnTo>
                        <a:pt x="7240" y="38500"/>
                      </a:lnTo>
                      <a:lnTo>
                        <a:pt x="7449" y="38479"/>
                      </a:lnTo>
                      <a:lnTo>
                        <a:pt x="7679" y="38605"/>
                      </a:lnTo>
                      <a:lnTo>
                        <a:pt x="7847" y="38647"/>
                      </a:lnTo>
                      <a:lnTo>
                        <a:pt x="8202" y="38898"/>
                      </a:lnTo>
                      <a:lnTo>
                        <a:pt x="8286" y="39023"/>
                      </a:lnTo>
                      <a:lnTo>
                        <a:pt x="8391" y="39065"/>
                      </a:lnTo>
                      <a:lnTo>
                        <a:pt x="8412" y="39128"/>
                      </a:lnTo>
                      <a:lnTo>
                        <a:pt x="8516" y="39211"/>
                      </a:lnTo>
                      <a:lnTo>
                        <a:pt x="8600" y="39211"/>
                      </a:lnTo>
                      <a:lnTo>
                        <a:pt x="8621" y="39295"/>
                      </a:lnTo>
                      <a:lnTo>
                        <a:pt x="8725" y="39337"/>
                      </a:lnTo>
                      <a:lnTo>
                        <a:pt x="8788" y="39337"/>
                      </a:lnTo>
                      <a:lnTo>
                        <a:pt x="8893" y="39483"/>
                      </a:lnTo>
                      <a:lnTo>
                        <a:pt x="8997" y="39504"/>
                      </a:lnTo>
                      <a:lnTo>
                        <a:pt x="9039" y="39525"/>
                      </a:lnTo>
                      <a:lnTo>
                        <a:pt x="9102" y="39504"/>
                      </a:lnTo>
                      <a:lnTo>
                        <a:pt x="9248" y="39630"/>
                      </a:lnTo>
                      <a:lnTo>
                        <a:pt x="9248" y="39714"/>
                      </a:lnTo>
                      <a:lnTo>
                        <a:pt x="9374" y="39735"/>
                      </a:lnTo>
                      <a:lnTo>
                        <a:pt x="9520" y="39923"/>
                      </a:lnTo>
                      <a:lnTo>
                        <a:pt x="9583" y="40007"/>
                      </a:lnTo>
                      <a:lnTo>
                        <a:pt x="9625" y="40237"/>
                      </a:lnTo>
                      <a:lnTo>
                        <a:pt x="9730" y="40425"/>
                      </a:lnTo>
                      <a:lnTo>
                        <a:pt x="9688" y="40488"/>
                      </a:lnTo>
                      <a:lnTo>
                        <a:pt x="9730" y="40572"/>
                      </a:lnTo>
                      <a:cubicBezTo>
                        <a:pt x="9939" y="40572"/>
                        <a:pt x="10483" y="40572"/>
                        <a:pt x="10462" y="40446"/>
                      </a:cubicBezTo>
                      <a:lnTo>
                        <a:pt x="10420" y="40279"/>
                      </a:lnTo>
                      <a:lnTo>
                        <a:pt x="11090" y="40258"/>
                      </a:lnTo>
                      <a:cubicBezTo>
                        <a:pt x="11090" y="40258"/>
                        <a:pt x="11215" y="40383"/>
                        <a:pt x="11320" y="40383"/>
                      </a:cubicBezTo>
                      <a:cubicBezTo>
                        <a:pt x="11425" y="40383"/>
                        <a:pt x="11948" y="40153"/>
                        <a:pt x="11948" y="40153"/>
                      </a:cubicBezTo>
                      <a:cubicBezTo>
                        <a:pt x="11948" y="40153"/>
                        <a:pt x="12073" y="40174"/>
                        <a:pt x="12136" y="40279"/>
                      </a:cubicBezTo>
                      <a:cubicBezTo>
                        <a:pt x="12159" y="40337"/>
                        <a:pt x="12208" y="40350"/>
                        <a:pt x="12254" y="40350"/>
                      </a:cubicBezTo>
                      <a:cubicBezTo>
                        <a:pt x="12291" y="40350"/>
                        <a:pt x="12327" y="40341"/>
                        <a:pt x="12345" y="40341"/>
                      </a:cubicBezTo>
                      <a:lnTo>
                        <a:pt x="12345" y="40320"/>
                      </a:lnTo>
                      <a:lnTo>
                        <a:pt x="12492" y="40341"/>
                      </a:lnTo>
                      <a:lnTo>
                        <a:pt x="12764" y="40551"/>
                      </a:lnTo>
                      <a:lnTo>
                        <a:pt x="12826" y="40676"/>
                      </a:lnTo>
                      <a:lnTo>
                        <a:pt x="13098" y="40697"/>
                      </a:lnTo>
                      <a:lnTo>
                        <a:pt x="13140" y="40592"/>
                      </a:lnTo>
                      <a:lnTo>
                        <a:pt x="13308" y="40488"/>
                      </a:lnTo>
                      <a:lnTo>
                        <a:pt x="13496" y="40258"/>
                      </a:lnTo>
                      <a:lnTo>
                        <a:pt x="13433" y="40237"/>
                      </a:lnTo>
                      <a:lnTo>
                        <a:pt x="13119" y="39965"/>
                      </a:lnTo>
                      <a:lnTo>
                        <a:pt x="12910" y="39714"/>
                      </a:lnTo>
                      <a:lnTo>
                        <a:pt x="12889" y="39546"/>
                      </a:lnTo>
                      <a:lnTo>
                        <a:pt x="12805" y="39442"/>
                      </a:lnTo>
                      <a:lnTo>
                        <a:pt x="12805" y="39295"/>
                      </a:lnTo>
                      <a:lnTo>
                        <a:pt x="12785" y="39211"/>
                      </a:lnTo>
                      <a:lnTo>
                        <a:pt x="12764" y="39170"/>
                      </a:lnTo>
                      <a:lnTo>
                        <a:pt x="12680" y="39170"/>
                      </a:lnTo>
                      <a:lnTo>
                        <a:pt x="12680" y="39065"/>
                      </a:lnTo>
                      <a:lnTo>
                        <a:pt x="12722" y="39086"/>
                      </a:lnTo>
                      <a:lnTo>
                        <a:pt x="12764" y="38981"/>
                      </a:lnTo>
                      <a:lnTo>
                        <a:pt x="12805" y="38877"/>
                      </a:lnTo>
                      <a:lnTo>
                        <a:pt x="12722" y="38877"/>
                      </a:lnTo>
                      <a:lnTo>
                        <a:pt x="12680" y="38919"/>
                      </a:lnTo>
                      <a:lnTo>
                        <a:pt x="12554" y="38856"/>
                      </a:lnTo>
                      <a:lnTo>
                        <a:pt x="12554" y="38667"/>
                      </a:lnTo>
                      <a:lnTo>
                        <a:pt x="12450" y="38647"/>
                      </a:lnTo>
                      <a:lnTo>
                        <a:pt x="12366" y="38563"/>
                      </a:lnTo>
                      <a:lnTo>
                        <a:pt x="12282" y="38584"/>
                      </a:lnTo>
                      <a:lnTo>
                        <a:pt x="12178" y="38584"/>
                      </a:lnTo>
                      <a:lnTo>
                        <a:pt x="12136" y="38375"/>
                      </a:lnTo>
                      <a:lnTo>
                        <a:pt x="12157" y="38270"/>
                      </a:lnTo>
                      <a:lnTo>
                        <a:pt x="12199" y="38228"/>
                      </a:lnTo>
                      <a:lnTo>
                        <a:pt x="12199" y="38019"/>
                      </a:lnTo>
                      <a:lnTo>
                        <a:pt x="12261" y="37914"/>
                      </a:lnTo>
                      <a:lnTo>
                        <a:pt x="12282" y="37768"/>
                      </a:lnTo>
                      <a:lnTo>
                        <a:pt x="12345" y="37726"/>
                      </a:lnTo>
                      <a:lnTo>
                        <a:pt x="12366" y="37600"/>
                      </a:lnTo>
                      <a:lnTo>
                        <a:pt x="12408" y="37517"/>
                      </a:lnTo>
                      <a:lnTo>
                        <a:pt x="12408" y="37433"/>
                      </a:lnTo>
                      <a:lnTo>
                        <a:pt x="12471" y="37454"/>
                      </a:lnTo>
                      <a:lnTo>
                        <a:pt x="12513" y="37517"/>
                      </a:lnTo>
                      <a:lnTo>
                        <a:pt x="12575" y="37496"/>
                      </a:lnTo>
                      <a:lnTo>
                        <a:pt x="12596" y="37412"/>
                      </a:lnTo>
                      <a:lnTo>
                        <a:pt x="12659" y="37454"/>
                      </a:lnTo>
                      <a:lnTo>
                        <a:pt x="12701" y="37412"/>
                      </a:lnTo>
                      <a:lnTo>
                        <a:pt x="12785" y="37412"/>
                      </a:lnTo>
                      <a:lnTo>
                        <a:pt x="12868" y="37349"/>
                      </a:lnTo>
                      <a:lnTo>
                        <a:pt x="12826" y="37307"/>
                      </a:lnTo>
                      <a:lnTo>
                        <a:pt x="12764" y="37286"/>
                      </a:lnTo>
                      <a:lnTo>
                        <a:pt x="12805" y="37286"/>
                      </a:lnTo>
                      <a:cubicBezTo>
                        <a:pt x="12805" y="37286"/>
                        <a:pt x="12826" y="37307"/>
                        <a:pt x="12868" y="37307"/>
                      </a:cubicBezTo>
                      <a:cubicBezTo>
                        <a:pt x="12889" y="37307"/>
                        <a:pt x="12931" y="37286"/>
                        <a:pt x="12931" y="37286"/>
                      </a:cubicBezTo>
                      <a:lnTo>
                        <a:pt x="12994" y="37328"/>
                      </a:lnTo>
                      <a:lnTo>
                        <a:pt x="13036" y="37307"/>
                      </a:lnTo>
                      <a:lnTo>
                        <a:pt x="13015" y="37245"/>
                      </a:lnTo>
                      <a:lnTo>
                        <a:pt x="12847" y="37140"/>
                      </a:lnTo>
                      <a:lnTo>
                        <a:pt x="12931" y="37119"/>
                      </a:lnTo>
                      <a:lnTo>
                        <a:pt x="13036" y="37140"/>
                      </a:lnTo>
                      <a:lnTo>
                        <a:pt x="13098" y="37119"/>
                      </a:lnTo>
                      <a:lnTo>
                        <a:pt x="13161" y="37140"/>
                      </a:lnTo>
                      <a:lnTo>
                        <a:pt x="13161" y="37077"/>
                      </a:lnTo>
                      <a:lnTo>
                        <a:pt x="13119" y="37035"/>
                      </a:lnTo>
                      <a:lnTo>
                        <a:pt x="13161" y="37035"/>
                      </a:lnTo>
                      <a:lnTo>
                        <a:pt x="13161" y="36994"/>
                      </a:lnTo>
                      <a:lnTo>
                        <a:pt x="13119" y="36931"/>
                      </a:lnTo>
                      <a:lnTo>
                        <a:pt x="13203" y="36910"/>
                      </a:lnTo>
                      <a:lnTo>
                        <a:pt x="13203" y="36868"/>
                      </a:lnTo>
                      <a:lnTo>
                        <a:pt x="13203" y="36805"/>
                      </a:lnTo>
                      <a:lnTo>
                        <a:pt x="13057" y="36722"/>
                      </a:lnTo>
                      <a:lnTo>
                        <a:pt x="12910" y="36784"/>
                      </a:lnTo>
                      <a:lnTo>
                        <a:pt x="12701" y="36659"/>
                      </a:lnTo>
                      <a:lnTo>
                        <a:pt x="12701" y="36554"/>
                      </a:lnTo>
                      <a:lnTo>
                        <a:pt x="12910" y="36554"/>
                      </a:lnTo>
                      <a:lnTo>
                        <a:pt x="12680" y="36157"/>
                      </a:lnTo>
                      <a:lnTo>
                        <a:pt x="12408" y="35885"/>
                      </a:lnTo>
                      <a:lnTo>
                        <a:pt x="12052" y="35780"/>
                      </a:lnTo>
                      <a:lnTo>
                        <a:pt x="11989" y="35864"/>
                      </a:lnTo>
                      <a:lnTo>
                        <a:pt x="11822" y="35717"/>
                      </a:lnTo>
                      <a:lnTo>
                        <a:pt x="11843" y="35634"/>
                      </a:lnTo>
                      <a:lnTo>
                        <a:pt x="11738" y="35466"/>
                      </a:lnTo>
                      <a:lnTo>
                        <a:pt x="11508" y="35403"/>
                      </a:lnTo>
                      <a:lnTo>
                        <a:pt x="11571" y="35194"/>
                      </a:lnTo>
                      <a:lnTo>
                        <a:pt x="11634" y="34818"/>
                      </a:lnTo>
                      <a:lnTo>
                        <a:pt x="11550" y="34734"/>
                      </a:lnTo>
                      <a:lnTo>
                        <a:pt x="11529" y="34462"/>
                      </a:lnTo>
                      <a:lnTo>
                        <a:pt x="11634" y="34399"/>
                      </a:lnTo>
                      <a:lnTo>
                        <a:pt x="11780" y="34211"/>
                      </a:lnTo>
                      <a:lnTo>
                        <a:pt x="11780" y="34064"/>
                      </a:lnTo>
                      <a:lnTo>
                        <a:pt x="11864" y="33960"/>
                      </a:lnTo>
                      <a:lnTo>
                        <a:pt x="12178" y="34253"/>
                      </a:lnTo>
                      <a:lnTo>
                        <a:pt x="12199" y="34357"/>
                      </a:lnTo>
                      <a:lnTo>
                        <a:pt x="12387" y="34462"/>
                      </a:lnTo>
                      <a:lnTo>
                        <a:pt x="12575" y="34420"/>
                      </a:lnTo>
                      <a:lnTo>
                        <a:pt x="12554" y="34253"/>
                      </a:lnTo>
                      <a:lnTo>
                        <a:pt x="12617" y="34190"/>
                      </a:lnTo>
                      <a:lnTo>
                        <a:pt x="12492" y="33729"/>
                      </a:lnTo>
                      <a:lnTo>
                        <a:pt x="12680" y="33688"/>
                      </a:lnTo>
                      <a:lnTo>
                        <a:pt x="12868" y="33688"/>
                      </a:lnTo>
                      <a:lnTo>
                        <a:pt x="12868" y="33562"/>
                      </a:lnTo>
                      <a:lnTo>
                        <a:pt x="12785" y="33457"/>
                      </a:lnTo>
                      <a:lnTo>
                        <a:pt x="12805" y="33332"/>
                      </a:lnTo>
                      <a:lnTo>
                        <a:pt x="12994" y="33227"/>
                      </a:lnTo>
                      <a:lnTo>
                        <a:pt x="13077" y="33227"/>
                      </a:lnTo>
                      <a:lnTo>
                        <a:pt x="13119" y="33060"/>
                      </a:lnTo>
                      <a:lnTo>
                        <a:pt x="13203" y="32997"/>
                      </a:lnTo>
                      <a:lnTo>
                        <a:pt x="13329" y="33018"/>
                      </a:lnTo>
                      <a:lnTo>
                        <a:pt x="13349" y="32913"/>
                      </a:lnTo>
                      <a:lnTo>
                        <a:pt x="13329" y="32809"/>
                      </a:lnTo>
                      <a:lnTo>
                        <a:pt x="13349" y="32725"/>
                      </a:lnTo>
                      <a:lnTo>
                        <a:pt x="13538" y="32830"/>
                      </a:lnTo>
                      <a:lnTo>
                        <a:pt x="13663" y="32893"/>
                      </a:lnTo>
                      <a:lnTo>
                        <a:pt x="13642" y="32955"/>
                      </a:lnTo>
                      <a:lnTo>
                        <a:pt x="13559" y="33060"/>
                      </a:lnTo>
                      <a:lnTo>
                        <a:pt x="13621" y="33123"/>
                      </a:lnTo>
                      <a:lnTo>
                        <a:pt x="13726" y="33060"/>
                      </a:lnTo>
                      <a:lnTo>
                        <a:pt x="13747" y="32997"/>
                      </a:lnTo>
                      <a:lnTo>
                        <a:pt x="13831" y="32934"/>
                      </a:lnTo>
                      <a:lnTo>
                        <a:pt x="13831" y="33039"/>
                      </a:lnTo>
                      <a:lnTo>
                        <a:pt x="13914" y="32955"/>
                      </a:lnTo>
                      <a:lnTo>
                        <a:pt x="13935" y="32893"/>
                      </a:lnTo>
                      <a:lnTo>
                        <a:pt x="14040" y="32893"/>
                      </a:lnTo>
                      <a:lnTo>
                        <a:pt x="14165" y="32809"/>
                      </a:lnTo>
                      <a:lnTo>
                        <a:pt x="14270" y="32809"/>
                      </a:lnTo>
                      <a:lnTo>
                        <a:pt x="14312" y="32955"/>
                      </a:lnTo>
                      <a:lnTo>
                        <a:pt x="14458" y="33039"/>
                      </a:lnTo>
                      <a:lnTo>
                        <a:pt x="14668" y="32955"/>
                      </a:lnTo>
                      <a:lnTo>
                        <a:pt x="14772" y="32955"/>
                      </a:lnTo>
                      <a:lnTo>
                        <a:pt x="14814" y="33039"/>
                      </a:lnTo>
                      <a:lnTo>
                        <a:pt x="14898" y="33039"/>
                      </a:lnTo>
                      <a:lnTo>
                        <a:pt x="15002" y="33206"/>
                      </a:lnTo>
                      <a:lnTo>
                        <a:pt x="15128" y="33206"/>
                      </a:lnTo>
                      <a:lnTo>
                        <a:pt x="15233" y="33332"/>
                      </a:lnTo>
                      <a:lnTo>
                        <a:pt x="15400" y="33457"/>
                      </a:lnTo>
                      <a:lnTo>
                        <a:pt x="15463" y="33457"/>
                      </a:lnTo>
                      <a:lnTo>
                        <a:pt x="15526" y="33541"/>
                      </a:lnTo>
                      <a:lnTo>
                        <a:pt x="15526" y="33667"/>
                      </a:lnTo>
                      <a:lnTo>
                        <a:pt x="15609" y="33688"/>
                      </a:lnTo>
                      <a:lnTo>
                        <a:pt x="15672" y="33583"/>
                      </a:lnTo>
                      <a:lnTo>
                        <a:pt x="15672" y="33437"/>
                      </a:lnTo>
                      <a:lnTo>
                        <a:pt x="15777" y="33353"/>
                      </a:lnTo>
                      <a:lnTo>
                        <a:pt x="15860" y="33457"/>
                      </a:lnTo>
                      <a:lnTo>
                        <a:pt x="16070" y="33478"/>
                      </a:lnTo>
                      <a:lnTo>
                        <a:pt x="16153" y="33583"/>
                      </a:lnTo>
                      <a:lnTo>
                        <a:pt x="16258" y="33625"/>
                      </a:lnTo>
                      <a:lnTo>
                        <a:pt x="16383" y="33520"/>
                      </a:lnTo>
                      <a:lnTo>
                        <a:pt x="16383" y="33311"/>
                      </a:lnTo>
                      <a:lnTo>
                        <a:pt x="16509" y="33311"/>
                      </a:lnTo>
                      <a:lnTo>
                        <a:pt x="16509" y="33206"/>
                      </a:lnTo>
                      <a:lnTo>
                        <a:pt x="16614" y="33165"/>
                      </a:lnTo>
                      <a:lnTo>
                        <a:pt x="16697" y="33248"/>
                      </a:lnTo>
                      <a:lnTo>
                        <a:pt x="16760" y="33144"/>
                      </a:lnTo>
                      <a:lnTo>
                        <a:pt x="16886" y="33123"/>
                      </a:lnTo>
                      <a:lnTo>
                        <a:pt x="17032" y="33269"/>
                      </a:lnTo>
                      <a:lnTo>
                        <a:pt x="17074" y="33332"/>
                      </a:lnTo>
                      <a:lnTo>
                        <a:pt x="17220" y="33311"/>
                      </a:lnTo>
                      <a:lnTo>
                        <a:pt x="17199" y="33165"/>
                      </a:lnTo>
                      <a:lnTo>
                        <a:pt x="17283" y="33144"/>
                      </a:lnTo>
                      <a:lnTo>
                        <a:pt x="17409" y="33144"/>
                      </a:lnTo>
                      <a:lnTo>
                        <a:pt x="17451" y="33060"/>
                      </a:lnTo>
                      <a:lnTo>
                        <a:pt x="17597" y="33144"/>
                      </a:lnTo>
                      <a:lnTo>
                        <a:pt x="17660" y="33206"/>
                      </a:lnTo>
                      <a:lnTo>
                        <a:pt x="17639" y="33269"/>
                      </a:lnTo>
                      <a:lnTo>
                        <a:pt x="17555" y="33332"/>
                      </a:lnTo>
                      <a:lnTo>
                        <a:pt x="17660" y="33457"/>
                      </a:lnTo>
                      <a:lnTo>
                        <a:pt x="17764" y="33478"/>
                      </a:lnTo>
                      <a:lnTo>
                        <a:pt x="17827" y="33457"/>
                      </a:lnTo>
                      <a:lnTo>
                        <a:pt x="17911" y="33520"/>
                      </a:lnTo>
                      <a:lnTo>
                        <a:pt x="18078" y="33520"/>
                      </a:lnTo>
                      <a:lnTo>
                        <a:pt x="18287" y="33625"/>
                      </a:lnTo>
                      <a:lnTo>
                        <a:pt x="18434" y="33583"/>
                      </a:lnTo>
                      <a:lnTo>
                        <a:pt x="18476" y="33457"/>
                      </a:lnTo>
                      <a:lnTo>
                        <a:pt x="18476" y="33353"/>
                      </a:lnTo>
                      <a:lnTo>
                        <a:pt x="18539" y="33311"/>
                      </a:lnTo>
                      <a:lnTo>
                        <a:pt x="18706" y="33416"/>
                      </a:lnTo>
                      <a:lnTo>
                        <a:pt x="18873" y="33437"/>
                      </a:lnTo>
                      <a:lnTo>
                        <a:pt x="19062" y="33353"/>
                      </a:lnTo>
                      <a:lnTo>
                        <a:pt x="19103" y="33248"/>
                      </a:lnTo>
                      <a:lnTo>
                        <a:pt x="19083" y="32809"/>
                      </a:lnTo>
                      <a:lnTo>
                        <a:pt x="19020" y="32746"/>
                      </a:lnTo>
                      <a:lnTo>
                        <a:pt x="18852" y="32746"/>
                      </a:lnTo>
                      <a:lnTo>
                        <a:pt x="18748" y="32683"/>
                      </a:lnTo>
                      <a:lnTo>
                        <a:pt x="18706" y="32621"/>
                      </a:lnTo>
                      <a:lnTo>
                        <a:pt x="18580" y="32600"/>
                      </a:lnTo>
                      <a:lnTo>
                        <a:pt x="18497" y="32516"/>
                      </a:lnTo>
                      <a:lnTo>
                        <a:pt x="18371" y="32516"/>
                      </a:lnTo>
                      <a:lnTo>
                        <a:pt x="18371" y="32432"/>
                      </a:lnTo>
                      <a:lnTo>
                        <a:pt x="18350" y="32369"/>
                      </a:lnTo>
                      <a:lnTo>
                        <a:pt x="18371" y="32307"/>
                      </a:lnTo>
                      <a:lnTo>
                        <a:pt x="18476" y="32307"/>
                      </a:lnTo>
                      <a:lnTo>
                        <a:pt x="18497" y="32181"/>
                      </a:lnTo>
                      <a:lnTo>
                        <a:pt x="18580" y="32077"/>
                      </a:lnTo>
                      <a:lnTo>
                        <a:pt x="18559" y="31951"/>
                      </a:lnTo>
                      <a:lnTo>
                        <a:pt x="18476" y="31951"/>
                      </a:lnTo>
                      <a:lnTo>
                        <a:pt x="18476" y="31805"/>
                      </a:lnTo>
                      <a:lnTo>
                        <a:pt x="18601" y="31637"/>
                      </a:lnTo>
                      <a:lnTo>
                        <a:pt x="18748" y="31491"/>
                      </a:lnTo>
                      <a:lnTo>
                        <a:pt x="18978" y="31470"/>
                      </a:lnTo>
                      <a:lnTo>
                        <a:pt x="19083" y="31491"/>
                      </a:lnTo>
                      <a:lnTo>
                        <a:pt x="19166" y="31449"/>
                      </a:lnTo>
                      <a:lnTo>
                        <a:pt x="19166" y="31344"/>
                      </a:lnTo>
                      <a:lnTo>
                        <a:pt x="19062" y="31323"/>
                      </a:lnTo>
                      <a:lnTo>
                        <a:pt x="18978" y="31219"/>
                      </a:lnTo>
                      <a:lnTo>
                        <a:pt x="18873" y="31219"/>
                      </a:lnTo>
                      <a:lnTo>
                        <a:pt x="18790" y="31260"/>
                      </a:lnTo>
                      <a:lnTo>
                        <a:pt x="18685" y="31219"/>
                      </a:lnTo>
                      <a:lnTo>
                        <a:pt x="18539" y="31219"/>
                      </a:lnTo>
                      <a:lnTo>
                        <a:pt x="18539" y="31135"/>
                      </a:lnTo>
                      <a:lnTo>
                        <a:pt x="18580" y="31072"/>
                      </a:lnTo>
                      <a:lnTo>
                        <a:pt x="18748" y="31072"/>
                      </a:lnTo>
                      <a:lnTo>
                        <a:pt x="18685" y="30947"/>
                      </a:lnTo>
                      <a:lnTo>
                        <a:pt x="18539" y="30968"/>
                      </a:lnTo>
                      <a:lnTo>
                        <a:pt x="18434" y="30947"/>
                      </a:lnTo>
                      <a:lnTo>
                        <a:pt x="18476" y="30905"/>
                      </a:lnTo>
                      <a:lnTo>
                        <a:pt x="18434" y="30758"/>
                      </a:lnTo>
                      <a:lnTo>
                        <a:pt x="18476" y="30737"/>
                      </a:lnTo>
                      <a:lnTo>
                        <a:pt x="18601" y="30737"/>
                      </a:lnTo>
                      <a:lnTo>
                        <a:pt x="18664" y="30654"/>
                      </a:lnTo>
                      <a:lnTo>
                        <a:pt x="18748" y="30654"/>
                      </a:lnTo>
                      <a:lnTo>
                        <a:pt x="18769" y="30716"/>
                      </a:lnTo>
                      <a:lnTo>
                        <a:pt x="18894" y="30696"/>
                      </a:lnTo>
                      <a:lnTo>
                        <a:pt x="18999" y="30758"/>
                      </a:lnTo>
                      <a:lnTo>
                        <a:pt x="19062" y="30716"/>
                      </a:lnTo>
                      <a:lnTo>
                        <a:pt x="19062" y="30633"/>
                      </a:lnTo>
                      <a:lnTo>
                        <a:pt x="19166" y="30591"/>
                      </a:lnTo>
                      <a:lnTo>
                        <a:pt x="19271" y="30591"/>
                      </a:lnTo>
                      <a:lnTo>
                        <a:pt x="19334" y="30696"/>
                      </a:lnTo>
                      <a:lnTo>
                        <a:pt x="19396" y="30612"/>
                      </a:lnTo>
                      <a:lnTo>
                        <a:pt x="19396" y="30528"/>
                      </a:lnTo>
                      <a:lnTo>
                        <a:pt x="19606" y="30486"/>
                      </a:lnTo>
                      <a:lnTo>
                        <a:pt x="19731" y="30486"/>
                      </a:lnTo>
                      <a:lnTo>
                        <a:pt x="19899" y="30403"/>
                      </a:lnTo>
                      <a:lnTo>
                        <a:pt x="20045" y="30403"/>
                      </a:lnTo>
                      <a:lnTo>
                        <a:pt x="20066" y="30340"/>
                      </a:lnTo>
                      <a:lnTo>
                        <a:pt x="20233" y="30235"/>
                      </a:lnTo>
                      <a:lnTo>
                        <a:pt x="20359" y="30235"/>
                      </a:lnTo>
                      <a:lnTo>
                        <a:pt x="20443" y="30193"/>
                      </a:lnTo>
                      <a:lnTo>
                        <a:pt x="20526" y="30193"/>
                      </a:lnTo>
                      <a:lnTo>
                        <a:pt x="20589" y="30214"/>
                      </a:lnTo>
                      <a:lnTo>
                        <a:pt x="20652" y="30172"/>
                      </a:lnTo>
                      <a:lnTo>
                        <a:pt x="20652" y="30026"/>
                      </a:lnTo>
                      <a:lnTo>
                        <a:pt x="20736" y="29984"/>
                      </a:lnTo>
                      <a:lnTo>
                        <a:pt x="20861" y="29984"/>
                      </a:lnTo>
                      <a:lnTo>
                        <a:pt x="20882" y="29900"/>
                      </a:lnTo>
                      <a:lnTo>
                        <a:pt x="20966" y="29859"/>
                      </a:lnTo>
                      <a:lnTo>
                        <a:pt x="21008" y="29900"/>
                      </a:lnTo>
                      <a:lnTo>
                        <a:pt x="21091" y="29921"/>
                      </a:lnTo>
                      <a:lnTo>
                        <a:pt x="21196" y="29880"/>
                      </a:lnTo>
                      <a:lnTo>
                        <a:pt x="21321" y="29817"/>
                      </a:lnTo>
                      <a:lnTo>
                        <a:pt x="21572" y="29670"/>
                      </a:lnTo>
                      <a:lnTo>
                        <a:pt x="21614" y="29670"/>
                      </a:lnTo>
                      <a:lnTo>
                        <a:pt x="21677" y="29649"/>
                      </a:lnTo>
                      <a:lnTo>
                        <a:pt x="21803" y="29608"/>
                      </a:lnTo>
                      <a:lnTo>
                        <a:pt x="21886" y="29503"/>
                      </a:lnTo>
                      <a:lnTo>
                        <a:pt x="21949" y="29545"/>
                      </a:lnTo>
                      <a:lnTo>
                        <a:pt x="22116" y="29503"/>
                      </a:lnTo>
                      <a:lnTo>
                        <a:pt x="22116" y="29440"/>
                      </a:lnTo>
                      <a:lnTo>
                        <a:pt x="22054" y="29356"/>
                      </a:lnTo>
                      <a:lnTo>
                        <a:pt x="22116" y="29336"/>
                      </a:lnTo>
                      <a:lnTo>
                        <a:pt x="22284" y="29336"/>
                      </a:lnTo>
                      <a:lnTo>
                        <a:pt x="22305" y="29231"/>
                      </a:lnTo>
                      <a:lnTo>
                        <a:pt x="22409" y="29168"/>
                      </a:lnTo>
                      <a:lnTo>
                        <a:pt x="22472" y="29168"/>
                      </a:lnTo>
                      <a:lnTo>
                        <a:pt x="22556" y="29147"/>
                      </a:lnTo>
                      <a:lnTo>
                        <a:pt x="22681" y="29189"/>
                      </a:lnTo>
                      <a:lnTo>
                        <a:pt x="22849" y="29168"/>
                      </a:lnTo>
                      <a:lnTo>
                        <a:pt x="22974" y="29273"/>
                      </a:lnTo>
                      <a:lnTo>
                        <a:pt x="23100" y="29273"/>
                      </a:lnTo>
                      <a:lnTo>
                        <a:pt x="23246" y="29210"/>
                      </a:lnTo>
                      <a:lnTo>
                        <a:pt x="23372" y="29210"/>
                      </a:lnTo>
                      <a:lnTo>
                        <a:pt x="23414" y="29356"/>
                      </a:lnTo>
                      <a:lnTo>
                        <a:pt x="23477" y="29377"/>
                      </a:lnTo>
                      <a:lnTo>
                        <a:pt x="23539" y="29503"/>
                      </a:lnTo>
                      <a:lnTo>
                        <a:pt x="23602" y="29608"/>
                      </a:lnTo>
                      <a:lnTo>
                        <a:pt x="23686" y="29670"/>
                      </a:lnTo>
                      <a:lnTo>
                        <a:pt x="23686" y="29712"/>
                      </a:lnTo>
                      <a:lnTo>
                        <a:pt x="23665" y="29817"/>
                      </a:lnTo>
                      <a:lnTo>
                        <a:pt x="23686" y="29921"/>
                      </a:lnTo>
                      <a:lnTo>
                        <a:pt x="23686" y="29984"/>
                      </a:lnTo>
                      <a:lnTo>
                        <a:pt x="23602" y="30005"/>
                      </a:lnTo>
                      <a:lnTo>
                        <a:pt x="23665" y="30110"/>
                      </a:lnTo>
                      <a:lnTo>
                        <a:pt x="23749" y="30152"/>
                      </a:lnTo>
                      <a:lnTo>
                        <a:pt x="23874" y="30089"/>
                      </a:lnTo>
                      <a:lnTo>
                        <a:pt x="23937" y="30152"/>
                      </a:lnTo>
                      <a:lnTo>
                        <a:pt x="24000" y="30131"/>
                      </a:lnTo>
                      <a:lnTo>
                        <a:pt x="24021" y="30026"/>
                      </a:lnTo>
                      <a:lnTo>
                        <a:pt x="24104" y="30005"/>
                      </a:lnTo>
                      <a:lnTo>
                        <a:pt x="24125" y="30110"/>
                      </a:lnTo>
                      <a:lnTo>
                        <a:pt x="24209" y="30110"/>
                      </a:lnTo>
                      <a:lnTo>
                        <a:pt x="24230" y="30026"/>
                      </a:lnTo>
                      <a:lnTo>
                        <a:pt x="24188" y="29921"/>
                      </a:lnTo>
                      <a:lnTo>
                        <a:pt x="24209" y="29900"/>
                      </a:lnTo>
                      <a:lnTo>
                        <a:pt x="24418" y="30026"/>
                      </a:lnTo>
                      <a:lnTo>
                        <a:pt x="24439" y="30214"/>
                      </a:lnTo>
                      <a:lnTo>
                        <a:pt x="24523" y="30340"/>
                      </a:lnTo>
                      <a:lnTo>
                        <a:pt x="24606" y="30340"/>
                      </a:lnTo>
                      <a:lnTo>
                        <a:pt x="24669" y="30256"/>
                      </a:lnTo>
                      <a:lnTo>
                        <a:pt x="24627" y="30235"/>
                      </a:lnTo>
                      <a:lnTo>
                        <a:pt x="24606" y="30193"/>
                      </a:lnTo>
                      <a:lnTo>
                        <a:pt x="24732" y="30152"/>
                      </a:lnTo>
                      <a:lnTo>
                        <a:pt x="24941" y="30256"/>
                      </a:lnTo>
                      <a:lnTo>
                        <a:pt x="25025" y="30256"/>
                      </a:lnTo>
                      <a:lnTo>
                        <a:pt x="25088" y="30193"/>
                      </a:lnTo>
                      <a:lnTo>
                        <a:pt x="25150" y="30214"/>
                      </a:lnTo>
                      <a:lnTo>
                        <a:pt x="25088" y="30319"/>
                      </a:lnTo>
                      <a:lnTo>
                        <a:pt x="25025" y="30361"/>
                      </a:lnTo>
                      <a:lnTo>
                        <a:pt x="25025" y="30528"/>
                      </a:lnTo>
                      <a:lnTo>
                        <a:pt x="25088" y="30633"/>
                      </a:lnTo>
                      <a:lnTo>
                        <a:pt x="25171" y="30633"/>
                      </a:lnTo>
                      <a:lnTo>
                        <a:pt x="25255" y="30549"/>
                      </a:lnTo>
                      <a:lnTo>
                        <a:pt x="25381" y="30528"/>
                      </a:lnTo>
                      <a:lnTo>
                        <a:pt x="25611" y="30570"/>
                      </a:lnTo>
                      <a:lnTo>
                        <a:pt x="25673" y="30612"/>
                      </a:lnTo>
                      <a:lnTo>
                        <a:pt x="25757" y="30549"/>
                      </a:lnTo>
                      <a:lnTo>
                        <a:pt x="25715" y="30424"/>
                      </a:lnTo>
                      <a:lnTo>
                        <a:pt x="25820" y="30361"/>
                      </a:lnTo>
                      <a:lnTo>
                        <a:pt x="25987" y="30340"/>
                      </a:lnTo>
                      <a:lnTo>
                        <a:pt x="26092" y="30256"/>
                      </a:lnTo>
                      <a:lnTo>
                        <a:pt x="26134" y="30152"/>
                      </a:lnTo>
                      <a:lnTo>
                        <a:pt x="26217" y="30089"/>
                      </a:lnTo>
                      <a:lnTo>
                        <a:pt x="26217" y="30005"/>
                      </a:lnTo>
                      <a:lnTo>
                        <a:pt x="26343" y="29880"/>
                      </a:lnTo>
                      <a:lnTo>
                        <a:pt x="26448" y="29838"/>
                      </a:lnTo>
                      <a:lnTo>
                        <a:pt x="26531" y="29733"/>
                      </a:lnTo>
                      <a:lnTo>
                        <a:pt x="26657" y="29712"/>
                      </a:lnTo>
                      <a:lnTo>
                        <a:pt x="26824" y="29670"/>
                      </a:lnTo>
                      <a:lnTo>
                        <a:pt x="26866" y="29712"/>
                      </a:lnTo>
                      <a:lnTo>
                        <a:pt x="26866" y="29817"/>
                      </a:lnTo>
                      <a:lnTo>
                        <a:pt x="27138" y="29900"/>
                      </a:lnTo>
                      <a:lnTo>
                        <a:pt x="27054" y="29921"/>
                      </a:lnTo>
                      <a:lnTo>
                        <a:pt x="27117" y="30005"/>
                      </a:lnTo>
                      <a:lnTo>
                        <a:pt x="28163" y="30800"/>
                      </a:lnTo>
                      <a:lnTo>
                        <a:pt x="29565" y="32579"/>
                      </a:lnTo>
                      <a:lnTo>
                        <a:pt x="29712" y="32537"/>
                      </a:lnTo>
                      <a:lnTo>
                        <a:pt x="29816" y="32495"/>
                      </a:lnTo>
                      <a:lnTo>
                        <a:pt x="29837" y="32411"/>
                      </a:lnTo>
                      <a:lnTo>
                        <a:pt x="29816" y="32390"/>
                      </a:lnTo>
                      <a:lnTo>
                        <a:pt x="29816" y="32265"/>
                      </a:lnTo>
                      <a:lnTo>
                        <a:pt x="29879" y="32202"/>
                      </a:lnTo>
                      <a:lnTo>
                        <a:pt x="30047" y="32286"/>
                      </a:lnTo>
                      <a:lnTo>
                        <a:pt x="30026" y="32369"/>
                      </a:lnTo>
                      <a:lnTo>
                        <a:pt x="30026" y="32432"/>
                      </a:lnTo>
                      <a:lnTo>
                        <a:pt x="30151" y="32474"/>
                      </a:lnTo>
                      <a:lnTo>
                        <a:pt x="30214" y="32537"/>
                      </a:lnTo>
                      <a:lnTo>
                        <a:pt x="30319" y="32537"/>
                      </a:lnTo>
                      <a:lnTo>
                        <a:pt x="30402" y="32495"/>
                      </a:lnTo>
                      <a:lnTo>
                        <a:pt x="30507" y="32474"/>
                      </a:lnTo>
                      <a:lnTo>
                        <a:pt x="30674" y="32537"/>
                      </a:lnTo>
                      <a:lnTo>
                        <a:pt x="30800" y="32495"/>
                      </a:lnTo>
                      <a:lnTo>
                        <a:pt x="30904" y="32516"/>
                      </a:lnTo>
                      <a:lnTo>
                        <a:pt x="31009" y="32474"/>
                      </a:lnTo>
                      <a:lnTo>
                        <a:pt x="31030" y="32411"/>
                      </a:lnTo>
                      <a:lnTo>
                        <a:pt x="31009" y="32369"/>
                      </a:lnTo>
                      <a:lnTo>
                        <a:pt x="31030" y="32307"/>
                      </a:lnTo>
                      <a:lnTo>
                        <a:pt x="31218" y="32286"/>
                      </a:lnTo>
                      <a:lnTo>
                        <a:pt x="31427" y="32286"/>
                      </a:lnTo>
                      <a:lnTo>
                        <a:pt x="31616" y="32328"/>
                      </a:lnTo>
                      <a:lnTo>
                        <a:pt x="31783" y="32474"/>
                      </a:lnTo>
                      <a:lnTo>
                        <a:pt x="31888" y="32621"/>
                      </a:lnTo>
                      <a:lnTo>
                        <a:pt x="31951" y="32746"/>
                      </a:lnTo>
                      <a:lnTo>
                        <a:pt x="32013" y="32746"/>
                      </a:lnTo>
                      <a:lnTo>
                        <a:pt x="32139" y="32788"/>
                      </a:lnTo>
                      <a:lnTo>
                        <a:pt x="32264" y="32851"/>
                      </a:lnTo>
                      <a:lnTo>
                        <a:pt x="32327" y="32851"/>
                      </a:lnTo>
                      <a:lnTo>
                        <a:pt x="32390" y="32913"/>
                      </a:lnTo>
                      <a:lnTo>
                        <a:pt x="32390" y="32997"/>
                      </a:lnTo>
                      <a:lnTo>
                        <a:pt x="32369" y="33039"/>
                      </a:lnTo>
                      <a:lnTo>
                        <a:pt x="32369" y="33144"/>
                      </a:lnTo>
                      <a:lnTo>
                        <a:pt x="32390" y="33227"/>
                      </a:lnTo>
                      <a:lnTo>
                        <a:pt x="32453" y="33269"/>
                      </a:lnTo>
                      <a:lnTo>
                        <a:pt x="32474" y="33311"/>
                      </a:lnTo>
                      <a:lnTo>
                        <a:pt x="32536" y="33311"/>
                      </a:lnTo>
                      <a:lnTo>
                        <a:pt x="32641" y="33353"/>
                      </a:lnTo>
                      <a:lnTo>
                        <a:pt x="32704" y="33416"/>
                      </a:lnTo>
                      <a:lnTo>
                        <a:pt x="32746" y="33353"/>
                      </a:lnTo>
                      <a:lnTo>
                        <a:pt x="32850" y="33311"/>
                      </a:lnTo>
                      <a:lnTo>
                        <a:pt x="33101" y="33269"/>
                      </a:lnTo>
                      <a:lnTo>
                        <a:pt x="33227" y="33248"/>
                      </a:lnTo>
                      <a:lnTo>
                        <a:pt x="33290" y="33144"/>
                      </a:lnTo>
                      <a:lnTo>
                        <a:pt x="33394" y="33102"/>
                      </a:lnTo>
                      <a:lnTo>
                        <a:pt x="33436" y="33123"/>
                      </a:lnTo>
                      <a:lnTo>
                        <a:pt x="33394" y="33248"/>
                      </a:lnTo>
                      <a:lnTo>
                        <a:pt x="33415" y="33353"/>
                      </a:lnTo>
                      <a:lnTo>
                        <a:pt x="33499" y="33374"/>
                      </a:lnTo>
                      <a:lnTo>
                        <a:pt x="33624" y="33478"/>
                      </a:lnTo>
                      <a:lnTo>
                        <a:pt x="33792" y="33541"/>
                      </a:lnTo>
                      <a:lnTo>
                        <a:pt x="33813" y="33562"/>
                      </a:lnTo>
                      <a:lnTo>
                        <a:pt x="33896" y="33562"/>
                      </a:lnTo>
                      <a:lnTo>
                        <a:pt x="34001" y="33625"/>
                      </a:lnTo>
                      <a:lnTo>
                        <a:pt x="34043" y="33625"/>
                      </a:lnTo>
                      <a:lnTo>
                        <a:pt x="34043" y="33583"/>
                      </a:lnTo>
                      <a:lnTo>
                        <a:pt x="34127" y="33374"/>
                      </a:lnTo>
                      <a:lnTo>
                        <a:pt x="34231" y="33332"/>
                      </a:lnTo>
                      <a:lnTo>
                        <a:pt x="34482" y="33332"/>
                      </a:lnTo>
                      <a:lnTo>
                        <a:pt x="34524" y="33269"/>
                      </a:lnTo>
                      <a:lnTo>
                        <a:pt x="34629" y="33165"/>
                      </a:lnTo>
                      <a:lnTo>
                        <a:pt x="34796" y="33102"/>
                      </a:lnTo>
                      <a:lnTo>
                        <a:pt x="34796" y="32997"/>
                      </a:lnTo>
                      <a:lnTo>
                        <a:pt x="34859" y="32893"/>
                      </a:lnTo>
                      <a:lnTo>
                        <a:pt x="35005" y="32809"/>
                      </a:lnTo>
                      <a:lnTo>
                        <a:pt x="35005" y="32725"/>
                      </a:lnTo>
                      <a:lnTo>
                        <a:pt x="35110" y="32621"/>
                      </a:lnTo>
                      <a:lnTo>
                        <a:pt x="35215" y="32600"/>
                      </a:lnTo>
                      <a:lnTo>
                        <a:pt x="35298" y="32495"/>
                      </a:lnTo>
                      <a:lnTo>
                        <a:pt x="35361" y="32432"/>
                      </a:lnTo>
                      <a:lnTo>
                        <a:pt x="35298" y="32390"/>
                      </a:lnTo>
                      <a:lnTo>
                        <a:pt x="35298" y="32307"/>
                      </a:lnTo>
                      <a:lnTo>
                        <a:pt x="35319" y="32265"/>
                      </a:lnTo>
                      <a:lnTo>
                        <a:pt x="35508" y="32307"/>
                      </a:lnTo>
                      <a:lnTo>
                        <a:pt x="35591" y="32265"/>
                      </a:lnTo>
                      <a:lnTo>
                        <a:pt x="35633" y="32097"/>
                      </a:lnTo>
                      <a:lnTo>
                        <a:pt x="35717" y="32077"/>
                      </a:lnTo>
                      <a:lnTo>
                        <a:pt x="35926" y="32056"/>
                      </a:lnTo>
                      <a:lnTo>
                        <a:pt x="36031" y="32014"/>
                      </a:lnTo>
                      <a:lnTo>
                        <a:pt x="36261" y="32014"/>
                      </a:lnTo>
                      <a:lnTo>
                        <a:pt x="36345" y="31972"/>
                      </a:lnTo>
                      <a:lnTo>
                        <a:pt x="36365" y="31972"/>
                      </a:lnTo>
                      <a:lnTo>
                        <a:pt x="36449" y="32077"/>
                      </a:lnTo>
                      <a:lnTo>
                        <a:pt x="36449" y="32160"/>
                      </a:lnTo>
                      <a:lnTo>
                        <a:pt x="36533" y="32223"/>
                      </a:lnTo>
                      <a:lnTo>
                        <a:pt x="36658" y="32223"/>
                      </a:lnTo>
                      <a:lnTo>
                        <a:pt x="36700" y="32202"/>
                      </a:lnTo>
                      <a:lnTo>
                        <a:pt x="36805" y="32202"/>
                      </a:lnTo>
                      <a:lnTo>
                        <a:pt x="36889" y="32160"/>
                      </a:lnTo>
                      <a:lnTo>
                        <a:pt x="37077" y="32160"/>
                      </a:lnTo>
                      <a:lnTo>
                        <a:pt x="37098" y="32223"/>
                      </a:lnTo>
                      <a:lnTo>
                        <a:pt x="37119" y="32328"/>
                      </a:lnTo>
                      <a:lnTo>
                        <a:pt x="37161" y="32411"/>
                      </a:lnTo>
                      <a:lnTo>
                        <a:pt x="37453" y="32579"/>
                      </a:lnTo>
                      <a:lnTo>
                        <a:pt x="37537" y="32641"/>
                      </a:lnTo>
                      <a:lnTo>
                        <a:pt x="37746" y="32746"/>
                      </a:lnTo>
                      <a:lnTo>
                        <a:pt x="37830" y="32704"/>
                      </a:lnTo>
                      <a:lnTo>
                        <a:pt x="37935" y="32641"/>
                      </a:lnTo>
                      <a:lnTo>
                        <a:pt x="38060" y="32579"/>
                      </a:lnTo>
                      <a:lnTo>
                        <a:pt x="38165" y="32579"/>
                      </a:lnTo>
                      <a:lnTo>
                        <a:pt x="38269" y="32600"/>
                      </a:lnTo>
                      <a:lnTo>
                        <a:pt x="38353" y="32641"/>
                      </a:lnTo>
                      <a:lnTo>
                        <a:pt x="38437" y="32621"/>
                      </a:lnTo>
                      <a:lnTo>
                        <a:pt x="38688" y="32621"/>
                      </a:lnTo>
                      <a:lnTo>
                        <a:pt x="38793" y="32683"/>
                      </a:lnTo>
                      <a:lnTo>
                        <a:pt x="38897" y="32683"/>
                      </a:lnTo>
                      <a:lnTo>
                        <a:pt x="38939" y="32641"/>
                      </a:lnTo>
                      <a:lnTo>
                        <a:pt x="39044" y="32683"/>
                      </a:lnTo>
                      <a:lnTo>
                        <a:pt x="39211" y="32641"/>
                      </a:lnTo>
                      <a:lnTo>
                        <a:pt x="39316" y="32474"/>
                      </a:lnTo>
                      <a:lnTo>
                        <a:pt x="39274" y="32390"/>
                      </a:lnTo>
                      <a:lnTo>
                        <a:pt x="39169" y="32307"/>
                      </a:lnTo>
                      <a:lnTo>
                        <a:pt x="39169" y="32118"/>
                      </a:lnTo>
                      <a:lnTo>
                        <a:pt x="39190" y="31951"/>
                      </a:lnTo>
                      <a:lnTo>
                        <a:pt x="39169" y="31867"/>
                      </a:lnTo>
                      <a:lnTo>
                        <a:pt x="39065" y="31846"/>
                      </a:lnTo>
                      <a:lnTo>
                        <a:pt x="39002" y="31763"/>
                      </a:lnTo>
                      <a:lnTo>
                        <a:pt x="38834" y="31700"/>
                      </a:lnTo>
                      <a:lnTo>
                        <a:pt x="38772" y="31574"/>
                      </a:lnTo>
                      <a:lnTo>
                        <a:pt x="38772" y="31281"/>
                      </a:lnTo>
                      <a:lnTo>
                        <a:pt x="38876" y="31156"/>
                      </a:lnTo>
                      <a:lnTo>
                        <a:pt x="38876" y="31072"/>
                      </a:lnTo>
                      <a:lnTo>
                        <a:pt x="38939" y="30968"/>
                      </a:lnTo>
                      <a:lnTo>
                        <a:pt x="39044" y="30947"/>
                      </a:lnTo>
                      <a:lnTo>
                        <a:pt x="39086" y="30968"/>
                      </a:lnTo>
                      <a:lnTo>
                        <a:pt x="39148" y="30863"/>
                      </a:lnTo>
                      <a:lnTo>
                        <a:pt x="39106" y="30758"/>
                      </a:lnTo>
                      <a:lnTo>
                        <a:pt x="39148" y="30696"/>
                      </a:lnTo>
                      <a:lnTo>
                        <a:pt x="39211" y="30633"/>
                      </a:lnTo>
                      <a:lnTo>
                        <a:pt x="39316" y="30633"/>
                      </a:lnTo>
                      <a:lnTo>
                        <a:pt x="39399" y="30696"/>
                      </a:lnTo>
                      <a:lnTo>
                        <a:pt x="39567" y="30737"/>
                      </a:lnTo>
                      <a:lnTo>
                        <a:pt x="39713" y="30821"/>
                      </a:lnTo>
                      <a:lnTo>
                        <a:pt x="39734" y="30863"/>
                      </a:lnTo>
                      <a:lnTo>
                        <a:pt x="39881" y="30926"/>
                      </a:lnTo>
                      <a:lnTo>
                        <a:pt x="40236" y="30926"/>
                      </a:lnTo>
                      <a:lnTo>
                        <a:pt x="40320" y="30968"/>
                      </a:lnTo>
                      <a:lnTo>
                        <a:pt x="40362" y="31030"/>
                      </a:lnTo>
                      <a:lnTo>
                        <a:pt x="40529" y="31051"/>
                      </a:lnTo>
                      <a:lnTo>
                        <a:pt x="40613" y="31114"/>
                      </a:lnTo>
                      <a:lnTo>
                        <a:pt x="40718" y="31135"/>
                      </a:lnTo>
                      <a:lnTo>
                        <a:pt x="40948" y="31135"/>
                      </a:lnTo>
                      <a:lnTo>
                        <a:pt x="41031" y="31156"/>
                      </a:lnTo>
                      <a:lnTo>
                        <a:pt x="41073" y="31240"/>
                      </a:lnTo>
                      <a:lnTo>
                        <a:pt x="41073" y="31323"/>
                      </a:lnTo>
                      <a:lnTo>
                        <a:pt x="41136" y="31386"/>
                      </a:lnTo>
                      <a:lnTo>
                        <a:pt x="41136" y="31470"/>
                      </a:lnTo>
                      <a:lnTo>
                        <a:pt x="41178" y="31533"/>
                      </a:lnTo>
                      <a:lnTo>
                        <a:pt x="41241" y="31658"/>
                      </a:lnTo>
                      <a:lnTo>
                        <a:pt x="41241" y="31763"/>
                      </a:lnTo>
                      <a:lnTo>
                        <a:pt x="41303" y="31805"/>
                      </a:lnTo>
                      <a:lnTo>
                        <a:pt x="41387" y="31805"/>
                      </a:lnTo>
                      <a:lnTo>
                        <a:pt x="41492" y="31909"/>
                      </a:lnTo>
                      <a:lnTo>
                        <a:pt x="41513" y="31972"/>
                      </a:lnTo>
                      <a:lnTo>
                        <a:pt x="41680" y="32014"/>
                      </a:lnTo>
                      <a:lnTo>
                        <a:pt x="41868" y="32118"/>
                      </a:lnTo>
                      <a:lnTo>
                        <a:pt x="41931" y="32118"/>
                      </a:lnTo>
                      <a:lnTo>
                        <a:pt x="41994" y="32077"/>
                      </a:lnTo>
                      <a:lnTo>
                        <a:pt x="42182" y="32077"/>
                      </a:lnTo>
                      <a:lnTo>
                        <a:pt x="42245" y="32014"/>
                      </a:lnTo>
                      <a:lnTo>
                        <a:pt x="42329" y="32014"/>
                      </a:lnTo>
                      <a:lnTo>
                        <a:pt x="42412" y="32056"/>
                      </a:lnTo>
                      <a:lnTo>
                        <a:pt x="42496" y="32014"/>
                      </a:lnTo>
                      <a:lnTo>
                        <a:pt x="42601" y="31909"/>
                      </a:lnTo>
                      <a:lnTo>
                        <a:pt x="42747" y="31867"/>
                      </a:lnTo>
                      <a:lnTo>
                        <a:pt x="42977" y="31846"/>
                      </a:lnTo>
                      <a:lnTo>
                        <a:pt x="43124" y="31763"/>
                      </a:lnTo>
                      <a:lnTo>
                        <a:pt x="43270" y="31763"/>
                      </a:lnTo>
                      <a:lnTo>
                        <a:pt x="43396" y="31700"/>
                      </a:lnTo>
                      <a:lnTo>
                        <a:pt x="43542" y="31784"/>
                      </a:lnTo>
                      <a:lnTo>
                        <a:pt x="43710" y="31805"/>
                      </a:lnTo>
                      <a:lnTo>
                        <a:pt x="43961" y="31805"/>
                      </a:lnTo>
                      <a:lnTo>
                        <a:pt x="44065" y="31972"/>
                      </a:lnTo>
                      <a:lnTo>
                        <a:pt x="44275" y="32056"/>
                      </a:lnTo>
                      <a:lnTo>
                        <a:pt x="44421" y="32056"/>
                      </a:lnTo>
                      <a:lnTo>
                        <a:pt x="44547" y="32014"/>
                      </a:lnTo>
                      <a:lnTo>
                        <a:pt x="44609" y="32077"/>
                      </a:lnTo>
                      <a:lnTo>
                        <a:pt x="44651" y="32265"/>
                      </a:lnTo>
                      <a:lnTo>
                        <a:pt x="44756" y="32328"/>
                      </a:lnTo>
                      <a:lnTo>
                        <a:pt x="44840" y="32390"/>
                      </a:lnTo>
                      <a:lnTo>
                        <a:pt x="44923" y="32411"/>
                      </a:lnTo>
                      <a:lnTo>
                        <a:pt x="45028" y="32516"/>
                      </a:lnTo>
                      <a:lnTo>
                        <a:pt x="45112" y="32516"/>
                      </a:lnTo>
                      <a:lnTo>
                        <a:pt x="45363" y="32495"/>
                      </a:lnTo>
                      <a:lnTo>
                        <a:pt x="45593" y="32579"/>
                      </a:lnTo>
                      <a:lnTo>
                        <a:pt x="45948" y="32579"/>
                      </a:lnTo>
                      <a:lnTo>
                        <a:pt x="46095" y="32537"/>
                      </a:lnTo>
                      <a:lnTo>
                        <a:pt x="46158" y="32495"/>
                      </a:lnTo>
                      <a:lnTo>
                        <a:pt x="46283" y="32495"/>
                      </a:lnTo>
                      <a:lnTo>
                        <a:pt x="46388" y="32537"/>
                      </a:lnTo>
                      <a:lnTo>
                        <a:pt x="46472" y="32537"/>
                      </a:lnTo>
                      <a:lnTo>
                        <a:pt x="46534" y="32411"/>
                      </a:lnTo>
                      <a:lnTo>
                        <a:pt x="46744" y="32286"/>
                      </a:lnTo>
                      <a:lnTo>
                        <a:pt x="46890" y="32286"/>
                      </a:lnTo>
                      <a:lnTo>
                        <a:pt x="46953" y="32181"/>
                      </a:lnTo>
                      <a:lnTo>
                        <a:pt x="47329" y="32181"/>
                      </a:lnTo>
                      <a:lnTo>
                        <a:pt x="47434" y="32077"/>
                      </a:lnTo>
                      <a:lnTo>
                        <a:pt x="47455" y="31972"/>
                      </a:lnTo>
                      <a:lnTo>
                        <a:pt x="47455" y="31909"/>
                      </a:lnTo>
                      <a:lnTo>
                        <a:pt x="47539" y="31805"/>
                      </a:lnTo>
                      <a:lnTo>
                        <a:pt x="47664" y="31763"/>
                      </a:lnTo>
                      <a:lnTo>
                        <a:pt x="47748" y="31679"/>
                      </a:lnTo>
                      <a:lnTo>
                        <a:pt x="47790" y="31553"/>
                      </a:lnTo>
                      <a:lnTo>
                        <a:pt x="47873" y="31470"/>
                      </a:lnTo>
                      <a:lnTo>
                        <a:pt x="47978" y="31470"/>
                      </a:lnTo>
                      <a:lnTo>
                        <a:pt x="47999" y="31491"/>
                      </a:lnTo>
                      <a:lnTo>
                        <a:pt x="48187" y="31449"/>
                      </a:lnTo>
                      <a:lnTo>
                        <a:pt x="48292" y="31449"/>
                      </a:lnTo>
                      <a:lnTo>
                        <a:pt x="48417" y="31533"/>
                      </a:lnTo>
                      <a:lnTo>
                        <a:pt x="48501" y="31637"/>
                      </a:lnTo>
                      <a:lnTo>
                        <a:pt x="48585" y="31658"/>
                      </a:lnTo>
                      <a:lnTo>
                        <a:pt x="48689" y="31595"/>
                      </a:lnTo>
                      <a:lnTo>
                        <a:pt x="48731" y="31658"/>
                      </a:lnTo>
                      <a:lnTo>
                        <a:pt x="48836" y="31658"/>
                      </a:lnTo>
                      <a:lnTo>
                        <a:pt x="48982" y="31574"/>
                      </a:lnTo>
                      <a:lnTo>
                        <a:pt x="48982" y="31533"/>
                      </a:lnTo>
                      <a:lnTo>
                        <a:pt x="49150" y="31491"/>
                      </a:lnTo>
                      <a:lnTo>
                        <a:pt x="49359" y="31574"/>
                      </a:lnTo>
                      <a:lnTo>
                        <a:pt x="49422" y="31637"/>
                      </a:lnTo>
                      <a:lnTo>
                        <a:pt x="49464" y="31595"/>
                      </a:lnTo>
                      <a:lnTo>
                        <a:pt x="49547" y="31595"/>
                      </a:lnTo>
                      <a:lnTo>
                        <a:pt x="49568" y="31658"/>
                      </a:lnTo>
                      <a:lnTo>
                        <a:pt x="49673" y="31637"/>
                      </a:lnTo>
                      <a:lnTo>
                        <a:pt x="49840" y="31658"/>
                      </a:lnTo>
                      <a:lnTo>
                        <a:pt x="49924" y="31742"/>
                      </a:lnTo>
                      <a:lnTo>
                        <a:pt x="49966" y="31742"/>
                      </a:lnTo>
                      <a:lnTo>
                        <a:pt x="50259" y="31470"/>
                      </a:lnTo>
                      <a:lnTo>
                        <a:pt x="50384" y="31365"/>
                      </a:lnTo>
                      <a:lnTo>
                        <a:pt x="50594" y="31344"/>
                      </a:lnTo>
                      <a:lnTo>
                        <a:pt x="50677" y="31260"/>
                      </a:lnTo>
                      <a:lnTo>
                        <a:pt x="50698" y="31156"/>
                      </a:lnTo>
                      <a:lnTo>
                        <a:pt x="50677" y="31030"/>
                      </a:lnTo>
                      <a:lnTo>
                        <a:pt x="50614" y="31009"/>
                      </a:lnTo>
                      <a:lnTo>
                        <a:pt x="50573" y="31030"/>
                      </a:lnTo>
                      <a:lnTo>
                        <a:pt x="50510" y="31009"/>
                      </a:lnTo>
                      <a:lnTo>
                        <a:pt x="50468" y="31009"/>
                      </a:lnTo>
                      <a:lnTo>
                        <a:pt x="50468" y="30842"/>
                      </a:lnTo>
                      <a:lnTo>
                        <a:pt x="50489" y="30800"/>
                      </a:lnTo>
                      <a:lnTo>
                        <a:pt x="50489" y="30633"/>
                      </a:lnTo>
                      <a:lnTo>
                        <a:pt x="50447" y="30528"/>
                      </a:lnTo>
                      <a:lnTo>
                        <a:pt x="50468" y="30444"/>
                      </a:lnTo>
                      <a:lnTo>
                        <a:pt x="50552" y="30424"/>
                      </a:lnTo>
                      <a:lnTo>
                        <a:pt x="50552" y="30319"/>
                      </a:lnTo>
                      <a:lnTo>
                        <a:pt x="50468" y="30235"/>
                      </a:lnTo>
                      <a:lnTo>
                        <a:pt x="50447" y="30110"/>
                      </a:lnTo>
                      <a:lnTo>
                        <a:pt x="50468" y="30068"/>
                      </a:lnTo>
                      <a:lnTo>
                        <a:pt x="50405" y="29963"/>
                      </a:lnTo>
                      <a:lnTo>
                        <a:pt x="50405" y="29859"/>
                      </a:lnTo>
                      <a:lnTo>
                        <a:pt x="50489" y="29754"/>
                      </a:lnTo>
                      <a:lnTo>
                        <a:pt x="50573" y="29691"/>
                      </a:lnTo>
                      <a:lnTo>
                        <a:pt x="50594" y="29566"/>
                      </a:lnTo>
                      <a:lnTo>
                        <a:pt x="50677" y="29461"/>
                      </a:lnTo>
                      <a:lnTo>
                        <a:pt x="50761" y="29398"/>
                      </a:lnTo>
                      <a:lnTo>
                        <a:pt x="50761" y="29273"/>
                      </a:lnTo>
                      <a:lnTo>
                        <a:pt x="50719" y="29189"/>
                      </a:lnTo>
                      <a:lnTo>
                        <a:pt x="50719" y="29126"/>
                      </a:lnTo>
                      <a:lnTo>
                        <a:pt x="50656" y="29064"/>
                      </a:lnTo>
                      <a:lnTo>
                        <a:pt x="50594" y="28959"/>
                      </a:lnTo>
                      <a:lnTo>
                        <a:pt x="50510" y="28833"/>
                      </a:lnTo>
                      <a:lnTo>
                        <a:pt x="50447" y="28812"/>
                      </a:lnTo>
                      <a:lnTo>
                        <a:pt x="50363" y="28833"/>
                      </a:lnTo>
                      <a:lnTo>
                        <a:pt x="50238" y="28917"/>
                      </a:lnTo>
                      <a:lnTo>
                        <a:pt x="50175" y="28917"/>
                      </a:lnTo>
                      <a:lnTo>
                        <a:pt x="50154" y="28854"/>
                      </a:lnTo>
                      <a:lnTo>
                        <a:pt x="50154" y="28603"/>
                      </a:lnTo>
                      <a:lnTo>
                        <a:pt x="50175" y="28540"/>
                      </a:lnTo>
                      <a:lnTo>
                        <a:pt x="50175" y="28499"/>
                      </a:lnTo>
                      <a:lnTo>
                        <a:pt x="50238" y="28436"/>
                      </a:lnTo>
                      <a:lnTo>
                        <a:pt x="50259" y="28331"/>
                      </a:lnTo>
                      <a:lnTo>
                        <a:pt x="50342" y="28227"/>
                      </a:lnTo>
                      <a:lnTo>
                        <a:pt x="50342" y="28143"/>
                      </a:lnTo>
                      <a:lnTo>
                        <a:pt x="50384" y="28101"/>
                      </a:lnTo>
                      <a:lnTo>
                        <a:pt x="50552" y="28080"/>
                      </a:lnTo>
                      <a:lnTo>
                        <a:pt x="50614" y="28038"/>
                      </a:lnTo>
                      <a:lnTo>
                        <a:pt x="50698" y="28038"/>
                      </a:lnTo>
                      <a:lnTo>
                        <a:pt x="50719" y="28017"/>
                      </a:lnTo>
                      <a:lnTo>
                        <a:pt x="50803" y="28017"/>
                      </a:lnTo>
                      <a:lnTo>
                        <a:pt x="50886" y="27996"/>
                      </a:lnTo>
                      <a:lnTo>
                        <a:pt x="50928" y="27913"/>
                      </a:lnTo>
                      <a:lnTo>
                        <a:pt x="51033" y="27913"/>
                      </a:lnTo>
                      <a:lnTo>
                        <a:pt x="51117" y="27829"/>
                      </a:lnTo>
                      <a:lnTo>
                        <a:pt x="51242" y="27871"/>
                      </a:lnTo>
                      <a:lnTo>
                        <a:pt x="51451" y="27871"/>
                      </a:lnTo>
                      <a:lnTo>
                        <a:pt x="51514" y="27808"/>
                      </a:lnTo>
                      <a:lnTo>
                        <a:pt x="51556" y="27808"/>
                      </a:lnTo>
                      <a:lnTo>
                        <a:pt x="51598" y="27724"/>
                      </a:lnTo>
                      <a:lnTo>
                        <a:pt x="51744" y="27703"/>
                      </a:lnTo>
                      <a:lnTo>
                        <a:pt x="51765" y="27683"/>
                      </a:lnTo>
                      <a:lnTo>
                        <a:pt x="51849" y="27703"/>
                      </a:lnTo>
                      <a:lnTo>
                        <a:pt x="51933" y="27703"/>
                      </a:lnTo>
                      <a:lnTo>
                        <a:pt x="52016" y="27745"/>
                      </a:lnTo>
                      <a:lnTo>
                        <a:pt x="52184" y="27787"/>
                      </a:lnTo>
                      <a:lnTo>
                        <a:pt x="52267" y="27829"/>
                      </a:lnTo>
                      <a:lnTo>
                        <a:pt x="52288" y="27892"/>
                      </a:lnTo>
                      <a:lnTo>
                        <a:pt x="52435" y="27892"/>
                      </a:lnTo>
                      <a:lnTo>
                        <a:pt x="52498" y="27850"/>
                      </a:lnTo>
                      <a:lnTo>
                        <a:pt x="52539" y="27892"/>
                      </a:lnTo>
                      <a:lnTo>
                        <a:pt x="52644" y="27934"/>
                      </a:lnTo>
                      <a:lnTo>
                        <a:pt x="52686" y="27913"/>
                      </a:lnTo>
                      <a:lnTo>
                        <a:pt x="52686" y="27829"/>
                      </a:lnTo>
                      <a:lnTo>
                        <a:pt x="52749" y="27808"/>
                      </a:lnTo>
                      <a:lnTo>
                        <a:pt x="52790" y="27829"/>
                      </a:lnTo>
                      <a:lnTo>
                        <a:pt x="52874" y="27829"/>
                      </a:lnTo>
                      <a:lnTo>
                        <a:pt x="52916" y="27808"/>
                      </a:lnTo>
                      <a:lnTo>
                        <a:pt x="52979" y="27892"/>
                      </a:lnTo>
                      <a:lnTo>
                        <a:pt x="53021" y="27892"/>
                      </a:lnTo>
                      <a:lnTo>
                        <a:pt x="53104" y="27913"/>
                      </a:lnTo>
                      <a:lnTo>
                        <a:pt x="53125" y="27955"/>
                      </a:lnTo>
                      <a:lnTo>
                        <a:pt x="53104" y="28017"/>
                      </a:lnTo>
                      <a:lnTo>
                        <a:pt x="53125" y="28059"/>
                      </a:lnTo>
                      <a:lnTo>
                        <a:pt x="53188" y="28059"/>
                      </a:lnTo>
                      <a:lnTo>
                        <a:pt x="53209" y="28122"/>
                      </a:lnTo>
                      <a:lnTo>
                        <a:pt x="53272" y="28059"/>
                      </a:lnTo>
                      <a:lnTo>
                        <a:pt x="53335" y="28101"/>
                      </a:lnTo>
                      <a:lnTo>
                        <a:pt x="53376" y="28143"/>
                      </a:lnTo>
                      <a:lnTo>
                        <a:pt x="53335" y="28206"/>
                      </a:lnTo>
                      <a:lnTo>
                        <a:pt x="53376" y="28247"/>
                      </a:lnTo>
                      <a:lnTo>
                        <a:pt x="53481" y="28268"/>
                      </a:lnTo>
                      <a:lnTo>
                        <a:pt x="53523" y="28268"/>
                      </a:lnTo>
                      <a:lnTo>
                        <a:pt x="53586" y="28310"/>
                      </a:lnTo>
                      <a:lnTo>
                        <a:pt x="53586" y="28352"/>
                      </a:lnTo>
                      <a:lnTo>
                        <a:pt x="53627" y="28373"/>
                      </a:lnTo>
                      <a:lnTo>
                        <a:pt x="53690" y="28457"/>
                      </a:lnTo>
                      <a:lnTo>
                        <a:pt x="53690" y="28540"/>
                      </a:lnTo>
                      <a:lnTo>
                        <a:pt x="53711" y="28624"/>
                      </a:lnTo>
                      <a:lnTo>
                        <a:pt x="53711" y="28666"/>
                      </a:lnTo>
                      <a:lnTo>
                        <a:pt x="53732" y="28687"/>
                      </a:lnTo>
                      <a:lnTo>
                        <a:pt x="53899" y="28687"/>
                      </a:lnTo>
                      <a:lnTo>
                        <a:pt x="53920" y="28750"/>
                      </a:lnTo>
                      <a:lnTo>
                        <a:pt x="53899" y="28833"/>
                      </a:lnTo>
                      <a:lnTo>
                        <a:pt x="53899" y="28875"/>
                      </a:lnTo>
                      <a:lnTo>
                        <a:pt x="54025" y="28959"/>
                      </a:lnTo>
                      <a:lnTo>
                        <a:pt x="54067" y="29064"/>
                      </a:lnTo>
                      <a:lnTo>
                        <a:pt x="54151" y="29147"/>
                      </a:lnTo>
                      <a:lnTo>
                        <a:pt x="54171" y="29210"/>
                      </a:lnTo>
                      <a:lnTo>
                        <a:pt x="54234" y="29252"/>
                      </a:lnTo>
                      <a:lnTo>
                        <a:pt x="54255" y="29356"/>
                      </a:lnTo>
                      <a:lnTo>
                        <a:pt x="54339" y="29398"/>
                      </a:lnTo>
                      <a:lnTo>
                        <a:pt x="54339" y="29461"/>
                      </a:lnTo>
                      <a:lnTo>
                        <a:pt x="54318" y="29503"/>
                      </a:lnTo>
                      <a:lnTo>
                        <a:pt x="54339" y="29524"/>
                      </a:lnTo>
                      <a:lnTo>
                        <a:pt x="54381" y="29503"/>
                      </a:lnTo>
                      <a:lnTo>
                        <a:pt x="54443" y="29587"/>
                      </a:lnTo>
                      <a:lnTo>
                        <a:pt x="54464" y="29670"/>
                      </a:lnTo>
                      <a:lnTo>
                        <a:pt x="54569" y="29817"/>
                      </a:lnTo>
                      <a:lnTo>
                        <a:pt x="54778" y="29963"/>
                      </a:lnTo>
                      <a:lnTo>
                        <a:pt x="54799" y="30047"/>
                      </a:lnTo>
                      <a:lnTo>
                        <a:pt x="54841" y="30152"/>
                      </a:lnTo>
                      <a:lnTo>
                        <a:pt x="54883" y="30193"/>
                      </a:lnTo>
                      <a:lnTo>
                        <a:pt x="54883" y="30298"/>
                      </a:lnTo>
                      <a:lnTo>
                        <a:pt x="54967" y="30319"/>
                      </a:lnTo>
                      <a:lnTo>
                        <a:pt x="55008" y="30319"/>
                      </a:lnTo>
                      <a:lnTo>
                        <a:pt x="55050" y="30424"/>
                      </a:lnTo>
                      <a:lnTo>
                        <a:pt x="55050" y="30507"/>
                      </a:lnTo>
                      <a:lnTo>
                        <a:pt x="55092" y="30612"/>
                      </a:lnTo>
                      <a:lnTo>
                        <a:pt x="55218" y="30737"/>
                      </a:lnTo>
                      <a:lnTo>
                        <a:pt x="55322" y="30758"/>
                      </a:lnTo>
                      <a:lnTo>
                        <a:pt x="55385" y="30842"/>
                      </a:lnTo>
                      <a:lnTo>
                        <a:pt x="55469" y="30842"/>
                      </a:lnTo>
                      <a:lnTo>
                        <a:pt x="55511" y="30821"/>
                      </a:lnTo>
                      <a:lnTo>
                        <a:pt x="55573" y="30842"/>
                      </a:lnTo>
                      <a:lnTo>
                        <a:pt x="55615" y="30821"/>
                      </a:lnTo>
                      <a:lnTo>
                        <a:pt x="55741" y="30842"/>
                      </a:lnTo>
                      <a:lnTo>
                        <a:pt x="55803" y="30779"/>
                      </a:lnTo>
                      <a:lnTo>
                        <a:pt x="55887" y="30779"/>
                      </a:lnTo>
                      <a:lnTo>
                        <a:pt x="55887" y="30821"/>
                      </a:lnTo>
                      <a:lnTo>
                        <a:pt x="55824" y="30863"/>
                      </a:lnTo>
                      <a:lnTo>
                        <a:pt x="55845" y="30905"/>
                      </a:lnTo>
                      <a:lnTo>
                        <a:pt x="55992" y="30905"/>
                      </a:lnTo>
                      <a:lnTo>
                        <a:pt x="56034" y="30926"/>
                      </a:lnTo>
                      <a:lnTo>
                        <a:pt x="56055" y="30968"/>
                      </a:lnTo>
                      <a:lnTo>
                        <a:pt x="56138" y="31030"/>
                      </a:lnTo>
                      <a:lnTo>
                        <a:pt x="56159" y="30968"/>
                      </a:lnTo>
                      <a:lnTo>
                        <a:pt x="56222" y="30947"/>
                      </a:lnTo>
                      <a:lnTo>
                        <a:pt x="56264" y="30968"/>
                      </a:lnTo>
                      <a:lnTo>
                        <a:pt x="56306" y="30905"/>
                      </a:lnTo>
                      <a:lnTo>
                        <a:pt x="56348" y="30905"/>
                      </a:lnTo>
                      <a:lnTo>
                        <a:pt x="56410" y="30947"/>
                      </a:lnTo>
                      <a:lnTo>
                        <a:pt x="56431" y="31009"/>
                      </a:lnTo>
                      <a:lnTo>
                        <a:pt x="56473" y="31072"/>
                      </a:lnTo>
                      <a:lnTo>
                        <a:pt x="56536" y="31072"/>
                      </a:lnTo>
                      <a:lnTo>
                        <a:pt x="56557" y="31135"/>
                      </a:lnTo>
                      <a:lnTo>
                        <a:pt x="56620" y="31177"/>
                      </a:lnTo>
                      <a:lnTo>
                        <a:pt x="56640" y="31177"/>
                      </a:lnTo>
                      <a:lnTo>
                        <a:pt x="56682" y="31240"/>
                      </a:lnTo>
                      <a:lnTo>
                        <a:pt x="56724" y="31281"/>
                      </a:lnTo>
                      <a:lnTo>
                        <a:pt x="56850" y="31344"/>
                      </a:lnTo>
                      <a:lnTo>
                        <a:pt x="56871" y="31365"/>
                      </a:lnTo>
                      <a:lnTo>
                        <a:pt x="56933" y="31365"/>
                      </a:lnTo>
                      <a:lnTo>
                        <a:pt x="56975" y="31407"/>
                      </a:lnTo>
                      <a:lnTo>
                        <a:pt x="57059" y="31449"/>
                      </a:lnTo>
                      <a:lnTo>
                        <a:pt x="57122" y="31407"/>
                      </a:lnTo>
                      <a:lnTo>
                        <a:pt x="57184" y="31407"/>
                      </a:lnTo>
                      <a:lnTo>
                        <a:pt x="57247" y="31365"/>
                      </a:lnTo>
                      <a:lnTo>
                        <a:pt x="57289" y="31365"/>
                      </a:lnTo>
                      <a:lnTo>
                        <a:pt x="57352" y="31386"/>
                      </a:lnTo>
                      <a:lnTo>
                        <a:pt x="57352" y="31470"/>
                      </a:lnTo>
                      <a:lnTo>
                        <a:pt x="57289" y="31553"/>
                      </a:lnTo>
                      <a:lnTo>
                        <a:pt x="57289" y="31637"/>
                      </a:lnTo>
                      <a:lnTo>
                        <a:pt x="57289" y="31700"/>
                      </a:lnTo>
                      <a:lnTo>
                        <a:pt x="57394" y="31700"/>
                      </a:lnTo>
                      <a:lnTo>
                        <a:pt x="57436" y="31805"/>
                      </a:lnTo>
                      <a:lnTo>
                        <a:pt x="57456" y="31909"/>
                      </a:lnTo>
                      <a:lnTo>
                        <a:pt x="57436" y="32014"/>
                      </a:lnTo>
                      <a:lnTo>
                        <a:pt x="57394" y="32056"/>
                      </a:lnTo>
                      <a:lnTo>
                        <a:pt x="57394" y="32118"/>
                      </a:lnTo>
                      <a:lnTo>
                        <a:pt x="57498" y="32265"/>
                      </a:lnTo>
                      <a:lnTo>
                        <a:pt x="57561" y="32286"/>
                      </a:lnTo>
                      <a:lnTo>
                        <a:pt x="57645" y="32390"/>
                      </a:lnTo>
                      <a:lnTo>
                        <a:pt x="57666" y="32432"/>
                      </a:lnTo>
                      <a:lnTo>
                        <a:pt x="57749" y="32411"/>
                      </a:lnTo>
                      <a:lnTo>
                        <a:pt x="57812" y="32369"/>
                      </a:lnTo>
                      <a:lnTo>
                        <a:pt x="57896" y="32369"/>
                      </a:lnTo>
                      <a:lnTo>
                        <a:pt x="57938" y="32432"/>
                      </a:lnTo>
                      <a:lnTo>
                        <a:pt x="57980" y="32516"/>
                      </a:lnTo>
                      <a:lnTo>
                        <a:pt x="58042" y="32495"/>
                      </a:lnTo>
                      <a:lnTo>
                        <a:pt x="58105" y="32432"/>
                      </a:lnTo>
                      <a:lnTo>
                        <a:pt x="58189" y="32474"/>
                      </a:lnTo>
                      <a:lnTo>
                        <a:pt x="58231" y="32432"/>
                      </a:lnTo>
                      <a:lnTo>
                        <a:pt x="58398" y="32411"/>
                      </a:lnTo>
                      <a:lnTo>
                        <a:pt x="58461" y="32328"/>
                      </a:lnTo>
                      <a:lnTo>
                        <a:pt x="58524" y="32307"/>
                      </a:lnTo>
                      <a:lnTo>
                        <a:pt x="58524" y="32244"/>
                      </a:lnTo>
                      <a:lnTo>
                        <a:pt x="58544" y="32160"/>
                      </a:lnTo>
                      <a:lnTo>
                        <a:pt x="58628" y="32097"/>
                      </a:lnTo>
                      <a:lnTo>
                        <a:pt x="58628" y="31993"/>
                      </a:lnTo>
                      <a:lnTo>
                        <a:pt x="58649" y="31909"/>
                      </a:lnTo>
                      <a:lnTo>
                        <a:pt x="58837" y="31909"/>
                      </a:lnTo>
                      <a:lnTo>
                        <a:pt x="58858" y="31805"/>
                      </a:lnTo>
                      <a:lnTo>
                        <a:pt x="58921" y="31805"/>
                      </a:lnTo>
                      <a:lnTo>
                        <a:pt x="58963" y="31784"/>
                      </a:lnTo>
                      <a:lnTo>
                        <a:pt x="59005" y="31700"/>
                      </a:lnTo>
                      <a:lnTo>
                        <a:pt x="59047" y="31658"/>
                      </a:lnTo>
                      <a:lnTo>
                        <a:pt x="59151" y="31658"/>
                      </a:lnTo>
                      <a:lnTo>
                        <a:pt x="59214" y="31595"/>
                      </a:lnTo>
                      <a:lnTo>
                        <a:pt x="59319" y="31658"/>
                      </a:lnTo>
                      <a:lnTo>
                        <a:pt x="59361" y="31700"/>
                      </a:lnTo>
                      <a:lnTo>
                        <a:pt x="59465" y="31700"/>
                      </a:lnTo>
                      <a:lnTo>
                        <a:pt x="59486" y="31763"/>
                      </a:lnTo>
                      <a:lnTo>
                        <a:pt x="59549" y="31867"/>
                      </a:lnTo>
                      <a:lnTo>
                        <a:pt x="59486" y="31909"/>
                      </a:lnTo>
                      <a:lnTo>
                        <a:pt x="59528" y="31972"/>
                      </a:lnTo>
                      <a:lnTo>
                        <a:pt x="59633" y="32077"/>
                      </a:lnTo>
                      <a:lnTo>
                        <a:pt x="59633" y="32139"/>
                      </a:lnTo>
                      <a:lnTo>
                        <a:pt x="59674" y="32202"/>
                      </a:lnTo>
                      <a:lnTo>
                        <a:pt x="59758" y="32244"/>
                      </a:lnTo>
                      <a:lnTo>
                        <a:pt x="59737" y="32390"/>
                      </a:lnTo>
                      <a:lnTo>
                        <a:pt x="59737" y="32495"/>
                      </a:lnTo>
                      <a:lnTo>
                        <a:pt x="59695" y="32537"/>
                      </a:lnTo>
                      <a:lnTo>
                        <a:pt x="59633" y="32558"/>
                      </a:lnTo>
                      <a:lnTo>
                        <a:pt x="59549" y="32662"/>
                      </a:lnTo>
                      <a:lnTo>
                        <a:pt x="59549" y="32725"/>
                      </a:lnTo>
                      <a:lnTo>
                        <a:pt x="59591" y="32809"/>
                      </a:lnTo>
                      <a:lnTo>
                        <a:pt x="59633" y="32830"/>
                      </a:lnTo>
                      <a:lnTo>
                        <a:pt x="59633" y="32934"/>
                      </a:lnTo>
                      <a:lnTo>
                        <a:pt x="59591" y="33018"/>
                      </a:lnTo>
                      <a:lnTo>
                        <a:pt x="59633" y="33060"/>
                      </a:lnTo>
                      <a:lnTo>
                        <a:pt x="59674" y="33081"/>
                      </a:lnTo>
                      <a:lnTo>
                        <a:pt x="59674" y="33144"/>
                      </a:lnTo>
                      <a:lnTo>
                        <a:pt x="59695" y="33185"/>
                      </a:lnTo>
                      <a:lnTo>
                        <a:pt x="59695" y="33248"/>
                      </a:lnTo>
                      <a:lnTo>
                        <a:pt x="59674" y="33269"/>
                      </a:lnTo>
                      <a:lnTo>
                        <a:pt x="59653" y="33290"/>
                      </a:lnTo>
                      <a:lnTo>
                        <a:pt x="59653" y="33437"/>
                      </a:lnTo>
                      <a:lnTo>
                        <a:pt x="59695" y="33562"/>
                      </a:lnTo>
                      <a:lnTo>
                        <a:pt x="59737" y="33604"/>
                      </a:lnTo>
                      <a:lnTo>
                        <a:pt x="59737" y="33667"/>
                      </a:lnTo>
                      <a:lnTo>
                        <a:pt x="59674" y="33709"/>
                      </a:lnTo>
                      <a:lnTo>
                        <a:pt x="59653" y="33792"/>
                      </a:lnTo>
                      <a:lnTo>
                        <a:pt x="59674" y="33855"/>
                      </a:lnTo>
                      <a:lnTo>
                        <a:pt x="59674" y="33897"/>
                      </a:lnTo>
                      <a:lnTo>
                        <a:pt x="59695" y="33960"/>
                      </a:lnTo>
                      <a:lnTo>
                        <a:pt x="59633" y="34001"/>
                      </a:lnTo>
                      <a:lnTo>
                        <a:pt x="59591" y="34022"/>
                      </a:lnTo>
                      <a:lnTo>
                        <a:pt x="59633" y="34085"/>
                      </a:lnTo>
                      <a:lnTo>
                        <a:pt x="59653" y="34169"/>
                      </a:lnTo>
                      <a:lnTo>
                        <a:pt x="59633" y="34211"/>
                      </a:lnTo>
                      <a:lnTo>
                        <a:pt x="59570" y="34315"/>
                      </a:lnTo>
                      <a:lnTo>
                        <a:pt x="59591" y="34378"/>
                      </a:lnTo>
                      <a:lnTo>
                        <a:pt x="59633" y="34420"/>
                      </a:lnTo>
                      <a:lnTo>
                        <a:pt x="59591" y="34483"/>
                      </a:lnTo>
                      <a:lnTo>
                        <a:pt x="59591" y="34525"/>
                      </a:lnTo>
                      <a:lnTo>
                        <a:pt x="59633" y="34587"/>
                      </a:lnTo>
                      <a:lnTo>
                        <a:pt x="59653" y="34650"/>
                      </a:lnTo>
                      <a:lnTo>
                        <a:pt x="59591" y="34713"/>
                      </a:lnTo>
                      <a:lnTo>
                        <a:pt x="59549" y="34713"/>
                      </a:lnTo>
                      <a:lnTo>
                        <a:pt x="59486" y="34692"/>
                      </a:lnTo>
                      <a:lnTo>
                        <a:pt x="59130" y="34608"/>
                      </a:lnTo>
                      <a:lnTo>
                        <a:pt x="59047" y="34587"/>
                      </a:lnTo>
                      <a:lnTo>
                        <a:pt x="58942" y="34546"/>
                      </a:lnTo>
                      <a:lnTo>
                        <a:pt x="58900" y="34546"/>
                      </a:lnTo>
                      <a:lnTo>
                        <a:pt x="58796" y="34713"/>
                      </a:lnTo>
                      <a:lnTo>
                        <a:pt x="58754" y="34797"/>
                      </a:lnTo>
                      <a:lnTo>
                        <a:pt x="58712" y="34859"/>
                      </a:lnTo>
                      <a:lnTo>
                        <a:pt x="58628" y="34859"/>
                      </a:lnTo>
                      <a:lnTo>
                        <a:pt x="58544" y="34922"/>
                      </a:lnTo>
                      <a:lnTo>
                        <a:pt x="58524" y="34964"/>
                      </a:lnTo>
                      <a:lnTo>
                        <a:pt x="58586" y="35069"/>
                      </a:lnTo>
                      <a:lnTo>
                        <a:pt x="58712" y="35278"/>
                      </a:lnTo>
                      <a:lnTo>
                        <a:pt x="58733" y="35362"/>
                      </a:lnTo>
                      <a:lnTo>
                        <a:pt x="58754" y="35445"/>
                      </a:lnTo>
                      <a:lnTo>
                        <a:pt x="58837" y="35550"/>
                      </a:lnTo>
                      <a:lnTo>
                        <a:pt x="58837" y="35654"/>
                      </a:lnTo>
                      <a:lnTo>
                        <a:pt x="58837" y="35780"/>
                      </a:lnTo>
                      <a:lnTo>
                        <a:pt x="58837" y="35885"/>
                      </a:lnTo>
                      <a:lnTo>
                        <a:pt x="58837" y="36094"/>
                      </a:lnTo>
                      <a:lnTo>
                        <a:pt x="58921" y="36157"/>
                      </a:lnTo>
                      <a:lnTo>
                        <a:pt x="58921" y="36261"/>
                      </a:lnTo>
                      <a:lnTo>
                        <a:pt x="58921" y="36366"/>
                      </a:lnTo>
                      <a:lnTo>
                        <a:pt x="58900" y="36408"/>
                      </a:lnTo>
                      <a:lnTo>
                        <a:pt x="58900" y="36491"/>
                      </a:lnTo>
                      <a:lnTo>
                        <a:pt x="58921" y="36533"/>
                      </a:lnTo>
                      <a:lnTo>
                        <a:pt x="58921" y="36638"/>
                      </a:lnTo>
                      <a:lnTo>
                        <a:pt x="58858" y="36638"/>
                      </a:lnTo>
                      <a:lnTo>
                        <a:pt x="58733" y="36617"/>
                      </a:lnTo>
                      <a:lnTo>
                        <a:pt x="58649" y="36680"/>
                      </a:lnTo>
                      <a:lnTo>
                        <a:pt x="58649" y="36722"/>
                      </a:lnTo>
                      <a:lnTo>
                        <a:pt x="58691" y="36826"/>
                      </a:lnTo>
                      <a:lnTo>
                        <a:pt x="58733" y="36847"/>
                      </a:lnTo>
                      <a:lnTo>
                        <a:pt x="58733" y="36931"/>
                      </a:lnTo>
                      <a:lnTo>
                        <a:pt x="58733" y="36952"/>
                      </a:lnTo>
                      <a:lnTo>
                        <a:pt x="58837" y="37098"/>
                      </a:lnTo>
                      <a:lnTo>
                        <a:pt x="58858" y="37098"/>
                      </a:lnTo>
                      <a:lnTo>
                        <a:pt x="58921" y="36931"/>
                      </a:lnTo>
                      <a:lnTo>
                        <a:pt x="59068" y="36910"/>
                      </a:lnTo>
                      <a:lnTo>
                        <a:pt x="59130" y="36952"/>
                      </a:lnTo>
                      <a:lnTo>
                        <a:pt x="59172" y="36784"/>
                      </a:lnTo>
                      <a:lnTo>
                        <a:pt x="59256" y="36722"/>
                      </a:lnTo>
                      <a:lnTo>
                        <a:pt x="59256" y="36512"/>
                      </a:lnTo>
                      <a:lnTo>
                        <a:pt x="59361" y="36429"/>
                      </a:lnTo>
                      <a:lnTo>
                        <a:pt x="59361" y="36324"/>
                      </a:lnTo>
                      <a:lnTo>
                        <a:pt x="59381" y="36282"/>
                      </a:lnTo>
                      <a:lnTo>
                        <a:pt x="59528" y="36366"/>
                      </a:lnTo>
                      <a:lnTo>
                        <a:pt x="59653" y="36303"/>
                      </a:lnTo>
                      <a:lnTo>
                        <a:pt x="59695" y="36366"/>
                      </a:lnTo>
                      <a:lnTo>
                        <a:pt x="59695" y="36575"/>
                      </a:lnTo>
                      <a:lnTo>
                        <a:pt x="59884" y="36617"/>
                      </a:lnTo>
                      <a:lnTo>
                        <a:pt x="60072" y="36722"/>
                      </a:lnTo>
                      <a:lnTo>
                        <a:pt x="60114" y="36680"/>
                      </a:lnTo>
                      <a:lnTo>
                        <a:pt x="60197" y="36742"/>
                      </a:lnTo>
                      <a:lnTo>
                        <a:pt x="60323" y="36617"/>
                      </a:lnTo>
                      <a:lnTo>
                        <a:pt x="60490" y="36596"/>
                      </a:lnTo>
                      <a:lnTo>
                        <a:pt x="60511" y="36512"/>
                      </a:lnTo>
                      <a:lnTo>
                        <a:pt x="60595" y="36512"/>
                      </a:lnTo>
                      <a:lnTo>
                        <a:pt x="60679" y="36366"/>
                      </a:lnTo>
                      <a:lnTo>
                        <a:pt x="60846" y="36115"/>
                      </a:lnTo>
                      <a:lnTo>
                        <a:pt x="60825" y="36073"/>
                      </a:lnTo>
                      <a:lnTo>
                        <a:pt x="60951" y="36010"/>
                      </a:lnTo>
                      <a:lnTo>
                        <a:pt x="60951" y="35926"/>
                      </a:lnTo>
                      <a:lnTo>
                        <a:pt x="60909" y="35780"/>
                      </a:lnTo>
                      <a:lnTo>
                        <a:pt x="60993" y="35822"/>
                      </a:lnTo>
                      <a:lnTo>
                        <a:pt x="60993" y="35843"/>
                      </a:lnTo>
                      <a:lnTo>
                        <a:pt x="61118" y="35654"/>
                      </a:lnTo>
                      <a:lnTo>
                        <a:pt x="61055" y="35550"/>
                      </a:lnTo>
                      <a:lnTo>
                        <a:pt x="61118" y="35529"/>
                      </a:lnTo>
                      <a:lnTo>
                        <a:pt x="61118" y="35341"/>
                      </a:lnTo>
                      <a:lnTo>
                        <a:pt x="61223" y="35299"/>
                      </a:lnTo>
                      <a:lnTo>
                        <a:pt x="61223" y="35194"/>
                      </a:lnTo>
                      <a:lnTo>
                        <a:pt x="61369" y="35090"/>
                      </a:lnTo>
                      <a:lnTo>
                        <a:pt x="61411" y="35027"/>
                      </a:lnTo>
                      <a:lnTo>
                        <a:pt x="61348" y="34985"/>
                      </a:lnTo>
                      <a:lnTo>
                        <a:pt x="61369" y="34838"/>
                      </a:lnTo>
                      <a:lnTo>
                        <a:pt x="61453" y="34818"/>
                      </a:lnTo>
                      <a:lnTo>
                        <a:pt x="61557" y="34315"/>
                      </a:lnTo>
                      <a:lnTo>
                        <a:pt x="61683" y="34169"/>
                      </a:lnTo>
                      <a:lnTo>
                        <a:pt x="61683" y="34064"/>
                      </a:lnTo>
                      <a:lnTo>
                        <a:pt x="61829" y="33960"/>
                      </a:lnTo>
                      <a:lnTo>
                        <a:pt x="61850" y="33834"/>
                      </a:lnTo>
                      <a:lnTo>
                        <a:pt x="61976" y="33667"/>
                      </a:lnTo>
                      <a:lnTo>
                        <a:pt x="61976" y="33541"/>
                      </a:lnTo>
                      <a:lnTo>
                        <a:pt x="61934" y="33520"/>
                      </a:lnTo>
                      <a:lnTo>
                        <a:pt x="61892" y="33353"/>
                      </a:lnTo>
                      <a:lnTo>
                        <a:pt x="62039" y="33227"/>
                      </a:lnTo>
                      <a:lnTo>
                        <a:pt x="61976" y="32955"/>
                      </a:lnTo>
                      <a:lnTo>
                        <a:pt x="62081" y="32830"/>
                      </a:lnTo>
                      <a:lnTo>
                        <a:pt x="62081" y="32746"/>
                      </a:lnTo>
                      <a:lnTo>
                        <a:pt x="62039" y="32746"/>
                      </a:lnTo>
                      <a:lnTo>
                        <a:pt x="62101" y="32579"/>
                      </a:lnTo>
                      <a:lnTo>
                        <a:pt x="62101" y="32411"/>
                      </a:lnTo>
                      <a:lnTo>
                        <a:pt x="62206" y="32307"/>
                      </a:lnTo>
                      <a:lnTo>
                        <a:pt x="62206" y="32118"/>
                      </a:lnTo>
                      <a:lnTo>
                        <a:pt x="62185" y="32097"/>
                      </a:lnTo>
                      <a:lnTo>
                        <a:pt x="62164" y="31909"/>
                      </a:lnTo>
                      <a:lnTo>
                        <a:pt x="62248" y="31742"/>
                      </a:lnTo>
                      <a:lnTo>
                        <a:pt x="62248" y="31574"/>
                      </a:lnTo>
                      <a:lnTo>
                        <a:pt x="62394" y="31386"/>
                      </a:lnTo>
                      <a:lnTo>
                        <a:pt x="62394" y="31240"/>
                      </a:lnTo>
                      <a:lnTo>
                        <a:pt x="62353" y="31135"/>
                      </a:lnTo>
                      <a:lnTo>
                        <a:pt x="62353" y="30947"/>
                      </a:lnTo>
                      <a:lnTo>
                        <a:pt x="62394" y="30905"/>
                      </a:lnTo>
                      <a:lnTo>
                        <a:pt x="62394" y="30758"/>
                      </a:lnTo>
                      <a:lnTo>
                        <a:pt x="62311" y="30758"/>
                      </a:lnTo>
                      <a:lnTo>
                        <a:pt x="62269" y="30486"/>
                      </a:lnTo>
                      <a:lnTo>
                        <a:pt x="62269" y="30403"/>
                      </a:lnTo>
                      <a:lnTo>
                        <a:pt x="62248" y="30319"/>
                      </a:lnTo>
                      <a:lnTo>
                        <a:pt x="62248" y="30110"/>
                      </a:lnTo>
                      <a:lnTo>
                        <a:pt x="62081" y="29921"/>
                      </a:lnTo>
                      <a:lnTo>
                        <a:pt x="62039" y="29921"/>
                      </a:lnTo>
                      <a:lnTo>
                        <a:pt x="61976" y="29817"/>
                      </a:lnTo>
                      <a:lnTo>
                        <a:pt x="62039" y="29775"/>
                      </a:lnTo>
                      <a:lnTo>
                        <a:pt x="62101" y="29608"/>
                      </a:lnTo>
                      <a:lnTo>
                        <a:pt x="62101" y="29566"/>
                      </a:lnTo>
                      <a:lnTo>
                        <a:pt x="61997" y="29649"/>
                      </a:lnTo>
                      <a:lnTo>
                        <a:pt x="61892" y="29608"/>
                      </a:lnTo>
                      <a:lnTo>
                        <a:pt x="61788" y="29231"/>
                      </a:lnTo>
                      <a:lnTo>
                        <a:pt x="61788" y="29126"/>
                      </a:lnTo>
                      <a:lnTo>
                        <a:pt x="61767" y="29043"/>
                      </a:lnTo>
                      <a:lnTo>
                        <a:pt x="61746" y="28833"/>
                      </a:lnTo>
                      <a:lnTo>
                        <a:pt x="61788" y="28750"/>
                      </a:lnTo>
                      <a:lnTo>
                        <a:pt x="61683" y="28457"/>
                      </a:lnTo>
                      <a:lnTo>
                        <a:pt x="61767" y="28394"/>
                      </a:lnTo>
                      <a:lnTo>
                        <a:pt x="61725" y="28352"/>
                      </a:lnTo>
                      <a:lnTo>
                        <a:pt x="61746" y="28310"/>
                      </a:lnTo>
                      <a:lnTo>
                        <a:pt x="61746" y="28227"/>
                      </a:lnTo>
                      <a:lnTo>
                        <a:pt x="61683" y="28185"/>
                      </a:lnTo>
                      <a:lnTo>
                        <a:pt x="61746" y="28080"/>
                      </a:lnTo>
                      <a:lnTo>
                        <a:pt x="61683" y="27975"/>
                      </a:lnTo>
                      <a:lnTo>
                        <a:pt x="61683" y="27892"/>
                      </a:lnTo>
                      <a:lnTo>
                        <a:pt x="61767" y="27829"/>
                      </a:lnTo>
                      <a:lnTo>
                        <a:pt x="61662" y="27766"/>
                      </a:lnTo>
                      <a:lnTo>
                        <a:pt x="61641" y="27620"/>
                      </a:lnTo>
                      <a:lnTo>
                        <a:pt x="61683" y="27557"/>
                      </a:lnTo>
                      <a:lnTo>
                        <a:pt x="61662" y="27452"/>
                      </a:lnTo>
                      <a:lnTo>
                        <a:pt x="61578" y="27515"/>
                      </a:lnTo>
                      <a:lnTo>
                        <a:pt x="61474" y="27494"/>
                      </a:lnTo>
                      <a:lnTo>
                        <a:pt x="61348" y="27390"/>
                      </a:lnTo>
                      <a:lnTo>
                        <a:pt x="61348" y="27264"/>
                      </a:lnTo>
                      <a:lnTo>
                        <a:pt x="61411" y="27180"/>
                      </a:lnTo>
                      <a:lnTo>
                        <a:pt x="61411" y="27076"/>
                      </a:lnTo>
                      <a:lnTo>
                        <a:pt x="61244" y="26887"/>
                      </a:lnTo>
                      <a:lnTo>
                        <a:pt x="61160" y="26887"/>
                      </a:lnTo>
                      <a:lnTo>
                        <a:pt x="61055" y="26762"/>
                      </a:lnTo>
                      <a:lnTo>
                        <a:pt x="61139" y="26720"/>
                      </a:lnTo>
                      <a:lnTo>
                        <a:pt x="61139" y="26615"/>
                      </a:lnTo>
                      <a:lnTo>
                        <a:pt x="61202" y="26511"/>
                      </a:lnTo>
                      <a:lnTo>
                        <a:pt x="61097" y="26323"/>
                      </a:lnTo>
                      <a:lnTo>
                        <a:pt x="61013" y="26323"/>
                      </a:lnTo>
                      <a:lnTo>
                        <a:pt x="60930" y="26239"/>
                      </a:lnTo>
                      <a:lnTo>
                        <a:pt x="60825" y="26218"/>
                      </a:lnTo>
                      <a:lnTo>
                        <a:pt x="60804" y="26134"/>
                      </a:lnTo>
                      <a:lnTo>
                        <a:pt x="60532" y="26051"/>
                      </a:lnTo>
                      <a:lnTo>
                        <a:pt x="60490" y="25988"/>
                      </a:lnTo>
                      <a:lnTo>
                        <a:pt x="60323" y="25946"/>
                      </a:lnTo>
                      <a:lnTo>
                        <a:pt x="60260" y="25904"/>
                      </a:lnTo>
                      <a:lnTo>
                        <a:pt x="60197" y="25779"/>
                      </a:lnTo>
                      <a:lnTo>
                        <a:pt x="60114" y="25695"/>
                      </a:lnTo>
                      <a:lnTo>
                        <a:pt x="59988" y="25695"/>
                      </a:lnTo>
                      <a:lnTo>
                        <a:pt x="59863" y="25590"/>
                      </a:lnTo>
                      <a:lnTo>
                        <a:pt x="59737" y="25695"/>
                      </a:lnTo>
                      <a:lnTo>
                        <a:pt x="59633" y="25695"/>
                      </a:lnTo>
                      <a:lnTo>
                        <a:pt x="59570" y="25779"/>
                      </a:lnTo>
                      <a:lnTo>
                        <a:pt x="59486" y="25779"/>
                      </a:lnTo>
                      <a:lnTo>
                        <a:pt x="59444" y="25716"/>
                      </a:lnTo>
                      <a:lnTo>
                        <a:pt x="59444" y="25674"/>
                      </a:lnTo>
                      <a:lnTo>
                        <a:pt x="59340" y="25611"/>
                      </a:lnTo>
                      <a:lnTo>
                        <a:pt x="59235" y="25611"/>
                      </a:lnTo>
                      <a:lnTo>
                        <a:pt x="59277" y="25799"/>
                      </a:lnTo>
                      <a:lnTo>
                        <a:pt x="59381" y="25904"/>
                      </a:lnTo>
                      <a:lnTo>
                        <a:pt x="59340" y="26009"/>
                      </a:lnTo>
                      <a:lnTo>
                        <a:pt x="59381" y="26197"/>
                      </a:lnTo>
                      <a:lnTo>
                        <a:pt x="59340" y="26343"/>
                      </a:lnTo>
                      <a:lnTo>
                        <a:pt x="59256" y="26406"/>
                      </a:lnTo>
                      <a:lnTo>
                        <a:pt x="59256" y="26239"/>
                      </a:lnTo>
                      <a:lnTo>
                        <a:pt x="59277" y="26113"/>
                      </a:lnTo>
                      <a:lnTo>
                        <a:pt x="59214" y="25946"/>
                      </a:lnTo>
                      <a:lnTo>
                        <a:pt x="59151" y="26030"/>
                      </a:lnTo>
                      <a:lnTo>
                        <a:pt x="59172" y="26134"/>
                      </a:lnTo>
                      <a:lnTo>
                        <a:pt x="59130" y="26323"/>
                      </a:lnTo>
                      <a:lnTo>
                        <a:pt x="59005" y="26406"/>
                      </a:lnTo>
                      <a:lnTo>
                        <a:pt x="58733" y="26427"/>
                      </a:lnTo>
                      <a:lnTo>
                        <a:pt x="58712" y="26364"/>
                      </a:lnTo>
                      <a:lnTo>
                        <a:pt x="58816" y="26302"/>
                      </a:lnTo>
                      <a:lnTo>
                        <a:pt x="58858" y="26302"/>
                      </a:lnTo>
                      <a:lnTo>
                        <a:pt x="58858" y="26134"/>
                      </a:lnTo>
                      <a:lnTo>
                        <a:pt x="58921" y="26051"/>
                      </a:lnTo>
                      <a:lnTo>
                        <a:pt x="58963" y="26009"/>
                      </a:lnTo>
                      <a:lnTo>
                        <a:pt x="58837" y="26009"/>
                      </a:lnTo>
                      <a:lnTo>
                        <a:pt x="58796" y="26051"/>
                      </a:lnTo>
                      <a:lnTo>
                        <a:pt x="58733" y="26009"/>
                      </a:lnTo>
                      <a:lnTo>
                        <a:pt x="58649" y="26030"/>
                      </a:lnTo>
                      <a:lnTo>
                        <a:pt x="58607" y="26134"/>
                      </a:lnTo>
                      <a:lnTo>
                        <a:pt x="58524" y="26197"/>
                      </a:lnTo>
                      <a:lnTo>
                        <a:pt x="58503" y="26197"/>
                      </a:lnTo>
                      <a:lnTo>
                        <a:pt x="58419" y="26302"/>
                      </a:lnTo>
                      <a:lnTo>
                        <a:pt x="58272" y="26155"/>
                      </a:lnTo>
                      <a:lnTo>
                        <a:pt x="58293" y="26009"/>
                      </a:lnTo>
                      <a:lnTo>
                        <a:pt x="58231" y="25820"/>
                      </a:lnTo>
                      <a:lnTo>
                        <a:pt x="58105" y="25632"/>
                      </a:lnTo>
                      <a:lnTo>
                        <a:pt x="58105" y="25339"/>
                      </a:lnTo>
                      <a:lnTo>
                        <a:pt x="57980" y="25381"/>
                      </a:lnTo>
                      <a:lnTo>
                        <a:pt x="57917" y="25381"/>
                      </a:lnTo>
                      <a:lnTo>
                        <a:pt x="57812" y="25423"/>
                      </a:lnTo>
                      <a:lnTo>
                        <a:pt x="57749" y="25465"/>
                      </a:lnTo>
                      <a:lnTo>
                        <a:pt x="57603" y="25548"/>
                      </a:lnTo>
                      <a:lnTo>
                        <a:pt x="57498" y="25548"/>
                      </a:lnTo>
                      <a:lnTo>
                        <a:pt x="57394" y="25486"/>
                      </a:lnTo>
                      <a:lnTo>
                        <a:pt x="57289" y="25527"/>
                      </a:lnTo>
                      <a:lnTo>
                        <a:pt x="57184" y="25444"/>
                      </a:lnTo>
                      <a:lnTo>
                        <a:pt x="57143" y="25339"/>
                      </a:lnTo>
                      <a:lnTo>
                        <a:pt x="57184" y="25255"/>
                      </a:lnTo>
                      <a:lnTo>
                        <a:pt x="57226" y="25109"/>
                      </a:lnTo>
                      <a:lnTo>
                        <a:pt x="57331" y="24942"/>
                      </a:lnTo>
                      <a:lnTo>
                        <a:pt x="57477" y="24774"/>
                      </a:lnTo>
                      <a:lnTo>
                        <a:pt x="57477" y="24586"/>
                      </a:lnTo>
                      <a:lnTo>
                        <a:pt x="57666" y="24439"/>
                      </a:lnTo>
                      <a:lnTo>
                        <a:pt x="57666" y="24272"/>
                      </a:lnTo>
                      <a:lnTo>
                        <a:pt x="57708" y="24251"/>
                      </a:lnTo>
                      <a:lnTo>
                        <a:pt x="57708" y="24188"/>
                      </a:lnTo>
                      <a:lnTo>
                        <a:pt x="57812" y="24021"/>
                      </a:lnTo>
                      <a:lnTo>
                        <a:pt x="57854" y="23874"/>
                      </a:lnTo>
                      <a:lnTo>
                        <a:pt x="57917" y="23749"/>
                      </a:lnTo>
                      <a:lnTo>
                        <a:pt x="57875" y="23623"/>
                      </a:lnTo>
                      <a:lnTo>
                        <a:pt x="57917" y="23540"/>
                      </a:lnTo>
                      <a:lnTo>
                        <a:pt x="57917" y="23330"/>
                      </a:lnTo>
                      <a:lnTo>
                        <a:pt x="57980" y="23038"/>
                      </a:lnTo>
                      <a:lnTo>
                        <a:pt x="58021" y="23038"/>
                      </a:lnTo>
                      <a:lnTo>
                        <a:pt x="58063" y="22828"/>
                      </a:lnTo>
                      <a:lnTo>
                        <a:pt x="58168" y="22786"/>
                      </a:lnTo>
                      <a:lnTo>
                        <a:pt x="58126" y="22661"/>
                      </a:lnTo>
                      <a:lnTo>
                        <a:pt x="58293" y="22473"/>
                      </a:lnTo>
                      <a:lnTo>
                        <a:pt x="58314" y="22305"/>
                      </a:lnTo>
                      <a:lnTo>
                        <a:pt x="58419" y="22242"/>
                      </a:lnTo>
                      <a:lnTo>
                        <a:pt x="58377" y="22033"/>
                      </a:lnTo>
                      <a:lnTo>
                        <a:pt x="58419" y="21970"/>
                      </a:lnTo>
                      <a:lnTo>
                        <a:pt x="58419" y="21845"/>
                      </a:lnTo>
                      <a:lnTo>
                        <a:pt x="58503" y="21782"/>
                      </a:lnTo>
                      <a:lnTo>
                        <a:pt x="58544" y="21782"/>
                      </a:lnTo>
                      <a:lnTo>
                        <a:pt x="58544" y="21657"/>
                      </a:lnTo>
                      <a:lnTo>
                        <a:pt x="58503" y="21573"/>
                      </a:lnTo>
                      <a:lnTo>
                        <a:pt x="58503" y="21343"/>
                      </a:lnTo>
                      <a:lnTo>
                        <a:pt x="58482" y="21217"/>
                      </a:lnTo>
                      <a:lnTo>
                        <a:pt x="58544" y="21029"/>
                      </a:lnTo>
                      <a:lnTo>
                        <a:pt x="58712" y="20841"/>
                      </a:lnTo>
                      <a:lnTo>
                        <a:pt x="58754" y="20631"/>
                      </a:lnTo>
                      <a:lnTo>
                        <a:pt x="58607" y="20401"/>
                      </a:lnTo>
                      <a:lnTo>
                        <a:pt x="58628" y="20276"/>
                      </a:lnTo>
                      <a:lnTo>
                        <a:pt x="58733" y="20171"/>
                      </a:lnTo>
                      <a:lnTo>
                        <a:pt x="58754" y="20045"/>
                      </a:lnTo>
                      <a:lnTo>
                        <a:pt x="58963" y="19878"/>
                      </a:lnTo>
                      <a:lnTo>
                        <a:pt x="59005" y="19773"/>
                      </a:lnTo>
                      <a:lnTo>
                        <a:pt x="59068" y="19773"/>
                      </a:lnTo>
                      <a:lnTo>
                        <a:pt x="59151" y="19857"/>
                      </a:lnTo>
                      <a:lnTo>
                        <a:pt x="59277" y="19836"/>
                      </a:lnTo>
                      <a:lnTo>
                        <a:pt x="59486" y="19669"/>
                      </a:lnTo>
                      <a:lnTo>
                        <a:pt x="59674" y="19669"/>
                      </a:lnTo>
                      <a:lnTo>
                        <a:pt x="59842" y="19564"/>
                      </a:lnTo>
                      <a:lnTo>
                        <a:pt x="59967" y="19564"/>
                      </a:lnTo>
                      <a:lnTo>
                        <a:pt x="60072" y="19481"/>
                      </a:lnTo>
                      <a:lnTo>
                        <a:pt x="60177" y="19481"/>
                      </a:lnTo>
                      <a:lnTo>
                        <a:pt x="60281" y="19460"/>
                      </a:lnTo>
                      <a:lnTo>
                        <a:pt x="60323" y="19376"/>
                      </a:lnTo>
                      <a:lnTo>
                        <a:pt x="60428" y="19460"/>
                      </a:lnTo>
                      <a:lnTo>
                        <a:pt x="60386" y="19585"/>
                      </a:lnTo>
                      <a:lnTo>
                        <a:pt x="60469" y="19627"/>
                      </a:lnTo>
                      <a:lnTo>
                        <a:pt x="60574" y="19732"/>
                      </a:lnTo>
                      <a:lnTo>
                        <a:pt x="60616" y="19627"/>
                      </a:lnTo>
                      <a:lnTo>
                        <a:pt x="60721" y="19543"/>
                      </a:lnTo>
                      <a:lnTo>
                        <a:pt x="60574" y="19418"/>
                      </a:lnTo>
                      <a:lnTo>
                        <a:pt x="60574" y="19355"/>
                      </a:lnTo>
                      <a:lnTo>
                        <a:pt x="60700" y="19271"/>
                      </a:lnTo>
                      <a:lnTo>
                        <a:pt x="60909" y="19313"/>
                      </a:lnTo>
                      <a:lnTo>
                        <a:pt x="61013" y="19250"/>
                      </a:lnTo>
                      <a:lnTo>
                        <a:pt x="61244" y="19250"/>
                      </a:lnTo>
                      <a:lnTo>
                        <a:pt x="61306" y="19334"/>
                      </a:lnTo>
                      <a:lnTo>
                        <a:pt x="61348" y="19334"/>
                      </a:lnTo>
                      <a:lnTo>
                        <a:pt x="61432" y="19250"/>
                      </a:lnTo>
                      <a:lnTo>
                        <a:pt x="61516" y="19250"/>
                      </a:lnTo>
                      <a:lnTo>
                        <a:pt x="61474" y="19146"/>
                      </a:lnTo>
                      <a:lnTo>
                        <a:pt x="61557" y="19104"/>
                      </a:lnTo>
                      <a:lnTo>
                        <a:pt x="61746" y="19104"/>
                      </a:lnTo>
                      <a:lnTo>
                        <a:pt x="61829" y="19208"/>
                      </a:lnTo>
                      <a:lnTo>
                        <a:pt x="62039" y="19125"/>
                      </a:lnTo>
                      <a:lnTo>
                        <a:pt x="62039" y="19041"/>
                      </a:lnTo>
                      <a:lnTo>
                        <a:pt x="61955" y="18999"/>
                      </a:lnTo>
                      <a:lnTo>
                        <a:pt x="61892" y="19041"/>
                      </a:lnTo>
                      <a:lnTo>
                        <a:pt x="61767" y="18957"/>
                      </a:lnTo>
                      <a:lnTo>
                        <a:pt x="61850" y="18832"/>
                      </a:lnTo>
                      <a:lnTo>
                        <a:pt x="61871" y="18916"/>
                      </a:lnTo>
                      <a:lnTo>
                        <a:pt x="62039" y="18853"/>
                      </a:lnTo>
                      <a:lnTo>
                        <a:pt x="61871" y="18748"/>
                      </a:lnTo>
                      <a:lnTo>
                        <a:pt x="61871" y="18685"/>
                      </a:lnTo>
                      <a:lnTo>
                        <a:pt x="61955" y="18685"/>
                      </a:lnTo>
                      <a:lnTo>
                        <a:pt x="62101" y="18497"/>
                      </a:lnTo>
                      <a:lnTo>
                        <a:pt x="62269" y="18497"/>
                      </a:lnTo>
                      <a:lnTo>
                        <a:pt x="62353" y="18581"/>
                      </a:lnTo>
                      <a:lnTo>
                        <a:pt x="62457" y="18518"/>
                      </a:lnTo>
                      <a:lnTo>
                        <a:pt x="62666" y="18581"/>
                      </a:lnTo>
                      <a:lnTo>
                        <a:pt x="62813" y="18581"/>
                      </a:lnTo>
                      <a:lnTo>
                        <a:pt x="62813" y="18623"/>
                      </a:lnTo>
                      <a:lnTo>
                        <a:pt x="62897" y="18685"/>
                      </a:lnTo>
                      <a:lnTo>
                        <a:pt x="62959" y="18644"/>
                      </a:lnTo>
                      <a:lnTo>
                        <a:pt x="62918" y="18581"/>
                      </a:lnTo>
                      <a:lnTo>
                        <a:pt x="63106" y="18581"/>
                      </a:lnTo>
                      <a:lnTo>
                        <a:pt x="63252" y="18602"/>
                      </a:lnTo>
                      <a:lnTo>
                        <a:pt x="63357" y="18602"/>
                      </a:lnTo>
                      <a:lnTo>
                        <a:pt x="63462" y="18685"/>
                      </a:lnTo>
                      <a:lnTo>
                        <a:pt x="63462" y="18727"/>
                      </a:lnTo>
                      <a:lnTo>
                        <a:pt x="63629" y="18748"/>
                      </a:lnTo>
                      <a:lnTo>
                        <a:pt x="63734" y="18664"/>
                      </a:lnTo>
                      <a:lnTo>
                        <a:pt x="63796" y="18685"/>
                      </a:lnTo>
                      <a:lnTo>
                        <a:pt x="63838" y="18769"/>
                      </a:lnTo>
                      <a:lnTo>
                        <a:pt x="63629" y="18916"/>
                      </a:lnTo>
                      <a:lnTo>
                        <a:pt x="63441" y="18916"/>
                      </a:lnTo>
                      <a:lnTo>
                        <a:pt x="63378" y="18978"/>
                      </a:lnTo>
                      <a:lnTo>
                        <a:pt x="63378" y="19083"/>
                      </a:lnTo>
                      <a:lnTo>
                        <a:pt x="63273" y="19083"/>
                      </a:lnTo>
                      <a:lnTo>
                        <a:pt x="63252" y="19125"/>
                      </a:lnTo>
                      <a:lnTo>
                        <a:pt x="63315" y="19146"/>
                      </a:lnTo>
                      <a:lnTo>
                        <a:pt x="63378" y="19146"/>
                      </a:lnTo>
                      <a:lnTo>
                        <a:pt x="63545" y="19355"/>
                      </a:lnTo>
                      <a:lnTo>
                        <a:pt x="63587" y="19313"/>
                      </a:lnTo>
                      <a:lnTo>
                        <a:pt x="63775" y="19250"/>
                      </a:lnTo>
                      <a:lnTo>
                        <a:pt x="63859" y="19146"/>
                      </a:lnTo>
                      <a:lnTo>
                        <a:pt x="63838" y="19104"/>
                      </a:lnTo>
                      <a:lnTo>
                        <a:pt x="63964" y="19041"/>
                      </a:lnTo>
                      <a:lnTo>
                        <a:pt x="63880" y="18916"/>
                      </a:lnTo>
                      <a:lnTo>
                        <a:pt x="63964" y="18916"/>
                      </a:lnTo>
                      <a:lnTo>
                        <a:pt x="64089" y="19083"/>
                      </a:lnTo>
                      <a:lnTo>
                        <a:pt x="64173" y="19104"/>
                      </a:lnTo>
                      <a:lnTo>
                        <a:pt x="64215" y="19020"/>
                      </a:lnTo>
                      <a:lnTo>
                        <a:pt x="64173" y="18978"/>
                      </a:lnTo>
                      <a:lnTo>
                        <a:pt x="64257" y="18916"/>
                      </a:lnTo>
                      <a:lnTo>
                        <a:pt x="64298" y="18832"/>
                      </a:lnTo>
                      <a:lnTo>
                        <a:pt x="64319" y="18832"/>
                      </a:lnTo>
                      <a:lnTo>
                        <a:pt x="64319" y="18727"/>
                      </a:lnTo>
                      <a:lnTo>
                        <a:pt x="64298" y="18664"/>
                      </a:lnTo>
                      <a:lnTo>
                        <a:pt x="64382" y="18623"/>
                      </a:lnTo>
                      <a:lnTo>
                        <a:pt x="64466" y="18685"/>
                      </a:lnTo>
                      <a:lnTo>
                        <a:pt x="64529" y="18623"/>
                      </a:lnTo>
                      <a:lnTo>
                        <a:pt x="64591" y="18685"/>
                      </a:lnTo>
                      <a:lnTo>
                        <a:pt x="64612" y="18769"/>
                      </a:lnTo>
                      <a:lnTo>
                        <a:pt x="64696" y="18811"/>
                      </a:lnTo>
                      <a:lnTo>
                        <a:pt x="64842" y="18664"/>
                      </a:lnTo>
                      <a:lnTo>
                        <a:pt x="64780" y="18602"/>
                      </a:lnTo>
                      <a:lnTo>
                        <a:pt x="64780" y="18581"/>
                      </a:lnTo>
                      <a:lnTo>
                        <a:pt x="64842" y="18518"/>
                      </a:lnTo>
                      <a:lnTo>
                        <a:pt x="64926" y="18560"/>
                      </a:lnTo>
                      <a:lnTo>
                        <a:pt x="65010" y="18497"/>
                      </a:lnTo>
                      <a:lnTo>
                        <a:pt x="65094" y="18497"/>
                      </a:lnTo>
                      <a:lnTo>
                        <a:pt x="65114" y="18455"/>
                      </a:lnTo>
                      <a:lnTo>
                        <a:pt x="65010" y="18351"/>
                      </a:lnTo>
                      <a:lnTo>
                        <a:pt x="65031" y="18288"/>
                      </a:lnTo>
                      <a:lnTo>
                        <a:pt x="65031" y="18246"/>
                      </a:lnTo>
                      <a:lnTo>
                        <a:pt x="64926" y="18183"/>
                      </a:lnTo>
                      <a:lnTo>
                        <a:pt x="64884" y="18141"/>
                      </a:lnTo>
                      <a:lnTo>
                        <a:pt x="64884" y="18162"/>
                      </a:lnTo>
                      <a:lnTo>
                        <a:pt x="64884" y="18204"/>
                      </a:lnTo>
                      <a:lnTo>
                        <a:pt x="64822" y="18204"/>
                      </a:lnTo>
                      <a:lnTo>
                        <a:pt x="64717" y="18162"/>
                      </a:lnTo>
                      <a:lnTo>
                        <a:pt x="64696" y="18183"/>
                      </a:lnTo>
                      <a:lnTo>
                        <a:pt x="64696" y="18246"/>
                      </a:lnTo>
                      <a:lnTo>
                        <a:pt x="64591" y="18246"/>
                      </a:lnTo>
                      <a:lnTo>
                        <a:pt x="64529" y="18288"/>
                      </a:lnTo>
                      <a:lnTo>
                        <a:pt x="64466" y="18246"/>
                      </a:lnTo>
                      <a:lnTo>
                        <a:pt x="64487" y="18141"/>
                      </a:lnTo>
                      <a:lnTo>
                        <a:pt x="64529" y="18100"/>
                      </a:lnTo>
                      <a:lnTo>
                        <a:pt x="64382" y="17890"/>
                      </a:lnTo>
                      <a:lnTo>
                        <a:pt x="64487" y="17828"/>
                      </a:lnTo>
                      <a:lnTo>
                        <a:pt x="64382" y="17660"/>
                      </a:lnTo>
                      <a:lnTo>
                        <a:pt x="64424" y="17451"/>
                      </a:lnTo>
                      <a:lnTo>
                        <a:pt x="64424" y="17325"/>
                      </a:lnTo>
                      <a:lnTo>
                        <a:pt x="64508" y="17221"/>
                      </a:lnTo>
                      <a:lnTo>
                        <a:pt x="64508" y="17032"/>
                      </a:lnTo>
                      <a:lnTo>
                        <a:pt x="64612" y="16928"/>
                      </a:lnTo>
                      <a:lnTo>
                        <a:pt x="64612" y="16802"/>
                      </a:lnTo>
                      <a:lnTo>
                        <a:pt x="64591" y="16781"/>
                      </a:lnTo>
                      <a:lnTo>
                        <a:pt x="64717" y="16719"/>
                      </a:lnTo>
                      <a:lnTo>
                        <a:pt x="64591" y="16572"/>
                      </a:lnTo>
                      <a:lnTo>
                        <a:pt x="64633" y="16175"/>
                      </a:lnTo>
                      <a:lnTo>
                        <a:pt x="64738" y="16091"/>
                      </a:lnTo>
                      <a:lnTo>
                        <a:pt x="64633" y="15944"/>
                      </a:lnTo>
                      <a:lnTo>
                        <a:pt x="64612" y="15777"/>
                      </a:lnTo>
                      <a:lnTo>
                        <a:pt x="64529" y="15735"/>
                      </a:lnTo>
                      <a:lnTo>
                        <a:pt x="64529" y="15672"/>
                      </a:lnTo>
                      <a:lnTo>
                        <a:pt x="64633" y="15589"/>
                      </a:lnTo>
                      <a:lnTo>
                        <a:pt x="64612" y="15442"/>
                      </a:lnTo>
                      <a:lnTo>
                        <a:pt x="64696" y="15379"/>
                      </a:lnTo>
                      <a:lnTo>
                        <a:pt x="64822" y="15170"/>
                      </a:lnTo>
                      <a:lnTo>
                        <a:pt x="64947" y="15212"/>
                      </a:lnTo>
                      <a:lnTo>
                        <a:pt x="65031" y="15149"/>
                      </a:lnTo>
                      <a:lnTo>
                        <a:pt x="65114" y="15170"/>
                      </a:lnTo>
                      <a:lnTo>
                        <a:pt x="65156" y="15107"/>
                      </a:lnTo>
                      <a:lnTo>
                        <a:pt x="65366" y="15107"/>
                      </a:lnTo>
                      <a:lnTo>
                        <a:pt x="65407" y="15045"/>
                      </a:lnTo>
                      <a:lnTo>
                        <a:pt x="65470" y="15024"/>
                      </a:lnTo>
                      <a:lnTo>
                        <a:pt x="65512" y="14919"/>
                      </a:lnTo>
                      <a:lnTo>
                        <a:pt x="65554" y="14919"/>
                      </a:lnTo>
                      <a:lnTo>
                        <a:pt x="65617" y="14898"/>
                      </a:lnTo>
                      <a:lnTo>
                        <a:pt x="65742" y="14898"/>
                      </a:lnTo>
                      <a:lnTo>
                        <a:pt x="65763" y="15003"/>
                      </a:lnTo>
                      <a:lnTo>
                        <a:pt x="65826" y="14961"/>
                      </a:lnTo>
                      <a:lnTo>
                        <a:pt x="65868" y="14961"/>
                      </a:lnTo>
                      <a:lnTo>
                        <a:pt x="65951" y="15107"/>
                      </a:lnTo>
                      <a:lnTo>
                        <a:pt x="65993" y="15107"/>
                      </a:lnTo>
                      <a:lnTo>
                        <a:pt x="66098" y="14961"/>
                      </a:lnTo>
                      <a:lnTo>
                        <a:pt x="66098" y="14835"/>
                      </a:lnTo>
                      <a:lnTo>
                        <a:pt x="66182" y="14815"/>
                      </a:lnTo>
                      <a:lnTo>
                        <a:pt x="66203" y="14689"/>
                      </a:lnTo>
                      <a:lnTo>
                        <a:pt x="66265" y="14689"/>
                      </a:lnTo>
                      <a:lnTo>
                        <a:pt x="66286" y="14794"/>
                      </a:lnTo>
                      <a:lnTo>
                        <a:pt x="66412" y="14856"/>
                      </a:lnTo>
                      <a:lnTo>
                        <a:pt x="66412" y="15003"/>
                      </a:lnTo>
                      <a:lnTo>
                        <a:pt x="66391" y="15045"/>
                      </a:lnTo>
                      <a:lnTo>
                        <a:pt x="66454" y="15107"/>
                      </a:lnTo>
                      <a:lnTo>
                        <a:pt x="66475" y="15212"/>
                      </a:lnTo>
                      <a:lnTo>
                        <a:pt x="66391" y="15275"/>
                      </a:lnTo>
                      <a:lnTo>
                        <a:pt x="66454" y="15317"/>
                      </a:lnTo>
                      <a:lnTo>
                        <a:pt x="66475" y="15442"/>
                      </a:lnTo>
                      <a:lnTo>
                        <a:pt x="66454" y="15442"/>
                      </a:lnTo>
                      <a:lnTo>
                        <a:pt x="66454" y="15526"/>
                      </a:lnTo>
                      <a:lnTo>
                        <a:pt x="66475" y="15568"/>
                      </a:lnTo>
                      <a:lnTo>
                        <a:pt x="66412" y="15651"/>
                      </a:lnTo>
                      <a:lnTo>
                        <a:pt x="66391" y="15693"/>
                      </a:lnTo>
                      <a:lnTo>
                        <a:pt x="66412" y="15756"/>
                      </a:lnTo>
                      <a:lnTo>
                        <a:pt x="66516" y="15651"/>
                      </a:lnTo>
                      <a:lnTo>
                        <a:pt x="66558" y="15735"/>
                      </a:lnTo>
                      <a:lnTo>
                        <a:pt x="66663" y="15756"/>
                      </a:lnTo>
                      <a:lnTo>
                        <a:pt x="66684" y="15965"/>
                      </a:lnTo>
                      <a:lnTo>
                        <a:pt x="66726" y="15903"/>
                      </a:lnTo>
                      <a:lnTo>
                        <a:pt x="66726" y="15840"/>
                      </a:lnTo>
                      <a:lnTo>
                        <a:pt x="66830" y="15735"/>
                      </a:lnTo>
                      <a:lnTo>
                        <a:pt x="66914" y="15735"/>
                      </a:lnTo>
                      <a:lnTo>
                        <a:pt x="66977" y="15777"/>
                      </a:lnTo>
                      <a:lnTo>
                        <a:pt x="66872" y="15944"/>
                      </a:lnTo>
                      <a:lnTo>
                        <a:pt x="66977" y="16049"/>
                      </a:lnTo>
                      <a:lnTo>
                        <a:pt x="66998" y="16175"/>
                      </a:lnTo>
                      <a:lnTo>
                        <a:pt x="67081" y="15986"/>
                      </a:lnTo>
                      <a:lnTo>
                        <a:pt x="67144" y="15944"/>
                      </a:lnTo>
                      <a:lnTo>
                        <a:pt x="67144" y="15861"/>
                      </a:lnTo>
                      <a:lnTo>
                        <a:pt x="67207" y="15777"/>
                      </a:lnTo>
                      <a:lnTo>
                        <a:pt x="67207" y="15484"/>
                      </a:lnTo>
                      <a:lnTo>
                        <a:pt x="67291" y="15421"/>
                      </a:lnTo>
                      <a:lnTo>
                        <a:pt x="67207" y="15338"/>
                      </a:lnTo>
                      <a:lnTo>
                        <a:pt x="67311" y="15254"/>
                      </a:lnTo>
                      <a:lnTo>
                        <a:pt x="67311" y="15149"/>
                      </a:lnTo>
                      <a:lnTo>
                        <a:pt x="67249" y="15128"/>
                      </a:lnTo>
                      <a:lnTo>
                        <a:pt x="67249" y="15066"/>
                      </a:lnTo>
                      <a:lnTo>
                        <a:pt x="67311" y="15045"/>
                      </a:lnTo>
                      <a:lnTo>
                        <a:pt x="67332" y="14856"/>
                      </a:lnTo>
                      <a:lnTo>
                        <a:pt x="67249" y="14794"/>
                      </a:lnTo>
                      <a:lnTo>
                        <a:pt x="67311" y="14605"/>
                      </a:lnTo>
                      <a:lnTo>
                        <a:pt x="67395" y="14522"/>
                      </a:lnTo>
                      <a:lnTo>
                        <a:pt x="67542" y="14501"/>
                      </a:lnTo>
                      <a:lnTo>
                        <a:pt x="67604" y="14584"/>
                      </a:lnTo>
                      <a:lnTo>
                        <a:pt x="67667" y="14647"/>
                      </a:lnTo>
                      <a:lnTo>
                        <a:pt x="67730" y="14584"/>
                      </a:lnTo>
                      <a:lnTo>
                        <a:pt x="67646" y="14501"/>
                      </a:lnTo>
                      <a:lnTo>
                        <a:pt x="67688" y="14375"/>
                      </a:lnTo>
                      <a:lnTo>
                        <a:pt x="67521" y="14291"/>
                      </a:lnTo>
                      <a:lnTo>
                        <a:pt x="67479" y="14061"/>
                      </a:lnTo>
                      <a:lnTo>
                        <a:pt x="67395" y="13999"/>
                      </a:lnTo>
                      <a:lnTo>
                        <a:pt x="67395" y="13957"/>
                      </a:lnTo>
                      <a:lnTo>
                        <a:pt x="67291" y="13873"/>
                      </a:lnTo>
                      <a:lnTo>
                        <a:pt x="67270" y="13706"/>
                      </a:lnTo>
                      <a:lnTo>
                        <a:pt x="67311" y="13664"/>
                      </a:lnTo>
                      <a:lnTo>
                        <a:pt x="67291" y="13538"/>
                      </a:lnTo>
                      <a:lnTo>
                        <a:pt x="67165" y="13434"/>
                      </a:lnTo>
                      <a:lnTo>
                        <a:pt x="67186" y="13329"/>
                      </a:lnTo>
                      <a:lnTo>
                        <a:pt x="67123" y="13266"/>
                      </a:lnTo>
                      <a:lnTo>
                        <a:pt x="67291" y="13141"/>
                      </a:lnTo>
                      <a:lnTo>
                        <a:pt x="67416" y="13141"/>
                      </a:lnTo>
                      <a:lnTo>
                        <a:pt x="67521" y="13015"/>
                      </a:lnTo>
                      <a:lnTo>
                        <a:pt x="67688" y="13015"/>
                      </a:lnTo>
                      <a:lnTo>
                        <a:pt x="67730" y="12952"/>
                      </a:lnTo>
                      <a:lnTo>
                        <a:pt x="67897" y="13078"/>
                      </a:lnTo>
                      <a:lnTo>
                        <a:pt x="68044" y="13078"/>
                      </a:lnTo>
                      <a:lnTo>
                        <a:pt x="68107" y="13120"/>
                      </a:lnTo>
                      <a:lnTo>
                        <a:pt x="68211" y="13141"/>
                      </a:lnTo>
                      <a:lnTo>
                        <a:pt x="68274" y="13120"/>
                      </a:lnTo>
                      <a:lnTo>
                        <a:pt x="68127" y="13182"/>
                      </a:lnTo>
                      <a:lnTo>
                        <a:pt x="68211" y="13245"/>
                      </a:lnTo>
                      <a:lnTo>
                        <a:pt x="68065" y="13287"/>
                      </a:lnTo>
                      <a:lnTo>
                        <a:pt x="67939" y="13266"/>
                      </a:lnTo>
                      <a:lnTo>
                        <a:pt x="67793" y="13434"/>
                      </a:lnTo>
                      <a:lnTo>
                        <a:pt x="67793" y="13496"/>
                      </a:lnTo>
                      <a:lnTo>
                        <a:pt x="67835" y="13643"/>
                      </a:lnTo>
                      <a:lnTo>
                        <a:pt x="67835" y="13768"/>
                      </a:lnTo>
                      <a:lnTo>
                        <a:pt x="67918" y="13810"/>
                      </a:lnTo>
                      <a:lnTo>
                        <a:pt x="67939" y="13894"/>
                      </a:lnTo>
                      <a:lnTo>
                        <a:pt x="68065" y="14061"/>
                      </a:lnTo>
                      <a:lnTo>
                        <a:pt x="68065" y="14103"/>
                      </a:lnTo>
                      <a:lnTo>
                        <a:pt x="68107" y="14103"/>
                      </a:lnTo>
                      <a:lnTo>
                        <a:pt x="68065" y="14166"/>
                      </a:lnTo>
                      <a:lnTo>
                        <a:pt x="68211" y="14208"/>
                      </a:lnTo>
                      <a:lnTo>
                        <a:pt x="68232" y="14333"/>
                      </a:lnTo>
                      <a:lnTo>
                        <a:pt x="68232" y="14396"/>
                      </a:lnTo>
                      <a:lnTo>
                        <a:pt x="68169" y="14438"/>
                      </a:lnTo>
                      <a:lnTo>
                        <a:pt x="68211" y="14710"/>
                      </a:lnTo>
                      <a:lnTo>
                        <a:pt x="68253" y="14731"/>
                      </a:lnTo>
                      <a:lnTo>
                        <a:pt x="68316" y="14647"/>
                      </a:lnTo>
                      <a:lnTo>
                        <a:pt x="68358" y="14647"/>
                      </a:lnTo>
                      <a:lnTo>
                        <a:pt x="68441" y="14752"/>
                      </a:lnTo>
                      <a:lnTo>
                        <a:pt x="68483" y="14835"/>
                      </a:lnTo>
                      <a:lnTo>
                        <a:pt x="68420" y="15024"/>
                      </a:lnTo>
                      <a:lnTo>
                        <a:pt x="68420" y="15233"/>
                      </a:lnTo>
                      <a:lnTo>
                        <a:pt x="68483" y="15317"/>
                      </a:lnTo>
                      <a:lnTo>
                        <a:pt x="68567" y="15254"/>
                      </a:lnTo>
                      <a:lnTo>
                        <a:pt x="68672" y="15275"/>
                      </a:lnTo>
                      <a:lnTo>
                        <a:pt x="68692" y="15338"/>
                      </a:lnTo>
                      <a:lnTo>
                        <a:pt x="68672" y="15421"/>
                      </a:lnTo>
                      <a:lnTo>
                        <a:pt x="68588" y="15421"/>
                      </a:lnTo>
                      <a:lnTo>
                        <a:pt x="68483" y="15484"/>
                      </a:lnTo>
                      <a:lnTo>
                        <a:pt x="68462" y="15484"/>
                      </a:lnTo>
                      <a:lnTo>
                        <a:pt x="68337" y="15631"/>
                      </a:lnTo>
                      <a:lnTo>
                        <a:pt x="68316" y="15735"/>
                      </a:lnTo>
                      <a:lnTo>
                        <a:pt x="68169" y="15798"/>
                      </a:lnTo>
                      <a:lnTo>
                        <a:pt x="68148" y="15861"/>
                      </a:lnTo>
                      <a:lnTo>
                        <a:pt x="68065" y="15882"/>
                      </a:lnTo>
                      <a:lnTo>
                        <a:pt x="68065" y="15986"/>
                      </a:lnTo>
                      <a:lnTo>
                        <a:pt x="68023" y="16070"/>
                      </a:lnTo>
                      <a:lnTo>
                        <a:pt x="68065" y="16195"/>
                      </a:lnTo>
                      <a:lnTo>
                        <a:pt x="68148" y="16175"/>
                      </a:lnTo>
                      <a:lnTo>
                        <a:pt x="68148" y="16321"/>
                      </a:lnTo>
                      <a:lnTo>
                        <a:pt x="68044" y="16509"/>
                      </a:lnTo>
                      <a:lnTo>
                        <a:pt x="68065" y="16593"/>
                      </a:lnTo>
                      <a:lnTo>
                        <a:pt x="68127" y="16614"/>
                      </a:lnTo>
                      <a:lnTo>
                        <a:pt x="68107" y="16844"/>
                      </a:lnTo>
                      <a:lnTo>
                        <a:pt x="68127" y="17032"/>
                      </a:lnTo>
                      <a:lnTo>
                        <a:pt x="68065" y="17116"/>
                      </a:lnTo>
                      <a:lnTo>
                        <a:pt x="67939" y="17158"/>
                      </a:lnTo>
                      <a:lnTo>
                        <a:pt x="67918" y="17263"/>
                      </a:lnTo>
                      <a:lnTo>
                        <a:pt x="67960" y="17325"/>
                      </a:lnTo>
                      <a:lnTo>
                        <a:pt x="67939" y="17535"/>
                      </a:lnTo>
                      <a:lnTo>
                        <a:pt x="67918" y="17576"/>
                      </a:lnTo>
                      <a:lnTo>
                        <a:pt x="67939" y="17660"/>
                      </a:lnTo>
                      <a:lnTo>
                        <a:pt x="68044" y="17765"/>
                      </a:lnTo>
                      <a:lnTo>
                        <a:pt x="67960" y="17765"/>
                      </a:lnTo>
                      <a:lnTo>
                        <a:pt x="67939" y="17953"/>
                      </a:lnTo>
                      <a:lnTo>
                        <a:pt x="67960" y="17995"/>
                      </a:lnTo>
                      <a:lnTo>
                        <a:pt x="67960" y="18141"/>
                      </a:lnTo>
                      <a:lnTo>
                        <a:pt x="67855" y="18246"/>
                      </a:lnTo>
                      <a:lnTo>
                        <a:pt x="67939" y="18372"/>
                      </a:lnTo>
                      <a:lnTo>
                        <a:pt x="67939" y="18602"/>
                      </a:lnTo>
                      <a:lnTo>
                        <a:pt x="68023" y="18811"/>
                      </a:lnTo>
                      <a:lnTo>
                        <a:pt x="67835" y="19146"/>
                      </a:lnTo>
                      <a:lnTo>
                        <a:pt x="67939" y="19292"/>
                      </a:lnTo>
                      <a:lnTo>
                        <a:pt x="67835" y="19250"/>
                      </a:lnTo>
                      <a:lnTo>
                        <a:pt x="67625" y="19292"/>
                      </a:lnTo>
                      <a:lnTo>
                        <a:pt x="67625" y="19501"/>
                      </a:lnTo>
                      <a:lnTo>
                        <a:pt x="67646" y="19564"/>
                      </a:lnTo>
                      <a:lnTo>
                        <a:pt x="67521" y="19711"/>
                      </a:lnTo>
                      <a:lnTo>
                        <a:pt x="67291" y="19606"/>
                      </a:lnTo>
                      <a:lnTo>
                        <a:pt x="67186" y="19711"/>
                      </a:lnTo>
                      <a:lnTo>
                        <a:pt x="67186" y="19773"/>
                      </a:lnTo>
                      <a:lnTo>
                        <a:pt x="67332" y="19773"/>
                      </a:lnTo>
                      <a:lnTo>
                        <a:pt x="67542" y="20087"/>
                      </a:lnTo>
                      <a:lnTo>
                        <a:pt x="67542" y="20380"/>
                      </a:lnTo>
                      <a:lnTo>
                        <a:pt x="67500" y="20464"/>
                      </a:lnTo>
                      <a:lnTo>
                        <a:pt x="67542" y="20548"/>
                      </a:lnTo>
                      <a:lnTo>
                        <a:pt x="67437" y="20569"/>
                      </a:lnTo>
                      <a:lnTo>
                        <a:pt x="67416" y="20778"/>
                      </a:lnTo>
                      <a:lnTo>
                        <a:pt x="67291" y="20924"/>
                      </a:lnTo>
                      <a:lnTo>
                        <a:pt x="67270" y="21175"/>
                      </a:lnTo>
                      <a:lnTo>
                        <a:pt x="67374" y="21385"/>
                      </a:lnTo>
                      <a:lnTo>
                        <a:pt x="67416" y="21761"/>
                      </a:lnTo>
                      <a:lnTo>
                        <a:pt x="67583" y="22033"/>
                      </a:lnTo>
                      <a:lnTo>
                        <a:pt x="67583" y="22242"/>
                      </a:lnTo>
                      <a:lnTo>
                        <a:pt x="67835" y="22807"/>
                      </a:lnTo>
                      <a:lnTo>
                        <a:pt x="68148" y="23414"/>
                      </a:lnTo>
                      <a:lnTo>
                        <a:pt x="68462" y="23916"/>
                      </a:lnTo>
                      <a:lnTo>
                        <a:pt x="68630" y="24063"/>
                      </a:lnTo>
                      <a:lnTo>
                        <a:pt x="68630" y="24251"/>
                      </a:lnTo>
                      <a:lnTo>
                        <a:pt x="69048" y="24732"/>
                      </a:lnTo>
                      <a:lnTo>
                        <a:pt x="69488" y="25527"/>
                      </a:lnTo>
                      <a:lnTo>
                        <a:pt x="69697" y="25632"/>
                      </a:lnTo>
                      <a:lnTo>
                        <a:pt x="69843" y="25632"/>
                      </a:lnTo>
                      <a:lnTo>
                        <a:pt x="69927" y="25590"/>
                      </a:lnTo>
                      <a:lnTo>
                        <a:pt x="69927" y="25590"/>
                      </a:lnTo>
                      <a:lnTo>
                        <a:pt x="69885" y="25695"/>
                      </a:lnTo>
                      <a:lnTo>
                        <a:pt x="69780" y="25737"/>
                      </a:lnTo>
                      <a:lnTo>
                        <a:pt x="69697" y="25737"/>
                      </a:lnTo>
                      <a:lnTo>
                        <a:pt x="69843" y="25988"/>
                      </a:lnTo>
                      <a:lnTo>
                        <a:pt x="70052" y="26469"/>
                      </a:lnTo>
                      <a:lnTo>
                        <a:pt x="70094" y="26678"/>
                      </a:lnTo>
                      <a:lnTo>
                        <a:pt x="70220" y="26867"/>
                      </a:lnTo>
                      <a:lnTo>
                        <a:pt x="70450" y="26887"/>
                      </a:lnTo>
                      <a:lnTo>
                        <a:pt x="70471" y="26971"/>
                      </a:lnTo>
                      <a:lnTo>
                        <a:pt x="70471" y="27076"/>
                      </a:lnTo>
                      <a:lnTo>
                        <a:pt x="70513" y="27159"/>
                      </a:lnTo>
                      <a:lnTo>
                        <a:pt x="70471" y="27285"/>
                      </a:lnTo>
                      <a:lnTo>
                        <a:pt x="70617" y="27034"/>
                      </a:lnTo>
                      <a:lnTo>
                        <a:pt x="70659" y="26762"/>
                      </a:lnTo>
                      <a:lnTo>
                        <a:pt x="70680" y="26741"/>
                      </a:lnTo>
                      <a:lnTo>
                        <a:pt x="70680" y="26636"/>
                      </a:lnTo>
                      <a:lnTo>
                        <a:pt x="70827" y="26511"/>
                      </a:lnTo>
                      <a:lnTo>
                        <a:pt x="70848" y="26406"/>
                      </a:lnTo>
                      <a:lnTo>
                        <a:pt x="70827" y="26343"/>
                      </a:lnTo>
                      <a:lnTo>
                        <a:pt x="70868" y="26239"/>
                      </a:lnTo>
                      <a:lnTo>
                        <a:pt x="70931" y="25988"/>
                      </a:lnTo>
                      <a:lnTo>
                        <a:pt x="70868" y="25883"/>
                      </a:lnTo>
                      <a:lnTo>
                        <a:pt x="70889" y="25695"/>
                      </a:lnTo>
                      <a:lnTo>
                        <a:pt x="70994" y="25611"/>
                      </a:lnTo>
                      <a:lnTo>
                        <a:pt x="70889" y="25507"/>
                      </a:lnTo>
                      <a:lnTo>
                        <a:pt x="70848" y="25527"/>
                      </a:lnTo>
                      <a:lnTo>
                        <a:pt x="70764" y="25507"/>
                      </a:lnTo>
                      <a:lnTo>
                        <a:pt x="70827" y="25423"/>
                      </a:lnTo>
                      <a:lnTo>
                        <a:pt x="70743" y="25276"/>
                      </a:lnTo>
                      <a:lnTo>
                        <a:pt x="70785" y="25297"/>
                      </a:lnTo>
                      <a:lnTo>
                        <a:pt x="70848" y="25255"/>
                      </a:lnTo>
                      <a:lnTo>
                        <a:pt x="70743" y="25151"/>
                      </a:lnTo>
                      <a:lnTo>
                        <a:pt x="70764" y="25067"/>
                      </a:lnTo>
                      <a:lnTo>
                        <a:pt x="70785" y="24942"/>
                      </a:lnTo>
                      <a:lnTo>
                        <a:pt x="70659" y="24942"/>
                      </a:lnTo>
                      <a:lnTo>
                        <a:pt x="70576" y="24879"/>
                      </a:lnTo>
                      <a:lnTo>
                        <a:pt x="70638" y="24774"/>
                      </a:lnTo>
                      <a:lnTo>
                        <a:pt x="70743" y="24879"/>
                      </a:lnTo>
                      <a:lnTo>
                        <a:pt x="70889" y="24732"/>
                      </a:lnTo>
                      <a:lnTo>
                        <a:pt x="70973" y="24753"/>
                      </a:lnTo>
                      <a:lnTo>
                        <a:pt x="71078" y="24649"/>
                      </a:lnTo>
                      <a:lnTo>
                        <a:pt x="71182" y="24565"/>
                      </a:lnTo>
                      <a:lnTo>
                        <a:pt x="71203" y="24586"/>
                      </a:lnTo>
                      <a:lnTo>
                        <a:pt x="71350" y="24628"/>
                      </a:lnTo>
                      <a:lnTo>
                        <a:pt x="71266" y="24523"/>
                      </a:lnTo>
                      <a:lnTo>
                        <a:pt x="71099" y="24439"/>
                      </a:lnTo>
                      <a:lnTo>
                        <a:pt x="71099" y="24314"/>
                      </a:lnTo>
                      <a:lnTo>
                        <a:pt x="70952" y="24230"/>
                      </a:lnTo>
                      <a:lnTo>
                        <a:pt x="70848" y="23895"/>
                      </a:lnTo>
                      <a:lnTo>
                        <a:pt x="70931" y="23602"/>
                      </a:lnTo>
                      <a:lnTo>
                        <a:pt x="70827" y="23498"/>
                      </a:lnTo>
                      <a:lnTo>
                        <a:pt x="70889" y="23414"/>
                      </a:lnTo>
                      <a:lnTo>
                        <a:pt x="70931" y="23268"/>
                      </a:lnTo>
                      <a:lnTo>
                        <a:pt x="71036" y="23058"/>
                      </a:lnTo>
                      <a:lnTo>
                        <a:pt x="71078" y="23372"/>
                      </a:lnTo>
                      <a:lnTo>
                        <a:pt x="71161" y="23393"/>
                      </a:lnTo>
                      <a:lnTo>
                        <a:pt x="71350" y="23289"/>
                      </a:lnTo>
                      <a:lnTo>
                        <a:pt x="71371" y="23330"/>
                      </a:lnTo>
                      <a:lnTo>
                        <a:pt x="71705" y="23205"/>
                      </a:lnTo>
                      <a:lnTo>
                        <a:pt x="71705" y="23058"/>
                      </a:lnTo>
                      <a:lnTo>
                        <a:pt x="71789" y="22975"/>
                      </a:lnTo>
                      <a:lnTo>
                        <a:pt x="71664" y="22891"/>
                      </a:lnTo>
                      <a:lnTo>
                        <a:pt x="71454" y="22598"/>
                      </a:lnTo>
                      <a:lnTo>
                        <a:pt x="71371" y="22598"/>
                      </a:lnTo>
                      <a:lnTo>
                        <a:pt x="71078" y="22159"/>
                      </a:lnTo>
                      <a:lnTo>
                        <a:pt x="71078" y="22054"/>
                      </a:lnTo>
                      <a:lnTo>
                        <a:pt x="70994" y="21970"/>
                      </a:lnTo>
                      <a:lnTo>
                        <a:pt x="70973" y="21594"/>
                      </a:lnTo>
                      <a:lnTo>
                        <a:pt x="70994" y="21531"/>
                      </a:lnTo>
                      <a:lnTo>
                        <a:pt x="70952" y="21343"/>
                      </a:lnTo>
                      <a:lnTo>
                        <a:pt x="71036" y="21217"/>
                      </a:lnTo>
                      <a:lnTo>
                        <a:pt x="71036" y="21092"/>
                      </a:lnTo>
                      <a:lnTo>
                        <a:pt x="70889" y="21113"/>
                      </a:lnTo>
                      <a:lnTo>
                        <a:pt x="70868" y="21029"/>
                      </a:lnTo>
                      <a:lnTo>
                        <a:pt x="70973" y="20882"/>
                      </a:lnTo>
                      <a:lnTo>
                        <a:pt x="71078" y="20841"/>
                      </a:lnTo>
                      <a:lnTo>
                        <a:pt x="71078" y="20778"/>
                      </a:lnTo>
                      <a:lnTo>
                        <a:pt x="71078" y="20757"/>
                      </a:lnTo>
                      <a:lnTo>
                        <a:pt x="71161" y="20673"/>
                      </a:lnTo>
                      <a:lnTo>
                        <a:pt x="71182" y="20778"/>
                      </a:lnTo>
                      <a:lnTo>
                        <a:pt x="71182" y="20903"/>
                      </a:lnTo>
                      <a:lnTo>
                        <a:pt x="71140" y="21029"/>
                      </a:lnTo>
                      <a:lnTo>
                        <a:pt x="71140" y="21196"/>
                      </a:lnTo>
                      <a:lnTo>
                        <a:pt x="71308" y="21238"/>
                      </a:lnTo>
                      <a:lnTo>
                        <a:pt x="71475" y="21343"/>
                      </a:lnTo>
                      <a:lnTo>
                        <a:pt x="71559" y="21322"/>
                      </a:lnTo>
                      <a:lnTo>
                        <a:pt x="71559" y="21154"/>
                      </a:lnTo>
                      <a:lnTo>
                        <a:pt x="71601" y="21092"/>
                      </a:lnTo>
                      <a:lnTo>
                        <a:pt x="71496" y="20903"/>
                      </a:lnTo>
                      <a:lnTo>
                        <a:pt x="71245" y="20673"/>
                      </a:lnTo>
                      <a:lnTo>
                        <a:pt x="71245" y="20401"/>
                      </a:lnTo>
                      <a:lnTo>
                        <a:pt x="71099" y="20359"/>
                      </a:lnTo>
                      <a:lnTo>
                        <a:pt x="71078" y="20317"/>
                      </a:lnTo>
                      <a:lnTo>
                        <a:pt x="71057" y="20380"/>
                      </a:lnTo>
                      <a:lnTo>
                        <a:pt x="70973" y="20464"/>
                      </a:lnTo>
                      <a:lnTo>
                        <a:pt x="70973" y="20506"/>
                      </a:lnTo>
                      <a:lnTo>
                        <a:pt x="70931" y="20569"/>
                      </a:lnTo>
                      <a:lnTo>
                        <a:pt x="70785" y="20485"/>
                      </a:lnTo>
                      <a:lnTo>
                        <a:pt x="70785" y="20276"/>
                      </a:lnTo>
                      <a:lnTo>
                        <a:pt x="70722" y="20150"/>
                      </a:lnTo>
                      <a:lnTo>
                        <a:pt x="70617" y="19941"/>
                      </a:lnTo>
                      <a:lnTo>
                        <a:pt x="70680" y="19836"/>
                      </a:lnTo>
                      <a:lnTo>
                        <a:pt x="70743" y="19794"/>
                      </a:lnTo>
                      <a:lnTo>
                        <a:pt x="70722" y="19690"/>
                      </a:lnTo>
                      <a:lnTo>
                        <a:pt x="70785" y="19585"/>
                      </a:lnTo>
                      <a:lnTo>
                        <a:pt x="70722" y="19522"/>
                      </a:lnTo>
                      <a:lnTo>
                        <a:pt x="70743" y="19439"/>
                      </a:lnTo>
                      <a:lnTo>
                        <a:pt x="70743" y="19334"/>
                      </a:lnTo>
                      <a:lnTo>
                        <a:pt x="70659" y="19271"/>
                      </a:lnTo>
                      <a:lnTo>
                        <a:pt x="70555" y="19313"/>
                      </a:lnTo>
                      <a:lnTo>
                        <a:pt x="70366" y="19146"/>
                      </a:lnTo>
                      <a:lnTo>
                        <a:pt x="70241" y="19146"/>
                      </a:lnTo>
                      <a:lnTo>
                        <a:pt x="70157" y="19229"/>
                      </a:lnTo>
                      <a:lnTo>
                        <a:pt x="70157" y="19313"/>
                      </a:lnTo>
                      <a:lnTo>
                        <a:pt x="70304" y="19460"/>
                      </a:lnTo>
                      <a:lnTo>
                        <a:pt x="70262" y="19564"/>
                      </a:lnTo>
                      <a:lnTo>
                        <a:pt x="70220" y="19627"/>
                      </a:lnTo>
                      <a:lnTo>
                        <a:pt x="70094" y="19564"/>
                      </a:lnTo>
                      <a:lnTo>
                        <a:pt x="69927" y="19355"/>
                      </a:lnTo>
                      <a:lnTo>
                        <a:pt x="69822" y="19250"/>
                      </a:lnTo>
                      <a:lnTo>
                        <a:pt x="69739" y="19208"/>
                      </a:lnTo>
                      <a:lnTo>
                        <a:pt x="69801" y="19146"/>
                      </a:lnTo>
                      <a:lnTo>
                        <a:pt x="69697" y="18936"/>
                      </a:lnTo>
                      <a:lnTo>
                        <a:pt x="69697" y="18811"/>
                      </a:lnTo>
                      <a:lnTo>
                        <a:pt x="69697" y="18727"/>
                      </a:lnTo>
                      <a:lnTo>
                        <a:pt x="69634" y="18623"/>
                      </a:lnTo>
                      <a:lnTo>
                        <a:pt x="69697" y="18539"/>
                      </a:lnTo>
                      <a:lnTo>
                        <a:pt x="69634" y="18372"/>
                      </a:lnTo>
                      <a:lnTo>
                        <a:pt x="69718" y="18267"/>
                      </a:lnTo>
                      <a:lnTo>
                        <a:pt x="69718" y="18162"/>
                      </a:lnTo>
                      <a:lnTo>
                        <a:pt x="69739" y="18037"/>
                      </a:lnTo>
                      <a:lnTo>
                        <a:pt x="69739" y="17890"/>
                      </a:lnTo>
                      <a:lnTo>
                        <a:pt x="69697" y="17932"/>
                      </a:lnTo>
                      <a:lnTo>
                        <a:pt x="69592" y="17786"/>
                      </a:lnTo>
                      <a:lnTo>
                        <a:pt x="69613" y="17744"/>
                      </a:lnTo>
                      <a:lnTo>
                        <a:pt x="69697" y="17723"/>
                      </a:lnTo>
                      <a:lnTo>
                        <a:pt x="69801" y="17786"/>
                      </a:lnTo>
                      <a:lnTo>
                        <a:pt x="69801" y="17744"/>
                      </a:lnTo>
                      <a:lnTo>
                        <a:pt x="69718" y="17660"/>
                      </a:lnTo>
                      <a:lnTo>
                        <a:pt x="69634" y="17576"/>
                      </a:lnTo>
                      <a:lnTo>
                        <a:pt x="69676" y="17514"/>
                      </a:lnTo>
                      <a:lnTo>
                        <a:pt x="69718" y="17514"/>
                      </a:lnTo>
                      <a:lnTo>
                        <a:pt x="69697" y="17430"/>
                      </a:lnTo>
                      <a:lnTo>
                        <a:pt x="69613" y="17346"/>
                      </a:lnTo>
                      <a:lnTo>
                        <a:pt x="69488" y="17325"/>
                      </a:lnTo>
                      <a:lnTo>
                        <a:pt x="69467" y="17242"/>
                      </a:lnTo>
                      <a:lnTo>
                        <a:pt x="69508" y="17221"/>
                      </a:lnTo>
                      <a:lnTo>
                        <a:pt x="69488" y="17074"/>
                      </a:lnTo>
                      <a:lnTo>
                        <a:pt x="69383" y="16970"/>
                      </a:lnTo>
                      <a:lnTo>
                        <a:pt x="69404" y="16886"/>
                      </a:lnTo>
                      <a:lnTo>
                        <a:pt x="69425" y="16781"/>
                      </a:lnTo>
                      <a:lnTo>
                        <a:pt x="69488" y="16719"/>
                      </a:lnTo>
                      <a:lnTo>
                        <a:pt x="69404" y="16614"/>
                      </a:lnTo>
                      <a:lnTo>
                        <a:pt x="69425" y="16530"/>
                      </a:lnTo>
                      <a:lnTo>
                        <a:pt x="69508" y="16530"/>
                      </a:lnTo>
                      <a:lnTo>
                        <a:pt x="69613" y="16593"/>
                      </a:lnTo>
                      <a:lnTo>
                        <a:pt x="69697" y="16572"/>
                      </a:lnTo>
                      <a:lnTo>
                        <a:pt x="69739" y="16405"/>
                      </a:lnTo>
                      <a:lnTo>
                        <a:pt x="69822" y="16405"/>
                      </a:lnTo>
                      <a:lnTo>
                        <a:pt x="69885" y="16488"/>
                      </a:lnTo>
                      <a:lnTo>
                        <a:pt x="69927" y="16488"/>
                      </a:lnTo>
                      <a:lnTo>
                        <a:pt x="70011" y="16614"/>
                      </a:lnTo>
                      <a:lnTo>
                        <a:pt x="70136" y="16363"/>
                      </a:lnTo>
                      <a:lnTo>
                        <a:pt x="70011" y="16300"/>
                      </a:lnTo>
                      <a:lnTo>
                        <a:pt x="70032" y="16195"/>
                      </a:lnTo>
                      <a:lnTo>
                        <a:pt x="70115" y="16154"/>
                      </a:lnTo>
                      <a:lnTo>
                        <a:pt x="70241" y="15903"/>
                      </a:lnTo>
                      <a:lnTo>
                        <a:pt x="70241" y="15777"/>
                      </a:lnTo>
                      <a:lnTo>
                        <a:pt x="70324" y="15882"/>
                      </a:lnTo>
                      <a:lnTo>
                        <a:pt x="70429" y="15944"/>
                      </a:lnTo>
                      <a:lnTo>
                        <a:pt x="70429" y="16070"/>
                      </a:lnTo>
                      <a:lnTo>
                        <a:pt x="70555" y="16426"/>
                      </a:lnTo>
                      <a:lnTo>
                        <a:pt x="70638" y="16509"/>
                      </a:lnTo>
                      <a:lnTo>
                        <a:pt x="70680" y="16468"/>
                      </a:lnTo>
                      <a:lnTo>
                        <a:pt x="70722" y="16154"/>
                      </a:lnTo>
                      <a:lnTo>
                        <a:pt x="70743" y="16049"/>
                      </a:lnTo>
                      <a:lnTo>
                        <a:pt x="70722" y="15903"/>
                      </a:lnTo>
                      <a:lnTo>
                        <a:pt x="70785" y="15798"/>
                      </a:lnTo>
                      <a:lnTo>
                        <a:pt x="70722" y="15651"/>
                      </a:lnTo>
                      <a:lnTo>
                        <a:pt x="70827" y="15693"/>
                      </a:lnTo>
                      <a:lnTo>
                        <a:pt x="70889" y="15631"/>
                      </a:lnTo>
                      <a:lnTo>
                        <a:pt x="70952" y="15421"/>
                      </a:lnTo>
                      <a:lnTo>
                        <a:pt x="71057" y="15421"/>
                      </a:lnTo>
                      <a:lnTo>
                        <a:pt x="71182" y="15254"/>
                      </a:lnTo>
                      <a:lnTo>
                        <a:pt x="71308" y="15233"/>
                      </a:lnTo>
                      <a:lnTo>
                        <a:pt x="71371" y="15275"/>
                      </a:lnTo>
                      <a:lnTo>
                        <a:pt x="71559" y="15149"/>
                      </a:lnTo>
                      <a:lnTo>
                        <a:pt x="71705" y="15170"/>
                      </a:lnTo>
                      <a:lnTo>
                        <a:pt x="72019" y="15359"/>
                      </a:lnTo>
                      <a:lnTo>
                        <a:pt x="72040" y="15463"/>
                      </a:lnTo>
                      <a:lnTo>
                        <a:pt x="72124" y="15484"/>
                      </a:lnTo>
                      <a:lnTo>
                        <a:pt x="72229" y="15463"/>
                      </a:lnTo>
                      <a:lnTo>
                        <a:pt x="72291" y="15484"/>
                      </a:lnTo>
                      <a:lnTo>
                        <a:pt x="72229" y="15547"/>
                      </a:lnTo>
                      <a:lnTo>
                        <a:pt x="72396" y="15714"/>
                      </a:lnTo>
                      <a:lnTo>
                        <a:pt x="72438" y="15672"/>
                      </a:lnTo>
                      <a:lnTo>
                        <a:pt x="72542" y="15777"/>
                      </a:lnTo>
                      <a:lnTo>
                        <a:pt x="72668" y="15756"/>
                      </a:lnTo>
                      <a:lnTo>
                        <a:pt x="72752" y="15777"/>
                      </a:lnTo>
                      <a:lnTo>
                        <a:pt x="72752" y="15672"/>
                      </a:lnTo>
                      <a:lnTo>
                        <a:pt x="72647" y="15526"/>
                      </a:lnTo>
                      <a:lnTo>
                        <a:pt x="72710" y="15442"/>
                      </a:lnTo>
                      <a:lnTo>
                        <a:pt x="72668" y="15359"/>
                      </a:lnTo>
                      <a:lnTo>
                        <a:pt x="72605" y="15338"/>
                      </a:lnTo>
                      <a:lnTo>
                        <a:pt x="72605" y="15233"/>
                      </a:lnTo>
                      <a:lnTo>
                        <a:pt x="72668" y="15128"/>
                      </a:lnTo>
                      <a:lnTo>
                        <a:pt x="72731" y="14856"/>
                      </a:lnTo>
                      <a:lnTo>
                        <a:pt x="72814" y="14647"/>
                      </a:lnTo>
                      <a:lnTo>
                        <a:pt x="72773" y="14543"/>
                      </a:lnTo>
                      <a:lnTo>
                        <a:pt x="72919" y="14375"/>
                      </a:lnTo>
                      <a:lnTo>
                        <a:pt x="72856" y="14291"/>
                      </a:lnTo>
                      <a:lnTo>
                        <a:pt x="72940" y="14229"/>
                      </a:lnTo>
                      <a:lnTo>
                        <a:pt x="72856" y="14061"/>
                      </a:lnTo>
                      <a:lnTo>
                        <a:pt x="72773" y="13999"/>
                      </a:lnTo>
                      <a:lnTo>
                        <a:pt x="72773" y="13957"/>
                      </a:lnTo>
                      <a:lnTo>
                        <a:pt x="72940" y="13957"/>
                      </a:lnTo>
                      <a:lnTo>
                        <a:pt x="72982" y="13810"/>
                      </a:lnTo>
                      <a:lnTo>
                        <a:pt x="72814" y="13747"/>
                      </a:lnTo>
                      <a:lnTo>
                        <a:pt x="72752" y="13643"/>
                      </a:lnTo>
                      <a:lnTo>
                        <a:pt x="72835" y="13601"/>
                      </a:lnTo>
                      <a:lnTo>
                        <a:pt x="72877" y="13664"/>
                      </a:lnTo>
                      <a:lnTo>
                        <a:pt x="72961" y="13643"/>
                      </a:lnTo>
                      <a:lnTo>
                        <a:pt x="72982" y="13559"/>
                      </a:lnTo>
                      <a:lnTo>
                        <a:pt x="72940" y="13475"/>
                      </a:lnTo>
                      <a:lnTo>
                        <a:pt x="73065" y="13371"/>
                      </a:lnTo>
                      <a:lnTo>
                        <a:pt x="73065" y="13287"/>
                      </a:lnTo>
                      <a:lnTo>
                        <a:pt x="72982" y="13224"/>
                      </a:lnTo>
                      <a:lnTo>
                        <a:pt x="73065" y="13162"/>
                      </a:lnTo>
                      <a:lnTo>
                        <a:pt x="73149" y="13182"/>
                      </a:lnTo>
                      <a:lnTo>
                        <a:pt x="73191" y="13078"/>
                      </a:lnTo>
                      <a:lnTo>
                        <a:pt x="73233" y="13036"/>
                      </a:lnTo>
                      <a:lnTo>
                        <a:pt x="73170" y="12973"/>
                      </a:lnTo>
                      <a:lnTo>
                        <a:pt x="73275" y="12952"/>
                      </a:lnTo>
                      <a:lnTo>
                        <a:pt x="73400" y="12827"/>
                      </a:lnTo>
                      <a:lnTo>
                        <a:pt x="73358" y="12743"/>
                      </a:lnTo>
                      <a:lnTo>
                        <a:pt x="73379" y="12638"/>
                      </a:lnTo>
                      <a:lnTo>
                        <a:pt x="73421" y="12722"/>
                      </a:lnTo>
                      <a:lnTo>
                        <a:pt x="73526" y="12618"/>
                      </a:lnTo>
                      <a:lnTo>
                        <a:pt x="73463" y="12450"/>
                      </a:lnTo>
                      <a:lnTo>
                        <a:pt x="73463" y="12304"/>
                      </a:lnTo>
                      <a:lnTo>
                        <a:pt x="73568" y="12304"/>
                      </a:lnTo>
                      <a:lnTo>
                        <a:pt x="73589" y="12325"/>
                      </a:lnTo>
                      <a:lnTo>
                        <a:pt x="73651" y="12283"/>
                      </a:lnTo>
                      <a:lnTo>
                        <a:pt x="73819" y="12074"/>
                      </a:lnTo>
                      <a:lnTo>
                        <a:pt x="73756" y="12032"/>
                      </a:lnTo>
                      <a:lnTo>
                        <a:pt x="73756" y="11927"/>
                      </a:lnTo>
                      <a:lnTo>
                        <a:pt x="73861" y="11927"/>
                      </a:lnTo>
                      <a:lnTo>
                        <a:pt x="74070" y="11760"/>
                      </a:lnTo>
                      <a:lnTo>
                        <a:pt x="73986" y="11697"/>
                      </a:lnTo>
                      <a:lnTo>
                        <a:pt x="74028" y="11655"/>
                      </a:lnTo>
                      <a:lnTo>
                        <a:pt x="74174" y="11655"/>
                      </a:lnTo>
                      <a:lnTo>
                        <a:pt x="74342" y="11550"/>
                      </a:lnTo>
                      <a:lnTo>
                        <a:pt x="74300" y="11467"/>
                      </a:lnTo>
                      <a:lnTo>
                        <a:pt x="74321" y="11404"/>
                      </a:lnTo>
                      <a:lnTo>
                        <a:pt x="74405" y="11467"/>
                      </a:lnTo>
                      <a:lnTo>
                        <a:pt x="74426" y="11571"/>
                      </a:lnTo>
                      <a:lnTo>
                        <a:pt x="74530" y="11592"/>
                      </a:lnTo>
                      <a:lnTo>
                        <a:pt x="74614" y="11550"/>
                      </a:lnTo>
                      <a:lnTo>
                        <a:pt x="74739" y="11613"/>
                      </a:lnTo>
                      <a:lnTo>
                        <a:pt x="75158" y="11613"/>
                      </a:lnTo>
                      <a:lnTo>
                        <a:pt x="75242" y="11676"/>
                      </a:lnTo>
                      <a:lnTo>
                        <a:pt x="75283" y="11655"/>
                      </a:lnTo>
                      <a:lnTo>
                        <a:pt x="75242" y="11488"/>
                      </a:lnTo>
                      <a:lnTo>
                        <a:pt x="75137" y="11404"/>
                      </a:lnTo>
                      <a:lnTo>
                        <a:pt x="75137" y="11362"/>
                      </a:lnTo>
                      <a:lnTo>
                        <a:pt x="75221" y="11341"/>
                      </a:lnTo>
                      <a:lnTo>
                        <a:pt x="75221" y="10986"/>
                      </a:lnTo>
                      <a:lnTo>
                        <a:pt x="75053" y="10755"/>
                      </a:lnTo>
                      <a:lnTo>
                        <a:pt x="74928" y="10734"/>
                      </a:lnTo>
                      <a:lnTo>
                        <a:pt x="74760" y="10525"/>
                      </a:lnTo>
                      <a:lnTo>
                        <a:pt x="74844" y="10442"/>
                      </a:lnTo>
                      <a:lnTo>
                        <a:pt x="74677" y="10316"/>
                      </a:lnTo>
                      <a:lnTo>
                        <a:pt x="74426" y="10253"/>
                      </a:lnTo>
                      <a:lnTo>
                        <a:pt x="74153" y="10086"/>
                      </a:lnTo>
                      <a:lnTo>
                        <a:pt x="74049" y="9918"/>
                      </a:lnTo>
                      <a:lnTo>
                        <a:pt x="74028" y="10023"/>
                      </a:lnTo>
                      <a:lnTo>
                        <a:pt x="73944" y="10002"/>
                      </a:lnTo>
                      <a:lnTo>
                        <a:pt x="73902" y="10023"/>
                      </a:lnTo>
                      <a:lnTo>
                        <a:pt x="73881" y="10149"/>
                      </a:lnTo>
                      <a:lnTo>
                        <a:pt x="73735" y="10190"/>
                      </a:lnTo>
                      <a:lnTo>
                        <a:pt x="73693" y="10107"/>
                      </a:lnTo>
                      <a:lnTo>
                        <a:pt x="73693" y="9981"/>
                      </a:lnTo>
                      <a:lnTo>
                        <a:pt x="73819" y="9897"/>
                      </a:lnTo>
                      <a:lnTo>
                        <a:pt x="73735" y="9793"/>
                      </a:lnTo>
                      <a:lnTo>
                        <a:pt x="73777" y="9730"/>
                      </a:lnTo>
                      <a:lnTo>
                        <a:pt x="73840" y="9730"/>
                      </a:lnTo>
                      <a:lnTo>
                        <a:pt x="73923" y="9814"/>
                      </a:lnTo>
                      <a:lnTo>
                        <a:pt x="73693" y="9458"/>
                      </a:lnTo>
                      <a:lnTo>
                        <a:pt x="73526" y="9312"/>
                      </a:lnTo>
                      <a:lnTo>
                        <a:pt x="73526" y="9479"/>
                      </a:lnTo>
                      <a:lnTo>
                        <a:pt x="73526" y="9521"/>
                      </a:lnTo>
                      <a:lnTo>
                        <a:pt x="73463" y="9521"/>
                      </a:lnTo>
                      <a:lnTo>
                        <a:pt x="73254" y="9312"/>
                      </a:lnTo>
                      <a:lnTo>
                        <a:pt x="73254" y="9207"/>
                      </a:lnTo>
                      <a:lnTo>
                        <a:pt x="73358" y="9249"/>
                      </a:lnTo>
                      <a:lnTo>
                        <a:pt x="73296" y="9144"/>
                      </a:lnTo>
                      <a:lnTo>
                        <a:pt x="73003" y="8893"/>
                      </a:lnTo>
                      <a:lnTo>
                        <a:pt x="72961" y="8893"/>
                      </a:lnTo>
                      <a:lnTo>
                        <a:pt x="72982" y="8977"/>
                      </a:lnTo>
                      <a:lnTo>
                        <a:pt x="72940" y="9081"/>
                      </a:lnTo>
                      <a:lnTo>
                        <a:pt x="72773" y="9102"/>
                      </a:lnTo>
                      <a:lnTo>
                        <a:pt x="72647" y="8977"/>
                      </a:lnTo>
                      <a:lnTo>
                        <a:pt x="72521" y="8956"/>
                      </a:lnTo>
                      <a:lnTo>
                        <a:pt x="72375" y="8726"/>
                      </a:lnTo>
                      <a:lnTo>
                        <a:pt x="72375" y="8642"/>
                      </a:lnTo>
                      <a:lnTo>
                        <a:pt x="72312" y="8579"/>
                      </a:lnTo>
                      <a:lnTo>
                        <a:pt x="72208" y="8621"/>
                      </a:lnTo>
                      <a:lnTo>
                        <a:pt x="72019" y="8768"/>
                      </a:lnTo>
                      <a:lnTo>
                        <a:pt x="72019" y="8830"/>
                      </a:lnTo>
                      <a:lnTo>
                        <a:pt x="71915" y="8789"/>
                      </a:lnTo>
                      <a:lnTo>
                        <a:pt x="71831" y="8851"/>
                      </a:lnTo>
                      <a:lnTo>
                        <a:pt x="71831" y="9081"/>
                      </a:lnTo>
                      <a:lnTo>
                        <a:pt x="71894" y="9144"/>
                      </a:lnTo>
                      <a:lnTo>
                        <a:pt x="71894" y="9144"/>
                      </a:lnTo>
                      <a:lnTo>
                        <a:pt x="71789" y="9081"/>
                      </a:lnTo>
                      <a:lnTo>
                        <a:pt x="71705" y="8872"/>
                      </a:lnTo>
                      <a:lnTo>
                        <a:pt x="71747" y="8726"/>
                      </a:lnTo>
                      <a:lnTo>
                        <a:pt x="71580" y="8621"/>
                      </a:lnTo>
                      <a:lnTo>
                        <a:pt x="71517" y="8454"/>
                      </a:lnTo>
                      <a:lnTo>
                        <a:pt x="71475" y="8454"/>
                      </a:lnTo>
                      <a:lnTo>
                        <a:pt x="71580" y="8433"/>
                      </a:lnTo>
                      <a:lnTo>
                        <a:pt x="71685" y="8558"/>
                      </a:lnTo>
                      <a:lnTo>
                        <a:pt x="71685" y="8433"/>
                      </a:lnTo>
                      <a:lnTo>
                        <a:pt x="71810" y="8433"/>
                      </a:lnTo>
                      <a:lnTo>
                        <a:pt x="71915" y="8475"/>
                      </a:lnTo>
                      <a:lnTo>
                        <a:pt x="72061" y="8370"/>
                      </a:lnTo>
                      <a:lnTo>
                        <a:pt x="72019" y="8265"/>
                      </a:lnTo>
                      <a:lnTo>
                        <a:pt x="71705" y="8140"/>
                      </a:lnTo>
                      <a:lnTo>
                        <a:pt x="71622" y="8265"/>
                      </a:lnTo>
                      <a:lnTo>
                        <a:pt x="71475" y="8265"/>
                      </a:lnTo>
                      <a:lnTo>
                        <a:pt x="71329" y="8224"/>
                      </a:lnTo>
                      <a:lnTo>
                        <a:pt x="71475" y="8224"/>
                      </a:lnTo>
                      <a:lnTo>
                        <a:pt x="71580" y="8098"/>
                      </a:lnTo>
                      <a:lnTo>
                        <a:pt x="71685" y="8056"/>
                      </a:lnTo>
                      <a:lnTo>
                        <a:pt x="71789" y="8119"/>
                      </a:lnTo>
                      <a:lnTo>
                        <a:pt x="71936" y="8140"/>
                      </a:lnTo>
                      <a:lnTo>
                        <a:pt x="72061" y="8245"/>
                      </a:lnTo>
                      <a:lnTo>
                        <a:pt x="72229" y="8433"/>
                      </a:lnTo>
                      <a:lnTo>
                        <a:pt x="72354" y="8433"/>
                      </a:lnTo>
                      <a:lnTo>
                        <a:pt x="72417" y="8537"/>
                      </a:lnTo>
                      <a:lnTo>
                        <a:pt x="72480" y="8558"/>
                      </a:lnTo>
                      <a:lnTo>
                        <a:pt x="72626" y="8475"/>
                      </a:lnTo>
                      <a:lnTo>
                        <a:pt x="72668" y="8558"/>
                      </a:lnTo>
                      <a:lnTo>
                        <a:pt x="72940" y="8349"/>
                      </a:lnTo>
                      <a:lnTo>
                        <a:pt x="72961" y="8391"/>
                      </a:lnTo>
                      <a:lnTo>
                        <a:pt x="72940" y="8496"/>
                      </a:lnTo>
                      <a:lnTo>
                        <a:pt x="73045" y="8433"/>
                      </a:lnTo>
                      <a:lnTo>
                        <a:pt x="73045" y="8286"/>
                      </a:lnTo>
                      <a:lnTo>
                        <a:pt x="73170" y="8077"/>
                      </a:lnTo>
                      <a:lnTo>
                        <a:pt x="73149" y="8014"/>
                      </a:lnTo>
                      <a:lnTo>
                        <a:pt x="73149" y="7847"/>
                      </a:lnTo>
                      <a:lnTo>
                        <a:pt x="73086" y="7617"/>
                      </a:lnTo>
                      <a:lnTo>
                        <a:pt x="73191" y="7240"/>
                      </a:lnTo>
                      <a:lnTo>
                        <a:pt x="73191" y="7010"/>
                      </a:lnTo>
                      <a:lnTo>
                        <a:pt x="73086" y="6884"/>
                      </a:lnTo>
                      <a:lnTo>
                        <a:pt x="73045" y="6759"/>
                      </a:lnTo>
                      <a:lnTo>
                        <a:pt x="72877" y="6612"/>
                      </a:lnTo>
                      <a:lnTo>
                        <a:pt x="72793" y="6445"/>
                      </a:lnTo>
                      <a:lnTo>
                        <a:pt x="72856" y="6445"/>
                      </a:lnTo>
                      <a:lnTo>
                        <a:pt x="72961" y="6571"/>
                      </a:lnTo>
                      <a:lnTo>
                        <a:pt x="72982" y="6571"/>
                      </a:lnTo>
                      <a:lnTo>
                        <a:pt x="72940" y="6403"/>
                      </a:lnTo>
                      <a:lnTo>
                        <a:pt x="72773" y="6340"/>
                      </a:lnTo>
                      <a:lnTo>
                        <a:pt x="72647" y="6382"/>
                      </a:lnTo>
                      <a:lnTo>
                        <a:pt x="72417" y="6340"/>
                      </a:lnTo>
                      <a:lnTo>
                        <a:pt x="72103" y="5943"/>
                      </a:lnTo>
                      <a:lnTo>
                        <a:pt x="72019" y="5880"/>
                      </a:lnTo>
                      <a:lnTo>
                        <a:pt x="72040" y="5817"/>
                      </a:lnTo>
                      <a:lnTo>
                        <a:pt x="72208" y="5817"/>
                      </a:lnTo>
                      <a:lnTo>
                        <a:pt x="72249" y="5671"/>
                      </a:lnTo>
                      <a:lnTo>
                        <a:pt x="72166" y="5608"/>
                      </a:lnTo>
                      <a:lnTo>
                        <a:pt x="72040" y="5608"/>
                      </a:lnTo>
                      <a:lnTo>
                        <a:pt x="71998" y="5545"/>
                      </a:lnTo>
                      <a:lnTo>
                        <a:pt x="72061" y="5504"/>
                      </a:lnTo>
                      <a:lnTo>
                        <a:pt x="72019" y="5336"/>
                      </a:lnTo>
                      <a:lnTo>
                        <a:pt x="72040" y="5315"/>
                      </a:lnTo>
                      <a:lnTo>
                        <a:pt x="72166" y="5462"/>
                      </a:lnTo>
                      <a:lnTo>
                        <a:pt x="72354" y="5566"/>
                      </a:lnTo>
                      <a:lnTo>
                        <a:pt x="72375" y="5504"/>
                      </a:lnTo>
                      <a:lnTo>
                        <a:pt x="72312" y="5420"/>
                      </a:lnTo>
                      <a:lnTo>
                        <a:pt x="72312" y="5315"/>
                      </a:lnTo>
                      <a:lnTo>
                        <a:pt x="72270" y="5232"/>
                      </a:lnTo>
                      <a:lnTo>
                        <a:pt x="72333" y="5190"/>
                      </a:lnTo>
                      <a:lnTo>
                        <a:pt x="72375" y="5252"/>
                      </a:lnTo>
                      <a:lnTo>
                        <a:pt x="72417" y="5336"/>
                      </a:lnTo>
                      <a:lnTo>
                        <a:pt x="72521" y="5357"/>
                      </a:lnTo>
                      <a:lnTo>
                        <a:pt x="72563" y="5650"/>
                      </a:lnTo>
                      <a:lnTo>
                        <a:pt x="72542" y="5734"/>
                      </a:lnTo>
                      <a:lnTo>
                        <a:pt x="72835" y="5943"/>
                      </a:lnTo>
                      <a:lnTo>
                        <a:pt x="72940" y="5880"/>
                      </a:lnTo>
                      <a:lnTo>
                        <a:pt x="73065" y="5943"/>
                      </a:lnTo>
                      <a:lnTo>
                        <a:pt x="73065" y="6152"/>
                      </a:lnTo>
                      <a:lnTo>
                        <a:pt x="73170" y="6152"/>
                      </a:lnTo>
                      <a:lnTo>
                        <a:pt x="73379" y="5859"/>
                      </a:lnTo>
                      <a:lnTo>
                        <a:pt x="73421" y="5734"/>
                      </a:lnTo>
                      <a:lnTo>
                        <a:pt x="73379" y="5608"/>
                      </a:lnTo>
                      <a:lnTo>
                        <a:pt x="73400" y="5357"/>
                      </a:lnTo>
                      <a:lnTo>
                        <a:pt x="73379" y="5252"/>
                      </a:lnTo>
                      <a:lnTo>
                        <a:pt x="73421" y="5357"/>
                      </a:lnTo>
                      <a:lnTo>
                        <a:pt x="73421" y="5524"/>
                      </a:lnTo>
                      <a:lnTo>
                        <a:pt x="73505" y="5524"/>
                      </a:lnTo>
                      <a:lnTo>
                        <a:pt x="73609" y="5420"/>
                      </a:lnTo>
                      <a:lnTo>
                        <a:pt x="73798" y="5357"/>
                      </a:lnTo>
                      <a:lnTo>
                        <a:pt x="73819" y="5232"/>
                      </a:lnTo>
                      <a:lnTo>
                        <a:pt x="74007" y="5294"/>
                      </a:lnTo>
                      <a:lnTo>
                        <a:pt x="73986" y="5336"/>
                      </a:lnTo>
                      <a:lnTo>
                        <a:pt x="74007" y="5399"/>
                      </a:lnTo>
                      <a:lnTo>
                        <a:pt x="74300" y="5608"/>
                      </a:lnTo>
                      <a:lnTo>
                        <a:pt x="74342" y="5629"/>
                      </a:lnTo>
                      <a:lnTo>
                        <a:pt x="74405" y="5776"/>
                      </a:lnTo>
                      <a:lnTo>
                        <a:pt x="74405" y="5838"/>
                      </a:lnTo>
                      <a:lnTo>
                        <a:pt x="74446" y="5859"/>
                      </a:lnTo>
                      <a:lnTo>
                        <a:pt x="74698" y="5817"/>
                      </a:lnTo>
                      <a:lnTo>
                        <a:pt x="74739" y="5838"/>
                      </a:lnTo>
                      <a:lnTo>
                        <a:pt x="74739" y="5880"/>
                      </a:lnTo>
                      <a:lnTo>
                        <a:pt x="74760" y="5880"/>
                      </a:lnTo>
                      <a:lnTo>
                        <a:pt x="74865" y="5776"/>
                      </a:lnTo>
                      <a:lnTo>
                        <a:pt x="74823" y="5671"/>
                      </a:lnTo>
                      <a:lnTo>
                        <a:pt x="74844" y="5650"/>
                      </a:lnTo>
                      <a:lnTo>
                        <a:pt x="74928" y="5650"/>
                      </a:lnTo>
                      <a:lnTo>
                        <a:pt x="74886" y="5504"/>
                      </a:lnTo>
                      <a:lnTo>
                        <a:pt x="74970" y="5524"/>
                      </a:lnTo>
                      <a:lnTo>
                        <a:pt x="75032" y="5608"/>
                      </a:lnTo>
                      <a:lnTo>
                        <a:pt x="74990" y="5671"/>
                      </a:lnTo>
                      <a:lnTo>
                        <a:pt x="75095" y="5671"/>
                      </a:lnTo>
                      <a:lnTo>
                        <a:pt x="75200" y="5629"/>
                      </a:lnTo>
                      <a:lnTo>
                        <a:pt x="75472" y="5650"/>
                      </a:lnTo>
                      <a:lnTo>
                        <a:pt x="75555" y="5713"/>
                      </a:lnTo>
                      <a:lnTo>
                        <a:pt x="75618" y="5713"/>
                      </a:lnTo>
                      <a:lnTo>
                        <a:pt x="75660" y="5755"/>
                      </a:lnTo>
                      <a:lnTo>
                        <a:pt x="75702" y="5755"/>
                      </a:lnTo>
                      <a:lnTo>
                        <a:pt x="75786" y="5671"/>
                      </a:lnTo>
                      <a:lnTo>
                        <a:pt x="75723" y="5462"/>
                      </a:lnTo>
                      <a:lnTo>
                        <a:pt x="75786" y="5504"/>
                      </a:lnTo>
                      <a:lnTo>
                        <a:pt x="75911" y="5671"/>
                      </a:lnTo>
                      <a:lnTo>
                        <a:pt x="76078" y="5608"/>
                      </a:lnTo>
                      <a:lnTo>
                        <a:pt x="76078" y="5524"/>
                      </a:lnTo>
                      <a:lnTo>
                        <a:pt x="75995" y="5357"/>
                      </a:lnTo>
                      <a:lnTo>
                        <a:pt x="75869" y="5378"/>
                      </a:lnTo>
                      <a:lnTo>
                        <a:pt x="75744" y="5294"/>
                      </a:lnTo>
                      <a:lnTo>
                        <a:pt x="75806" y="5190"/>
                      </a:lnTo>
                      <a:lnTo>
                        <a:pt x="75911" y="5232"/>
                      </a:lnTo>
                      <a:lnTo>
                        <a:pt x="75995" y="5211"/>
                      </a:lnTo>
                      <a:lnTo>
                        <a:pt x="75995" y="5064"/>
                      </a:lnTo>
                      <a:lnTo>
                        <a:pt x="75890" y="5022"/>
                      </a:lnTo>
                      <a:lnTo>
                        <a:pt x="75806" y="4980"/>
                      </a:lnTo>
                      <a:lnTo>
                        <a:pt x="75744" y="5022"/>
                      </a:lnTo>
                      <a:lnTo>
                        <a:pt x="75744" y="5127"/>
                      </a:lnTo>
                      <a:lnTo>
                        <a:pt x="75681" y="5064"/>
                      </a:lnTo>
                      <a:lnTo>
                        <a:pt x="75555" y="5085"/>
                      </a:lnTo>
                      <a:lnTo>
                        <a:pt x="75576" y="4918"/>
                      </a:lnTo>
                      <a:lnTo>
                        <a:pt x="75493" y="4855"/>
                      </a:lnTo>
                      <a:lnTo>
                        <a:pt x="75388" y="4876"/>
                      </a:lnTo>
                      <a:lnTo>
                        <a:pt x="75388" y="4980"/>
                      </a:lnTo>
                      <a:lnTo>
                        <a:pt x="75346" y="4897"/>
                      </a:lnTo>
                      <a:lnTo>
                        <a:pt x="75346" y="4813"/>
                      </a:lnTo>
                      <a:lnTo>
                        <a:pt x="75472" y="4771"/>
                      </a:lnTo>
                      <a:lnTo>
                        <a:pt x="75451" y="4583"/>
                      </a:lnTo>
                      <a:lnTo>
                        <a:pt x="75367" y="4562"/>
                      </a:lnTo>
                      <a:lnTo>
                        <a:pt x="75493" y="4457"/>
                      </a:lnTo>
                      <a:lnTo>
                        <a:pt x="75430" y="4290"/>
                      </a:lnTo>
                      <a:lnTo>
                        <a:pt x="75451" y="4227"/>
                      </a:lnTo>
                      <a:lnTo>
                        <a:pt x="75283" y="4081"/>
                      </a:lnTo>
                      <a:lnTo>
                        <a:pt x="75158" y="4102"/>
                      </a:lnTo>
                      <a:lnTo>
                        <a:pt x="75032" y="4248"/>
                      </a:lnTo>
                      <a:lnTo>
                        <a:pt x="75053" y="4060"/>
                      </a:lnTo>
                      <a:lnTo>
                        <a:pt x="75158" y="4018"/>
                      </a:lnTo>
                      <a:lnTo>
                        <a:pt x="75053" y="3851"/>
                      </a:lnTo>
                      <a:lnTo>
                        <a:pt x="75053" y="3746"/>
                      </a:lnTo>
                      <a:lnTo>
                        <a:pt x="75011" y="3746"/>
                      </a:lnTo>
                      <a:lnTo>
                        <a:pt x="74928" y="3830"/>
                      </a:lnTo>
                      <a:lnTo>
                        <a:pt x="74865" y="3746"/>
                      </a:lnTo>
                      <a:lnTo>
                        <a:pt x="74739" y="3746"/>
                      </a:lnTo>
                      <a:lnTo>
                        <a:pt x="74593" y="3767"/>
                      </a:lnTo>
                      <a:lnTo>
                        <a:pt x="74718" y="3662"/>
                      </a:lnTo>
                      <a:lnTo>
                        <a:pt x="74865" y="3662"/>
                      </a:lnTo>
                      <a:lnTo>
                        <a:pt x="75011" y="3558"/>
                      </a:lnTo>
                      <a:lnTo>
                        <a:pt x="75053" y="3620"/>
                      </a:lnTo>
                      <a:lnTo>
                        <a:pt x="75158" y="3432"/>
                      </a:lnTo>
                      <a:lnTo>
                        <a:pt x="75283" y="3411"/>
                      </a:lnTo>
                      <a:lnTo>
                        <a:pt x="75325" y="3307"/>
                      </a:lnTo>
                      <a:lnTo>
                        <a:pt x="75242" y="3202"/>
                      </a:lnTo>
                      <a:lnTo>
                        <a:pt x="74970" y="3139"/>
                      </a:lnTo>
                      <a:lnTo>
                        <a:pt x="75158" y="3118"/>
                      </a:lnTo>
                      <a:lnTo>
                        <a:pt x="75346" y="3118"/>
                      </a:lnTo>
                      <a:lnTo>
                        <a:pt x="75388" y="3035"/>
                      </a:lnTo>
                      <a:lnTo>
                        <a:pt x="75346" y="2909"/>
                      </a:lnTo>
                      <a:lnTo>
                        <a:pt x="75221" y="2867"/>
                      </a:lnTo>
                      <a:lnTo>
                        <a:pt x="75137" y="2721"/>
                      </a:lnTo>
                      <a:lnTo>
                        <a:pt x="75032" y="2763"/>
                      </a:lnTo>
                      <a:lnTo>
                        <a:pt x="75011" y="2679"/>
                      </a:lnTo>
                      <a:lnTo>
                        <a:pt x="75053" y="2511"/>
                      </a:lnTo>
                      <a:lnTo>
                        <a:pt x="74949" y="2198"/>
                      </a:lnTo>
                      <a:lnTo>
                        <a:pt x="74970" y="2135"/>
                      </a:lnTo>
                      <a:lnTo>
                        <a:pt x="75032" y="2051"/>
                      </a:lnTo>
                      <a:lnTo>
                        <a:pt x="75032" y="1967"/>
                      </a:lnTo>
                      <a:lnTo>
                        <a:pt x="74928" y="1905"/>
                      </a:lnTo>
                      <a:lnTo>
                        <a:pt x="74823" y="2051"/>
                      </a:lnTo>
                      <a:lnTo>
                        <a:pt x="74718" y="2135"/>
                      </a:lnTo>
                      <a:lnTo>
                        <a:pt x="74718" y="1967"/>
                      </a:lnTo>
                      <a:lnTo>
                        <a:pt x="74614" y="1967"/>
                      </a:lnTo>
                      <a:lnTo>
                        <a:pt x="74614" y="2051"/>
                      </a:lnTo>
                      <a:lnTo>
                        <a:pt x="74530" y="2072"/>
                      </a:lnTo>
                      <a:lnTo>
                        <a:pt x="74509" y="2030"/>
                      </a:lnTo>
                      <a:lnTo>
                        <a:pt x="74530" y="1884"/>
                      </a:lnTo>
                      <a:lnTo>
                        <a:pt x="74174" y="1842"/>
                      </a:lnTo>
                      <a:lnTo>
                        <a:pt x="74091" y="1884"/>
                      </a:lnTo>
                      <a:lnTo>
                        <a:pt x="73923" y="1863"/>
                      </a:lnTo>
                      <a:lnTo>
                        <a:pt x="73819" y="1758"/>
                      </a:lnTo>
                      <a:lnTo>
                        <a:pt x="73798" y="1716"/>
                      </a:lnTo>
                      <a:lnTo>
                        <a:pt x="73693" y="1675"/>
                      </a:lnTo>
                      <a:lnTo>
                        <a:pt x="73651" y="1716"/>
                      </a:lnTo>
                      <a:lnTo>
                        <a:pt x="73589" y="1633"/>
                      </a:lnTo>
                      <a:lnTo>
                        <a:pt x="73484" y="1633"/>
                      </a:lnTo>
                      <a:lnTo>
                        <a:pt x="73379" y="1779"/>
                      </a:lnTo>
                      <a:lnTo>
                        <a:pt x="73275" y="1821"/>
                      </a:lnTo>
                      <a:lnTo>
                        <a:pt x="73233" y="1842"/>
                      </a:lnTo>
                      <a:lnTo>
                        <a:pt x="73170" y="1884"/>
                      </a:lnTo>
                      <a:lnTo>
                        <a:pt x="73296" y="1884"/>
                      </a:lnTo>
                      <a:lnTo>
                        <a:pt x="73254" y="1967"/>
                      </a:lnTo>
                      <a:lnTo>
                        <a:pt x="73128" y="2051"/>
                      </a:lnTo>
                      <a:lnTo>
                        <a:pt x="73065" y="2051"/>
                      </a:lnTo>
                      <a:lnTo>
                        <a:pt x="73086" y="2156"/>
                      </a:lnTo>
                      <a:lnTo>
                        <a:pt x="73191" y="2239"/>
                      </a:lnTo>
                      <a:lnTo>
                        <a:pt x="73170" y="2281"/>
                      </a:lnTo>
                      <a:lnTo>
                        <a:pt x="73065" y="2260"/>
                      </a:lnTo>
                      <a:lnTo>
                        <a:pt x="72982" y="2051"/>
                      </a:lnTo>
                      <a:lnTo>
                        <a:pt x="73024" y="1988"/>
                      </a:lnTo>
                      <a:lnTo>
                        <a:pt x="73024" y="1988"/>
                      </a:lnTo>
                      <a:lnTo>
                        <a:pt x="72940" y="2030"/>
                      </a:lnTo>
                      <a:lnTo>
                        <a:pt x="72773" y="2239"/>
                      </a:lnTo>
                      <a:lnTo>
                        <a:pt x="72710" y="2386"/>
                      </a:lnTo>
                      <a:lnTo>
                        <a:pt x="72605" y="2491"/>
                      </a:lnTo>
                      <a:lnTo>
                        <a:pt x="72626" y="2553"/>
                      </a:lnTo>
                      <a:lnTo>
                        <a:pt x="72773" y="2407"/>
                      </a:lnTo>
                      <a:lnTo>
                        <a:pt x="72856" y="2407"/>
                      </a:lnTo>
                      <a:lnTo>
                        <a:pt x="72919" y="2511"/>
                      </a:lnTo>
                      <a:lnTo>
                        <a:pt x="73024" y="2616"/>
                      </a:lnTo>
                      <a:lnTo>
                        <a:pt x="73233" y="2783"/>
                      </a:lnTo>
                      <a:lnTo>
                        <a:pt x="73254" y="2909"/>
                      </a:lnTo>
                      <a:lnTo>
                        <a:pt x="73170" y="2993"/>
                      </a:lnTo>
                      <a:lnTo>
                        <a:pt x="73191" y="3097"/>
                      </a:lnTo>
                      <a:lnTo>
                        <a:pt x="73358" y="3076"/>
                      </a:lnTo>
                      <a:lnTo>
                        <a:pt x="73505" y="2993"/>
                      </a:lnTo>
                      <a:lnTo>
                        <a:pt x="73589" y="3097"/>
                      </a:lnTo>
                      <a:lnTo>
                        <a:pt x="73589" y="3202"/>
                      </a:lnTo>
                      <a:lnTo>
                        <a:pt x="73672" y="3390"/>
                      </a:lnTo>
                      <a:lnTo>
                        <a:pt x="73672" y="3432"/>
                      </a:lnTo>
                      <a:lnTo>
                        <a:pt x="73568" y="3327"/>
                      </a:lnTo>
                      <a:lnTo>
                        <a:pt x="73484" y="3181"/>
                      </a:lnTo>
                      <a:lnTo>
                        <a:pt x="73400" y="3139"/>
                      </a:lnTo>
                      <a:lnTo>
                        <a:pt x="73358" y="3244"/>
                      </a:lnTo>
                      <a:lnTo>
                        <a:pt x="73379" y="3348"/>
                      </a:lnTo>
                      <a:lnTo>
                        <a:pt x="73442" y="3390"/>
                      </a:lnTo>
                      <a:lnTo>
                        <a:pt x="73400" y="3411"/>
                      </a:lnTo>
                      <a:lnTo>
                        <a:pt x="73296" y="3390"/>
                      </a:lnTo>
                      <a:lnTo>
                        <a:pt x="73191" y="3223"/>
                      </a:lnTo>
                      <a:lnTo>
                        <a:pt x="73045" y="3202"/>
                      </a:lnTo>
                      <a:lnTo>
                        <a:pt x="72940" y="3307"/>
                      </a:lnTo>
                      <a:lnTo>
                        <a:pt x="72856" y="3286"/>
                      </a:lnTo>
                      <a:lnTo>
                        <a:pt x="72835" y="3139"/>
                      </a:lnTo>
                      <a:lnTo>
                        <a:pt x="72877" y="3097"/>
                      </a:lnTo>
                      <a:lnTo>
                        <a:pt x="72814" y="2972"/>
                      </a:lnTo>
                      <a:lnTo>
                        <a:pt x="72710" y="2888"/>
                      </a:lnTo>
                      <a:lnTo>
                        <a:pt x="72668" y="2763"/>
                      </a:lnTo>
                      <a:lnTo>
                        <a:pt x="72459" y="2700"/>
                      </a:lnTo>
                      <a:lnTo>
                        <a:pt x="72291" y="2365"/>
                      </a:lnTo>
                      <a:lnTo>
                        <a:pt x="72187" y="2239"/>
                      </a:lnTo>
                      <a:lnTo>
                        <a:pt x="72208" y="2177"/>
                      </a:lnTo>
                      <a:lnTo>
                        <a:pt x="72124" y="2093"/>
                      </a:lnTo>
                      <a:lnTo>
                        <a:pt x="72019" y="2072"/>
                      </a:lnTo>
                      <a:lnTo>
                        <a:pt x="72019" y="2072"/>
                      </a:lnTo>
                      <a:lnTo>
                        <a:pt x="72040" y="2135"/>
                      </a:lnTo>
                      <a:lnTo>
                        <a:pt x="72019" y="2239"/>
                      </a:lnTo>
                      <a:lnTo>
                        <a:pt x="71977" y="2198"/>
                      </a:lnTo>
                      <a:lnTo>
                        <a:pt x="71915" y="2072"/>
                      </a:lnTo>
                      <a:lnTo>
                        <a:pt x="71685" y="1947"/>
                      </a:lnTo>
                      <a:lnTo>
                        <a:pt x="71559" y="1926"/>
                      </a:lnTo>
                      <a:lnTo>
                        <a:pt x="71454" y="1947"/>
                      </a:lnTo>
                      <a:lnTo>
                        <a:pt x="71475" y="2030"/>
                      </a:lnTo>
                      <a:lnTo>
                        <a:pt x="71580" y="2072"/>
                      </a:lnTo>
                      <a:lnTo>
                        <a:pt x="71789" y="2156"/>
                      </a:lnTo>
                      <a:lnTo>
                        <a:pt x="71622" y="2198"/>
                      </a:lnTo>
                      <a:lnTo>
                        <a:pt x="71413" y="2135"/>
                      </a:lnTo>
                      <a:lnTo>
                        <a:pt x="71308" y="2030"/>
                      </a:lnTo>
                      <a:lnTo>
                        <a:pt x="71350" y="1947"/>
                      </a:lnTo>
                      <a:lnTo>
                        <a:pt x="71287" y="1926"/>
                      </a:lnTo>
                      <a:lnTo>
                        <a:pt x="71099" y="1926"/>
                      </a:lnTo>
                      <a:lnTo>
                        <a:pt x="71161" y="1947"/>
                      </a:lnTo>
                      <a:lnTo>
                        <a:pt x="71161" y="1988"/>
                      </a:lnTo>
                      <a:lnTo>
                        <a:pt x="70994" y="2051"/>
                      </a:lnTo>
                      <a:lnTo>
                        <a:pt x="70931" y="1947"/>
                      </a:lnTo>
                      <a:lnTo>
                        <a:pt x="70952" y="1884"/>
                      </a:lnTo>
                      <a:lnTo>
                        <a:pt x="70764" y="1863"/>
                      </a:lnTo>
                      <a:lnTo>
                        <a:pt x="70722" y="1884"/>
                      </a:lnTo>
                      <a:lnTo>
                        <a:pt x="70743" y="1988"/>
                      </a:lnTo>
                      <a:lnTo>
                        <a:pt x="70638" y="1967"/>
                      </a:lnTo>
                      <a:lnTo>
                        <a:pt x="70576" y="1863"/>
                      </a:lnTo>
                      <a:lnTo>
                        <a:pt x="70429" y="1863"/>
                      </a:lnTo>
                      <a:lnTo>
                        <a:pt x="70471" y="1967"/>
                      </a:lnTo>
                      <a:lnTo>
                        <a:pt x="70471" y="1967"/>
                      </a:lnTo>
                      <a:lnTo>
                        <a:pt x="69990" y="1863"/>
                      </a:lnTo>
                      <a:lnTo>
                        <a:pt x="69843" y="1926"/>
                      </a:lnTo>
                      <a:lnTo>
                        <a:pt x="69676" y="1842"/>
                      </a:lnTo>
                      <a:lnTo>
                        <a:pt x="69676" y="1758"/>
                      </a:lnTo>
                      <a:lnTo>
                        <a:pt x="69508" y="1716"/>
                      </a:lnTo>
                      <a:lnTo>
                        <a:pt x="69488" y="1737"/>
                      </a:lnTo>
                      <a:lnTo>
                        <a:pt x="69488" y="1779"/>
                      </a:lnTo>
                      <a:lnTo>
                        <a:pt x="69425" y="1737"/>
                      </a:lnTo>
                      <a:lnTo>
                        <a:pt x="69320" y="1716"/>
                      </a:lnTo>
                      <a:lnTo>
                        <a:pt x="69216" y="1633"/>
                      </a:lnTo>
                      <a:lnTo>
                        <a:pt x="69153" y="1654"/>
                      </a:lnTo>
                      <a:lnTo>
                        <a:pt x="69174" y="1758"/>
                      </a:lnTo>
                      <a:lnTo>
                        <a:pt x="69006" y="1758"/>
                      </a:lnTo>
                      <a:lnTo>
                        <a:pt x="68860" y="1779"/>
                      </a:lnTo>
                      <a:lnTo>
                        <a:pt x="68839" y="1884"/>
                      </a:lnTo>
                      <a:lnTo>
                        <a:pt x="68651" y="1884"/>
                      </a:lnTo>
                      <a:lnTo>
                        <a:pt x="68316" y="1758"/>
                      </a:lnTo>
                      <a:lnTo>
                        <a:pt x="68337" y="1716"/>
                      </a:lnTo>
                      <a:lnTo>
                        <a:pt x="68546" y="1779"/>
                      </a:lnTo>
                      <a:lnTo>
                        <a:pt x="68651" y="1842"/>
                      </a:lnTo>
                      <a:lnTo>
                        <a:pt x="68672" y="1779"/>
                      </a:lnTo>
                      <a:lnTo>
                        <a:pt x="68337" y="1549"/>
                      </a:lnTo>
                      <a:lnTo>
                        <a:pt x="67939" y="1507"/>
                      </a:lnTo>
                      <a:lnTo>
                        <a:pt x="67793" y="1549"/>
                      </a:lnTo>
                      <a:lnTo>
                        <a:pt x="67730" y="1507"/>
                      </a:lnTo>
                      <a:lnTo>
                        <a:pt x="67793" y="1444"/>
                      </a:lnTo>
                      <a:lnTo>
                        <a:pt x="67688" y="1402"/>
                      </a:lnTo>
                      <a:lnTo>
                        <a:pt x="67542" y="1423"/>
                      </a:lnTo>
                      <a:lnTo>
                        <a:pt x="67604" y="1444"/>
                      </a:lnTo>
                      <a:lnTo>
                        <a:pt x="67521" y="1465"/>
                      </a:lnTo>
                      <a:lnTo>
                        <a:pt x="67395" y="1423"/>
                      </a:lnTo>
                      <a:lnTo>
                        <a:pt x="67019" y="1319"/>
                      </a:lnTo>
                      <a:lnTo>
                        <a:pt x="66851" y="1340"/>
                      </a:lnTo>
                      <a:lnTo>
                        <a:pt x="66788" y="1423"/>
                      </a:lnTo>
                      <a:lnTo>
                        <a:pt x="66705" y="1402"/>
                      </a:lnTo>
                      <a:lnTo>
                        <a:pt x="66663" y="1319"/>
                      </a:lnTo>
                      <a:lnTo>
                        <a:pt x="66558" y="1361"/>
                      </a:lnTo>
                      <a:lnTo>
                        <a:pt x="66349" y="1361"/>
                      </a:lnTo>
                      <a:lnTo>
                        <a:pt x="66244" y="1298"/>
                      </a:lnTo>
                      <a:lnTo>
                        <a:pt x="66161" y="1319"/>
                      </a:lnTo>
                      <a:lnTo>
                        <a:pt x="66014" y="1340"/>
                      </a:lnTo>
                      <a:lnTo>
                        <a:pt x="65951" y="1319"/>
                      </a:lnTo>
                      <a:lnTo>
                        <a:pt x="65847" y="1402"/>
                      </a:lnTo>
                      <a:lnTo>
                        <a:pt x="65826" y="1507"/>
                      </a:lnTo>
                      <a:lnTo>
                        <a:pt x="65763" y="1402"/>
                      </a:lnTo>
                      <a:lnTo>
                        <a:pt x="65303" y="1528"/>
                      </a:lnTo>
                      <a:lnTo>
                        <a:pt x="65303" y="1633"/>
                      </a:lnTo>
                      <a:lnTo>
                        <a:pt x="65198" y="1612"/>
                      </a:lnTo>
                      <a:lnTo>
                        <a:pt x="65135" y="1737"/>
                      </a:lnTo>
                      <a:lnTo>
                        <a:pt x="65094" y="1737"/>
                      </a:lnTo>
                      <a:lnTo>
                        <a:pt x="65031" y="1654"/>
                      </a:lnTo>
                      <a:lnTo>
                        <a:pt x="64884" y="1675"/>
                      </a:lnTo>
                      <a:lnTo>
                        <a:pt x="64884" y="1779"/>
                      </a:lnTo>
                      <a:lnTo>
                        <a:pt x="64801" y="1779"/>
                      </a:lnTo>
                      <a:lnTo>
                        <a:pt x="64696" y="1842"/>
                      </a:lnTo>
                      <a:lnTo>
                        <a:pt x="64529" y="1737"/>
                      </a:lnTo>
                      <a:lnTo>
                        <a:pt x="64403" y="1779"/>
                      </a:lnTo>
                      <a:lnTo>
                        <a:pt x="64403" y="1863"/>
                      </a:lnTo>
                      <a:lnTo>
                        <a:pt x="64152" y="1863"/>
                      </a:lnTo>
                      <a:lnTo>
                        <a:pt x="63838" y="1884"/>
                      </a:lnTo>
                      <a:lnTo>
                        <a:pt x="63754" y="1842"/>
                      </a:lnTo>
                      <a:lnTo>
                        <a:pt x="63482" y="1884"/>
                      </a:lnTo>
                      <a:lnTo>
                        <a:pt x="63462" y="1905"/>
                      </a:lnTo>
                      <a:lnTo>
                        <a:pt x="63629" y="2009"/>
                      </a:lnTo>
                      <a:lnTo>
                        <a:pt x="63692" y="2198"/>
                      </a:lnTo>
                      <a:lnTo>
                        <a:pt x="63775" y="2260"/>
                      </a:lnTo>
                      <a:lnTo>
                        <a:pt x="63796" y="2386"/>
                      </a:lnTo>
                      <a:lnTo>
                        <a:pt x="63880" y="2574"/>
                      </a:lnTo>
                      <a:lnTo>
                        <a:pt x="63838" y="2637"/>
                      </a:lnTo>
                      <a:lnTo>
                        <a:pt x="63838" y="2804"/>
                      </a:lnTo>
                      <a:lnTo>
                        <a:pt x="63880" y="2804"/>
                      </a:lnTo>
                      <a:lnTo>
                        <a:pt x="63985" y="2700"/>
                      </a:lnTo>
                      <a:lnTo>
                        <a:pt x="64194" y="2804"/>
                      </a:lnTo>
                      <a:lnTo>
                        <a:pt x="64257" y="2888"/>
                      </a:lnTo>
                      <a:lnTo>
                        <a:pt x="64319" y="2909"/>
                      </a:lnTo>
                      <a:lnTo>
                        <a:pt x="64529" y="3118"/>
                      </a:lnTo>
                      <a:lnTo>
                        <a:pt x="64570" y="3307"/>
                      </a:lnTo>
                      <a:lnTo>
                        <a:pt x="64717" y="3348"/>
                      </a:lnTo>
                      <a:lnTo>
                        <a:pt x="64822" y="3516"/>
                      </a:lnTo>
                      <a:lnTo>
                        <a:pt x="64822" y="3579"/>
                      </a:lnTo>
                      <a:lnTo>
                        <a:pt x="64842" y="3662"/>
                      </a:lnTo>
                      <a:lnTo>
                        <a:pt x="64801" y="3725"/>
                      </a:lnTo>
                      <a:lnTo>
                        <a:pt x="64884" y="3830"/>
                      </a:lnTo>
                      <a:lnTo>
                        <a:pt x="64822" y="3871"/>
                      </a:lnTo>
                      <a:lnTo>
                        <a:pt x="64738" y="3851"/>
                      </a:lnTo>
                      <a:lnTo>
                        <a:pt x="64612" y="3934"/>
                      </a:lnTo>
                      <a:lnTo>
                        <a:pt x="64633" y="4039"/>
                      </a:lnTo>
                      <a:lnTo>
                        <a:pt x="64508" y="4060"/>
                      </a:lnTo>
                      <a:lnTo>
                        <a:pt x="64403" y="4143"/>
                      </a:lnTo>
                      <a:lnTo>
                        <a:pt x="64215" y="4102"/>
                      </a:lnTo>
                      <a:lnTo>
                        <a:pt x="64152" y="4039"/>
                      </a:lnTo>
                      <a:lnTo>
                        <a:pt x="64152" y="3892"/>
                      </a:lnTo>
                      <a:lnTo>
                        <a:pt x="63964" y="3641"/>
                      </a:lnTo>
                      <a:lnTo>
                        <a:pt x="63880" y="3641"/>
                      </a:lnTo>
                      <a:lnTo>
                        <a:pt x="63838" y="3662"/>
                      </a:lnTo>
                      <a:lnTo>
                        <a:pt x="63566" y="3620"/>
                      </a:lnTo>
                      <a:lnTo>
                        <a:pt x="63378" y="3641"/>
                      </a:lnTo>
                      <a:lnTo>
                        <a:pt x="63315" y="3579"/>
                      </a:lnTo>
                      <a:lnTo>
                        <a:pt x="63148" y="3411"/>
                      </a:lnTo>
                      <a:lnTo>
                        <a:pt x="63148" y="3286"/>
                      </a:lnTo>
                      <a:lnTo>
                        <a:pt x="63043" y="3202"/>
                      </a:lnTo>
                      <a:lnTo>
                        <a:pt x="62897" y="3181"/>
                      </a:lnTo>
                      <a:lnTo>
                        <a:pt x="62855" y="3097"/>
                      </a:lnTo>
                      <a:lnTo>
                        <a:pt x="62813" y="2951"/>
                      </a:lnTo>
                      <a:lnTo>
                        <a:pt x="62625" y="2909"/>
                      </a:lnTo>
                      <a:lnTo>
                        <a:pt x="62583" y="2951"/>
                      </a:lnTo>
                      <a:lnTo>
                        <a:pt x="62583" y="3097"/>
                      </a:lnTo>
                      <a:lnTo>
                        <a:pt x="62583" y="3244"/>
                      </a:lnTo>
                      <a:lnTo>
                        <a:pt x="62604" y="3327"/>
                      </a:lnTo>
                      <a:lnTo>
                        <a:pt x="62478" y="3516"/>
                      </a:lnTo>
                      <a:lnTo>
                        <a:pt x="62415" y="3641"/>
                      </a:lnTo>
                      <a:lnTo>
                        <a:pt x="62332" y="3558"/>
                      </a:lnTo>
                      <a:lnTo>
                        <a:pt x="62311" y="3474"/>
                      </a:lnTo>
                      <a:lnTo>
                        <a:pt x="62269" y="3474"/>
                      </a:lnTo>
                      <a:lnTo>
                        <a:pt x="62164" y="3558"/>
                      </a:lnTo>
                      <a:lnTo>
                        <a:pt x="61913" y="3537"/>
                      </a:lnTo>
                      <a:lnTo>
                        <a:pt x="61704" y="3620"/>
                      </a:lnTo>
                      <a:lnTo>
                        <a:pt x="61641" y="3579"/>
                      </a:lnTo>
                      <a:lnTo>
                        <a:pt x="61474" y="3725"/>
                      </a:lnTo>
                      <a:lnTo>
                        <a:pt x="61327" y="3746"/>
                      </a:lnTo>
                      <a:lnTo>
                        <a:pt x="61223" y="3725"/>
                      </a:lnTo>
                      <a:lnTo>
                        <a:pt x="61118" y="3620"/>
                      </a:lnTo>
                      <a:lnTo>
                        <a:pt x="61034" y="3620"/>
                      </a:lnTo>
                      <a:lnTo>
                        <a:pt x="60972" y="3662"/>
                      </a:lnTo>
                      <a:lnTo>
                        <a:pt x="61013" y="3746"/>
                      </a:lnTo>
                      <a:lnTo>
                        <a:pt x="60804" y="3830"/>
                      </a:lnTo>
                      <a:lnTo>
                        <a:pt x="60700" y="3913"/>
                      </a:lnTo>
                      <a:lnTo>
                        <a:pt x="60449" y="3934"/>
                      </a:lnTo>
                      <a:lnTo>
                        <a:pt x="60323" y="4081"/>
                      </a:lnTo>
                      <a:lnTo>
                        <a:pt x="60323" y="4290"/>
                      </a:lnTo>
                      <a:lnTo>
                        <a:pt x="60323" y="4562"/>
                      </a:lnTo>
                      <a:lnTo>
                        <a:pt x="60532" y="4855"/>
                      </a:lnTo>
                      <a:lnTo>
                        <a:pt x="60553" y="5022"/>
                      </a:lnTo>
                      <a:lnTo>
                        <a:pt x="60407" y="4813"/>
                      </a:lnTo>
                      <a:lnTo>
                        <a:pt x="60281" y="4688"/>
                      </a:lnTo>
                      <a:lnTo>
                        <a:pt x="60177" y="4708"/>
                      </a:lnTo>
                      <a:lnTo>
                        <a:pt x="60030" y="4625"/>
                      </a:lnTo>
                      <a:lnTo>
                        <a:pt x="60072" y="4729"/>
                      </a:lnTo>
                      <a:lnTo>
                        <a:pt x="60177" y="4792"/>
                      </a:lnTo>
                      <a:lnTo>
                        <a:pt x="60218" y="4980"/>
                      </a:lnTo>
                      <a:lnTo>
                        <a:pt x="60218" y="5022"/>
                      </a:lnTo>
                      <a:lnTo>
                        <a:pt x="60072" y="4813"/>
                      </a:lnTo>
                      <a:lnTo>
                        <a:pt x="59967" y="4813"/>
                      </a:lnTo>
                      <a:lnTo>
                        <a:pt x="59925" y="4604"/>
                      </a:lnTo>
                      <a:lnTo>
                        <a:pt x="59758" y="4415"/>
                      </a:lnTo>
                      <a:lnTo>
                        <a:pt x="59674" y="4269"/>
                      </a:lnTo>
                      <a:lnTo>
                        <a:pt x="59570" y="4269"/>
                      </a:lnTo>
                      <a:lnTo>
                        <a:pt x="59612" y="4457"/>
                      </a:lnTo>
                      <a:lnTo>
                        <a:pt x="59591" y="4562"/>
                      </a:lnTo>
                      <a:lnTo>
                        <a:pt x="59549" y="4415"/>
                      </a:lnTo>
                      <a:lnTo>
                        <a:pt x="59402" y="4353"/>
                      </a:lnTo>
                      <a:lnTo>
                        <a:pt x="59256" y="4374"/>
                      </a:lnTo>
                      <a:lnTo>
                        <a:pt x="59256" y="4457"/>
                      </a:lnTo>
                      <a:lnTo>
                        <a:pt x="59172" y="4374"/>
                      </a:lnTo>
                      <a:lnTo>
                        <a:pt x="59026" y="4374"/>
                      </a:lnTo>
                      <a:lnTo>
                        <a:pt x="58879" y="4520"/>
                      </a:lnTo>
                      <a:lnTo>
                        <a:pt x="58754" y="4562"/>
                      </a:lnTo>
                      <a:lnTo>
                        <a:pt x="58837" y="4415"/>
                      </a:lnTo>
                      <a:lnTo>
                        <a:pt x="58837" y="4311"/>
                      </a:lnTo>
                      <a:lnTo>
                        <a:pt x="58712" y="4081"/>
                      </a:lnTo>
                      <a:lnTo>
                        <a:pt x="58712" y="3934"/>
                      </a:lnTo>
                      <a:lnTo>
                        <a:pt x="58649" y="3871"/>
                      </a:lnTo>
                      <a:lnTo>
                        <a:pt x="58649" y="3767"/>
                      </a:lnTo>
                      <a:lnTo>
                        <a:pt x="58544" y="3558"/>
                      </a:lnTo>
                      <a:lnTo>
                        <a:pt x="58335" y="3327"/>
                      </a:lnTo>
                      <a:lnTo>
                        <a:pt x="58105" y="3202"/>
                      </a:lnTo>
                      <a:lnTo>
                        <a:pt x="57875" y="2930"/>
                      </a:lnTo>
                      <a:lnTo>
                        <a:pt x="57310" y="2742"/>
                      </a:lnTo>
                      <a:lnTo>
                        <a:pt x="57038" y="2742"/>
                      </a:lnTo>
                      <a:lnTo>
                        <a:pt x="56892" y="2783"/>
                      </a:lnTo>
                      <a:lnTo>
                        <a:pt x="56661" y="2930"/>
                      </a:lnTo>
                      <a:lnTo>
                        <a:pt x="56661" y="2993"/>
                      </a:lnTo>
                      <a:lnTo>
                        <a:pt x="56536" y="2951"/>
                      </a:lnTo>
                      <a:lnTo>
                        <a:pt x="56327" y="3035"/>
                      </a:lnTo>
                      <a:lnTo>
                        <a:pt x="55887" y="3244"/>
                      </a:lnTo>
                      <a:lnTo>
                        <a:pt x="55720" y="3265"/>
                      </a:lnTo>
                      <a:lnTo>
                        <a:pt x="55531" y="3453"/>
                      </a:lnTo>
                      <a:lnTo>
                        <a:pt x="55427" y="3516"/>
                      </a:lnTo>
                      <a:lnTo>
                        <a:pt x="55197" y="3683"/>
                      </a:lnTo>
                      <a:lnTo>
                        <a:pt x="55071" y="3746"/>
                      </a:lnTo>
                      <a:lnTo>
                        <a:pt x="54946" y="3871"/>
                      </a:lnTo>
                      <a:lnTo>
                        <a:pt x="54757" y="3934"/>
                      </a:lnTo>
                      <a:lnTo>
                        <a:pt x="54590" y="3871"/>
                      </a:lnTo>
                      <a:lnTo>
                        <a:pt x="54360" y="3934"/>
                      </a:lnTo>
                      <a:lnTo>
                        <a:pt x="54213" y="3997"/>
                      </a:lnTo>
                      <a:lnTo>
                        <a:pt x="54339" y="3871"/>
                      </a:lnTo>
                      <a:lnTo>
                        <a:pt x="54527" y="3767"/>
                      </a:lnTo>
                      <a:lnTo>
                        <a:pt x="54548" y="3662"/>
                      </a:lnTo>
                      <a:lnTo>
                        <a:pt x="54381" y="3474"/>
                      </a:lnTo>
                      <a:lnTo>
                        <a:pt x="54109" y="3411"/>
                      </a:lnTo>
                      <a:lnTo>
                        <a:pt x="53837" y="3223"/>
                      </a:lnTo>
                      <a:lnTo>
                        <a:pt x="53753" y="3160"/>
                      </a:lnTo>
                      <a:lnTo>
                        <a:pt x="53711" y="3223"/>
                      </a:lnTo>
                      <a:lnTo>
                        <a:pt x="53607" y="3453"/>
                      </a:lnTo>
                      <a:lnTo>
                        <a:pt x="53607" y="3579"/>
                      </a:lnTo>
                      <a:lnTo>
                        <a:pt x="53544" y="3516"/>
                      </a:lnTo>
                      <a:lnTo>
                        <a:pt x="53502" y="3537"/>
                      </a:lnTo>
                      <a:lnTo>
                        <a:pt x="53439" y="3662"/>
                      </a:lnTo>
                      <a:lnTo>
                        <a:pt x="53376" y="3725"/>
                      </a:lnTo>
                      <a:lnTo>
                        <a:pt x="53335" y="3662"/>
                      </a:lnTo>
                      <a:lnTo>
                        <a:pt x="53397" y="3516"/>
                      </a:lnTo>
                      <a:lnTo>
                        <a:pt x="53439" y="3432"/>
                      </a:lnTo>
                      <a:lnTo>
                        <a:pt x="53397" y="3265"/>
                      </a:lnTo>
                      <a:lnTo>
                        <a:pt x="53272" y="3202"/>
                      </a:lnTo>
                      <a:lnTo>
                        <a:pt x="53125" y="3327"/>
                      </a:lnTo>
                      <a:lnTo>
                        <a:pt x="53167" y="3411"/>
                      </a:lnTo>
                      <a:lnTo>
                        <a:pt x="53083" y="3537"/>
                      </a:lnTo>
                      <a:lnTo>
                        <a:pt x="53000" y="3453"/>
                      </a:lnTo>
                      <a:lnTo>
                        <a:pt x="52979" y="3307"/>
                      </a:lnTo>
                      <a:lnTo>
                        <a:pt x="52916" y="3160"/>
                      </a:lnTo>
                      <a:lnTo>
                        <a:pt x="52874" y="3014"/>
                      </a:lnTo>
                      <a:lnTo>
                        <a:pt x="52770" y="3118"/>
                      </a:lnTo>
                      <a:lnTo>
                        <a:pt x="52560" y="3139"/>
                      </a:lnTo>
                      <a:lnTo>
                        <a:pt x="52246" y="3223"/>
                      </a:lnTo>
                      <a:lnTo>
                        <a:pt x="52163" y="3202"/>
                      </a:lnTo>
                      <a:lnTo>
                        <a:pt x="52267" y="3118"/>
                      </a:lnTo>
                      <a:lnTo>
                        <a:pt x="52246" y="3014"/>
                      </a:lnTo>
                      <a:lnTo>
                        <a:pt x="52246" y="2909"/>
                      </a:lnTo>
                      <a:lnTo>
                        <a:pt x="52226" y="2783"/>
                      </a:lnTo>
                      <a:lnTo>
                        <a:pt x="52246" y="2763"/>
                      </a:lnTo>
                      <a:lnTo>
                        <a:pt x="52456" y="2909"/>
                      </a:lnTo>
                      <a:lnTo>
                        <a:pt x="52560" y="2825"/>
                      </a:lnTo>
                      <a:lnTo>
                        <a:pt x="52581" y="2700"/>
                      </a:lnTo>
                      <a:lnTo>
                        <a:pt x="52393" y="2428"/>
                      </a:lnTo>
                      <a:lnTo>
                        <a:pt x="52016" y="2302"/>
                      </a:lnTo>
                      <a:lnTo>
                        <a:pt x="51702" y="2281"/>
                      </a:lnTo>
                      <a:lnTo>
                        <a:pt x="51347" y="2365"/>
                      </a:lnTo>
                      <a:lnTo>
                        <a:pt x="51033" y="2407"/>
                      </a:lnTo>
                      <a:lnTo>
                        <a:pt x="50824" y="2574"/>
                      </a:lnTo>
                      <a:lnTo>
                        <a:pt x="50886" y="3139"/>
                      </a:lnTo>
                      <a:lnTo>
                        <a:pt x="50866" y="3307"/>
                      </a:lnTo>
                      <a:lnTo>
                        <a:pt x="50907" y="3411"/>
                      </a:lnTo>
                      <a:lnTo>
                        <a:pt x="50803" y="3579"/>
                      </a:lnTo>
                      <a:lnTo>
                        <a:pt x="50803" y="3746"/>
                      </a:lnTo>
                      <a:lnTo>
                        <a:pt x="50656" y="3851"/>
                      </a:lnTo>
                      <a:lnTo>
                        <a:pt x="50552" y="3851"/>
                      </a:lnTo>
                      <a:lnTo>
                        <a:pt x="50489" y="3788"/>
                      </a:lnTo>
                      <a:lnTo>
                        <a:pt x="50489" y="3725"/>
                      </a:lnTo>
                      <a:lnTo>
                        <a:pt x="50363" y="3620"/>
                      </a:lnTo>
                      <a:lnTo>
                        <a:pt x="50447" y="3537"/>
                      </a:lnTo>
                      <a:lnTo>
                        <a:pt x="50510" y="3558"/>
                      </a:lnTo>
                      <a:lnTo>
                        <a:pt x="50594" y="3369"/>
                      </a:lnTo>
                      <a:lnTo>
                        <a:pt x="50552" y="3139"/>
                      </a:lnTo>
                      <a:lnTo>
                        <a:pt x="50405" y="3097"/>
                      </a:lnTo>
                      <a:lnTo>
                        <a:pt x="50342" y="2888"/>
                      </a:lnTo>
                      <a:lnTo>
                        <a:pt x="50405" y="2909"/>
                      </a:lnTo>
                      <a:lnTo>
                        <a:pt x="50510" y="2804"/>
                      </a:lnTo>
                      <a:lnTo>
                        <a:pt x="50510" y="2930"/>
                      </a:lnTo>
                      <a:lnTo>
                        <a:pt x="50614" y="3035"/>
                      </a:lnTo>
                      <a:lnTo>
                        <a:pt x="50698" y="3223"/>
                      </a:lnTo>
                      <a:lnTo>
                        <a:pt x="50719" y="3160"/>
                      </a:lnTo>
                      <a:lnTo>
                        <a:pt x="50698" y="2888"/>
                      </a:lnTo>
                      <a:lnTo>
                        <a:pt x="50656" y="2679"/>
                      </a:lnTo>
                      <a:lnTo>
                        <a:pt x="50259" y="2825"/>
                      </a:lnTo>
                      <a:lnTo>
                        <a:pt x="49945" y="3035"/>
                      </a:lnTo>
                      <a:lnTo>
                        <a:pt x="49945" y="3160"/>
                      </a:lnTo>
                      <a:lnTo>
                        <a:pt x="49757" y="3307"/>
                      </a:lnTo>
                      <a:lnTo>
                        <a:pt x="49652" y="3223"/>
                      </a:lnTo>
                      <a:lnTo>
                        <a:pt x="49673" y="3139"/>
                      </a:lnTo>
                      <a:lnTo>
                        <a:pt x="49777" y="3118"/>
                      </a:lnTo>
                      <a:lnTo>
                        <a:pt x="49673" y="2993"/>
                      </a:lnTo>
                      <a:lnTo>
                        <a:pt x="49757" y="2742"/>
                      </a:lnTo>
                      <a:lnTo>
                        <a:pt x="49882" y="2804"/>
                      </a:lnTo>
                      <a:lnTo>
                        <a:pt x="49945" y="2783"/>
                      </a:lnTo>
                      <a:lnTo>
                        <a:pt x="50070" y="2825"/>
                      </a:lnTo>
                      <a:lnTo>
                        <a:pt x="50468" y="2637"/>
                      </a:lnTo>
                      <a:lnTo>
                        <a:pt x="50614" y="2595"/>
                      </a:lnTo>
                      <a:lnTo>
                        <a:pt x="50342" y="2595"/>
                      </a:lnTo>
                      <a:lnTo>
                        <a:pt x="50175" y="2616"/>
                      </a:lnTo>
                      <a:lnTo>
                        <a:pt x="49945" y="2595"/>
                      </a:lnTo>
                      <a:lnTo>
                        <a:pt x="49443" y="2595"/>
                      </a:lnTo>
                      <a:lnTo>
                        <a:pt x="49338" y="2637"/>
                      </a:lnTo>
                      <a:lnTo>
                        <a:pt x="48669" y="2700"/>
                      </a:lnTo>
                      <a:lnTo>
                        <a:pt x="48271" y="2700"/>
                      </a:lnTo>
                      <a:lnTo>
                        <a:pt x="48041" y="2742"/>
                      </a:lnTo>
                      <a:lnTo>
                        <a:pt x="47769" y="2637"/>
                      </a:lnTo>
                      <a:lnTo>
                        <a:pt x="47539" y="2679"/>
                      </a:lnTo>
                      <a:lnTo>
                        <a:pt x="47371" y="2742"/>
                      </a:lnTo>
                      <a:lnTo>
                        <a:pt x="47518" y="2909"/>
                      </a:lnTo>
                      <a:lnTo>
                        <a:pt x="47685" y="2909"/>
                      </a:lnTo>
                      <a:lnTo>
                        <a:pt x="47790" y="2951"/>
                      </a:lnTo>
                      <a:lnTo>
                        <a:pt x="47894" y="2930"/>
                      </a:lnTo>
                      <a:lnTo>
                        <a:pt x="48041" y="3055"/>
                      </a:lnTo>
                      <a:lnTo>
                        <a:pt x="48041" y="3139"/>
                      </a:lnTo>
                      <a:lnTo>
                        <a:pt x="47832" y="3327"/>
                      </a:lnTo>
                      <a:lnTo>
                        <a:pt x="47685" y="3307"/>
                      </a:lnTo>
                      <a:lnTo>
                        <a:pt x="47518" y="3369"/>
                      </a:lnTo>
                      <a:lnTo>
                        <a:pt x="47476" y="3537"/>
                      </a:lnTo>
                      <a:lnTo>
                        <a:pt x="47434" y="3641"/>
                      </a:lnTo>
                      <a:lnTo>
                        <a:pt x="47560" y="3871"/>
                      </a:lnTo>
                      <a:lnTo>
                        <a:pt x="47769" y="3934"/>
                      </a:lnTo>
                      <a:lnTo>
                        <a:pt x="47790" y="3788"/>
                      </a:lnTo>
                      <a:lnTo>
                        <a:pt x="47936" y="3662"/>
                      </a:lnTo>
                      <a:lnTo>
                        <a:pt x="48145" y="3579"/>
                      </a:lnTo>
                      <a:lnTo>
                        <a:pt x="48104" y="3788"/>
                      </a:lnTo>
                      <a:lnTo>
                        <a:pt x="47894" y="3788"/>
                      </a:lnTo>
                      <a:lnTo>
                        <a:pt x="47999" y="3934"/>
                      </a:lnTo>
                      <a:lnTo>
                        <a:pt x="47978" y="3955"/>
                      </a:lnTo>
                      <a:lnTo>
                        <a:pt x="48041" y="4060"/>
                      </a:lnTo>
                      <a:lnTo>
                        <a:pt x="47894" y="4143"/>
                      </a:lnTo>
                      <a:lnTo>
                        <a:pt x="48041" y="4164"/>
                      </a:lnTo>
                      <a:lnTo>
                        <a:pt x="48166" y="4102"/>
                      </a:lnTo>
                      <a:lnTo>
                        <a:pt x="48208" y="4206"/>
                      </a:lnTo>
                      <a:lnTo>
                        <a:pt x="48187" y="4353"/>
                      </a:lnTo>
                      <a:lnTo>
                        <a:pt x="48313" y="4478"/>
                      </a:lnTo>
                      <a:lnTo>
                        <a:pt x="48459" y="4499"/>
                      </a:lnTo>
                      <a:lnTo>
                        <a:pt x="48627" y="4708"/>
                      </a:lnTo>
                      <a:lnTo>
                        <a:pt x="48606" y="4813"/>
                      </a:lnTo>
                      <a:lnTo>
                        <a:pt x="48522" y="4771"/>
                      </a:lnTo>
                      <a:lnTo>
                        <a:pt x="48397" y="4813"/>
                      </a:lnTo>
                      <a:lnTo>
                        <a:pt x="48459" y="4939"/>
                      </a:lnTo>
                      <a:lnTo>
                        <a:pt x="48376" y="5001"/>
                      </a:lnTo>
                      <a:lnTo>
                        <a:pt x="48313" y="4939"/>
                      </a:lnTo>
                      <a:lnTo>
                        <a:pt x="48250" y="4980"/>
                      </a:lnTo>
                      <a:lnTo>
                        <a:pt x="48187" y="4834"/>
                      </a:lnTo>
                      <a:lnTo>
                        <a:pt x="47999" y="4708"/>
                      </a:lnTo>
                      <a:lnTo>
                        <a:pt x="47936" y="4729"/>
                      </a:lnTo>
                      <a:lnTo>
                        <a:pt x="47978" y="4813"/>
                      </a:lnTo>
                      <a:lnTo>
                        <a:pt x="47873" y="4897"/>
                      </a:lnTo>
                      <a:lnTo>
                        <a:pt x="47790" y="4834"/>
                      </a:lnTo>
                      <a:lnTo>
                        <a:pt x="47727" y="4897"/>
                      </a:lnTo>
                      <a:lnTo>
                        <a:pt x="47769" y="5022"/>
                      </a:lnTo>
                      <a:lnTo>
                        <a:pt x="47790" y="5211"/>
                      </a:lnTo>
                      <a:lnTo>
                        <a:pt x="47936" y="5232"/>
                      </a:lnTo>
                      <a:lnTo>
                        <a:pt x="48083" y="5148"/>
                      </a:lnTo>
                      <a:lnTo>
                        <a:pt x="48187" y="5252"/>
                      </a:lnTo>
                      <a:lnTo>
                        <a:pt x="48104" y="5336"/>
                      </a:lnTo>
                      <a:lnTo>
                        <a:pt x="48250" y="5399"/>
                      </a:lnTo>
                      <a:lnTo>
                        <a:pt x="48145" y="5462"/>
                      </a:lnTo>
                      <a:lnTo>
                        <a:pt x="47978" y="5420"/>
                      </a:lnTo>
                      <a:lnTo>
                        <a:pt x="47978" y="5462"/>
                      </a:lnTo>
                      <a:lnTo>
                        <a:pt x="48145" y="5566"/>
                      </a:lnTo>
                      <a:lnTo>
                        <a:pt x="47873" y="5566"/>
                      </a:lnTo>
                      <a:lnTo>
                        <a:pt x="47832" y="5462"/>
                      </a:lnTo>
                      <a:lnTo>
                        <a:pt x="47643" y="5462"/>
                      </a:lnTo>
                      <a:lnTo>
                        <a:pt x="47560" y="5336"/>
                      </a:lnTo>
                      <a:lnTo>
                        <a:pt x="47434" y="5315"/>
                      </a:lnTo>
                      <a:lnTo>
                        <a:pt x="47308" y="5190"/>
                      </a:lnTo>
                      <a:lnTo>
                        <a:pt x="47120" y="5190"/>
                      </a:lnTo>
                      <a:lnTo>
                        <a:pt x="46995" y="5106"/>
                      </a:lnTo>
                      <a:lnTo>
                        <a:pt x="46890" y="5127"/>
                      </a:lnTo>
                      <a:lnTo>
                        <a:pt x="46827" y="5106"/>
                      </a:lnTo>
                      <a:lnTo>
                        <a:pt x="46430" y="5252"/>
                      </a:lnTo>
                      <a:lnTo>
                        <a:pt x="46409" y="5357"/>
                      </a:lnTo>
                      <a:lnTo>
                        <a:pt x="46367" y="5420"/>
                      </a:lnTo>
                      <a:lnTo>
                        <a:pt x="46430" y="5504"/>
                      </a:lnTo>
                      <a:lnTo>
                        <a:pt x="46409" y="5566"/>
                      </a:lnTo>
                      <a:lnTo>
                        <a:pt x="46492" y="5713"/>
                      </a:lnTo>
                      <a:lnTo>
                        <a:pt x="46472" y="5734"/>
                      </a:lnTo>
                      <a:lnTo>
                        <a:pt x="46367" y="5629"/>
                      </a:lnTo>
                      <a:lnTo>
                        <a:pt x="46283" y="5671"/>
                      </a:lnTo>
                      <a:lnTo>
                        <a:pt x="46179" y="5629"/>
                      </a:lnTo>
                      <a:lnTo>
                        <a:pt x="45739" y="5671"/>
                      </a:lnTo>
                      <a:lnTo>
                        <a:pt x="45530" y="5650"/>
                      </a:lnTo>
                      <a:lnTo>
                        <a:pt x="45384" y="5524"/>
                      </a:lnTo>
                      <a:lnTo>
                        <a:pt x="45258" y="5504"/>
                      </a:lnTo>
                      <a:lnTo>
                        <a:pt x="45132" y="5357"/>
                      </a:lnTo>
                      <a:lnTo>
                        <a:pt x="45049" y="5211"/>
                      </a:lnTo>
                      <a:lnTo>
                        <a:pt x="44944" y="5148"/>
                      </a:lnTo>
                      <a:lnTo>
                        <a:pt x="44944" y="5232"/>
                      </a:lnTo>
                      <a:lnTo>
                        <a:pt x="45028" y="5420"/>
                      </a:lnTo>
                      <a:lnTo>
                        <a:pt x="45049" y="5734"/>
                      </a:lnTo>
                      <a:lnTo>
                        <a:pt x="45216" y="6068"/>
                      </a:lnTo>
                      <a:lnTo>
                        <a:pt x="45342" y="6340"/>
                      </a:lnTo>
                      <a:lnTo>
                        <a:pt x="45446" y="6926"/>
                      </a:lnTo>
                      <a:lnTo>
                        <a:pt x="45425" y="7073"/>
                      </a:lnTo>
                      <a:lnTo>
                        <a:pt x="45342" y="7073"/>
                      </a:lnTo>
                      <a:lnTo>
                        <a:pt x="45258" y="6968"/>
                      </a:lnTo>
                      <a:lnTo>
                        <a:pt x="45237" y="6864"/>
                      </a:lnTo>
                      <a:lnTo>
                        <a:pt x="45132" y="6759"/>
                      </a:lnTo>
                      <a:lnTo>
                        <a:pt x="45070" y="6801"/>
                      </a:lnTo>
                      <a:lnTo>
                        <a:pt x="45132" y="6884"/>
                      </a:lnTo>
                      <a:lnTo>
                        <a:pt x="45112" y="6968"/>
                      </a:lnTo>
                      <a:lnTo>
                        <a:pt x="44923" y="6905"/>
                      </a:lnTo>
                      <a:lnTo>
                        <a:pt x="44756" y="6717"/>
                      </a:lnTo>
                      <a:lnTo>
                        <a:pt x="44505" y="6696"/>
                      </a:lnTo>
                      <a:lnTo>
                        <a:pt x="44379" y="6550"/>
                      </a:lnTo>
                      <a:lnTo>
                        <a:pt x="44275" y="6508"/>
                      </a:lnTo>
                      <a:lnTo>
                        <a:pt x="43898" y="6173"/>
                      </a:lnTo>
                      <a:lnTo>
                        <a:pt x="43877" y="6173"/>
                      </a:lnTo>
                      <a:lnTo>
                        <a:pt x="43793" y="6236"/>
                      </a:lnTo>
                      <a:lnTo>
                        <a:pt x="43689" y="6236"/>
                      </a:lnTo>
                      <a:lnTo>
                        <a:pt x="43647" y="6152"/>
                      </a:lnTo>
                      <a:lnTo>
                        <a:pt x="43877" y="5943"/>
                      </a:lnTo>
                      <a:lnTo>
                        <a:pt x="43982" y="5943"/>
                      </a:lnTo>
                      <a:lnTo>
                        <a:pt x="43898" y="5880"/>
                      </a:lnTo>
                      <a:lnTo>
                        <a:pt x="43772" y="5817"/>
                      </a:lnTo>
                      <a:lnTo>
                        <a:pt x="43647" y="5671"/>
                      </a:lnTo>
                      <a:lnTo>
                        <a:pt x="43626" y="5671"/>
                      </a:lnTo>
                      <a:lnTo>
                        <a:pt x="43647" y="5755"/>
                      </a:lnTo>
                      <a:lnTo>
                        <a:pt x="43751" y="5859"/>
                      </a:lnTo>
                      <a:lnTo>
                        <a:pt x="43751" y="5964"/>
                      </a:lnTo>
                      <a:lnTo>
                        <a:pt x="43626" y="6048"/>
                      </a:lnTo>
                      <a:lnTo>
                        <a:pt x="43417" y="5985"/>
                      </a:lnTo>
                      <a:lnTo>
                        <a:pt x="43207" y="5838"/>
                      </a:lnTo>
                      <a:lnTo>
                        <a:pt x="43145" y="5755"/>
                      </a:lnTo>
                      <a:lnTo>
                        <a:pt x="42935" y="5734"/>
                      </a:lnTo>
                      <a:lnTo>
                        <a:pt x="42894" y="5608"/>
                      </a:lnTo>
                      <a:lnTo>
                        <a:pt x="42789" y="5545"/>
                      </a:lnTo>
                      <a:lnTo>
                        <a:pt x="43040" y="5545"/>
                      </a:lnTo>
                      <a:lnTo>
                        <a:pt x="43270" y="5608"/>
                      </a:lnTo>
                      <a:lnTo>
                        <a:pt x="43375" y="5671"/>
                      </a:lnTo>
                      <a:lnTo>
                        <a:pt x="43521" y="5629"/>
                      </a:lnTo>
                      <a:lnTo>
                        <a:pt x="43626" y="5441"/>
                      </a:lnTo>
                      <a:lnTo>
                        <a:pt x="43626" y="5378"/>
                      </a:lnTo>
                      <a:lnTo>
                        <a:pt x="43542" y="5420"/>
                      </a:lnTo>
                      <a:lnTo>
                        <a:pt x="43521" y="5336"/>
                      </a:lnTo>
                      <a:lnTo>
                        <a:pt x="43417" y="5357"/>
                      </a:lnTo>
                      <a:lnTo>
                        <a:pt x="43459" y="5190"/>
                      </a:lnTo>
                      <a:lnTo>
                        <a:pt x="43333" y="5043"/>
                      </a:lnTo>
                      <a:lnTo>
                        <a:pt x="43249" y="5106"/>
                      </a:lnTo>
                      <a:lnTo>
                        <a:pt x="43228" y="5001"/>
                      </a:lnTo>
                      <a:lnTo>
                        <a:pt x="43145" y="4980"/>
                      </a:lnTo>
                      <a:lnTo>
                        <a:pt x="43061" y="5022"/>
                      </a:lnTo>
                      <a:lnTo>
                        <a:pt x="43019" y="5085"/>
                      </a:lnTo>
                      <a:lnTo>
                        <a:pt x="42831" y="5043"/>
                      </a:lnTo>
                      <a:lnTo>
                        <a:pt x="42810" y="4897"/>
                      </a:lnTo>
                      <a:lnTo>
                        <a:pt x="43019" y="4708"/>
                      </a:lnTo>
                      <a:lnTo>
                        <a:pt x="42998" y="4625"/>
                      </a:lnTo>
                      <a:lnTo>
                        <a:pt x="42894" y="4625"/>
                      </a:lnTo>
                      <a:lnTo>
                        <a:pt x="42726" y="4792"/>
                      </a:lnTo>
                      <a:lnTo>
                        <a:pt x="42705" y="4667"/>
                      </a:lnTo>
                      <a:lnTo>
                        <a:pt x="42768" y="4562"/>
                      </a:lnTo>
                      <a:lnTo>
                        <a:pt x="42726" y="4415"/>
                      </a:lnTo>
                      <a:lnTo>
                        <a:pt x="42663" y="4457"/>
                      </a:lnTo>
                      <a:lnTo>
                        <a:pt x="42622" y="4499"/>
                      </a:lnTo>
                      <a:lnTo>
                        <a:pt x="42601" y="4395"/>
                      </a:lnTo>
                      <a:lnTo>
                        <a:pt x="42496" y="4395"/>
                      </a:lnTo>
                      <a:lnTo>
                        <a:pt x="42454" y="4353"/>
                      </a:lnTo>
                      <a:lnTo>
                        <a:pt x="42391" y="4269"/>
                      </a:lnTo>
                      <a:lnTo>
                        <a:pt x="42433" y="4102"/>
                      </a:lnTo>
                      <a:lnTo>
                        <a:pt x="42391" y="4060"/>
                      </a:lnTo>
                      <a:lnTo>
                        <a:pt x="42308" y="4102"/>
                      </a:lnTo>
                      <a:lnTo>
                        <a:pt x="42224" y="4248"/>
                      </a:lnTo>
                      <a:lnTo>
                        <a:pt x="42203" y="4039"/>
                      </a:lnTo>
                      <a:lnTo>
                        <a:pt x="42099" y="3955"/>
                      </a:lnTo>
                      <a:lnTo>
                        <a:pt x="41994" y="4039"/>
                      </a:lnTo>
                      <a:lnTo>
                        <a:pt x="41910" y="4039"/>
                      </a:lnTo>
                      <a:lnTo>
                        <a:pt x="41868" y="3871"/>
                      </a:lnTo>
                      <a:lnTo>
                        <a:pt x="41764" y="3976"/>
                      </a:lnTo>
                      <a:lnTo>
                        <a:pt x="41701" y="3976"/>
                      </a:lnTo>
                      <a:lnTo>
                        <a:pt x="41680" y="4060"/>
                      </a:lnTo>
                      <a:lnTo>
                        <a:pt x="41659" y="3892"/>
                      </a:lnTo>
                      <a:lnTo>
                        <a:pt x="41659" y="3830"/>
                      </a:lnTo>
                      <a:lnTo>
                        <a:pt x="41492" y="3830"/>
                      </a:lnTo>
                      <a:lnTo>
                        <a:pt x="41408" y="3851"/>
                      </a:lnTo>
                      <a:lnTo>
                        <a:pt x="41366" y="3788"/>
                      </a:lnTo>
                      <a:lnTo>
                        <a:pt x="41199" y="3851"/>
                      </a:lnTo>
                      <a:lnTo>
                        <a:pt x="41094" y="3851"/>
                      </a:lnTo>
                      <a:lnTo>
                        <a:pt x="41073" y="3892"/>
                      </a:lnTo>
                      <a:lnTo>
                        <a:pt x="41136" y="3955"/>
                      </a:lnTo>
                      <a:lnTo>
                        <a:pt x="41178" y="4081"/>
                      </a:lnTo>
                      <a:lnTo>
                        <a:pt x="41115" y="4060"/>
                      </a:lnTo>
                      <a:lnTo>
                        <a:pt x="41052" y="4081"/>
                      </a:lnTo>
                      <a:lnTo>
                        <a:pt x="41052" y="4164"/>
                      </a:lnTo>
                      <a:lnTo>
                        <a:pt x="41031" y="4143"/>
                      </a:lnTo>
                      <a:lnTo>
                        <a:pt x="40885" y="4164"/>
                      </a:lnTo>
                      <a:lnTo>
                        <a:pt x="40843" y="4143"/>
                      </a:lnTo>
                      <a:lnTo>
                        <a:pt x="40885" y="4039"/>
                      </a:lnTo>
                      <a:lnTo>
                        <a:pt x="40969" y="3976"/>
                      </a:lnTo>
                      <a:lnTo>
                        <a:pt x="40927" y="3871"/>
                      </a:lnTo>
                      <a:lnTo>
                        <a:pt x="40822" y="3851"/>
                      </a:lnTo>
                      <a:lnTo>
                        <a:pt x="40822" y="3955"/>
                      </a:lnTo>
                      <a:lnTo>
                        <a:pt x="40738" y="3997"/>
                      </a:lnTo>
                      <a:lnTo>
                        <a:pt x="40655" y="3892"/>
                      </a:lnTo>
                      <a:lnTo>
                        <a:pt x="40550" y="3871"/>
                      </a:lnTo>
                      <a:lnTo>
                        <a:pt x="40446" y="3767"/>
                      </a:lnTo>
                      <a:lnTo>
                        <a:pt x="40425" y="3851"/>
                      </a:lnTo>
                      <a:lnTo>
                        <a:pt x="40341" y="3871"/>
                      </a:lnTo>
                      <a:lnTo>
                        <a:pt x="40194" y="3871"/>
                      </a:lnTo>
                      <a:lnTo>
                        <a:pt x="40132" y="3788"/>
                      </a:lnTo>
                      <a:lnTo>
                        <a:pt x="40111" y="3892"/>
                      </a:lnTo>
                      <a:lnTo>
                        <a:pt x="40027" y="3955"/>
                      </a:lnTo>
                      <a:lnTo>
                        <a:pt x="39902" y="3851"/>
                      </a:lnTo>
                      <a:lnTo>
                        <a:pt x="39818" y="3851"/>
                      </a:lnTo>
                      <a:lnTo>
                        <a:pt x="39860" y="3955"/>
                      </a:lnTo>
                      <a:lnTo>
                        <a:pt x="39881" y="3997"/>
                      </a:lnTo>
                      <a:lnTo>
                        <a:pt x="39755" y="4102"/>
                      </a:lnTo>
                      <a:lnTo>
                        <a:pt x="39692" y="4081"/>
                      </a:lnTo>
                      <a:lnTo>
                        <a:pt x="39671" y="3997"/>
                      </a:lnTo>
                      <a:lnTo>
                        <a:pt x="39609" y="4102"/>
                      </a:lnTo>
                      <a:lnTo>
                        <a:pt x="39630" y="4269"/>
                      </a:lnTo>
                      <a:lnTo>
                        <a:pt x="39713" y="4353"/>
                      </a:lnTo>
                      <a:lnTo>
                        <a:pt x="39734" y="4457"/>
                      </a:lnTo>
                      <a:lnTo>
                        <a:pt x="39797" y="4478"/>
                      </a:lnTo>
                      <a:lnTo>
                        <a:pt x="39818" y="4625"/>
                      </a:lnTo>
                      <a:lnTo>
                        <a:pt x="39964" y="4667"/>
                      </a:lnTo>
                      <a:lnTo>
                        <a:pt x="40006" y="4729"/>
                      </a:lnTo>
                      <a:lnTo>
                        <a:pt x="40006" y="4834"/>
                      </a:lnTo>
                      <a:lnTo>
                        <a:pt x="40111" y="4918"/>
                      </a:lnTo>
                      <a:lnTo>
                        <a:pt x="40132" y="5001"/>
                      </a:lnTo>
                      <a:lnTo>
                        <a:pt x="40069" y="5106"/>
                      </a:lnTo>
                      <a:lnTo>
                        <a:pt x="40006" y="5085"/>
                      </a:lnTo>
                      <a:lnTo>
                        <a:pt x="39985" y="5001"/>
                      </a:lnTo>
                      <a:lnTo>
                        <a:pt x="39818" y="5043"/>
                      </a:lnTo>
                      <a:lnTo>
                        <a:pt x="39713" y="5022"/>
                      </a:lnTo>
                      <a:lnTo>
                        <a:pt x="39609" y="5043"/>
                      </a:lnTo>
                      <a:lnTo>
                        <a:pt x="39671" y="5127"/>
                      </a:lnTo>
                      <a:lnTo>
                        <a:pt x="39588" y="5232"/>
                      </a:lnTo>
                      <a:lnTo>
                        <a:pt x="39462" y="5232"/>
                      </a:lnTo>
                      <a:lnTo>
                        <a:pt x="39378" y="5211"/>
                      </a:lnTo>
                      <a:lnTo>
                        <a:pt x="39127" y="5336"/>
                      </a:lnTo>
                      <a:lnTo>
                        <a:pt x="38751" y="5399"/>
                      </a:lnTo>
                      <a:lnTo>
                        <a:pt x="38625" y="5336"/>
                      </a:lnTo>
                      <a:lnTo>
                        <a:pt x="38437" y="5336"/>
                      </a:lnTo>
                      <a:lnTo>
                        <a:pt x="38416" y="5357"/>
                      </a:lnTo>
                      <a:lnTo>
                        <a:pt x="38311" y="5336"/>
                      </a:lnTo>
                      <a:lnTo>
                        <a:pt x="37788" y="5315"/>
                      </a:lnTo>
                      <a:lnTo>
                        <a:pt x="37621" y="5190"/>
                      </a:lnTo>
                      <a:lnTo>
                        <a:pt x="37579" y="4980"/>
                      </a:lnTo>
                      <a:lnTo>
                        <a:pt x="37663" y="4834"/>
                      </a:lnTo>
                      <a:lnTo>
                        <a:pt x="37705" y="4813"/>
                      </a:lnTo>
                      <a:lnTo>
                        <a:pt x="37705" y="4729"/>
                      </a:lnTo>
                      <a:lnTo>
                        <a:pt x="37558" y="4688"/>
                      </a:lnTo>
                      <a:lnTo>
                        <a:pt x="37370" y="4688"/>
                      </a:lnTo>
                      <a:lnTo>
                        <a:pt x="37035" y="4834"/>
                      </a:lnTo>
                      <a:lnTo>
                        <a:pt x="36554" y="4876"/>
                      </a:lnTo>
                      <a:lnTo>
                        <a:pt x="36156" y="4980"/>
                      </a:lnTo>
                      <a:lnTo>
                        <a:pt x="35926" y="5022"/>
                      </a:lnTo>
                      <a:lnTo>
                        <a:pt x="35884" y="5106"/>
                      </a:lnTo>
                      <a:lnTo>
                        <a:pt x="35801" y="5106"/>
                      </a:lnTo>
                      <a:lnTo>
                        <a:pt x="35738" y="5190"/>
                      </a:lnTo>
                      <a:lnTo>
                        <a:pt x="35612" y="5252"/>
                      </a:lnTo>
                      <a:lnTo>
                        <a:pt x="35466" y="5399"/>
                      </a:lnTo>
                      <a:lnTo>
                        <a:pt x="35529" y="5545"/>
                      </a:lnTo>
                      <a:lnTo>
                        <a:pt x="35612" y="5566"/>
                      </a:lnTo>
                      <a:lnTo>
                        <a:pt x="35717" y="5524"/>
                      </a:lnTo>
                      <a:lnTo>
                        <a:pt x="35780" y="5545"/>
                      </a:lnTo>
                      <a:lnTo>
                        <a:pt x="35717" y="5629"/>
                      </a:lnTo>
                      <a:lnTo>
                        <a:pt x="35654" y="5650"/>
                      </a:lnTo>
                      <a:lnTo>
                        <a:pt x="35549" y="5755"/>
                      </a:lnTo>
                      <a:lnTo>
                        <a:pt x="35549" y="5817"/>
                      </a:lnTo>
                      <a:lnTo>
                        <a:pt x="35508" y="5755"/>
                      </a:lnTo>
                      <a:lnTo>
                        <a:pt x="35487" y="5545"/>
                      </a:lnTo>
                      <a:lnTo>
                        <a:pt x="35319" y="5420"/>
                      </a:lnTo>
                      <a:lnTo>
                        <a:pt x="35298" y="5336"/>
                      </a:lnTo>
                      <a:lnTo>
                        <a:pt x="35319" y="5252"/>
                      </a:lnTo>
                      <a:lnTo>
                        <a:pt x="35194" y="5148"/>
                      </a:lnTo>
                      <a:lnTo>
                        <a:pt x="35110" y="5148"/>
                      </a:lnTo>
                      <a:lnTo>
                        <a:pt x="34880" y="4939"/>
                      </a:lnTo>
                      <a:lnTo>
                        <a:pt x="34817" y="4939"/>
                      </a:lnTo>
                      <a:lnTo>
                        <a:pt x="34817" y="5022"/>
                      </a:lnTo>
                      <a:lnTo>
                        <a:pt x="35005" y="5232"/>
                      </a:lnTo>
                      <a:lnTo>
                        <a:pt x="35026" y="5357"/>
                      </a:lnTo>
                      <a:lnTo>
                        <a:pt x="34922" y="5462"/>
                      </a:lnTo>
                      <a:lnTo>
                        <a:pt x="34733" y="5504"/>
                      </a:lnTo>
                      <a:lnTo>
                        <a:pt x="34650" y="5545"/>
                      </a:lnTo>
                      <a:lnTo>
                        <a:pt x="34482" y="5545"/>
                      </a:lnTo>
                      <a:lnTo>
                        <a:pt x="34168" y="5294"/>
                      </a:lnTo>
                      <a:lnTo>
                        <a:pt x="34168" y="5190"/>
                      </a:lnTo>
                      <a:lnTo>
                        <a:pt x="34231" y="5106"/>
                      </a:lnTo>
                      <a:lnTo>
                        <a:pt x="34210" y="5022"/>
                      </a:lnTo>
                      <a:lnTo>
                        <a:pt x="34043" y="5085"/>
                      </a:lnTo>
                      <a:lnTo>
                        <a:pt x="34043" y="5211"/>
                      </a:lnTo>
                      <a:lnTo>
                        <a:pt x="33959" y="5294"/>
                      </a:lnTo>
                      <a:lnTo>
                        <a:pt x="33750" y="5148"/>
                      </a:lnTo>
                      <a:lnTo>
                        <a:pt x="33604" y="5148"/>
                      </a:lnTo>
                      <a:lnTo>
                        <a:pt x="33499" y="5252"/>
                      </a:lnTo>
                      <a:lnTo>
                        <a:pt x="33520" y="5441"/>
                      </a:lnTo>
                      <a:lnTo>
                        <a:pt x="33436" y="5566"/>
                      </a:lnTo>
                      <a:lnTo>
                        <a:pt x="33520" y="5734"/>
                      </a:lnTo>
                      <a:lnTo>
                        <a:pt x="33645" y="5776"/>
                      </a:lnTo>
                      <a:lnTo>
                        <a:pt x="33813" y="5650"/>
                      </a:lnTo>
                      <a:lnTo>
                        <a:pt x="33834" y="5566"/>
                      </a:lnTo>
                      <a:lnTo>
                        <a:pt x="34043" y="5441"/>
                      </a:lnTo>
                      <a:lnTo>
                        <a:pt x="34106" y="5524"/>
                      </a:lnTo>
                      <a:lnTo>
                        <a:pt x="34064" y="5650"/>
                      </a:lnTo>
                      <a:lnTo>
                        <a:pt x="33855" y="5817"/>
                      </a:lnTo>
                      <a:lnTo>
                        <a:pt x="33938" y="5880"/>
                      </a:lnTo>
                      <a:lnTo>
                        <a:pt x="33855" y="6027"/>
                      </a:lnTo>
                      <a:lnTo>
                        <a:pt x="33729" y="6068"/>
                      </a:lnTo>
                      <a:lnTo>
                        <a:pt x="33604" y="5985"/>
                      </a:lnTo>
                      <a:lnTo>
                        <a:pt x="33604" y="6048"/>
                      </a:lnTo>
                      <a:lnTo>
                        <a:pt x="33645" y="6173"/>
                      </a:lnTo>
                      <a:lnTo>
                        <a:pt x="33583" y="6299"/>
                      </a:lnTo>
                      <a:lnTo>
                        <a:pt x="33394" y="6445"/>
                      </a:lnTo>
                      <a:lnTo>
                        <a:pt x="33436" y="6550"/>
                      </a:lnTo>
                      <a:lnTo>
                        <a:pt x="33394" y="6592"/>
                      </a:lnTo>
                      <a:lnTo>
                        <a:pt x="33311" y="6592"/>
                      </a:lnTo>
                      <a:lnTo>
                        <a:pt x="33164" y="6759"/>
                      </a:lnTo>
                      <a:lnTo>
                        <a:pt x="32955" y="6780"/>
                      </a:lnTo>
                      <a:lnTo>
                        <a:pt x="32746" y="6801"/>
                      </a:lnTo>
                      <a:lnTo>
                        <a:pt x="32683" y="6926"/>
                      </a:lnTo>
                      <a:lnTo>
                        <a:pt x="32746" y="7094"/>
                      </a:lnTo>
                      <a:lnTo>
                        <a:pt x="32913" y="7303"/>
                      </a:lnTo>
                      <a:lnTo>
                        <a:pt x="32997" y="7324"/>
                      </a:lnTo>
                      <a:lnTo>
                        <a:pt x="32913" y="7345"/>
                      </a:lnTo>
                      <a:lnTo>
                        <a:pt x="32767" y="7345"/>
                      </a:lnTo>
                      <a:lnTo>
                        <a:pt x="32746" y="7429"/>
                      </a:lnTo>
                      <a:lnTo>
                        <a:pt x="32767" y="7491"/>
                      </a:lnTo>
                      <a:lnTo>
                        <a:pt x="32704" y="7596"/>
                      </a:lnTo>
                      <a:lnTo>
                        <a:pt x="32599" y="7701"/>
                      </a:lnTo>
                      <a:lnTo>
                        <a:pt x="32495" y="7701"/>
                      </a:lnTo>
                      <a:lnTo>
                        <a:pt x="32474" y="7763"/>
                      </a:lnTo>
                      <a:lnTo>
                        <a:pt x="32495" y="7659"/>
                      </a:lnTo>
                      <a:lnTo>
                        <a:pt x="32599" y="7596"/>
                      </a:lnTo>
                      <a:lnTo>
                        <a:pt x="32683" y="7282"/>
                      </a:lnTo>
                      <a:lnTo>
                        <a:pt x="32599" y="7219"/>
                      </a:lnTo>
                      <a:lnTo>
                        <a:pt x="32599" y="7115"/>
                      </a:lnTo>
                      <a:lnTo>
                        <a:pt x="32662" y="7073"/>
                      </a:lnTo>
                      <a:lnTo>
                        <a:pt x="32662" y="6926"/>
                      </a:lnTo>
                      <a:lnTo>
                        <a:pt x="32599" y="6780"/>
                      </a:lnTo>
                      <a:lnTo>
                        <a:pt x="32662" y="6612"/>
                      </a:lnTo>
                      <a:lnTo>
                        <a:pt x="32767" y="6550"/>
                      </a:lnTo>
                      <a:lnTo>
                        <a:pt x="32808" y="6445"/>
                      </a:lnTo>
                      <a:lnTo>
                        <a:pt x="32767" y="6194"/>
                      </a:lnTo>
                      <a:lnTo>
                        <a:pt x="32746" y="6152"/>
                      </a:lnTo>
                      <a:lnTo>
                        <a:pt x="32788" y="6068"/>
                      </a:lnTo>
                      <a:lnTo>
                        <a:pt x="32871" y="6068"/>
                      </a:lnTo>
                      <a:lnTo>
                        <a:pt x="32913" y="6089"/>
                      </a:lnTo>
                      <a:lnTo>
                        <a:pt x="33080" y="6048"/>
                      </a:lnTo>
                      <a:lnTo>
                        <a:pt x="33185" y="5776"/>
                      </a:lnTo>
                      <a:lnTo>
                        <a:pt x="33164" y="5671"/>
                      </a:lnTo>
                      <a:lnTo>
                        <a:pt x="33101" y="5545"/>
                      </a:lnTo>
                      <a:lnTo>
                        <a:pt x="33185" y="5252"/>
                      </a:lnTo>
                      <a:lnTo>
                        <a:pt x="33269" y="5127"/>
                      </a:lnTo>
                      <a:lnTo>
                        <a:pt x="33373" y="4939"/>
                      </a:lnTo>
                      <a:lnTo>
                        <a:pt x="33311" y="4792"/>
                      </a:lnTo>
                      <a:lnTo>
                        <a:pt x="33290" y="4792"/>
                      </a:lnTo>
                      <a:lnTo>
                        <a:pt x="33206" y="4876"/>
                      </a:lnTo>
                      <a:lnTo>
                        <a:pt x="33122" y="4876"/>
                      </a:lnTo>
                      <a:lnTo>
                        <a:pt x="32997" y="4813"/>
                      </a:lnTo>
                      <a:lnTo>
                        <a:pt x="33122" y="4813"/>
                      </a:lnTo>
                      <a:lnTo>
                        <a:pt x="33269" y="4708"/>
                      </a:lnTo>
                      <a:lnTo>
                        <a:pt x="33373" y="4667"/>
                      </a:lnTo>
                      <a:lnTo>
                        <a:pt x="33415" y="4562"/>
                      </a:lnTo>
                      <a:lnTo>
                        <a:pt x="33394" y="4499"/>
                      </a:lnTo>
                      <a:lnTo>
                        <a:pt x="33436" y="4415"/>
                      </a:lnTo>
                      <a:lnTo>
                        <a:pt x="33520" y="4248"/>
                      </a:lnTo>
                      <a:lnTo>
                        <a:pt x="33499" y="4185"/>
                      </a:lnTo>
                      <a:lnTo>
                        <a:pt x="33541" y="4081"/>
                      </a:lnTo>
                      <a:lnTo>
                        <a:pt x="33708" y="3997"/>
                      </a:lnTo>
                      <a:lnTo>
                        <a:pt x="33708" y="3892"/>
                      </a:lnTo>
                      <a:lnTo>
                        <a:pt x="33624" y="3830"/>
                      </a:lnTo>
                      <a:lnTo>
                        <a:pt x="33624" y="3767"/>
                      </a:lnTo>
                      <a:lnTo>
                        <a:pt x="33708" y="3641"/>
                      </a:lnTo>
                      <a:lnTo>
                        <a:pt x="33687" y="3537"/>
                      </a:lnTo>
                      <a:lnTo>
                        <a:pt x="33729" y="3432"/>
                      </a:lnTo>
                      <a:lnTo>
                        <a:pt x="33792" y="3411"/>
                      </a:lnTo>
                      <a:lnTo>
                        <a:pt x="33855" y="3223"/>
                      </a:lnTo>
                      <a:lnTo>
                        <a:pt x="33855" y="3014"/>
                      </a:lnTo>
                      <a:lnTo>
                        <a:pt x="33813" y="2804"/>
                      </a:lnTo>
                      <a:lnTo>
                        <a:pt x="33708" y="2616"/>
                      </a:lnTo>
                      <a:lnTo>
                        <a:pt x="33729" y="2574"/>
                      </a:lnTo>
                      <a:lnTo>
                        <a:pt x="33708" y="2491"/>
                      </a:lnTo>
                      <a:lnTo>
                        <a:pt x="33645" y="2470"/>
                      </a:lnTo>
                      <a:lnTo>
                        <a:pt x="33604" y="2491"/>
                      </a:lnTo>
                      <a:lnTo>
                        <a:pt x="33520" y="2428"/>
                      </a:lnTo>
                      <a:lnTo>
                        <a:pt x="33478" y="2365"/>
                      </a:lnTo>
                      <a:lnTo>
                        <a:pt x="33436" y="2365"/>
                      </a:lnTo>
                      <a:lnTo>
                        <a:pt x="33394" y="2491"/>
                      </a:lnTo>
                      <a:lnTo>
                        <a:pt x="33332" y="2532"/>
                      </a:lnTo>
                      <a:lnTo>
                        <a:pt x="33290" y="2491"/>
                      </a:lnTo>
                      <a:lnTo>
                        <a:pt x="33206" y="2365"/>
                      </a:lnTo>
                      <a:lnTo>
                        <a:pt x="33227" y="2323"/>
                      </a:lnTo>
                      <a:lnTo>
                        <a:pt x="33185" y="2302"/>
                      </a:lnTo>
                      <a:lnTo>
                        <a:pt x="33018" y="2281"/>
                      </a:lnTo>
                      <a:lnTo>
                        <a:pt x="32955" y="2177"/>
                      </a:lnTo>
                      <a:lnTo>
                        <a:pt x="32976" y="2156"/>
                      </a:lnTo>
                      <a:lnTo>
                        <a:pt x="33122" y="2156"/>
                      </a:lnTo>
                      <a:lnTo>
                        <a:pt x="33332" y="2219"/>
                      </a:lnTo>
                      <a:lnTo>
                        <a:pt x="33415" y="2302"/>
                      </a:lnTo>
                      <a:lnTo>
                        <a:pt x="33478" y="2260"/>
                      </a:lnTo>
                      <a:lnTo>
                        <a:pt x="33520" y="2260"/>
                      </a:lnTo>
                      <a:lnTo>
                        <a:pt x="33583" y="2323"/>
                      </a:lnTo>
                      <a:lnTo>
                        <a:pt x="33604" y="2386"/>
                      </a:lnTo>
                      <a:lnTo>
                        <a:pt x="33645" y="2386"/>
                      </a:lnTo>
                      <a:lnTo>
                        <a:pt x="33645" y="2302"/>
                      </a:lnTo>
                      <a:lnTo>
                        <a:pt x="33541" y="2177"/>
                      </a:lnTo>
                      <a:lnTo>
                        <a:pt x="33541" y="2072"/>
                      </a:lnTo>
                      <a:lnTo>
                        <a:pt x="33478" y="1967"/>
                      </a:lnTo>
                      <a:lnTo>
                        <a:pt x="33394" y="1905"/>
                      </a:lnTo>
                      <a:lnTo>
                        <a:pt x="33332" y="1905"/>
                      </a:lnTo>
                      <a:lnTo>
                        <a:pt x="33290" y="1967"/>
                      </a:lnTo>
                      <a:lnTo>
                        <a:pt x="33206" y="1947"/>
                      </a:lnTo>
                      <a:lnTo>
                        <a:pt x="33185" y="1800"/>
                      </a:lnTo>
                      <a:lnTo>
                        <a:pt x="33018" y="1654"/>
                      </a:lnTo>
                      <a:lnTo>
                        <a:pt x="33018" y="1549"/>
                      </a:lnTo>
                      <a:lnTo>
                        <a:pt x="32955" y="1465"/>
                      </a:lnTo>
                      <a:lnTo>
                        <a:pt x="32892" y="1382"/>
                      </a:lnTo>
                      <a:lnTo>
                        <a:pt x="32808" y="1382"/>
                      </a:lnTo>
                      <a:lnTo>
                        <a:pt x="32704" y="1444"/>
                      </a:lnTo>
                      <a:lnTo>
                        <a:pt x="32704" y="1549"/>
                      </a:lnTo>
                      <a:lnTo>
                        <a:pt x="32808" y="1549"/>
                      </a:lnTo>
                      <a:lnTo>
                        <a:pt x="32892" y="1591"/>
                      </a:lnTo>
                      <a:lnTo>
                        <a:pt x="32871" y="1654"/>
                      </a:lnTo>
                      <a:lnTo>
                        <a:pt x="32788" y="1695"/>
                      </a:lnTo>
                      <a:lnTo>
                        <a:pt x="32788" y="1779"/>
                      </a:lnTo>
                      <a:lnTo>
                        <a:pt x="32746" y="1800"/>
                      </a:lnTo>
                      <a:lnTo>
                        <a:pt x="32536" y="1570"/>
                      </a:lnTo>
                      <a:lnTo>
                        <a:pt x="32536" y="1486"/>
                      </a:lnTo>
                      <a:lnTo>
                        <a:pt x="32474" y="1361"/>
                      </a:lnTo>
                      <a:lnTo>
                        <a:pt x="32369" y="1340"/>
                      </a:lnTo>
                      <a:lnTo>
                        <a:pt x="31930" y="1068"/>
                      </a:lnTo>
                      <a:lnTo>
                        <a:pt x="31825" y="1026"/>
                      </a:lnTo>
                      <a:lnTo>
                        <a:pt x="31804" y="1005"/>
                      </a:lnTo>
                      <a:lnTo>
                        <a:pt x="31532" y="1026"/>
                      </a:lnTo>
                      <a:lnTo>
                        <a:pt x="31511" y="921"/>
                      </a:lnTo>
                      <a:lnTo>
                        <a:pt x="31553" y="858"/>
                      </a:lnTo>
                      <a:lnTo>
                        <a:pt x="31532" y="796"/>
                      </a:lnTo>
                      <a:lnTo>
                        <a:pt x="31407" y="817"/>
                      </a:lnTo>
                      <a:lnTo>
                        <a:pt x="31344" y="754"/>
                      </a:lnTo>
                      <a:lnTo>
                        <a:pt x="31218" y="796"/>
                      </a:lnTo>
                      <a:lnTo>
                        <a:pt x="31135" y="858"/>
                      </a:lnTo>
                      <a:lnTo>
                        <a:pt x="31093" y="838"/>
                      </a:lnTo>
                      <a:lnTo>
                        <a:pt x="30988" y="942"/>
                      </a:lnTo>
                      <a:lnTo>
                        <a:pt x="30925" y="1047"/>
                      </a:lnTo>
                      <a:lnTo>
                        <a:pt x="30779" y="1047"/>
                      </a:lnTo>
                      <a:lnTo>
                        <a:pt x="30695" y="1026"/>
                      </a:lnTo>
                      <a:lnTo>
                        <a:pt x="30570" y="1172"/>
                      </a:lnTo>
                      <a:lnTo>
                        <a:pt x="30381" y="1235"/>
                      </a:lnTo>
                      <a:lnTo>
                        <a:pt x="30298" y="1256"/>
                      </a:lnTo>
                      <a:lnTo>
                        <a:pt x="30256" y="1214"/>
                      </a:lnTo>
                      <a:lnTo>
                        <a:pt x="30172" y="1214"/>
                      </a:lnTo>
                      <a:lnTo>
                        <a:pt x="30130" y="1256"/>
                      </a:lnTo>
                      <a:lnTo>
                        <a:pt x="30130" y="1361"/>
                      </a:lnTo>
                      <a:lnTo>
                        <a:pt x="30193" y="1382"/>
                      </a:lnTo>
                      <a:lnTo>
                        <a:pt x="30256" y="1382"/>
                      </a:lnTo>
                      <a:lnTo>
                        <a:pt x="30298" y="1549"/>
                      </a:lnTo>
                      <a:lnTo>
                        <a:pt x="30339" y="1758"/>
                      </a:lnTo>
                      <a:lnTo>
                        <a:pt x="30256" y="1905"/>
                      </a:lnTo>
                      <a:lnTo>
                        <a:pt x="30067" y="1905"/>
                      </a:lnTo>
                      <a:lnTo>
                        <a:pt x="29942" y="2051"/>
                      </a:lnTo>
                      <a:lnTo>
                        <a:pt x="29733" y="2093"/>
                      </a:lnTo>
                      <a:lnTo>
                        <a:pt x="29649" y="2072"/>
                      </a:lnTo>
                      <a:lnTo>
                        <a:pt x="29754" y="1988"/>
                      </a:lnTo>
                      <a:lnTo>
                        <a:pt x="29837" y="1967"/>
                      </a:lnTo>
                      <a:lnTo>
                        <a:pt x="29858" y="1842"/>
                      </a:lnTo>
                      <a:lnTo>
                        <a:pt x="29733" y="1591"/>
                      </a:lnTo>
                      <a:lnTo>
                        <a:pt x="29816" y="1444"/>
                      </a:lnTo>
                      <a:lnTo>
                        <a:pt x="29816" y="1340"/>
                      </a:lnTo>
                      <a:lnTo>
                        <a:pt x="29858" y="1256"/>
                      </a:lnTo>
                      <a:lnTo>
                        <a:pt x="29775" y="1068"/>
                      </a:lnTo>
                      <a:lnTo>
                        <a:pt x="29775" y="963"/>
                      </a:lnTo>
                      <a:lnTo>
                        <a:pt x="29628" y="817"/>
                      </a:lnTo>
                      <a:lnTo>
                        <a:pt x="29523" y="858"/>
                      </a:lnTo>
                      <a:lnTo>
                        <a:pt x="29440" y="817"/>
                      </a:lnTo>
                      <a:lnTo>
                        <a:pt x="29398" y="817"/>
                      </a:lnTo>
                      <a:lnTo>
                        <a:pt x="29356" y="942"/>
                      </a:lnTo>
                      <a:lnTo>
                        <a:pt x="29210" y="963"/>
                      </a:lnTo>
                      <a:lnTo>
                        <a:pt x="29147" y="921"/>
                      </a:lnTo>
                      <a:lnTo>
                        <a:pt x="29042" y="963"/>
                      </a:lnTo>
                      <a:lnTo>
                        <a:pt x="28938" y="1130"/>
                      </a:lnTo>
                      <a:lnTo>
                        <a:pt x="28707" y="1130"/>
                      </a:lnTo>
                      <a:lnTo>
                        <a:pt x="28707" y="1047"/>
                      </a:lnTo>
                      <a:lnTo>
                        <a:pt x="28791" y="921"/>
                      </a:lnTo>
                      <a:lnTo>
                        <a:pt x="28791" y="838"/>
                      </a:lnTo>
                      <a:lnTo>
                        <a:pt x="28707" y="817"/>
                      </a:lnTo>
                      <a:lnTo>
                        <a:pt x="28519" y="1110"/>
                      </a:lnTo>
                      <a:lnTo>
                        <a:pt x="28268" y="1214"/>
                      </a:lnTo>
                      <a:lnTo>
                        <a:pt x="28163" y="1172"/>
                      </a:lnTo>
                      <a:lnTo>
                        <a:pt x="28268" y="1026"/>
                      </a:lnTo>
                      <a:lnTo>
                        <a:pt x="28394" y="1005"/>
                      </a:lnTo>
                      <a:lnTo>
                        <a:pt x="28519" y="817"/>
                      </a:lnTo>
                      <a:lnTo>
                        <a:pt x="28498" y="691"/>
                      </a:lnTo>
                      <a:lnTo>
                        <a:pt x="28561" y="586"/>
                      </a:lnTo>
                      <a:lnTo>
                        <a:pt x="28561" y="524"/>
                      </a:lnTo>
                      <a:lnTo>
                        <a:pt x="28645" y="440"/>
                      </a:lnTo>
                      <a:lnTo>
                        <a:pt x="28645" y="398"/>
                      </a:lnTo>
                      <a:lnTo>
                        <a:pt x="28477" y="335"/>
                      </a:lnTo>
                      <a:lnTo>
                        <a:pt x="28414" y="294"/>
                      </a:lnTo>
                      <a:lnTo>
                        <a:pt x="28414" y="126"/>
                      </a:lnTo>
                      <a:lnTo>
                        <a:pt x="28373" y="105"/>
                      </a:lnTo>
                      <a:lnTo>
                        <a:pt x="28205" y="231"/>
                      </a:lnTo>
                      <a:lnTo>
                        <a:pt x="28059" y="210"/>
                      </a:lnTo>
                      <a:lnTo>
                        <a:pt x="27996" y="63"/>
                      </a:lnTo>
                      <a:lnTo>
                        <a:pt x="27891" y="63"/>
                      </a:lnTo>
                      <a:lnTo>
                        <a:pt x="27787" y="168"/>
                      </a:lnTo>
                      <a:lnTo>
                        <a:pt x="2766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sp>
              <p:nvSpPr>
                <p:cNvPr id="259" name="Google Shape;2011;p94">
                  <a:extLst>
                    <a:ext uri="{FF2B5EF4-FFF2-40B4-BE49-F238E27FC236}">
                      <a16:creationId xmlns:a16="http://schemas.microsoft.com/office/drawing/2014/main" id="{64D295E7-278F-42C9-8E42-163531B0721F}"/>
                    </a:ext>
                  </a:extLst>
                </p:cNvPr>
                <p:cNvSpPr/>
                <p:nvPr/>
              </p:nvSpPr>
              <p:spPr>
                <a:xfrm>
                  <a:off x="5538025" y="2213300"/>
                  <a:ext cx="94175" cy="208750"/>
                </a:xfrm>
                <a:custGeom>
                  <a:avLst/>
                  <a:gdLst/>
                  <a:ahLst/>
                  <a:cxnLst/>
                  <a:rect l="l" t="t" r="r" b="b"/>
                  <a:pathLst>
                    <a:path w="3767" h="8350" extrusionOk="0">
                      <a:moveTo>
                        <a:pt x="251" y="1"/>
                      </a:moveTo>
                      <a:lnTo>
                        <a:pt x="209" y="63"/>
                      </a:lnTo>
                      <a:lnTo>
                        <a:pt x="251" y="105"/>
                      </a:lnTo>
                      <a:lnTo>
                        <a:pt x="251" y="189"/>
                      </a:lnTo>
                      <a:lnTo>
                        <a:pt x="188" y="210"/>
                      </a:lnTo>
                      <a:lnTo>
                        <a:pt x="105" y="168"/>
                      </a:lnTo>
                      <a:lnTo>
                        <a:pt x="0" y="168"/>
                      </a:lnTo>
                      <a:lnTo>
                        <a:pt x="168" y="314"/>
                      </a:lnTo>
                      <a:lnTo>
                        <a:pt x="356" y="461"/>
                      </a:lnTo>
                      <a:lnTo>
                        <a:pt x="419" y="524"/>
                      </a:lnTo>
                      <a:lnTo>
                        <a:pt x="398" y="670"/>
                      </a:lnTo>
                      <a:lnTo>
                        <a:pt x="460" y="607"/>
                      </a:lnTo>
                      <a:lnTo>
                        <a:pt x="502" y="607"/>
                      </a:lnTo>
                      <a:lnTo>
                        <a:pt x="565" y="691"/>
                      </a:lnTo>
                      <a:lnTo>
                        <a:pt x="502" y="733"/>
                      </a:lnTo>
                      <a:lnTo>
                        <a:pt x="419" y="775"/>
                      </a:lnTo>
                      <a:lnTo>
                        <a:pt x="460" y="838"/>
                      </a:lnTo>
                      <a:lnTo>
                        <a:pt x="523" y="838"/>
                      </a:lnTo>
                      <a:lnTo>
                        <a:pt x="565" y="984"/>
                      </a:lnTo>
                      <a:lnTo>
                        <a:pt x="481" y="1026"/>
                      </a:lnTo>
                      <a:lnTo>
                        <a:pt x="377" y="1005"/>
                      </a:lnTo>
                      <a:lnTo>
                        <a:pt x="314" y="900"/>
                      </a:lnTo>
                      <a:lnTo>
                        <a:pt x="251" y="984"/>
                      </a:lnTo>
                      <a:lnTo>
                        <a:pt x="168" y="1130"/>
                      </a:lnTo>
                      <a:lnTo>
                        <a:pt x="272" y="1235"/>
                      </a:lnTo>
                      <a:lnTo>
                        <a:pt x="314" y="1382"/>
                      </a:lnTo>
                      <a:lnTo>
                        <a:pt x="419" y="1528"/>
                      </a:lnTo>
                      <a:lnTo>
                        <a:pt x="523" y="1716"/>
                      </a:lnTo>
                      <a:lnTo>
                        <a:pt x="523" y="1946"/>
                      </a:lnTo>
                      <a:lnTo>
                        <a:pt x="586" y="1988"/>
                      </a:lnTo>
                      <a:lnTo>
                        <a:pt x="607" y="2177"/>
                      </a:lnTo>
                      <a:lnTo>
                        <a:pt x="691" y="2470"/>
                      </a:lnTo>
                      <a:lnTo>
                        <a:pt x="774" y="2658"/>
                      </a:lnTo>
                      <a:lnTo>
                        <a:pt x="900" y="2700"/>
                      </a:lnTo>
                      <a:lnTo>
                        <a:pt x="900" y="2762"/>
                      </a:lnTo>
                      <a:lnTo>
                        <a:pt x="837" y="2804"/>
                      </a:lnTo>
                      <a:lnTo>
                        <a:pt x="1130" y="3097"/>
                      </a:lnTo>
                      <a:lnTo>
                        <a:pt x="1235" y="3118"/>
                      </a:lnTo>
                      <a:lnTo>
                        <a:pt x="1360" y="3307"/>
                      </a:lnTo>
                      <a:lnTo>
                        <a:pt x="1402" y="3516"/>
                      </a:lnTo>
                      <a:lnTo>
                        <a:pt x="1402" y="3641"/>
                      </a:lnTo>
                      <a:lnTo>
                        <a:pt x="1465" y="3809"/>
                      </a:lnTo>
                      <a:lnTo>
                        <a:pt x="1465" y="3934"/>
                      </a:lnTo>
                      <a:lnTo>
                        <a:pt x="1569" y="3976"/>
                      </a:lnTo>
                      <a:lnTo>
                        <a:pt x="1674" y="4123"/>
                      </a:lnTo>
                      <a:lnTo>
                        <a:pt x="1653" y="4143"/>
                      </a:lnTo>
                      <a:lnTo>
                        <a:pt x="1653" y="4227"/>
                      </a:lnTo>
                      <a:lnTo>
                        <a:pt x="1779" y="4436"/>
                      </a:lnTo>
                      <a:lnTo>
                        <a:pt x="1821" y="4562"/>
                      </a:lnTo>
                      <a:lnTo>
                        <a:pt x="1883" y="4708"/>
                      </a:lnTo>
                      <a:lnTo>
                        <a:pt x="1883" y="4918"/>
                      </a:lnTo>
                      <a:lnTo>
                        <a:pt x="1946" y="5001"/>
                      </a:lnTo>
                      <a:lnTo>
                        <a:pt x="1925" y="5106"/>
                      </a:lnTo>
                      <a:lnTo>
                        <a:pt x="1946" y="5315"/>
                      </a:lnTo>
                      <a:lnTo>
                        <a:pt x="2051" y="5524"/>
                      </a:lnTo>
                      <a:lnTo>
                        <a:pt x="2030" y="5608"/>
                      </a:lnTo>
                      <a:lnTo>
                        <a:pt x="2030" y="5755"/>
                      </a:lnTo>
                      <a:lnTo>
                        <a:pt x="2155" y="5859"/>
                      </a:lnTo>
                      <a:lnTo>
                        <a:pt x="2365" y="6131"/>
                      </a:lnTo>
                      <a:lnTo>
                        <a:pt x="2365" y="6257"/>
                      </a:lnTo>
                      <a:lnTo>
                        <a:pt x="2448" y="6424"/>
                      </a:lnTo>
                      <a:lnTo>
                        <a:pt x="2406" y="6654"/>
                      </a:lnTo>
                      <a:lnTo>
                        <a:pt x="2448" y="6843"/>
                      </a:lnTo>
                      <a:lnTo>
                        <a:pt x="2553" y="7010"/>
                      </a:lnTo>
                      <a:lnTo>
                        <a:pt x="2574" y="7156"/>
                      </a:lnTo>
                      <a:lnTo>
                        <a:pt x="2720" y="7324"/>
                      </a:lnTo>
                      <a:lnTo>
                        <a:pt x="2762" y="7408"/>
                      </a:lnTo>
                      <a:lnTo>
                        <a:pt x="2699" y="7596"/>
                      </a:lnTo>
                      <a:lnTo>
                        <a:pt x="2699" y="7847"/>
                      </a:lnTo>
                      <a:lnTo>
                        <a:pt x="2762" y="7993"/>
                      </a:lnTo>
                      <a:lnTo>
                        <a:pt x="2867" y="8098"/>
                      </a:lnTo>
                      <a:lnTo>
                        <a:pt x="2929" y="8244"/>
                      </a:lnTo>
                      <a:lnTo>
                        <a:pt x="3097" y="8349"/>
                      </a:lnTo>
                      <a:lnTo>
                        <a:pt x="3097" y="8349"/>
                      </a:lnTo>
                      <a:lnTo>
                        <a:pt x="3076" y="8224"/>
                      </a:lnTo>
                      <a:lnTo>
                        <a:pt x="3097" y="8098"/>
                      </a:lnTo>
                      <a:lnTo>
                        <a:pt x="3034" y="7993"/>
                      </a:lnTo>
                      <a:lnTo>
                        <a:pt x="3013" y="7847"/>
                      </a:lnTo>
                      <a:lnTo>
                        <a:pt x="3034" y="7680"/>
                      </a:lnTo>
                      <a:lnTo>
                        <a:pt x="3139" y="7575"/>
                      </a:lnTo>
                      <a:lnTo>
                        <a:pt x="3201" y="7596"/>
                      </a:lnTo>
                      <a:lnTo>
                        <a:pt x="3201" y="7680"/>
                      </a:lnTo>
                      <a:lnTo>
                        <a:pt x="3243" y="7721"/>
                      </a:lnTo>
                      <a:lnTo>
                        <a:pt x="3494" y="7700"/>
                      </a:lnTo>
                      <a:lnTo>
                        <a:pt x="3515" y="7638"/>
                      </a:lnTo>
                      <a:lnTo>
                        <a:pt x="3557" y="7638"/>
                      </a:lnTo>
                      <a:lnTo>
                        <a:pt x="3599" y="7700"/>
                      </a:lnTo>
                      <a:lnTo>
                        <a:pt x="3557" y="7721"/>
                      </a:lnTo>
                      <a:lnTo>
                        <a:pt x="3557" y="7826"/>
                      </a:lnTo>
                      <a:lnTo>
                        <a:pt x="3704" y="7952"/>
                      </a:lnTo>
                      <a:lnTo>
                        <a:pt x="3725" y="8056"/>
                      </a:lnTo>
                      <a:lnTo>
                        <a:pt x="3766" y="8119"/>
                      </a:lnTo>
                      <a:lnTo>
                        <a:pt x="3766" y="8035"/>
                      </a:lnTo>
                      <a:lnTo>
                        <a:pt x="3745" y="7993"/>
                      </a:lnTo>
                      <a:lnTo>
                        <a:pt x="3766" y="7847"/>
                      </a:lnTo>
                      <a:lnTo>
                        <a:pt x="3766" y="7721"/>
                      </a:lnTo>
                      <a:lnTo>
                        <a:pt x="3662" y="7638"/>
                      </a:lnTo>
                      <a:lnTo>
                        <a:pt x="3641" y="7491"/>
                      </a:lnTo>
                      <a:lnTo>
                        <a:pt x="3599" y="7387"/>
                      </a:lnTo>
                      <a:lnTo>
                        <a:pt x="3515" y="7428"/>
                      </a:lnTo>
                      <a:lnTo>
                        <a:pt x="3432" y="7428"/>
                      </a:lnTo>
                      <a:lnTo>
                        <a:pt x="3285" y="7324"/>
                      </a:lnTo>
                      <a:lnTo>
                        <a:pt x="3243" y="7156"/>
                      </a:lnTo>
                      <a:lnTo>
                        <a:pt x="3181" y="7010"/>
                      </a:lnTo>
                      <a:lnTo>
                        <a:pt x="3034" y="6905"/>
                      </a:lnTo>
                      <a:lnTo>
                        <a:pt x="2929" y="6884"/>
                      </a:lnTo>
                      <a:lnTo>
                        <a:pt x="2867" y="6780"/>
                      </a:lnTo>
                      <a:lnTo>
                        <a:pt x="2804" y="6571"/>
                      </a:lnTo>
                      <a:lnTo>
                        <a:pt x="2720" y="6424"/>
                      </a:lnTo>
                      <a:lnTo>
                        <a:pt x="2678" y="6278"/>
                      </a:lnTo>
                      <a:lnTo>
                        <a:pt x="2678" y="6089"/>
                      </a:lnTo>
                      <a:lnTo>
                        <a:pt x="2657" y="5859"/>
                      </a:lnTo>
                      <a:lnTo>
                        <a:pt x="2595" y="5755"/>
                      </a:lnTo>
                      <a:lnTo>
                        <a:pt x="2616" y="5545"/>
                      </a:lnTo>
                      <a:lnTo>
                        <a:pt x="2595" y="5441"/>
                      </a:lnTo>
                      <a:lnTo>
                        <a:pt x="2511" y="5294"/>
                      </a:lnTo>
                      <a:lnTo>
                        <a:pt x="2574" y="5211"/>
                      </a:lnTo>
                      <a:lnTo>
                        <a:pt x="2595" y="5127"/>
                      </a:lnTo>
                      <a:lnTo>
                        <a:pt x="2595" y="5085"/>
                      </a:lnTo>
                      <a:lnTo>
                        <a:pt x="2657" y="5043"/>
                      </a:lnTo>
                      <a:lnTo>
                        <a:pt x="2720" y="5085"/>
                      </a:lnTo>
                      <a:lnTo>
                        <a:pt x="2867" y="5043"/>
                      </a:lnTo>
                      <a:lnTo>
                        <a:pt x="2992" y="5043"/>
                      </a:lnTo>
                      <a:lnTo>
                        <a:pt x="3118" y="5127"/>
                      </a:lnTo>
                      <a:lnTo>
                        <a:pt x="3201" y="5315"/>
                      </a:lnTo>
                      <a:lnTo>
                        <a:pt x="3306" y="5336"/>
                      </a:lnTo>
                      <a:lnTo>
                        <a:pt x="3411" y="5420"/>
                      </a:lnTo>
                      <a:lnTo>
                        <a:pt x="3515" y="5566"/>
                      </a:lnTo>
                      <a:lnTo>
                        <a:pt x="3599" y="5608"/>
                      </a:lnTo>
                      <a:lnTo>
                        <a:pt x="3536" y="5483"/>
                      </a:lnTo>
                      <a:lnTo>
                        <a:pt x="3411" y="5315"/>
                      </a:lnTo>
                      <a:lnTo>
                        <a:pt x="3243" y="5211"/>
                      </a:lnTo>
                      <a:lnTo>
                        <a:pt x="3139" y="5022"/>
                      </a:lnTo>
                      <a:lnTo>
                        <a:pt x="3034" y="4897"/>
                      </a:lnTo>
                      <a:lnTo>
                        <a:pt x="3034" y="4813"/>
                      </a:lnTo>
                      <a:lnTo>
                        <a:pt x="2992" y="4771"/>
                      </a:lnTo>
                      <a:lnTo>
                        <a:pt x="2888" y="4562"/>
                      </a:lnTo>
                      <a:lnTo>
                        <a:pt x="2825" y="4436"/>
                      </a:lnTo>
                      <a:lnTo>
                        <a:pt x="2762" y="4395"/>
                      </a:lnTo>
                      <a:lnTo>
                        <a:pt x="2720" y="4269"/>
                      </a:lnTo>
                      <a:lnTo>
                        <a:pt x="2574" y="4060"/>
                      </a:lnTo>
                      <a:lnTo>
                        <a:pt x="2406" y="3809"/>
                      </a:lnTo>
                      <a:lnTo>
                        <a:pt x="2365" y="3641"/>
                      </a:lnTo>
                      <a:lnTo>
                        <a:pt x="2155" y="3390"/>
                      </a:lnTo>
                      <a:lnTo>
                        <a:pt x="2072" y="3181"/>
                      </a:lnTo>
                      <a:lnTo>
                        <a:pt x="1967" y="3118"/>
                      </a:lnTo>
                      <a:lnTo>
                        <a:pt x="1967" y="3014"/>
                      </a:lnTo>
                      <a:lnTo>
                        <a:pt x="1925" y="2888"/>
                      </a:lnTo>
                      <a:lnTo>
                        <a:pt x="1841" y="2867"/>
                      </a:lnTo>
                      <a:lnTo>
                        <a:pt x="1841" y="2909"/>
                      </a:lnTo>
                      <a:lnTo>
                        <a:pt x="1758" y="2909"/>
                      </a:lnTo>
                      <a:lnTo>
                        <a:pt x="1737" y="2867"/>
                      </a:lnTo>
                      <a:lnTo>
                        <a:pt x="1758" y="2762"/>
                      </a:lnTo>
                      <a:lnTo>
                        <a:pt x="1737" y="2679"/>
                      </a:lnTo>
                      <a:lnTo>
                        <a:pt x="1632" y="2616"/>
                      </a:lnTo>
                      <a:lnTo>
                        <a:pt x="1528" y="2490"/>
                      </a:lnTo>
                      <a:lnTo>
                        <a:pt x="1465" y="2344"/>
                      </a:lnTo>
                      <a:lnTo>
                        <a:pt x="1402" y="2260"/>
                      </a:lnTo>
                      <a:lnTo>
                        <a:pt x="1402" y="2135"/>
                      </a:lnTo>
                      <a:lnTo>
                        <a:pt x="1423" y="2030"/>
                      </a:lnTo>
                      <a:lnTo>
                        <a:pt x="1444" y="2051"/>
                      </a:lnTo>
                      <a:lnTo>
                        <a:pt x="1423" y="1884"/>
                      </a:lnTo>
                      <a:lnTo>
                        <a:pt x="1402" y="1716"/>
                      </a:lnTo>
                      <a:lnTo>
                        <a:pt x="1360" y="1570"/>
                      </a:lnTo>
                      <a:lnTo>
                        <a:pt x="1235" y="1528"/>
                      </a:lnTo>
                      <a:lnTo>
                        <a:pt x="1109" y="1382"/>
                      </a:lnTo>
                      <a:lnTo>
                        <a:pt x="1109" y="1319"/>
                      </a:lnTo>
                      <a:lnTo>
                        <a:pt x="1046" y="1256"/>
                      </a:lnTo>
                      <a:lnTo>
                        <a:pt x="1046" y="1193"/>
                      </a:lnTo>
                      <a:lnTo>
                        <a:pt x="1109" y="1193"/>
                      </a:lnTo>
                      <a:lnTo>
                        <a:pt x="1214" y="1298"/>
                      </a:lnTo>
                      <a:lnTo>
                        <a:pt x="1318" y="1444"/>
                      </a:lnTo>
                      <a:lnTo>
                        <a:pt x="1318" y="1444"/>
                      </a:lnTo>
                      <a:lnTo>
                        <a:pt x="1256" y="1298"/>
                      </a:lnTo>
                      <a:lnTo>
                        <a:pt x="1130" y="1110"/>
                      </a:lnTo>
                      <a:lnTo>
                        <a:pt x="1005" y="942"/>
                      </a:lnTo>
                      <a:lnTo>
                        <a:pt x="942" y="942"/>
                      </a:lnTo>
                      <a:lnTo>
                        <a:pt x="921" y="858"/>
                      </a:lnTo>
                      <a:lnTo>
                        <a:pt x="691" y="670"/>
                      </a:lnTo>
                      <a:lnTo>
                        <a:pt x="607" y="566"/>
                      </a:lnTo>
                      <a:lnTo>
                        <a:pt x="607" y="335"/>
                      </a:lnTo>
                      <a:lnTo>
                        <a:pt x="523" y="273"/>
                      </a:lnTo>
                      <a:lnTo>
                        <a:pt x="377" y="210"/>
                      </a:lnTo>
                      <a:lnTo>
                        <a:pt x="293" y="63"/>
                      </a:lnTo>
                      <a:lnTo>
                        <a:pt x="25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 name="Google Shape;2012;p94">
              <a:extLst>
                <a:ext uri="{FF2B5EF4-FFF2-40B4-BE49-F238E27FC236}">
                  <a16:creationId xmlns:a16="http://schemas.microsoft.com/office/drawing/2014/main" id="{7F32A915-D9F3-462B-AB8C-A0419AFD6353}"/>
                </a:ext>
              </a:extLst>
            </p:cNvPr>
            <p:cNvGrpSpPr/>
            <p:nvPr/>
          </p:nvGrpSpPr>
          <p:grpSpPr>
            <a:xfrm>
              <a:off x="3875768" y="2846704"/>
              <a:ext cx="44796" cy="47366"/>
              <a:chOff x="3960625" y="2587825"/>
              <a:chExt cx="94050" cy="104125"/>
            </a:xfrm>
          </p:grpSpPr>
          <p:sp>
            <p:nvSpPr>
              <p:cNvPr id="250" name="Google Shape;2013;p94">
                <a:extLst>
                  <a:ext uri="{FF2B5EF4-FFF2-40B4-BE49-F238E27FC236}">
                    <a16:creationId xmlns:a16="http://schemas.microsoft.com/office/drawing/2014/main" id="{DE66D7F6-175B-4463-9420-DC4F71B9B6B5}"/>
                  </a:ext>
                </a:extLst>
              </p:cNvPr>
              <p:cNvSpPr/>
              <p:nvPr/>
            </p:nvSpPr>
            <p:spPr>
              <a:xfrm>
                <a:off x="3960625" y="2587825"/>
                <a:ext cx="94050" cy="51200"/>
              </a:xfrm>
              <a:custGeom>
                <a:avLst/>
                <a:gdLst/>
                <a:ahLst/>
                <a:cxnLst/>
                <a:rect l="l" t="t" r="r" b="b"/>
                <a:pathLst>
                  <a:path w="3762" h="2048" extrusionOk="0">
                    <a:moveTo>
                      <a:pt x="190" y="2048"/>
                    </a:moveTo>
                    <a:lnTo>
                      <a:pt x="0" y="1762"/>
                    </a:lnTo>
                    <a:lnTo>
                      <a:pt x="309" y="1048"/>
                    </a:lnTo>
                    <a:lnTo>
                      <a:pt x="3762" y="0"/>
                    </a:lnTo>
                    <a:lnTo>
                      <a:pt x="3714" y="1072"/>
                    </a:lnTo>
                    <a:lnTo>
                      <a:pt x="2929" y="1143"/>
                    </a:lnTo>
                    <a:lnTo>
                      <a:pt x="2167" y="1000"/>
                    </a:lnTo>
                    <a:close/>
                  </a:path>
                </a:pathLst>
              </a:custGeom>
              <a:solidFill>
                <a:srgbClr val="5F7D95"/>
              </a:solidFill>
              <a:ln>
                <a:noFill/>
              </a:ln>
            </p:spPr>
          </p:sp>
          <p:sp>
            <p:nvSpPr>
              <p:cNvPr id="251" name="Google Shape;2014;p94">
                <a:extLst>
                  <a:ext uri="{FF2B5EF4-FFF2-40B4-BE49-F238E27FC236}">
                    <a16:creationId xmlns:a16="http://schemas.microsoft.com/office/drawing/2014/main" id="{DC31BE08-FEF3-46B7-A525-67EB48BABACB}"/>
                  </a:ext>
                </a:extLst>
              </p:cNvPr>
              <p:cNvSpPr/>
              <p:nvPr/>
            </p:nvSpPr>
            <p:spPr>
              <a:xfrm>
                <a:off x="3963000" y="2596725"/>
                <a:ext cx="86850" cy="95225"/>
              </a:xfrm>
              <a:custGeom>
                <a:avLst/>
                <a:gdLst/>
                <a:ahLst/>
                <a:cxnLst/>
                <a:rect l="l" t="t" r="r" b="b"/>
                <a:pathLst>
                  <a:path w="3474" h="3809" extrusionOk="0">
                    <a:moveTo>
                      <a:pt x="1549" y="2009"/>
                    </a:moveTo>
                    <a:lnTo>
                      <a:pt x="1632" y="2030"/>
                    </a:lnTo>
                    <a:lnTo>
                      <a:pt x="1695" y="2093"/>
                    </a:lnTo>
                    <a:lnTo>
                      <a:pt x="1674" y="2135"/>
                    </a:lnTo>
                    <a:lnTo>
                      <a:pt x="1674" y="2189"/>
                    </a:lnTo>
                    <a:lnTo>
                      <a:pt x="1674" y="2189"/>
                    </a:lnTo>
                    <a:cubicBezTo>
                      <a:pt x="1645" y="2167"/>
                      <a:pt x="1613" y="2146"/>
                      <a:pt x="1569" y="2135"/>
                    </a:cubicBezTo>
                    <a:cubicBezTo>
                      <a:pt x="1549" y="2114"/>
                      <a:pt x="1528" y="2114"/>
                      <a:pt x="1486" y="2114"/>
                    </a:cubicBezTo>
                    <a:lnTo>
                      <a:pt x="1549" y="2072"/>
                    </a:lnTo>
                    <a:lnTo>
                      <a:pt x="1549" y="2009"/>
                    </a:lnTo>
                    <a:close/>
                    <a:moveTo>
                      <a:pt x="3327" y="1"/>
                    </a:moveTo>
                    <a:lnTo>
                      <a:pt x="3201" y="105"/>
                    </a:lnTo>
                    <a:lnTo>
                      <a:pt x="3201" y="231"/>
                    </a:lnTo>
                    <a:lnTo>
                      <a:pt x="3243" y="335"/>
                    </a:lnTo>
                    <a:lnTo>
                      <a:pt x="3160" y="377"/>
                    </a:lnTo>
                    <a:lnTo>
                      <a:pt x="2929" y="356"/>
                    </a:lnTo>
                    <a:lnTo>
                      <a:pt x="2825" y="419"/>
                    </a:lnTo>
                    <a:lnTo>
                      <a:pt x="2720" y="356"/>
                    </a:lnTo>
                    <a:lnTo>
                      <a:pt x="2616" y="356"/>
                    </a:lnTo>
                    <a:lnTo>
                      <a:pt x="2532" y="419"/>
                    </a:lnTo>
                    <a:lnTo>
                      <a:pt x="2427" y="419"/>
                    </a:lnTo>
                    <a:lnTo>
                      <a:pt x="2406" y="314"/>
                    </a:lnTo>
                    <a:lnTo>
                      <a:pt x="2260" y="314"/>
                    </a:lnTo>
                    <a:lnTo>
                      <a:pt x="2113" y="273"/>
                    </a:lnTo>
                    <a:lnTo>
                      <a:pt x="2009" y="377"/>
                    </a:lnTo>
                    <a:lnTo>
                      <a:pt x="1862" y="419"/>
                    </a:lnTo>
                    <a:lnTo>
                      <a:pt x="1674" y="419"/>
                    </a:lnTo>
                    <a:lnTo>
                      <a:pt x="1632" y="377"/>
                    </a:lnTo>
                    <a:lnTo>
                      <a:pt x="1549" y="440"/>
                    </a:lnTo>
                    <a:lnTo>
                      <a:pt x="1444" y="440"/>
                    </a:lnTo>
                    <a:lnTo>
                      <a:pt x="1318" y="524"/>
                    </a:lnTo>
                    <a:lnTo>
                      <a:pt x="1025" y="524"/>
                    </a:lnTo>
                    <a:lnTo>
                      <a:pt x="900" y="586"/>
                    </a:lnTo>
                    <a:lnTo>
                      <a:pt x="900" y="649"/>
                    </a:lnTo>
                    <a:lnTo>
                      <a:pt x="732" y="691"/>
                    </a:lnTo>
                    <a:lnTo>
                      <a:pt x="502" y="838"/>
                    </a:lnTo>
                    <a:lnTo>
                      <a:pt x="481" y="984"/>
                    </a:lnTo>
                    <a:lnTo>
                      <a:pt x="398" y="1151"/>
                    </a:lnTo>
                    <a:lnTo>
                      <a:pt x="168" y="1214"/>
                    </a:lnTo>
                    <a:lnTo>
                      <a:pt x="168" y="1361"/>
                    </a:lnTo>
                    <a:lnTo>
                      <a:pt x="84" y="1507"/>
                    </a:lnTo>
                    <a:lnTo>
                      <a:pt x="0" y="1570"/>
                    </a:lnTo>
                    <a:lnTo>
                      <a:pt x="0" y="1716"/>
                    </a:lnTo>
                    <a:lnTo>
                      <a:pt x="209" y="1884"/>
                    </a:lnTo>
                    <a:lnTo>
                      <a:pt x="335" y="2072"/>
                    </a:lnTo>
                    <a:lnTo>
                      <a:pt x="398" y="2093"/>
                    </a:lnTo>
                    <a:lnTo>
                      <a:pt x="398" y="2135"/>
                    </a:lnTo>
                    <a:lnTo>
                      <a:pt x="544" y="2365"/>
                    </a:lnTo>
                    <a:lnTo>
                      <a:pt x="586" y="2532"/>
                    </a:lnTo>
                    <a:lnTo>
                      <a:pt x="649" y="2553"/>
                    </a:lnTo>
                    <a:lnTo>
                      <a:pt x="753" y="2449"/>
                    </a:lnTo>
                    <a:lnTo>
                      <a:pt x="837" y="2553"/>
                    </a:lnTo>
                    <a:lnTo>
                      <a:pt x="963" y="2595"/>
                    </a:lnTo>
                    <a:lnTo>
                      <a:pt x="1025" y="2511"/>
                    </a:lnTo>
                    <a:lnTo>
                      <a:pt x="1130" y="2511"/>
                    </a:lnTo>
                    <a:lnTo>
                      <a:pt x="1277" y="2595"/>
                    </a:lnTo>
                    <a:lnTo>
                      <a:pt x="1360" y="2532"/>
                    </a:lnTo>
                    <a:lnTo>
                      <a:pt x="1381" y="2616"/>
                    </a:lnTo>
                    <a:lnTo>
                      <a:pt x="1465" y="2616"/>
                    </a:lnTo>
                    <a:lnTo>
                      <a:pt x="1528" y="2658"/>
                    </a:lnTo>
                    <a:lnTo>
                      <a:pt x="1653" y="2700"/>
                    </a:lnTo>
                    <a:lnTo>
                      <a:pt x="1569" y="2742"/>
                    </a:lnTo>
                    <a:lnTo>
                      <a:pt x="1486" y="2825"/>
                    </a:lnTo>
                    <a:lnTo>
                      <a:pt x="1423" y="2762"/>
                    </a:lnTo>
                    <a:lnTo>
                      <a:pt x="1318" y="2742"/>
                    </a:lnTo>
                    <a:lnTo>
                      <a:pt x="1067" y="2595"/>
                    </a:lnTo>
                    <a:lnTo>
                      <a:pt x="963" y="2616"/>
                    </a:lnTo>
                    <a:lnTo>
                      <a:pt x="858" y="2658"/>
                    </a:lnTo>
                    <a:lnTo>
                      <a:pt x="753" y="2616"/>
                    </a:lnTo>
                    <a:lnTo>
                      <a:pt x="691" y="2721"/>
                    </a:lnTo>
                    <a:lnTo>
                      <a:pt x="628" y="2742"/>
                    </a:lnTo>
                    <a:lnTo>
                      <a:pt x="607" y="2846"/>
                    </a:lnTo>
                    <a:lnTo>
                      <a:pt x="732" y="2972"/>
                    </a:lnTo>
                    <a:lnTo>
                      <a:pt x="858" y="3035"/>
                    </a:lnTo>
                    <a:lnTo>
                      <a:pt x="1004" y="3139"/>
                    </a:lnTo>
                    <a:lnTo>
                      <a:pt x="1004" y="3223"/>
                    </a:lnTo>
                    <a:lnTo>
                      <a:pt x="942" y="3265"/>
                    </a:lnTo>
                    <a:lnTo>
                      <a:pt x="942" y="3369"/>
                    </a:lnTo>
                    <a:lnTo>
                      <a:pt x="1046" y="3495"/>
                    </a:lnTo>
                    <a:lnTo>
                      <a:pt x="1130" y="3579"/>
                    </a:lnTo>
                    <a:lnTo>
                      <a:pt x="1151" y="3495"/>
                    </a:lnTo>
                    <a:lnTo>
                      <a:pt x="1130" y="3453"/>
                    </a:lnTo>
                    <a:lnTo>
                      <a:pt x="1172" y="3348"/>
                    </a:lnTo>
                    <a:lnTo>
                      <a:pt x="1214" y="3474"/>
                    </a:lnTo>
                    <a:lnTo>
                      <a:pt x="1360" y="3537"/>
                    </a:lnTo>
                    <a:lnTo>
                      <a:pt x="1381" y="3599"/>
                    </a:lnTo>
                    <a:lnTo>
                      <a:pt x="1360" y="3704"/>
                    </a:lnTo>
                    <a:lnTo>
                      <a:pt x="1423" y="3788"/>
                    </a:lnTo>
                    <a:lnTo>
                      <a:pt x="1423" y="3746"/>
                    </a:lnTo>
                    <a:lnTo>
                      <a:pt x="1465" y="3599"/>
                    </a:lnTo>
                    <a:lnTo>
                      <a:pt x="1569" y="3599"/>
                    </a:lnTo>
                    <a:lnTo>
                      <a:pt x="1632" y="3704"/>
                    </a:lnTo>
                    <a:lnTo>
                      <a:pt x="1800" y="3809"/>
                    </a:lnTo>
                    <a:lnTo>
                      <a:pt x="1800" y="3809"/>
                    </a:lnTo>
                    <a:lnTo>
                      <a:pt x="1737" y="3704"/>
                    </a:lnTo>
                    <a:lnTo>
                      <a:pt x="1758" y="3641"/>
                    </a:lnTo>
                    <a:lnTo>
                      <a:pt x="1695" y="3537"/>
                    </a:lnTo>
                    <a:lnTo>
                      <a:pt x="1632" y="3348"/>
                    </a:lnTo>
                    <a:lnTo>
                      <a:pt x="1549" y="3244"/>
                    </a:lnTo>
                    <a:lnTo>
                      <a:pt x="1549" y="3181"/>
                    </a:lnTo>
                    <a:lnTo>
                      <a:pt x="1632" y="3181"/>
                    </a:lnTo>
                    <a:lnTo>
                      <a:pt x="1758" y="3265"/>
                    </a:lnTo>
                    <a:lnTo>
                      <a:pt x="1737" y="3327"/>
                    </a:lnTo>
                    <a:lnTo>
                      <a:pt x="1758" y="3369"/>
                    </a:lnTo>
                    <a:lnTo>
                      <a:pt x="1841" y="3286"/>
                    </a:lnTo>
                    <a:lnTo>
                      <a:pt x="1967" y="3348"/>
                    </a:lnTo>
                    <a:lnTo>
                      <a:pt x="1967" y="3286"/>
                    </a:lnTo>
                    <a:lnTo>
                      <a:pt x="1904" y="3244"/>
                    </a:lnTo>
                    <a:lnTo>
                      <a:pt x="1904" y="3181"/>
                    </a:lnTo>
                    <a:lnTo>
                      <a:pt x="1862" y="3181"/>
                    </a:lnTo>
                    <a:lnTo>
                      <a:pt x="1758" y="3139"/>
                    </a:lnTo>
                    <a:lnTo>
                      <a:pt x="1758" y="3076"/>
                    </a:lnTo>
                    <a:lnTo>
                      <a:pt x="1653" y="3014"/>
                    </a:lnTo>
                    <a:lnTo>
                      <a:pt x="1758" y="2951"/>
                    </a:lnTo>
                    <a:lnTo>
                      <a:pt x="1862" y="2951"/>
                    </a:lnTo>
                    <a:lnTo>
                      <a:pt x="1904" y="2909"/>
                    </a:lnTo>
                    <a:lnTo>
                      <a:pt x="2072" y="3014"/>
                    </a:lnTo>
                    <a:lnTo>
                      <a:pt x="2093" y="3055"/>
                    </a:lnTo>
                    <a:lnTo>
                      <a:pt x="2197" y="3076"/>
                    </a:lnTo>
                    <a:lnTo>
                      <a:pt x="2218" y="3035"/>
                    </a:lnTo>
                    <a:lnTo>
                      <a:pt x="2113" y="2909"/>
                    </a:lnTo>
                    <a:lnTo>
                      <a:pt x="2155" y="2762"/>
                    </a:lnTo>
                    <a:lnTo>
                      <a:pt x="2093" y="2700"/>
                    </a:lnTo>
                    <a:lnTo>
                      <a:pt x="1841" y="2532"/>
                    </a:lnTo>
                    <a:lnTo>
                      <a:pt x="1758" y="2511"/>
                    </a:lnTo>
                    <a:lnTo>
                      <a:pt x="1737" y="2490"/>
                    </a:lnTo>
                    <a:cubicBezTo>
                      <a:pt x="1758" y="2490"/>
                      <a:pt x="1779" y="2449"/>
                      <a:pt x="1800" y="2407"/>
                    </a:cubicBezTo>
                    <a:lnTo>
                      <a:pt x="1862" y="2449"/>
                    </a:lnTo>
                    <a:lnTo>
                      <a:pt x="1946" y="2490"/>
                    </a:lnTo>
                    <a:lnTo>
                      <a:pt x="1988" y="2553"/>
                    </a:lnTo>
                    <a:lnTo>
                      <a:pt x="2093" y="2616"/>
                    </a:lnTo>
                    <a:lnTo>
                      <a:pt x="2176" y="2616"/>
                    </a:lnTo>
                    <a:lnTo>
                      <a:pt x="2197" y="2658"/>
                    </a:lnTo>
                    <a:lnTo>
                      <a:pt x="2281" y="2762"/>
                    </a:lnTo>
                    <a:lnTo>
                      <a:pt x="2323" y="2825"/>
                    </a:lnTo>
                    <a:lnTo>
                      <a:pt x="2323" y="2867"/>
                    </a:lnTo>
                    <a:lnTo>
                      <a:pt x="2365" y="2930"/>
                    </a:lnTo>
                    <a:lnTo>
                      <a:pt x="2427" y="2972"/>
                    </a:lnTo>
                    <a:lnTo>
                      <a:pt x="2490" y="2951"/>
                    </a:lnTo>
                    <a:lnTo>
                      <a:pt x="2532" y="2972"/>
                    </a:lnTo>
                    <a:lnTo>
                      <a:pt x="2595" y="2867"/>
                    </a:lnTo>
                    <a:lnTo>
                      <a:pt x="2490" y="2867"/>
                    </a:lnTo>
                    <a:lnTo>
                      <a:pt x="2469" y="2888"/>
                    </a:lnTo>
                    <a:lnTo>
                      <a:pt x="2385" y="2825"/>
                    </a:lnTo>
                    <a:lnTo>
                      <a:pt x="2385" y="2742"/>
                    </a:lnTo>
                    <a:lnTo>
                      <a:pt x="2365" y="2679"/>
                    </a:lnTo>
                    <a:lnTo>
                      <a:pt x="2365" y="2637"/>
                    </a:lnTo>
                    <a:lnTo>
                      <a:pt x="2302" y="2553"/>
                    </a:lnTo>
                    <a:lnTo>
                      <a:pt x="2176" y="2428"/>
                    </a:lnTo>
                    <a:lnTo>
                      <a:pt x="2176" y="2449"/>
                    </a:lnTo>
                    <a:lnTo>
                      <a:pt x="2093" y="2449"/>
                    </a:lnTo>
                    <a:lnTo>
                      <a:pt x="2093" y="2428"/>
                    </a:lnTo>
                    <a:lnTo>
                      <a:pt x="1988" y="2365"/>
                    </a:lnTo>
                    <a:lnTo>
                      <a:pt x="1883" y="2344"/>
                    </a:lnTo>
                    <a:lnTo>
                      <a:pt x="1800" y="2239"/>
                    </a:lnTo>
                    <a:lnTo>
                      <a:pt x="1758" y="2239"/>
                    </a:lnTo>
                    <a:cubicBezTo>
                      <a:pt x="1730" y="2230"/>
                      <a:pt x="1706" y="2212"/>
                      <a:pt x="1680" y="2193"/>
                    </a:cubicBezTo>
                    <a:lnTo>
                      <a:pt x="1680" y="2193"/>
                    </a:lnTo>
                    <a:lnTo>
                      <a:pt x="1737" y="2156"/>
                    </a:lnTo>
                    <a:lnTo>
                      <a:pt x="1758" y="2030"/>
                    </a:lnTo>
                    <a:lnTo>
                      <a:pt x="1674" y="1946"/>
                    </a:lnTo>
                    <a:lnTo>
                      <a:pt x="1486" y="1737"/>
                    </a:lnTo>
                    <a:lnTo>
                      <a:pt x="1423" y="1695"/>
                    </a:lnTo>
                    <a:lnTo>
                      <a:pt x="1381" y="1612"/>
                    </a:lnTo>
                    <a:lnTo>
                      <a:pt x="1256" y="1507"/>
                    </a:lnTo>
                    <a:lnTo>
                      <a:pt x="1318" y="1465"/>
                    </a:lnTo>
                    <a:lnTo>
                      <a:pt x="1277" y="1235"/>
                    </a:lnTo>
                    <a:lnTo>
                      <a:pt x="1360" y="1130"/>
                    </a:lnTo>
                    <a:lnTo>
                      <a:pt x="1486" y="1089"/>
                    </a:lnTo>
                    <a:lnTo>
                      <a:pt x="1528" y="1193"/>
                    </a:lnTo>
                    <a:lnTo>
                      <a:pt x="1465" y="1193"/>
                    </a:lnTo>
                    <a:lnTo>
                      <a:pt x="1465" y="1256"/>
                    </a:lnTo>
                    <a:lnTo>
                      <a:pt x="1653" y="1319"/>
                    </a:lnTo>
                    <a:lnTo>
                      <a:pt x="1674" y="1465"/>
                    </a:lnTo>
                    <a:lnTo>
                      <a:pt x="1779" y="1570"/>
                    </a:lnTo>
                    <a:lnTo>
                      <a:pt x="1904" y="1570"/>
                    </a:lnTo>
                    <a:lnTo>
                      <a:pt x="1841" y="1507"/>
                    </a:lnTo>
                    <a:lnTo>
                      <a:pt x="1779" y="1423"/>
                    </a:lnTo>
                    <a:lnTo>
                      <a:pt x="1800" y="1361"/>
                    </a:lnTo>
                    <a:lnTo>
                      <a:pt x="1946" y="1402"/>
                    </a:lnTo>
                    <a:lnTo>
                      <a:pt x="2009" y="1528"/>
                    </a:lnTo>
                    <a:lnTo>
                      <a:pt x="2093" y="1570"/>
                    </a:lnTo>
                    <a:lnTo>
                      <a:pt x="2155" y="1486"/>
                    </a:lnTo>
                    <a:lnTo>
                      <a:pt x="2072" y="1423"/>
                    </a:lnTo>
                    <a:lnTo>
                      <a:pt x="1988" y="1402"/>
                    </a:lnTo>
                    <a:lnTo>
                      <a:pt x="1988" y="1361"/>
                    </a:lnTo>
                    <a:lnTo>
                      <a:pt x="2197" y="1361"/>
                    </a:lnTo>
                    <a:lnTo>
                      <a:pt x="2281" y="1423"/>
                    </a:lnTo>
                    <a:lnTo>
                      <a:pt x="2302" y="1402"/>
                    </a:lnTo>
                    <a:lnTo>
                      <a:pt x="2176" y="1298"/>
                    </a:lnTo>
                    <a:lnTo>
                      <a:pt x="2051" y="1277"/>
                    </a:lnTo>
                    <a:lnTo>
                      <a:pt x="1946" y="1151"/>
                    </a:lnTo>
                    <a:lnTo>
                      <a:pt x="1988" y="1068"/>
                    </a:lnTo>
                    <a:lnTo>
                      <a:pt x="2093" y="1089"/>
                    </a:lnTo>
                    <a:lnTo>
                      <a:pt x="2176" y="1047"/>
                    </a:lnTo>
                    <a:lnTo>
                      <a:pt x="2218" y="879"/>
                    </a:lnTo>
                    <a:lnTo>
                      <a:pt x="2302" y="858"/>
                    </a:lnTo>
                    <a:lnTo>
                      <a:pt x="2427" y="963"/>
                    </a:lnTo>
                    <a:lnTo>
                      <a:pt x="2532" y="963"/>
                    </a:lnTo>
                    <a:lnTo>
                      <a:pt x="2637" y="858"/>
                    </a:lnTo>
                    <a:lnTo>
                      <a:pt x="2637" y="796"/>
                    </a:lnTo>
                    <a:lnTo>
                      <a:pt x="2699" y="796"/>
                    </a:lnTo>
                    <a:lnTo>
                      <a:pt x="2783" y="879"/>
                    </a:lnTo>
                    <a:lnTo>
                      <a:pt x="3013" y="879"/>
                    </a:lnTo>
                    <a:lnTo>
                      <a:pt x="3201" y="942"/>
                    </a:lnTo>
                    <a:lnTo>
                      <a:pt x="3327" y="900"/>
                    </a:lnTo>
                    <a:lnTo>
                      <a:pt x="3348" y="566"/>
                    </a:lnTo>
                    <a:lnTo>
                      <a:pt x="3327" y="440"/>
                    </a:lnTo>
                    <a:lnTo>
                      <a:pt x="3473" y="335"/>
                    </a:lnTo>
                    <a:lnTo>
                      <a:pt x="3473" y="210"/>
                    </a:lnTo>
                    <a:lnTo>
                      <a:pt x="3369" y="147"/>
                    </a:lnTo>
                    <a:lnTo>
                      <a:pt x="341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2015;p94">
              <a:extLst>
                <a:ext uri="{FF2B5EF4-FFF2-40B4-BE49-F238E27FC236}">
                  <a16:creationId xmlns:a16="http://schemas.microsoft.com/office/drawing/2014/main" id="{C2850957-EFF4-4141-8A34-0860FA3702E4}"/>
                </a:ext>
              </a:extLst>
            </p:cNvPr>
            <p:cNvGrpSpPr/>
            <p:nvPr/>
          </p:nvGrpSpPr>
          <p:grpSpPr>
            <a:xfrm>
              <a:off x="3782759" y="2807162"/>
              <a:ext cx="82686" cy="85487"/>
              <a:chOff x="3765350" y="2500900"/>
              <a:chExt cx="173600" cy="187925"/>
            </a:xfrm>
          </p:grpSpPr>
          <p:sp>
            <p:nvSpPr>
              <p:cNvPr id="244" name="Google Shape;2016;p94">
                <a:extLst>
                  <a:ext uri="{FF2B5EF4-FFF2-40B4-BE49-F238E27FC236}">
                    <a16:creationId xmlns:a16="http://schemas.microsoft.com/office/drawing/2014/main" id="{3030A244-2693-4AD6-B2F6-C6F1BAA4AACF}"/>
                  </a:ext>
                </a:extLst>
              </p:cNvPr>
              <p:cNvSpPr/>
              <p:nvPr/>
            </p:nvSpPr>
            <p:spPr>
              <a:xfrm>
                <a:off x="3765350" y="2500900"/>
                <a:ext cx="108950" cy="64300"/>
              </a:xfrm>
              <a:custGeom>
                <a:avLst/>
                <a:gdLst/>
                <a:ahLst/>
                <a:cxnLst/>
                <a:rect l="l" t="t" r="r" b="b"/>
                <a:pathLst>
                  <a:path w="4358" h="2572" extrusionOk="0">
                    <a:moveTo>
                      <a:pt x="1286" y="596"/>
                    </a:moveTo>
                    <a:lnTo>
                      <a:pt x="0" y="1072"/>
                    </a:lnTo>
                    <a:lnTo>
                      <a:pt x="429" y="2239"/>
                    </a:lnTo>
                    <a:lnTo>
                      <a:pt x="857" y="2572"/>
                    </a:lnTo>
                    <a:lnTo>
                      <a:pt x="2191" y="1215"/>
                    </a:lnTo>
                    <a:lnTo>
                      <a:pt x="4024" y="1072"/>
                    </a:lnTo>
                    <a:lnTo>
                      <a:pt x="4358" y="429"/>
                    </a:lnTo>
                    <a:lnTo>
                      <a:pt x="3120" y="0"/>
                    </a:lnTo>
                    <a:lnTo>
                      <a:pt x="2477" y="358"/>
                    </a:lnTo>
                    <a:close/>
                  </a:path>
                </a:pathLst>
              </a:custGeom>
              <a:solidFill>
                <a:srgbClr val="5F7D95"/>
              </a:solidFill>
              <a:ln>
                <a:noFill/>
              </a:ln>
            </p:spPr>
          </p:sp>
          <p:sp>
            <p:nvSpPr>
              <p:cNvPr id="245" name="Google Shape;2017;p94">
                <a:extLst>
                  <a:ext uri="{FF2B5EF4-FFF2-40B4-BE49-F238E27FC236}">
                    <a16:creationId xmlns:a16="http://schemas.microsoft.com/office/drawing/2014/main" id="{7D6E019C-AE3D-4B16-96FD-B2A70294E441}"/>
                  </a:ext>
                </a:extLst>
              </p:cNvPr>
              <p:cNvSpPr/>
              <p:nvPr/>
            </p:nvSpPr>
            <p:spPr>
              <a:xfrm>
                <a:off x="3797175" y="2609800"/>
                <a:ext cx="2625" cy="3700"/>
              </a:xfrm>
              <a:custGeom>
                <a:avLst/>
                <a:gdLst/>
                <a:ahLst/>
                <a:cxnLst/>
                <a:rect l="l" t="t" r="r" b="b"/>
                <a:pathLst>
                  <a:path w="105" h="148" extrusionOk="0">
                    <a:moveTo>
                      <a:pt x="42" y="1"/>
                    </a:moveTo>
                    <a:lnTo>
                      <a:pt x="21" y="43"/>
                    </a:lnTo>
                    <a:lnTo>
                      <a:pt x="0" y="84"/>
                    </a:lnTo>
                    <a:lnTo>
                      <a:pt x="0" y="147"/>
                    </a:lnTo>
                    <a:lnTo>
                      <a:pt x="21" y="147"/>
                    </a:lnTo>
                    <a:lnTo>
                      <a:pt x="42" y="105"/>
                    </a:lnTo>
                    <a:lnTo>
                      <a:pt x="105" y="22"/>
                    </a:lnTo>
                    <a:lnTo>
                      <a:pt x="4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018;p94">
                <a:extLst>
                  <a:ext uri="{FF2B5EF4-FFF2-40B4-BE49-F238E27FC236}">
                    <a16:creationId xmlns:a16="http://schemas.microsoft.com/office/drawing/2014/main" id="{25AAA630-A733-47C0-A4EA-928B67F9BDDB}"/>
                  </a:ext>
                </a:extLst>
              </p:cNvPr>
              <p:cNvSpPr/>
              <p:nvPr/>
            </p:nvSpPr>
            <p:spPr>
              <a:xfrm>
                <a:off x="3796125" y="2610325"/>
                <a:ext cx="22525" cy="41875"/>
              </a:xfrm>
              <a:custGeom>
                <a:avLst/>
                <a:gdLst/>
                <a:ahLst/>
                <a:cxnLst/>
                <a:rect l="l" t="t" r="r" b="b"/>
                <a:pathLst>
                  <a:path w="901" h="1675" extrusionOk="0">
                    <a:moveTo>
                      <a:pt x="565" y="1"/>
                    </a:moveTo>
                    <a:lnTo>
                      <a:pt x="461" y="22"/>
                    </a:lnTo>
                    <a:lnTo>
                      <a:pt x="252" y="273"/>
                    </a:lnTo>
                    <a:lnTo>
                      <a:pt x="168" y="273"/>
                    </a:lnTo>
                    <a:lnTo>
                      <a:pt x="42" y="189"/>
                    </a:lnTo>
                    <a:lnTo>
                      <a:pt x="42" y="314"/>
                    </a:lnTo>
                    <a:lnTo>
                      <a:pt x="1" y="398"/>
                    </a:lnTo>
                    <a:lnTo>
                      <a:pt x="105" y="503"/>
                    </a:lnTo>
                    <a:lnTo>
                      <a:pt x="105" y="586"/>
                    </a:lnTo>
                    <a:lnTo>
                      <a:pt x="189" y="649"/>
                    </a:lnTo>
                    <a:lnTo>
                      <a:pt x="189" y="796"/>
                    </a:lnTo>
                    <a:lnTo>
                      <a:pt x="105" y="858"/>
                    </a:lnTo>
                    <a:lnTo>
                      <a:pt x="147" y="942"/>
                    </a:lnTo>
                    <a:lnTo>
                      <a:pt x="273" y="942"/>
                    </a:lnTo>
                    <a:lnTo>
                      <a:pt x="273" y="1005"/>
                    </a:lnTo>
                    <a:lnTo>
                      <a:pt x="189" y="1068"/>
                    </a:lnTo>
                    <a:lnTo>
                      <a:pt x="147" y="1277"/>
                    </a:lnTo>
                    <a:lnTo>
                      <a:pt x="189" y="1361"/>
                    </a:lnTo>
                    <a:lnTo>
                      <a:pt x="252" y="1591"/>
                    </a:lnTo>
                    <a:lnTo>
                      <a:pt x="314" y="1674"/>
                    </a:lnTo>
                    <a:lnTo>
                      <a:pt x="377" y="1654"/>
                    </a:lnTo>
                    <a:lnTo>
                      <a:pt x="419" y="1674"/>
                    </a:lnTo>
                    <a:lnTo>
                      <a:pt x="503" y="1654"/>
                    </a:lnTo>
                    <a:lnTo>
                      <a:pt x="524" y="1528"/>
                    </a:lnTo>
                    <a:lnTo>
                      <a:pt x="565" y="1444"/>
                    </a:lnTo>
                    <a:lnTo>
                      <a:pt x="670" y="1444"/>
                    </a:lnTo>
                    <a:lnTo>
                      <a:pt x="733" y="1528"/>
                    </a:lnTo>
                    <a:lnTo>
                      <a:pt x="796" y="1528"/>
                    </a:lnTo>
                    <a:lnTo>
                      <a:pt x="837" y="1444"/>
                    </a:lnTo>
                    <a:lnTo>
                      <a:pt x="837" y="1214"/>
                    </a:lnTo>
                    <a:lnTo>
                      <a:pt x="879" y="1151"/>
                    </a:lnTo>
                    <a:lnTo>
                      <a:pt x="837" y="921"/>
                    </a:lnTo>
                    <a:lnTo>
                      <a:pt x="900" y="712"/>
                    </a:lnTo>
                    <a:lnTo>
                      <a:pt x="733" y="586"/>
                    </a:lnTo>
                    <a:lnTo>
                      <a:pt x="879" y="503"/>
                    </a:lnTo>
                    <a:lnTo>
                      <a:pt x="879" y="419"/>
                    </a:lnTo>
                    <a:lnTo>
                      <a:pt x="837" y="294"/>
                    </a:lnTo>
                    <a:lnTo>
                      <a:pt x="775" y="189"/>
                    </a:lnTo>
                    <a:lnTo>
                      <a:pt x="691" y="63"/>
                    </a:lnTo>
                    <a:lnTo>
                      <a:pt x="670" y="84"/>
                    </a:lnTo>
                    <a:lnTo>
                      <a:pt x="56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019;p94">
                <a:extLst>
                  <a:ext uri="{FF2B5EF4-FFF2-40B4-BE49-F238E27FC236}">
                    <a16:creationId xmlns:a16="http://schemas.microsoft.com/office/drawing/2014/main" id="{1C31934C-6ACB-4DE1-BEAB-FB65CCA60A1B}"/>
                  </a:ext>
                </a:extLst>
              </p:cNvPr>
              <p:cNvSpPr/>
              <p:nvPr/>
            </p:nvSpPr>
            <p:spPr>
              <a:xfrm>
                <a:off x="3821225" y="2579475"/>
                <a:ext cx="6300" cy="4200"/>
              </a:xfrm>
              <a:custGeom>
                <a:avLst/>
                <a:gdLst/>
                <a:ahLst/>
                <a:cxnLst/>
                <a:rect l="l" t="t" r="r" b="b"/>
                <a:pathLst>
                  <a:path w="252" h="168" extrusionOk="0">
                    <a:moveTo>
                      <a:pt x="189" y="0"/>
                    </a:moveTo>
                    <a:lnTo>
                      <a:pt x="147" y="42"/>
                    </a:lnTo>
                    <a:lnTo>
                      <a:pt x="43" y="84"/>
                    </a:lnTo>
                    <a:lnTo>
                      <a:pt x="1" y="147"/>
                    </a:lnTo>
                    <a:lnTo>
                      <a:pt x="43" y="167"/>
                    </a:lnTo>
                    <a:lnTo>
                      <a:pt x="189" y="147"/>
                    </a:lnTo>
                    <a:lnTo>
                      <a:pt x="252" y="147"/>
                    </a:lnTo>
                    <a:lnTo>
                      <a:pt x="252" y="63"/>
                    </a:lnTo>
                    <a:lnTo>
                      <a:pt x="18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020;p94">
                <a:extLst>
                  <a:ext uri="{FF2B5EF4-FFF2-40B4-BE49-F238E27FC236}">
                    <a16:creationId xmlns:a16="http://schemas.microsoft.com/office/drawing/2014/main" id="{575D8BFE-4A5A-4AC1-83DD-87FE6AFAA5D8}"/>
                  </a:ext>
                </a:extLst>
              </p:cNvPr>
              <p:cNvSpPr/>
              <p:nvPr/>
            </p:nvSpPr>
            <p:spPr>
              <a:xfrm>
                <a:off x="3833800" y="2589400"/>
                <a:ext cx="1575" cy="1600"/>
              </a:xfrm>
              <a:custGeom>
                <a:avLst/>
                <a:gdLst/>
                <a:ahLst/>
                <a:cxnLst/>
                <a:rect l="l" t="t" r="r" b="b"/>
                <a:pathLst>
                  <a:path w="63" h="64" extrusionOk="0">
                    <a:moveTo>
                      <a:pt x="42" y="1"/>
                    </a:moveTo>
                    <a:lnTo>
                      <a:pt x="0" y="22"/>
                    </a:lnTo>
                    <a:lnTo>
                      <a:pt x="63" y="63"/>
                    </a:lnTo>
                    <a:lnTo>
                      <a:pt x="4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021;p94">
                <a:extLst>
                  <a:ext uri="{FF2B5EF4-FFF2-40B4-BE49-F238E27FC236}">
                    <a16:creationId xmlns:a16="http://schemas.microsoft.com/office/drawing/2014/main" id="{0FA101DC-8456-49BC-A74B-E3813EEC5AF6}"/>
                  </a:ext>
                </a:extLst>
              </p:cNvPr>
              <p:cNvSpPr/>
              <p:nvPr/>
            </p:nvSpPr>
            <p:spPr>
              <a:xfrm>
                <a:off x="3774675" y="2506225"/>
                <a:ext cx="164275" cy="182600"/>
              </a:xfrm>
              <a:custGeom>
                <a:avLst/>
                <a:gdLst/>
                <a:ahLst/>
                <a:cxnLst/>
                <a:rect l="l" t="t" r="r" b="b"/>
                <a:pathLst>
                  <a:path w="6571" h="7304" extrusionOk="0">
                    <a:moveTo>
                      <a:pt x="2595" y="1"/>
                    </a:moveTo>
                    <a:lnTo>
                      <a:pt x="2302" y="189"/>
                    </a:lnTo>
                    <a:lnTo>
                      <a:pt x="2114" y="105"/>
                    </a:lnTo>
                    <a:lnTo>
                      <a:pt x="2009" y="252"/>
                    </a:lnTo>
                    <a:lnTo>
                      <a:pt x="2072" y="419"/>
                    </a:lnTo>
                    <a:lnTo>
                      <a:pt x="1842" y="482"/>
                    </a:lnTo>
                    <a:lnTo>
                      <a:pt x="1800" y="691"/>
                    </a:lnTo>
                    <a:lnTo>
                      <a:pt x="1695" y="608"/>
                    </a:lnTo>
                    <a:lnTo>
                      <a:pt x="1591" y="608"/>
                    </a:lnTo>
                    <a:lnTo>
                      <a:pt x="1340" y="524"/>
                    </a:lnTo>
                    <a:lnTo>
                      <a:pt x="1340" y="691"/>
                    </a:lnTo>
                    <a:lnTo>
                      <a:pt x="1235" y="901"/>
                    </a:lnTo>
                    <a:lnTo>
                      <a:pt x="1172" y="796"/>
                    </a:lnTo>
                    <a:lnTo>
                      <a:pt x="1005" y="712"/>
                    </a:lnTo>
                    <a:lnTo>
                      <a:pt x="1026" y="587"/>
                    </a:lnTo>
                    <a:lnTo>
                      <a:pt x="900" y="503"/>
                    </a:lnTo>
                    <a:lnTo>
                      <a:pt x="691" y="880"/>
                    </a:lnTo>
                    <a:lnTo>
                      <a:pt x="524" y="796"/>
                    </a:lnTo>
                    <a:lnTo>
                      <a:pt x="294" y="942"/>
                    </a:lnTo>
                    <a:lnTo>
                      <a:pt x="168" y="901"/>
                    </a:lnTo>
                    <a:lnTo>
                      <a:pt x="105" y="942"/>
                    </a:lnTo>
                    <a:lnTo>
                      <a:pt x="126" y="1089"/>
                    </a:lnTo>
                    <a:lnTo>
                      <a:pt x="231" y="1193"/>
                    </a:lnTo>
                    <a:lnTo>
                      <a:pt x="210" y="1361"/>
                    </a:lnTo>
                    <a:lnTo>
                      <a:pt x="84" y="1403"/>
                    </a:lnTo>
                    <a:lnTo>
                      <a:pt x="1" y="1465"/>
                    </a:lnTo>
                    <a:lnTo>
                      <a:pt x="126" y="1633"/>
                    </a:lnTo>
                    <a:lnTo>
                      <a:pt x="168" y="1926"/>
                    </a:lnTo>
                    <a:lnTo>
                      <a:pt x="335" y="2051"/>
                    </a:lnTo>
                    <a:lnTo>
                      <a:pt x="524" y="2051"/>
                    </a:lnTo>
                    <a:lnTo>
                      <a:pt x="440" y="2240"/>
                    </a:lnTo>
                    <a:lnTo>
                      <a:pt x="503" y="2365"/>
                    </a:lnTo>
                    <a:lnTo>
                      <a:pt x="796" y="2302"/>
                    </a:lnTo>
                    <a:lnTo>
                      <a:pt x="900" y="2177"/>
                    </a:lnTo>
                    <a:lnTo>
                      <a:pt x="900" y="2072"/>
                    </a:lnTo>
                    <a:lnTo>
                      <a:pt x="1172" y="1926"/>
                    </a:lnTo>
                    <a:lnTo>
                      <a:pt x="1570" y="2030"/>
                    </a:lnTo>
                    <a:lnTo>
                      <a:pt x="1675" y="2093"/>
                    </a:lnTo>
                    <a:lnTo>
                      <a:pt x="1842" y="2156"/>
                    </a:lnTo>
                    <a:lnTo>
                      <a:pt x="1884" y="2261"/>
                    </a:lnTo>
                    <a:lnTo>
                      <a:pt x="1905" y="2302"/>
                    </a:lnTo>
                    <a:lnTo>
                      <a:pt x="1967" y="2386"/>
                    </a:lnTo>
                    <a:lnTo>
                      <a:pt x="2072" y="2574"/>
                    </a:lnTo>
                    <a:lnTo>
                      <a:pt x="2072" y="2679"/>
                    </a:lnTo>
                    <a:lnTo>
                      <a:pt x="2156" y="2721"/>
                    </a:lnTo>
                    <a:lnTo>
                      <a:pt x="2156" y="2888"/>
                    </a:lnTo>
                    <a:lnTo>
                      <a:pt x="2281" y="2930"/>
                    </a:lnTo>
                    <a:lnTo>
                      <a:pt x="2365" y="3035"/>
                    </a:lnTo>
                    <a:lnTo>
                      <a:pt x="2511" y="3202"/>
                    </a:lnTo>
                    <a:lnTo>
                      <a:pt x="2532" y="3307"/>
                    </a:lnTo>
                    <a:lnTo>
                      <a:pt x="2700" y="3307"/>
                    </a:lnTo>
                    <a:lnTo>
                      <a:pt x="2804" y="3432"/>
                    </a:lnTo>
                    <a:lnTo>
                      <a:pt x="2825" y="3537"/>
                    </a:lnTo>
                    <a:lnTo>
                      <a:pt x="2909" y="3558"/>
                    </a:lnTo>
                    <a:lnTo>
                      <a:pt x="3139" y="3851"/>
                    </a:lnTo>
                    <a:lnTo>
                      <a:pt x="3369" y="4018"/>
                    </a:lnTo>
                    <a:lnTo>
                      <a:pt x="3474" y="4039"/>
                    </a:lnTo>
                    <a:lnTo>
                      <a:pt x="3579" y="4081"/>
                    </a:lnTo>
                    <a:lnTo>
                      <a:pt x="3620" y="4186"/>
                    </a:lnTo>
                    <a:lnTo>
                      <a:pt x="3725" y="4186"/>
                    </a:lnTo>
                    <a:lnTo>
                      <a:pt x="3788" y="4123"/>
                    </a:lnTo>
                    <a:lnTo>
                      <a:pt x="3934" y="4165"/>
                    </a:lnTo>
                    <a:lnTo>
                      <a:pt x="4039" y="4165"/>
                    </a:lnTo>
                    <a:lnTo>
                      <a:pt x="4164" y="4395"/>
                    </a:lnTo>
                    <a:lnTo>
                      <a:pt x="4248" y="4458"/>
                    </a:lnTo>
                    <a:lnTo>
                      <a:pt x="4290" y="4416"/>
                    </a:lnTo>
                    <a:lnTo>
                      <a:pt x="4395" y="4458"/>
                    </a:lnTo>
                    <a:lnTo>
                      <a:pt x="4395" y="4520"/>
                    </a:lnTo>
                    <a:lnTo>
                      <a:pt x="4604" y="4520"/>
                    </a:lnTo>
                    <a:lnTo>
                      <a:pt x="4688" y="4625"/>
                    </a:lnTo>
                    <a:lnTo>
                      <a:pt x="4688" y="4730"/>
                    </a:lnTo>
                    <a:lnTo>
                      <a:pt x="4646" y="4792"/>
                    </a:lnTo>
                    <a:lnTo>
                      <a:pt x="4708" y="4834"/>
                    </a:lnTo>
                    <a:lnTo>
                      <a:pt x="4834" y="4834"/>
                    </a:lnTo>
                    <a:lnTo>
                      <a:pt x="4897" y="4939"/>
                    </a:lnTo>
                    <a:lnTo>
                      <a:pt x="5043" y="4981"/>
                    </a:lnTo>
                    <a:lnTo>
                      <a:pt x="5106" y="4939"/>
                    </a:lnTo>
                    <a:lnTo>
                      <a:pt x="5169" y="5002"/>
                    </a:lnTo>
                    <a:lnTo>
                      <a:pt x="5232" y="5190"/>
                    </a:lnTo>
                    <a:lnTo>
                      <a:pt x="5252" y="5357"/>
                    </a:lnTo>
                    <a:lnTo>
                      <a:pt x="5315" y="5441"/>
                    </a:lnTo>
                    <a:lnTo>
                      <a:pt x="5357" y="5650"/>
                    </a:lnTo>
                    <a:lnTo>
                      <a:pt x="5420" y="5755"/>
                    </a:lnTo>
                    <a:lnTo>
                      <a:pt x="5420" y="5859"/>
                    </a:lnTo>
                    <a:lnTo>
                      <a:pt x="5357" y="5943"/>
                    </a:lnTo>
                    <a:lnTo>
                      <a:pt x="5315" y="5943"/>
                    </a:lnTo>
                    <a:lnTo>
                      <a:pt x="5273" y="5964"/>
                    </a:lnTo>
                    <a:lnTo>
                      <a:pt x="5315" y="6069"/>
                    </a:lnTo>
                    <a:lnTo>
                      <a:pt x="5273" y="6173"/>
                    </a:lnTo>
                    <a:lnTo>
                      <a:pt x="5211" y="6257"/>
                    </a:lnTo>
                    <a:lnTo>
                      <a:pt x="5127" y="6278"/>
                    </a:lnTo>
                    <a:lnTo>
                      <a:pt x="5106" y="6341"/>
                    </a:lnTo>
                    <a:lnTo>
                      <a:pt x="5106" y="6362"/>
                    </a:lnTo>
                    <a:lnTo>
                      <a:pt x="5211" y="6466"/>
                    </a:lnTo>
                    <a:lnTo>
                      <a:pt x="5357" y="6445"/>
                    </a:lnTo>
                    <a:lnTo>
                      <a:pt x="5441" y="6341"/>
                    </a:lnTo>
                    <a:lnTo>
                      <a:pt x="5462" y="6194"/>
                    </a:lnTo>
                    <a:lnTo>
                      <a:pt x="5629" y="6069"/>
                    </a:lnTo>
                    <a:lnTo>
                      <a:pt x="5650" y="5818"/>
                    </a:lnTo>
                    <a:lnTo>
                      <a:pt x="5755" y="5713"/>
                    </a:lnTo>
                    <a:lnTo>
                      <a:pt x="5859" y="5671"/>
                    </a:lnTo>
                    <a:lnTo>
                      <a:pt x="5880" y="5608"/>
                    </a:lnTo>
                    <a:lnTo>
                      <a:pt x="5859" y="5546"/>
                    </a:lnTo>
                    <a:lnTo>
                      <a:pt x="5880" y="5399"/>
                    </a:lnTo>
                    <a:lnTo>
                      <a:pt x="5859" y="5336"/>
                    </a:lnTo>
                    <a:lnTo>
                      <a:pt x="5692" y="5190"/>
                    </a:lnTo>
                    <a:lnTo>
                      <a:pt x="5587" y="5190"/>
                    </a:lnTo>
                    <a:lnTo>
                      <a:pt x="5566" y="5127"/>
                    </a:lnTo>
                    <a:lnTo>
                      <a:pt x="5566" y="5043"/>
                    </a:lnTo>
                    <a:lnTo>
                      <a:pt x="5650" y="5002"/>
                    </a:lnTo>
                    <a:lnTo>
                      <a:pt x="5671" y="4918"/>
                    </a:lnTo>
                    <a:lnTo>
                      <a:pt x="5671" y="4834"/>
                    </a:lnTo>
                    <a:lnTo>
                      <a:pt x="5734" y="4771"/>
                    </a:lnTo>
                    <a:lnTo>
                      <a:pt x="5776" y="4625"/>
                    </a:lnTo>
                    <a:lnTo>
                      <a:pt x="5838" y="4604"/>
                    </a:lnTo>
                    <a:lnTo>
                      <a:pt x="5901" y="4604"/>
                    </a:lnTo>
                    <a:lnTo>
                      <a:pt x="6006" y="4667"/>
                    </a:lnTo>
                    <a:lnTo>
                      <a:pt x="6048" y="4709"/>
                    </a:lnTo>
                    <a:lnTo>
                      <a:pt x="6215" y="4709"/>
                    </a:lnTo>
                    <a:lnTo>
                      <a:pt x="6278" y="4730"/>
                    </a:lnTo>
                    <a:lnTo>
                      <a:pt x="6257" y="4813"/>
                    </a:lnTo>
                    <a:lnTo>
                      <a:pt x="6299" y="4918"/>
                    </a:lnTo>
                    <a:lnTo>
                      <a:pt x="6382" y="5022"/>
                    </a:lnTo>
                    <a:lnTo>
                      <a:pt x="6487" y="5085"/>
                    </a:lnTo>
                    <a:lnTo>
                      <a:pt x="6487" y="5043"/>
                    </a:lnTo>
                    <a:lnTo>
                      <a:pt x="6508" y="5022"/>
                    </a:lnTo>
                    <a:lnTo>
                      <a:pt x="6487" y="5002"/>
                    </a:lnTo>
                    <a:lnTo>
                      <a:pt x="6550" y="4918"/>
                    </a:lnTo>
                    <a:lnTo>
                      <a:pt x="6571" y="4771"/>
                    </a:lnTo>
                    <a:lnTo>
                      <a:pt x="6508" y="4688"/>
                    </a:lnTo>
                    <a:lnTo>
                      <a:pt x="6403" y="4604"/>
                    </a:lnTo>
                    <a:lnTo>
                      <a:pt x="6236" y="4562"/>
                    </a:lnTo>
                    <a:lnTo>
                      <a:pt x="6131" y="4416"/>
                    </a:lnTo>
                    <a:lnTo>
                      <a:pt x="5943" y="4290"/>
                    </a:lnTo>
                    <a:lnTo>
                      <a:pt x="5504" y="4060"/>
                    </a:lnTo>
                    <a:lnTo>
                      <a:pt x="5294" y="4018"/>
                    </a:lnTo>
                    <a:lnTo>
                      <a:pt x="5148" y="4018"/>
                    </a:lnTo>
                    <a:lnTo>
                      <a:pt x="5106" y="3914"/>
                    </a:lnTo>
                    <a:lnTo>
                      <a:pt x="5106" y="3851"/>
                    </a:lnTo>
                    <a:lnTo>
                      <a:pt x="5232" y="3746"/>
                    </a:lnTo>
                    <a:lnTo>
                      <a:pt x="5252" y="3662"/>
                    </a:lnTo>
                    <a:lnTo>
                      <a:pt x="5148" y="3621"/>
                    </a:lnTo>
                    <a:lnTo>
                      <a:pt x="5022" y="3642"/>
                    </a:lnTo>
                    <a:lnTo>
                      <a:pt x="4918" y="3621"/>
                    </a:lnTo>
                    <a:lnTo>
                      <a:pt x="4708" y="3621"/>
                    </a:lnTo>
                    <a:lnTo>
                      <a:pt x="4625" y="3558"/>
                    </a:lnTo>
                    <a:lnTo>
                      <a:pt x="4520" y="3537"/>
                    </a:lnTo>
                    <a:lnTo>
                      <a:pt x="4457" y="3453"/>
                    </a:lnTo>
                    <a:lnTo>
                      <a:pt x="4290" y="3328"/>
                    </a:lnTo>
                    <a:lnTo>
                      <a:pt x="4206" y="3202"/>
                    </a:lnTo>
                    <a:lnTo>
                      <a:pt x="4102" y="3097"/>
                    </a:lnTo>
                    <a:lnTo>
                      <a:pt x="4039" y="2993"/>
                    </a:lnTo>
                    <a:lnTo>
                      <a:pt x="4039" y="2867"/>
                    </a:lnTo>
                    <a:lnTo>
                      <a:pt x="3976" y="2825"/>
                    </a:lnTo>
                    <a:lnTo>
                      <a:pt x="3976" y="2721"/>
                    </a:lnTo>
                    <a:lnTo>
                      <a:pt x="3620" y="2365"/>
                    </a:lnTo>
                    <a:lnTo>
                      <a:pt x="3537" y="2261"/>
                    </a:lnTo>
                    <a:lnTo>
                      <a:pt x="3411" y="2177"/>
                    </a:lnTo>
                    <a:lnTo>
                      <a:pt x="3139" y="2051"/>
                    </a:lnTo>
                    <a:lnTo>
                      <a:pt x="3097" y="1968"/>
                    </a:lnTo>
                    <a:lnTo>
                      <a:pt x="3056" y="1821"/>
                    </a:lnTo>
                    <a:lnTo>
                      <a:pt x="3014" y="1654"/>
                    </a:lnTo>
                    <a:lnTo>
                      <a:pt x="3056" y="1612"/>
                    </a:lnTo>
                    <a:lnTo>
                      <a:pt x="3139" y="1465"/>
                    </a:lnTo>
                    <a:lnTo>
                      <a:pt x="3056" y="1361"/>
                    </a:lnTo>
                    <a:lnTo>
                      <a:pt x="3014" y="1235"/>
                    </a:lnTo>
                    <a:lnTo>
                      <a:pt x="3056" y="1152"/>
                    </a:lnTo>
                    <a:lnTo>
                      <a:pt x="3202" y="1131"/>
                    </a:lnTo>
                    <a:lnTo>
                      <a:pt x="3307" y="1026"/>
                    </a:lnTo>
                    <a:lnTo>
                      <a:pt x="3432" y="1026"/>
                    </a:lnTo>
                    <a:lnTo>
                      <a:pt x="3516" y="942"/>
                    </a:lnTo>
                    <a:lnTo>
                      <a:pt x="3579" y="901"/>
                    </a:lnTo>
                    <a:lnTo>
                      <a:pt x="3725" y="921"/>
                    </a:lnTo>
                    <a:lnTo>
                      <a:pt x="3683" y="712"/>
                    </a:lnTo>
                    <a:lnTo>
                      <a:pt x="3725" y="691"/>
                    </a:lnTo>
                    <a:lnTo>
                      <a:pt x="3662" y="587"/>
                    </a:lnTo>
                    <a:lnTo>
                      <a:pt x="3788" y="398"/>
                    </a:lnTo>
                    <a:lnTo>
                      <a:pt x="3725" y="315"/>
                    </a:lnTo>
                    <a:lnTo>
                      <a:pt x="3537" y="356"/>
                    </a:lnTo>
                    <a:lnTo>
                      <a:pt x="3202" y="273"/>
                    </a:lnTo>
                    <a:lnTo>
                      <a:pt x="2909" y="105"/>
                    </a:lnTo>
                    <a:lnTo>
                      <a:pt x="2930" y="1"/>
                    </a:lnTo>
                    <a:lnTo>
                      <a:pt x="2721" y="43"/>
                    </a:lnTo>
                    <a:lnTo>
                      <a:pt x="2595" y="1"/>
                    </a:lnTo>
                    <a:close/>
                    <a:moveTo>
                      <a:pt x="4960" y="6236"/>
                    </a:moveTo>
                    <a:lnTo>
                      <a:pt x="4813" y="6362"/>
                    </a:lnTo>
                    <a:lnTo>
                      <a:pt x="4750" y="6362"/>
                    </a:lnTo>
                    <a:lnTo>
                      <a:pt x="4625" y="6278"/>
                    </a:lnTo>
                    <a:lnTo>
                      <a:pt x="4499" y="6403"/>
                    </a:lnTo>
                    <a:lnTo>
                      <a:pt x="4227" y="6382"/>
                    </a:lnTo>
                    <a:lnTo>
                      <a:pt x="4018" y="6445"/>
                    </a:lnTo>
                    <a:lnTo>
                      <a:pt x="3872" y="6403"/>
                    </a:lnTo>
                    <a:lnTo>
                      <a:pt x="3767" y="6341"/>
                    </a:lnTo>
                    <a:lnTo>
                      <a:pt x="3641" y="6341"/>
                    </a:lnTo>
                    <a:lnTo>
                      <a:pt x="3558" y="6382"/>
                    </a:lnTo>
                    <a:lnTo>
                      <a:pt x="3495" y="6341"/>
                    </a:lnTo>
                    <a:lnTo>
                      <a:pt x="3369" y="6382"/>
                    </a:lnTo>
                    <a:lnTo>
                      <a:pt x="3348" y="6571"/>
                    </a:lnTo>
                    <a:lnTo>
                      <a:pt x="3474" y="6675"/>
                    </a:lnTo>
                    <a:lnTo>
                      <a:pt x="3600" y="6655"/>
                    </a:lnTo>
                    <a:lnTo>
                      <a:pt x="3809" y="6801"/>
                    </a:lnTo>
                    <a:lnTo>
                      <a:pt x="3955" y="6822"/>
                    </a:lnTo>
                    <a:lnTo>
                      <a:pt x="4060" y="6927"/>
                    </a:lnTo>
                    <a:lnTo>
                      <a:pt x="4311" y="7031"/>
                    </a:lnTo>
                    <a:lnTo>
                      <a:pt x="4374" y="7010"/>
                    </a:lnTo>
                    <a:lnTo>
                      <a:pt x="4478" y="7094"/>
                    </a:lnTo>
                    <a:lnTo>
                      <a:pt x="4499" y="7199"/>
                    </a:lnTo>
                    <a:lnTo>
                      <a:pt x="4750" y="7303"/>
                    </a:lnTo>
                    <a:lnTo>
                      <a:pt x="4855" y="7282"/>
                    </a:lnTo>
                    <a:lnTo>
                      <a:pt x="4855" y="7136"/>
                    </a:lnTo>
                    <a:lnTo>
                      <a:pt x="4918" y="7073"/>
                    </a:lnTo>
                    <a:lnTo>
                      <a:pt x="4918" y="6927"/>
                    </a:lnTo>
                    <a:lnTo>
                      <a:pt x="4813" y="6801"/>
                    </a:lnTo>
                    <a:lnTo>
                      <a:pt x="4918" y="6508"/>
                    </a:lnTo>
                    <a:lnTo>
                      <a:pt x="5022" y="6403"/>
                    </a:lnTo>
                    <a:lnTo>
                      <a:pt x="5022" y="6362"/>
                    </a:lnTo>
                    <a:lnTo>
                      <a:pt x="5043" y="6362"/>
                    </a:lnTo>
                    <a:lnTo>
                      <a:pt x="5043" y="6341"/>
                    </a:lnTo>
                    <a:lnTo>
                      <a:pt x="4960" y="6236"/>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2022;p94">
              <a:extLst>
                <a:ext uri="{FF2B5EF4-FFF2-40B4-BE49-F238E27FC236}">
                  <a16:creationId xmlns:a16="http://schemas.microsoft.com/office/drawing/2014/main" id="{7C92ABBB-2D8B-40E9-B6A6-6EA1DD0B16BC}"/>
                </a:ext>
              </a:extLst>
            </p:cNvPr>
            <p:cNvGrpSpPr/>
            <p:nvPr/>
          </p:nvGrpSpPr>
          <p:grpSpPr>
            <a:xfrm>
              <a:off x="3775674" y="2798496"/>
              <a:ext cx="40545" cy="23564"/>
              <a:chOff x="3750475" y="2481850"/>
              <a:chExt cx="85125" cy="51800"/>
            </a:xfrm>
          </p:grpSpPr>
          <p:sp>
            <p:nvSpPr>
              <p:cNvPr id="242" name="Google Shape;2023;p94">
                <a:extLst>
                  <a:ext uri="{FF2B5EF4-FFF2-40B4-BE49-F238E27FC236}">
                    <a16:creationId xmlns:a16="http://schemas.microsoft.com/office/drawing/2014/main" id="{92C241C0-F09B-4BFF-98BA-435B1AE20AB5}"/>
                  </a:ext>
                </a:extLst>
              </p:cNvPr>
              <p:cNvSpPr/>
              <p:nvPr/>
            </p:nvSpPr>
            <p:spPr>
              <a:xfrm>
                <a:off x="3762125" y="2492625"/>
                <a:ext cx="64900" cy="36650"/>
              </a:xfrm>
              <a:custGeom>
                <a:avLst/>
                <a:gdLst/>
                <a:ahLst/>
                <a:cxnLst/>
                <a:rect l="l" t="t" r="r" b="b"/>
                <a:pathLst>
                  <a:path w="2596" h="1466" extrusionOk="0">
                    <a:moveTo>
                      <a:pt x="1507" y="1"/>
                    </a:moveTo>
                    <a:lnTo>
                      <a:pt x="1361" y="64"/>
                    </a:lnTo>
                    <a:lnTo>
                      <a:pt x="1402" y="105"/>
                    </a:lnTo>
                    <a:lnTo>
                      <a:pt x="1340" y="189"/>
                    </a:lnTo>
                    <a:lnTo>
                      <a:pt x="1214" y="126"/>
                    </a:lnTo>
                    <a:lnTo>
                      <a:pt x="1109" y="189"/>
                    </a:lnTo>
                    <a:lnTo>
                      <a:pt x="1005" y="168"/>
                    </a:lnTo>
                    <a:lnTo>
                      <a:pt x="817" y="210"/>
                    </a:lnTo>
                    <a:lnTo>
                      <a:pt x="712" y="210"/>
                    </a:lnTo>
                    <a:lnTo>
                      <a:pt x="691" y="126"/>
                    </a:lnTo>
                    <a:lnTo>
                      <a:pt x="565" y="126"/>
                    </a:lnTo>
                    <a:lnTo>
                      <a:pt x="482" y="231"/>
                    </a:lnTo>
                    <a:lnTo>
                      <a:pt x="607" y="294"/>
                    </a:lnTo>
                    <a:lnTo>
                      <a:pt x="607" y="398"/>
                    </a:lnTo>
                    <a:lnTo>
                      <a:pt x="503" y="440"/>
                    </a:lnTo>
                    <a:lnTo>
                      <a:pt x="398" y="608"/>
                    </a:lnTo>
                    <a:lnTo>
                      <a:pt x="314" y="628"/>
                    </a:lnTo>
                    <a:lnTo>
                      <a:pt x="168" y="859"/>
                    </a:lnTo>
                    <a:lnTo>
                      <a:pt x="147" y="1047"/>
                    </a:lnTo>
                    <a:lnTo>
                      <a:pt x="147" y="1152"/>
                    </a:lnTo>
                    <a:lnTo>
                      <a:pt x="84" y="1152"/>
                    </a:lnTo>
                    <a:lnTo>
                      <a:pt x="0" y="1173"/>
                    </a:lnTo>
                    <a:lnTo>
                      <a:pt x="42" y="1277"/>
                    </a:lnTo>
                    <a:lnTo>
                      <a:pt x="147" y="1277"/>
                    </a:lnTo>
                    <a:lnTo>
                      <a:pt x="293" y="1235"/>
                    </a:lnTo>
                    <a:lnTo>
                      <a:pt x="252" y="1068"/>
                    </a:lnTo>
                    <a:lnTo>
                      <a:pt x="314" y="1026"/>
                    </a:lnTo>
                    <a:lnTo>
                      <a:pt x="482" y="1026"/>
                    </a:lnTo>
                    <a:lnTo>
                      <a:pt x="524" y="1131"/>
                    </a:lnTo>
                    <a:lnTo>
                      <a:pt x="586" y="1277"/>
                    </a:lnTo>
                    <a:lnTo>
                      <a:pt x="670" y="1340"/>
                    </a:lnTo>
                    <a:lnTo>
                      <a:pt x="670" y="1424"/>
                    </a:lnTo>
                    <a:lnTo>
                      <a:pt x="796" y="1465"/>
                    </a:lnTo>
                    <a:lnTo>
                      <a:pt x="1026" y="1319"/>
                    </a:lnTo>
                    <a:lnTo>
                      <a:pt x="1151" y="1361"/>
                    </a:lnTo>
                    <a:lnTo>
                      <a:pt x="1361" y="1026"/>
                    </a:lnTo>
                    <a:lnTo>
                      <a:pt x="1507" y="1110"/>
                    </a:lnTo>
                    <a:lnTo>
                      <a:pt x="1507" y="1235"/>
                    </a:lnTo>
                    <a:lnTo>
                      <a:pt x="1674" y="1319"/>
                    </a:lnTo>
                    <a:lnTo>
                      <a:pt x="1737" y="1445"/>
                    </a:lnTo>
                    <a:lnTo>
                      <a:pt x="1842" y="1235"/>
                    </a:lnTo>
                    <a:lnTo>
                      <a:pt x="1842" y="1068"/>
                    </a:lnTo>
                    <a:lnTo>
                      <a:pt x="2093" y="1131"/>
                    </a:lnTo>
                    <a:lnTo>
                      <a:pt x="2197" y="1131"/>
                    </a:lnTo>
                    <a:lnTo>
                      <a:pt x="2302" y="1214"/>
                    </a:lnTo>
                    <a:lnTo>
                      <a:pt x="2302" y="1005"/>
                    </a:lnTo>
                    <a:lnTo>
                      <a:pt x="2553" y="942"/>
                    </a:lnTo>
                    <a:lnTo>
                      <a:pt x="2490" y="754"/>
                    </a:lnTo>
                    <a:lnTo>
                      <a:pt x="2595" y="628"/>
                    </a:lnTo>
                    <a:lnTo>
                      <a:pt x="2553" y="524"/>
                    </a:lnTo>
                    <a:lnTo>
                      <a:pt x="2469" y="524"/>
                    </a:lnTo>
                    <a:lnTo>
                      <a:pt x="2365" y="628"/>
                    </a:lnTo>
                    <a:lnTo>
                      <a:pt x="2260" y="503"/>
                    </a:lnTo>
                    <a:lnTo>
                      <a:pt x="2177" y="524"/>
                    </a:lnTo>
                    <a:lnTo>
                      <a:pt x="2030" y="524"/>
                    </a:lnTo>
                    <a:lnTo>
                      <a:pt x="1988" y="440"/>
                    </a:lnTo>
                    <a:lnTo>
                      <a:pt x="2030" y="398"/>
                    </a:lnTo>
                    <a:lnTo>
                      <a:pt x="2030" y="294"/>
                    </a:lnTo>
                    <a:lnTo>
                      <a:pt x="1884" y="210"/>
                    </a:lnTo>
                    <a:lnTo>
                      <a:pt x="1737" y="84"/>
                    </a:lnTo>
                    <a:lnTo>
                      <a:pt x="1653" y="84"/>
                    </a:lnTo>
                    <a:lnTo>
                      <a:pt x="1612" y="126"/>
                    </a:lnTo>
                    <a:lnTo>
                      <a:pt x="1528" y="105"/>
                    </a:lnTo>
                    <a:lnTo>
                      <a:pt x="150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024;p94">
                <a:extLst>
                  <a:ext uri="{FF2B5EF4-FFF2-40B4-BE49-F238E27FC236}">
                    <a16:creationId xmlns:a16="http://schemas.microsoft.com/office/drawing/2014/main" id="{FE19C228-4ED1-47FC-90B2-DD04130AFE30}"/>
                  </a:ext>
                </a:extLst>
              </p:cNvPr>
              <p:cNvSpPr/>
              <p:nvPr/>
            </p:nvSpPr>
            <p:spPr>
              <a:xfrm>
                <a:off x="3750475" y="2481850"/>
                <a:ext cx="85125" cy="51800"/>
              </a:xfrm>
              <a:custGeom>
                <a:avLst/>
                <a:gdLst/>
                <a:ahLst/>
                <a:cxnLst/>
                <a:rect l="l" t="t" r="r" b="b"/>
                <a:pathLst>
                  <a:path w="3405" h="2072" extrusionOk="0">
                    <a:moveTo>
                      <a:pt x="1095" y="286"/>
                    </a:moveTo>
                    <a:lnTo>
                      <a:pt x="0" y="1667"/>
                    </a:lnTo>
                    <a:lnTo>
                      <a:pt x="547" y="2072"/>
                    </a:lnTo>
                    <a:lnTo>
                      <a:pt x="1214" y="1858"/>
                    </a:lnTo>
                    <a:lnTo>
                      <a:pt x="1881" y="1262"/>
                    </a:lnTo>
                    <a:lnTo>
                      <a:pt x="2976" y="1286"/>
                    </a:lnTo>
                    <a:lnTo>
                      <a:pt x="3405" y="786"/>
                    </a:lnTo>
                    <a:lnTo>
                      <a:pt x="2167" y="0"/>
                    </a:lnTo>
                    <a:close/>
                  </a:path>
                </a:pathLst>
              </a:custGeom>
              <a:solidFill>
                <a:srgbClr val="5F7D95"/>
              </a:solidFill>
              <a:ln>
                <a:noFill/>
              </a:ln>
            </p:spPr>
          </p:sp>
        </p:grpSp>
        <p:grpSp>
          <p:nvGrpSpPr>
            <p:cNvPr id="10" name="Google Shape;2025;p94">
              <a:extLst>
                <a:ext uri="{FF2B5EF4-FFF2-40B4-BE49-F238E27FC236}">
                  <a16:creationId xmlns:a16="http://schemas.microsoft.com/office/drawing/2014/main" id="{264E4AEC-A32F-4130-BCF6-DBB74ED30660}"/>
                </a:ext>
              </a:extLst>
            </p:cNvPr>
            <p:cNvGrpSpPr/>
            <p:nvPr/>
          </p:nvGrpSpPr>
          <p:grpSpPr>
            <a:xfrm>
              <a:off x="3716946" y="2776024"/>
              <a:ext cx="81971" cy="76912"/>
              <a:chOff x="3627175" y="2432450"/>
              <a:chExt cx="172100" cy="169075"/>
            </a:xfrm>
          </p:grpSpPr>
          <p:sp>
            <p:nvSpPr>
              <p:cNvPr id="239" name="Google Shape;2026;p94">
                <a:extLst>
                  <a:ext uri="{FF2B5EF4-FFF2-40B4-BE49-F238E27FC236}">
                    <a16:creationId xmlns:a16="http://schemas.microsoft.com/office/drawing/2014/main" id="{CB9BE05B-CCBA-4B63-999A-F93E7EB3A531}"/>
                  </a:ext>
                </a:extLst>
              </p:cNvPr>
              <p:cNvSpPr/>
              <p:nvPr/>
            </p:nvSpPr>
            <p:spPr>
              <a:xfrm>
                <a:off x="3627175" y="2433000"/>
                <a:ext cx="164800" cy="156950"/>
              </a:xfrm>
              <a:custGeom>
                <a:avLst/>
                <a:gdLst/>
                <a:ahLst/>
                <a:cxnLst/>
                <a:rect l="l" t="t" r="r" b="b"/>
                <a:pathLst>
                  <a:path w="6592" h="6278" extrusionOk="0">
                    <a:moveTo>
                      <a:pt x="3829" y="0"/>
                    </a:moveTo>
                    <a:lnTo>
                      <a:pt x="3808" y="42"/>
                    </a:lnTo>
                    <a:lnTo>
                      <a:pt x="3599" y="105"/>
                    </a:lnTo>
                    <a:lnTo>
                      <a:pt x="3578" y="63"/>
                    </a:lnTo>
                    <a:lnTo>
                      <a:pt x="3390" y="168"/>
                    </a:lnTo>
                    <a:lnTo>
                      <a:pt x="3369" y="272"/>
                    </a:lnTo>
                    <a:lnTo>
                      <a:pt x="3390" y="398"/>
                    </a:lnTo>
                    <a:lnTo>
                      <a:pt x="3348" y="607"/>
                    </a:lnTo>
                    <a:lnTo>
                      <a:pt x="3181" y="796"/>
                    </a:lnTo>
                    <a:lnTo>
                      <a:pt x="3181" y="837"/>
                    </a:lnTo>
                    <a:lnTo>
                      <a:pt x="2992" y="900"/>
                    </a:lnTo>
                    <a:lnTo>
                      <a:pt x="2888" y="900"/>
                    </a:lnTo>
                    <a:lnTo>
                      <a:pt x="2783" y="879"/>
                    </a:lnTo>
                    <a:lnTo>
                      <a:pt x="2574" y="1005"/>
                    </a:lnTo>
                    <a:lnTo>
                      <a:pt x="2532" y="1089"/>
                    </a:lnTo>
                    <a:lnTo>
                      <a:pt x="2574" y="1151"/>
                    </a:lnTo>
                    <a:lnTo>
                      <a:pt x="2658" y="1193"/>
                    </a:lnTo>
                    <a:lnTo>
                      <a:pt x="2532" y="1298"/>
                    </a:lnTo>
                    <a:lnTo>
                      <a:pt x="2365" y="1319"/>
                    </a:lnTo>
                    <a:lnTo>
                      <a:pt x="2134" y="1298"/>
                    </a:lnTo>
                    <a:lnTo>
                      <a:pt x="2030" y="1235"/>
                    </a:lnTo>
                    <a:lnTo>
                      <a:pt x="1946" y="1298"/>
                    </a:lnTo>
                    <a:lnTo>
                      <a:pt x="1925" y="1214"/>
                    </a:lnTo>
                    <a:lnTo>
                      <a:pt x="1841" y="1151"/>
                    </a:lnTo>
                    <a:lnTo>
                      <a:pt x="1883" y="1047"/>
                    </a:lnTo>
                    <a:lnTo>
                      <a:pt x="1800" y="1026"/>
                    </a:lnTo>
                    <a:lnTo>
                      <a:pt x="1695" y="1047"/>
                    </a:lnTo>
                    <a:lnTo>
                      <a:pt x="1569" y="1047"/>
                    </a:lnTo>
                    <a:lnTo>
                      <a:pt x="1507" y="1026"/>
                    </a:lnTo>
                    <a:lnTo>
                      <a:pt x="1528" y="1151"/>
                    </a:lnTo>
                    <a:lnTo>
                      <a:pt x="1507" y="1214"/>
                    </a:lnTo>
                    <a:lnTo>
                      <a:pt x="1716" y="1402"/>
                    </a:lnTo>
                    <a:lnTo>
                      <a:pt x="1674" y="1444"/>
                    </a:lnTo>
                    <a:lnTo>
                      <a:pt x="1695" y="1528"/>
                    </a:lnTo>
                    <a:lnTo>
                      <a:pt x="1695" y="1633"/>
                    </a:lnTo>
                    <a:lnTo>
                      <a:pt x="1737" y="1716"/>
                    </a:lnTo>
                    <a:lnTo>
                      <a:pt x="1737" y="1821"/>
                    </a:lnTo>
                    <a:lnTo>
                      <a:pt x="1569" y="1779"/>
                    </a:lnTo>
                    <a:lnTo>
                      <a:pt x="1465" y="1821"/>
                    </a:lnTo>
                    <a:lnTo>
                      <a:pt x="1381" y="1779"/>
                    </a:lnTo>
                    <a:lnTo>
                      <a:pt x="1277" y="1821"/>
                    </a:lnTo>
                    <a:lnTo>
                      <a:pt x="1256" y="1758"/>
                    </a:lnTo>
                    <a:lnTo>
                      <a:pt x="1109" y="1863"/>
                    </a:lnTo>
                    <a:lnTo>
                      <a:pt x="963" y="1653"/>
                    </a:lnTo>
                    <a:lnTo>
                      <a:pt x="858" y="1633"/>
                    </a:lnTo>
                    <a:lnTo>
                      <a:pt x="733" y="1653"/>
                    </a:lnTo>
                    <a:lnTo>
                      <a:pt x="628" y="1758"/>
                    </a:lnTo>
                    <a:lnTo>
                      <a:pt x="565" y="1737"/>
                    </a:lnTo>
                    <a:lnTo>
                      <a:pt x="481" y="1779"/>
                    </a:lnTo>
                    <a:lnTo>
                      <a:pt x="440" y="1758"/>
                    </a:lnTo>
                    <a:lnTo>
                      <a:pt x="335" y="1758"/>
                    </a:lnTo>
                    <a:lnTo>
                      <a:pt x="251" y="1842"/>
                    </a:lnTo>
                    <a:lnTo>
                      <a:pt x="63" y="1863"/>
                    </a:lnTo>
                    <a:lnTo>
                      <a:pt x="0" y="1946"/>
                    </a:lnTo>
                    <a:lnTo>
                      <a:pt x="42" y="2030"/>
                    </a:lnTo>
                    <a:lnTo>
                      <a:pt x="147" y="1988"/>
                    </a:lnTo>
                    <a:lnTo>
                      <a:pt x="251" y="2030"/>
                    </a:lnTo>
                    <a:lnTo>
                      <a:pt x="272" y="2051"/>
                    </a:lnTo>
                    <a:lnTo>
                      <a:pt x="272" y="2051"/>
                    </a:lnTo>
                    <a:lnTo>
                      <a:pt x="147" y="2030"/>
                    </a:lnTo>
                    <a:lnTo>
                      <a:pt x="105" y="2051"/>
                    </a:lnTo>
                    <a:lnTo>
                      <a:pt x="126" y="2156"/>
                    </a:lnTo>
                    <a:lnTo>
                      <a:pt x="168" y="2072"/>
                    </a:lnTo>
                    <a:lnTo>
                      <a:pt x="230" y="2093"/>
                    </a:lnTo>
                    <a:lnTo>
                      <a:pt x="251" y="2177"/>
                    </a:lnTo>
                    <a:lnTo>
                      <a:pt x="209" y="2197"/>
                    </a:lnTo>
                    <a:lnTo>
                      <a:pt x="105" y="2239"/>
                    </a:lnTo>
                    <a:lnTo>
                      <a:pt x="105" y="2260"/>
                    </a:lnTo>
                    <a:lnTo>
                      <a:pt x="209" y="2260"/>
                    </a:lnTo>
                    <a:lnTo>
                      <a:pt x="230" y="2386"/>
                    </a:lnTo>
                    <a:lnTo>
                      <a:pt x="230" y="2469"/>
                    </a:lnTo>
                    <a:lnTo>
                      <a:pt x="335" y="2386"/>
                    </a:lnTo>
                    <a:lnTo>
                      <a:pt x="481" y="2386"/>
                    </a:lnTo>
                    <a:lnTo>
                      <a:pt x="670" y="2469"/>
                    </a:lnTo>
                    <a:lnTo>
                      <a:pt x="733" y="2511"/>
                    </a:lnTo>
                    <a:lnTo>
                      <a:pt x="774" y="2511"/>
                    </a:lnTo>
                    <a:lnTo>
                      <a:pt x="900" y="2595"/>
                    </a:lnTo>
                    <a:lnTo>
                      <a:pt x="1005" y="2511"/>
                    </a:lnTo>
                    <a:lnTo>
                      <a:pt x="1067" y="2553"/>
                    </a:lnTo>
                    <a:lnTo>
                      <a:pt x="1046" y="2595"/>
                    </a:lnTo>
                    <a:lnTo>
                      <a:pt x="1067" y="2658"/>
                    </a:lnTo>
                    <a:lnTo>
                      <a:pt x="1172" y="2595"/>
                    </a:lnTo>
                    <a:lnTo>
                      <a:pt x="1214" y="2658"/>
                    </a:lnTo>
                    <a:lnTo>
                      <a:pt x="1172" y="2762"/>
                    </a:lnTo>
                    <a:lnTo>
                      <a:pt x="1214" y="2825"/>
                    </a:lnTo>
                    <a:lnTo>
                      <a:pt x="1297" y="2825"/>
                    </a:lnTo>
                    <a:lnTo>
                      <a:pt x="1402" y="2783"/>
                    </a:lnTo>
                    <a:lnTo>
                      <a:pt x="1528" y="2783"/>
                    </a:lnTo>
                    <a:lnTo>
                      <a:pt x="1611" y="2888"/>
                    </a:lnTo>
                    <a:lnTo>
                      <a:pt x="1507" y="2825"/>
                    </a:lnTo>
                    <a:lnTo>
                      <a:pt x="1402" y="2825"/>
                    </a:lnTo>
                    <a:lnTo>
                      <a:pt x="1360" y="2930"/>
                    </a:lnTo>
                    <a:lnTo>
                      <a:pt x="1402" y="2972"/>
                    </a:lnTo>
                    <a:lnTo>
                      <a:pt x="1423" y="3076"/>
                    </a:lnTo>
                    <a:lnTo>
                      <a:pt x="1381" y="3181"/>
                    </a:lnTo>
                    <a:lnTo>
                      <a:pt x="1402" y="3244"/>
                    </a:lnTo>
                    <a:lnTo>
                      <a:pt x="1486" y="3244"/>
                    </a:lnTo>
                    <a:lnTo>
                      <a:pt x="1632" y="3432"/>
                    </a:lnTo>
                    <a:lnTo>
                      <a:pt x="1779" y="3453"/>
                    </a:lnTo>
                    <a:lnTo>
                      <a:pt x="1904" y="3537"/>
                    </a:lnTo>
                    <a:lnTo>
                      <a:pt x="1904" y="3641"/>
                    </a:lnTo>
                    <a:lnTo>
                      <a:pt x="1946" y="3725"/>
                    </a:lnTo>
                    <a:lnTo>
                      <a:pt x="1904" y="3830"/>
                    </a:lnTo>
                    <a:lnTo>
                      <a:pt x="1883" y="3850"/>
                    </a:lnTo>
                    <a:lnTo>
                      <a:pt x="1841" y="3934"/>
                    </a:lnTo>
                    <a:lnTo>
                      <a:pt x="1946" y="3955"/>
                    </a:lnTo>
                    <a:lnTo>
                      <a:pt x="2134" y="4081"/>
                    </a:lnTo>
                    <a:lnTo>
                      <a:pt x="2260" y="4436"/>
                    </a:lnTo>
                    <a:lnTo>
                      <a:pt x="2260" y="4436"/>
                    </a:lnTo>
                    <a:lnTo>
                      <a:pt x="2113" y="4269"/>
                    </a:lnTo>
                    <a:lnTo>
                      <a:pt x="2093" y="4143"/>
                    </a:lnTo>
                    <a:lnTo>
                      <a:pt x="1946" y="4081"/>
                    </a:lnTo>
                    <a:lnTo>
                      <a:pt x="1904" y="4122"/>
                    </a:lnTo>
                    <a:lnTo>
                      <a:pt x="1841" y="4394"/>
                    </a:lnTo>
                    <a:lnTo>
                      <a:pt x="1841" y="4604"/>
                    </a:lnTo>
                    <a:lnTo>
                      <a:pt x="1946" y="4687"/>
                    </a:lnTo>
                    <a:lnTo>
                      <a:pt x="1883" y="4750"/>
                    </a:lnTo>
                    <a:lnTo>
                      <a:pt x="1841" y="5127"/>
                    </a:lnTo>
                    <a:lnTo>
                      <a:pt x="1737" y="5482"/>
                    </a:lnTo>
                    <a:lnTo>
                      <a:pt x="1590" y="5545"/>
                    </a:lnTo>
                    <a:lnTo>
                      <a:pt x="1695" y="5608"/>
                    </a:lnTo>
                    <a:lnTo>
                      <a:pt x="1716" y="5629"/>
                    </a:lnTo>
                    <a:lnTo>
                      <a:pt x="1779" y="5629"/>
                    </a:lnTo>
                    <a:lnTo>
                      <a:pt x="1800" y="5754"/>
                    </a:lnTo>
                    <a:lnTo>
                      <a:pt x="1800" y="5859"/>
                    </a:lnTo>
                    <a:lnTo>
                      <a:pt x="1946" y="5838"/>
                    </a:lnTo>
                    <a:lnTo>
                      <a:pt x="2197" y="5922"/>
                    </a:lnTo>
                    <a:lnTo>
                      <a:pt x="2302" y="6047"/>
                    </a:lnTo>
                    <a:lnTo>
                      <a:pt x="2406" y="6006"/>
                    </a:lnTo>
                    <a:lnTo>
                      <a:pt x="2532" y="6131"/>
                    </a:lnTo>
                    <a:lnTo>
                      <a:pt x="2678" y="6131"/>
                    </a:lnTo>
                    <a:lnTo>
                      <a:pt x="2762" y="6152"/>
                    </a:lnTo>
                    <a:lnTo>
                      <a:pt x="2867" y="6047"/>
                    </a:lnTo>
                    <a:lnTo>
                      <a:pt x="3139" y="6047"/>
                    </a:lnTo>
                    <a:lnTo>
                      <a:pt x="3243" y="6110"/>
                    </a:lnTo>
                    <a:lnTo>
                      <a:pt x="3390" y="6068"/>
                    </a:lnTo>
                    <a:lnTo>
                      <a:pt x="3557" y="6173"/>
                    </a:lnTo>
                    <a:lnTo>
                      <a:pt x="3829" y="6152"/>
                    </a:lnTo>
                    <a:lnTo>
                      <a:pt x="4018" y="6257"/>
                    </a:lnTo>
                    <a:lnTo>
                      <a:pt x="4101" y="6278"/>
                    </a:lnTo>
                    <a:lnTo>
                      <a:pt x="4101" y="6236"/>
                    </a:lnTo>
                    <a:lnTo>
                      <a:pt x="4038" y="6068"/>
                    </a:lnTo>
                    <a:lnTo>
                      <a:pt x="4101" y="5859"/>
                    </a:lnTo>
                    <a:lnTo>
                      <a:pt x="4101" y="5796"/>
                    </a:lnTo>
                    <a:lnTo>
                      <a:pt x="4227" y="5650"/>
                    </a:lnTo>
                    <a:lnTo>
                      <a:pt x="4436" y="5441"/>
                    </a:lnTo>
                    <a:lnTo>
                      <a:pt x="4499" y="5441"/>
                    </a:lnTo>
                    <a:lnTo>
                      <a:pt x="4562" y="5503"/>
                    </a:lnTo>
                    <a:lnTo>
                      <a:pt x="4708" y="5503"/>
                    </a:lnTo>
                    <a:lnTo>
                      <a:pt x="4834" y="5587"/>
                    </a:lnTo>
                    <a:lnTo>
                      <a:pt x="4938" y="5587"/>
                    </a:lnTo>
                    <a:lnTo>
                      <a:pt x="5022" y="5524"/>
                    </a:lnTo>
                    <a:lnTo>
                      <a:pt x="5085" y="5503"/>
                    </a:lnTo>
                    <a:lnTo>
                      <a:pt x="5461" y="5734"/>
                    </a:lnTo>
                    <a:lnTo>
                      <a:pt x="5545" y="5817"/>
                    </a:lnTo>
                    <a:lnTo>
                      <a:pt x="5796" y="5817"/>
                    </a:lnTo>
                    <a:lnTo>
                      <a:pt x="5901" y="5734"/>
                    </a:lnTo>
                    <a:lnTo>
                      <a:pt x="5880" y="5692"/>
                    </a:lnTo>
                    <a:lnTo>
                      <a:pt x="5984" y="5545"/>
                    </a:lnTo>
                    <a:lnTo>
                      <a:pt x="6340" y="5294"/>
                    </a:lnTo>
                    <a:lnTo>
                      <a:pt x="6382" y="5273"/>
                    </a:lnTo>
                    <a:lnTo>
                      <a:pt x="6319" y="5169"/>
                    </a:lnTo>
                    <a:lnTo>
                      <a:pt x="6403" y="4980"/>
                    </a:lnTo>
                    <a:lnTo>
                      <a:pt x="6235" y="4980"/>
                    </a:lnTo>
                    <a:lnTo>
                      <a:pt x="6068" y="4855"/>
                    </a:lnTo>
                    <a:lnTo>
                      <a:pt x="6026" y="4562"/>
                    </a:lnTo>
                    <a:lnTo>
                      <a:pt x="5880" y="4394"/>
                    </a:lnTo>
                    <a:lnTo>
                      <a:pt x="5963" y="4332"/>
                    </a:lnTo>
                    <a:lnTo>
                      <a:pt x="6089" y="4290"/>
                    </a:lnTo>
                    <a:lnTo>
                      <a:pt x="6131" y="4122"/>
                    </a:lnTo>
                    <a:lnTo>
                      <a:pt x="6026" y="4018"/>
                    </a:lnTo>
                    <a:lnTo>
                      <a:pt x="6005" y="3850"/>
                    </a:lnTo>
                    <a:lnTo>
                      <a:pt x="6068" y="3809"/>
                    </a:lnTo>
                    <a:lnTo>
                      <a:pt x="6068" y="3725"/>
                    </a:lnTo>
                    <a:lnTo>
                      <a:pt x="5984" y="3662"/>
                    </a:lnTo>
                    <a:lnTo>
                      <a:pt x="5922" y="3516"/>
                    </a:lnTo>
                    <a:lnTo>
                      <a:pt x="5880" y="3411"/>
                    </a:lnTo>
                    <a:lnTo>
                      <a:pt x="5712" y="3411"/>
                    </a:lnTo>
                    <a:lnTo>
                      <a:pt x="5650" y="3453"/>
                    </a:lnTo>
                    <a:lnTo>
                      <a:pt x="5691" y="3620"/>
                    </a:lnTo>
                    <a:lnTo>
                      <a:pt x="5545" y="3662"/>
                    </a:lnTo>
                    <a:lnTo>
                      <a:pt x="5440" y="3662"/>
                    </a:lnTo>
                    <a:lnTo>
                      <a:pt x="5398" y="3558"/>
                    </a:lnTo>
                    <a:lnTo>
                      <a:pt x="5482" y="3537"/>
                    </a:lnTo>
                    <a:lnTo>
                      <a:pt x="5545" y="3537"/>
                    </a:lnTo>
                    <a:lnTo>
                      <a:pt x="5545" y="3432"/>
                    </a:lnTo>
                    <a:lnTo>
                      <a:pt x="5566" y="3244"/>
                    </a:lnTo>
                    <a:lnTo>
                      <a:pt x="5712" y="3013"/>
                    </a:lnTo>
                    <a:lnTo>
                      <a:pt x="5796" y="2993"/>
                    </a:lnTo>
                    <a:lnTo>
                      <a:pt x="5901" y="2825"/>
                    </a:lnTo>
                    <a:lnTo>
                      <a:pt x="6005" y="2783"/>
                    </a:lnTo>
                    <a:lnTo>
                      <a:pt x="6005" y="2679"/>
                    </a:lnTo>
                    <a:lnTo>
                      <a:pt x="5880" y="2616"/>
                    </a:lnTo>
                    <a:lnTo>
                      <a:pt x="5963" y="2511"/>
                    </a:lnTo>
                    <a:lnTo>
                      <a:pt x="6089" y="2511"/>
                    </a:lnTo>
                    <a:lnTo>
                      <a:pt x="6110" y="2595"/>
                    </a:lnTo>
                    <a:lnTo>
                      <a:pt x="6215" y="2595"/>
                    </a:lnTo>
                    <a:lnTo>
                      <a:pt x="6403" y="2553"/>
                    </a:lnTo>
                    <a:lnTo>
                      <a:pt x="6340" y="2449"/>
                    </a:lnTo>
                    <a:lnTo>
                      <a:pt x="6235" y="2365"/>
                    </a:lnTo>
                    <a:lnTo>
                      <a:pt x="6235" y="2197"/>
                    </a:lnTo>
                    <a:lnTo>
                      <a:pt x="6298" y="2030"/>
                    </a:lnTo>
                    <a:lnTo>
                      <a:pt x="6382" y="1946"/>
                    </a:lnTo>
                    <a:lnTo>
                      <a:pt x="6382" y="1842"/>
                    </a:lnTo>
                    <a:lnTo>
                      <a:pt x="6445" y="1674"/>
                    </a:lnTo>
                    <a:lnTo>
                      <a:pt x="6591" y="1549"/>
                    </a:lnTo>
                    <a:lnTo>
                      <a:pt x="6445" y="1465"/>
                    </a:lnTo>
                    <a:lnTo>
                      <a:pt x="6340" y="1465"/>
                    </a:lnTo>
                    <a:lnTo>
                      <a:pt x="6215" y="1402"/>
                    </a:lnTo>
                    <a:lnTo>
                      <a:pt x="6110" y="1444"/>
                    </a:lnTo>
                    <a:lnTo>
                      <a:pt x="6026" y="1402"/>
                    </a:lnTo>
                    <a:lnTo>
                      <a:pt x="5922" y="1402"/>
                    </a:lnTo>
                    <a:lnTo>
                      <a:pt x="5859" y="1444"/>
                    </a:lnTo>
                    <a:lnTo>
                      <a:pt x="5754" y="1361"/>
                    </a:lnTo>
                    <a:lnTo>
                      <a:pt x="5754" y="1298"/>
                    </a:lnTo>
                    <a:lnTo>
                      <a:pt x="5650" y="1214"/>
                    </a:lnTo>
                    <a:lnTo>
                      <a:pt x="5566" y="1235"/>
                    </a:lnTo>
                    <a:lnTo>
                      <a:pt x="5398" y="1193"/>
                    </a:lnTo>
                    <a:lnTo>
                      <a:pt x="5357" y="1089"/>
                    </a:lnTo>
                    <a:lnTo>
                      <a:pt x="5252" y="1089"/>
                    </a:lnTo>
                    <a:lnTo>
                      <a:pt x="5189" y="1130"/>
                    </a:lnTo>
                    <a:lnTo>
                      <a:pt x="5085" y="1047"/>
                    </a:lnTo>
                    <a:lnTo>
                      <a:pt x="4980" y="1026"/>
                    </a:lnTo>
                    <a:lnTo>
                      <a:pt x="4854" y="879"/>
                    </a:lnTo>
                    <a:lnTo>
                      <a:pt x="4771" y="837"/>
                    </a:lnTo>
                    <a:lnTo>
                      <a:pt x="4729" y="796"/>
                    </a:lnTo>
                    <a:lnTo>
                      <a:pt x="4645" y="796"/>
                    </a:lnTo>
                    <a:lnTo>
                      <a:pt x="4603" y="837"/>
                    </a:lnTo>
                    <a:lnTo>
                      <a:pt x="4457" y="775"/>
                    </a:lnTo>
                    <a:lnTo>
                      <a:pt x="4457" y="607"/>
                    </a:lnTo>
                    <a:lnTo>
                      <a:pt x="4394" y="586"/>
                    </a:lnTo>
                    <a:lnTo>
                      <a:pt x="4310" y="524"/>
                    </a:lnTo>
                    <a:lnTo>
                      <a:pt x="4227" y="524"/>
                    </a:lnTo>
                    <a:lnTo>
                      <a:pt x="4080" y="398"/>
                    </a:lnTo>
                    <a:lnTo>
                      <a:pt x="4038" y="293"/>
                    </a:lnTo>
                    <a:lnTo>
                      <a:pt x="3913" y="252"/>
                    </a:lnTo>
                    <a:lnTo>
                      <a:pt x="3892" y="63"/>
                    </a:lnTo>
                    <a:lnTo>
                      <a:pt x="382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027;p94">
                <a:extLst>
                  <a:ext uri="{FF2B5EF4-FFF2-40B4-BE49-F238E27FC236}">
                    <a16:creationId xmlns:a16="http://schemas.microsoft.com/office/drawing/2014/main" id="{789556AF-684F-47BF-9F5B-B4BA3D73EC18}"/>
                  </a:ext>
                </a:extLst>
              </p:cNvPr>
              <p:cNvSpPr/>
              <p:nvPr/>
            </p:nvSpPr>
            <p:spPr>
              <a:xfrm>
                <a:off x="3658200" y="2557475"/>
                <a:ext cx="70850" cy="44050"/>
              </a:xfrm>
              <a:custGeom>
                <a:avLst/>
                <a:gdLst/>
                <a:ahLst/>
                <a:cxnLst/>
                <a:rect l="l" t="t" r="r" b="b"/>
                <a:pathLst>
                  <a:path w="2834" h="1762" extrusionOk="0">
                    <a:moveTo>
                      <a:pt x="571" y="595"/>
                    </a:moveTo>
                    <a:lnTo>
                      <a:pt x="0" y="1119"/>
                    </a:lnTo>
                    <a:lnTo>
                      <a:pt x="1833" y="1762"/>
                    </a:lnTo>
                    <a:lnTo>
                      <a:pt x="2714" y="1476"/>
                    </a:lnTo>
                    <a:lnTo>
                      <a:pt x="2834" y="1071"/>
                    </a:lnTo>
                    <a:lnTo>
                      <a:pt x="1833" y="0"/>
                    </a:lnTo>
                    <a:close/>
                  </a:path>
                </a:pathLst>
              </a:custGeom>
              <a:solidFill>
                <a:srgbClr val="5F7D95"/>
              </a:solidFill>
              <a:ln>
                <a:noFill/>
              </a:ln>
            </p:spPr>
          </p:sp>
          <p:sp>
            <p:nvSpPr>
              <p:cNvPr id="241" name="Google Shape;2028;p94">
                <a:extLst>
                  <a:ext uri="{FF2B5EF4-FFF2-40B4-BE49-F238E27FC236}">
                    <a16:creationId xmlns:a16="http://schemas.microsoft.com/office/drawing/2014/main" id="{21476643-8319-4AE0-921C-D31F01EBB5D4}"/>
                  </a:ext>
                </a:extLst>
              </p:cNvPr>
              <p:cNvSpPr/>
              <p:nvPr/>
            </p:nvSpPr>
            <p:spPr>
              <a:xfrm>
                <a:off x="3719525" y="2432450"/>
                <a:ext cx="79750" cy="89900"/>
              </a:xfrm>
              <a:custGeom>
                <a:avLst/>
                <a:gdLst/>
                <a:ahLst/>
                <a:cxnLst/>
                <a:rect l="l" t="t" r="r" b="b"/>
                <a:pathLst>
                  <a:path w="3190" h="3596" extrusionOk="0">
                    <a:moveTo>
                      <a:pt x="0" y="167"/>
                    </a:moveTo>
                    <a:lnTo>
                      <a:pt x="261" y="0"/>
                    </a:lnTo>
                    <a:lnTo>
                      <a:pt x="1619" y="1095"/>
                    </a:lnTo>
                    <a:lnTo>
                      <a:pt x="2381" y="1286"/>
                    </a:lnTo>
                    <a:lnTo>
                      <a:pt x="3190" y="1429"/>
                    </a:lnTo>
                    <a:lnTo>
                      <a:pt x="2809" y="2595"/>
                    </a:lnTo>
                    <a:lnTo>
                      <a:pt x="2071" y="2429"/>
                    </a:lnTo>
                    <a:lnTo>
                      <a:pt x="1524" y="3596"/>
                    </a:lnTo>
                    <a:close/>
                  </a:path>
                </a:pathLst>
              </a:custGeom>
              <a:solidFill>
                <a:srgbClr val="5F7D95"/>
              </a:solidFill>
              <a:ln>
                <a:noFill/>
              </a:ln>
            </p:spPr>
          </p:sp>
        </p:grpSp>
        <p:grpSp>
          <p:nvGrpSpPr>
            <p:cNvPr id="11" name="Google Shape;2029;p94">
              <a:extLst>
                <a:ext uri="{FF2B5EF4-FFF2-40B4-BE49-F238E27FC236}">
                  <a16:creationId xmlns:a16="http://schemas.microsoft.com/office/drawing/2014/main" id="{E07C3A50-11FA-495F-8F24-35BA5D49C6C4}"/>
                </a:ext>
              </a:extLst>
            </p:cNvPr>
            <p:cNvGrpSpPr/>
            <p:nvPr/>
          </p:nvGrpSpPr>
          <p:grpSpPr>
            <a:xfrm>
              <a:off x="3685682" y="2845624"/>
              <a:ext cx="29311" cy="45055"/>
              <a:chOff x="3561536" y="2585450"/>
              <a:chExt cx="61539" cy="99045"/>
            </a:xfrm>
          </p:grpSpPr>
          <p:sp>
            <p:nvSpPr>
              <p:cNvPr id="237" name="Google Shape;2030;p94">
                <a:extLst>
                  <a:ext uri="{FF2B5EF4-FFF2-40B4-BE49-F238E27FC236}">
                    <a16:creationId xmlns:a16="http://schemas.microsoft.com/office/drawing/2014/main" id="{5A986506-A8DF-4B19-95AF-A2262AA7E27C}"/>
                  </a:ext>
                </a:extLst>
              </p:cNvPr>
              <p:cNvSpPr/>
              <p:nvPr/>
            </p:nvSpPr>
            <p:spPr>
              <a:xfrm rot="192277">
                <a:off x="3564002" y="2593849"/>
                <a:ext cx="44498" cy="89472"/>
              </a:xfrm>
              <a:custGeom>
                <a:avLst/>
                <a:gdLst/>
                <a:ahLst/>
                <a:cxnLst/>
                <a:rect l="l" t="t" r="r" b="b"/>
                <a:pathLst>
                  <a:path w="1780" h="3579" extrusionOk="0">
                    <a:moveTo>
                      <a:pt x="628" y="1"/>
                    </a:moveTo>
                    <a:lnTo>
                      <a:pt x="356" y="22"/>
                    </a:lnTo>
                    <a:lnTo>
                      <a:pt x="377" y="147"/>
                    </a:lnTo>
                    <a:lnTo>
                      <a:pt x="461" y="357"/>
                    </a:lnTo>
                    <a:lnTo>
                      <a:pt x="440" y="712"/>
                    </a:lnTo>
                    <a:lnTo>
                      <a:pt x="440" y="775"/>
                    </a:lnTo>
                    <a:lnTo>
                      <a:pt x="419" y="943"/>
                    </a:lnTo>
                    <a:lnTo>
                      <a:pt x="482" y="1026"/>
                    </a:lnTo>
                    <a:lnTo>
                      <a:pt x="440" y="1131"/>
                    </a:lnTo>
                    <a:lnTo>
                      <a:pt x="356" y="1256"/>
                    </a:lnTo>
                    <a:lnTo>
                      <a:pt x="356" y="1445"/>
                    </a:lnTo>
                    <a:lnTo>
                      <a:pt x="231" y="1654"/>
                    </a:lnTo>
                    <a:lnTo>
                      <a:pt x="231" y="1759"/>
                    </a:lnTo>
                    <a:lnTo>
                      <a:pt x="64" y="1968"/>
                    </a:lnTo>
                    <a:lnTo>
                      <a:pt x="1" y="2303"/>
                    </a:lnTo>
                    <a:lnTo>
                      <a:pt x="1" y="2386"/>
                    </a:lnTo>
                    <a:lnTo>
                      <a:pt x="105" y="2386"/>
                    </a:lnTo>
                    <a:lnTo>
                      <a:pt x="168" y="2303"/>
                    </a:lnTo>
                    <a:lnTo>
                      <a:pt x="273" y="2219"/>
                    </a:lnTo>
                    <a:lnTo>
                      <a:pt x="252" y="2303"/>
                    </a:lnTo>
                    <a:lnTo>
                      <a:pt x="315" y="2344"/>
                    </a:lnTo>
                    <a:lnTo>
                      <a:pt x="126" y="2428"/>
                    </a:lnTo>
                    <a:lnTo>
                      <a:pt x="126" y="2554"/>
                    </a:lnTo>
                    <a:lnTo>
                      <a:pt x="168" y="2616"/>
                    </a:lnTo>
                    <a:lnTo>
                      <a:pt x="252" y="2533"/>
                    </a:lnTo>
                    <a:lnTo>
                      <a:pt x="419" y="2533"/>
                    </a:lnTo>
                    <a:lnTo>
                      <a:pt x="336" y="2616"/>
                    </a:lnTo>
                    <a:lnTo>
                      <a:pt x="377" y="2763"/>
                    </a:lnTo>
                    <a:lnTo>
                      <a:pt x="336" y="2909"/>
                    </a:lnTo>
                    <a:lnTo>
                      <a:pt x="336" y="3223"/>
                    </a:lnTo>
                    <a:lnTo>
                      <a:pt x="273" y="3432"/>
                    </a:lnTo>
                    <a:lnTo>
                      <a:pt x="231" y="3495"/>
                    </a:lnTo>
                    <a:lnTo>
                      <a:pt x="273" y="3537"/>
                    </a:lnTo>
                    <a:lnTo>
                      <a:pt x="440" y="3432"/>
                    </a:lnTo>
                    <a:lnTo>
                      <a:pt x="691" y="3495"/>
                    </a:lnTo>
                    <a:lnTo>
                      <a:pt x="796" y="3579"/>
                    </a:lnTo>
                    <a:lnTo>
                      <a:pt x="963" y="3474"/>
                    </a:lnTo>
                    <a:lnTo>
                      <a:pt x="1110" y="3474"/>
                    </a:lnTo>
                    <a:lnTo>
                      <a:pt x="1152" y="3432"/>
                    </a:lnTo>
                    <a:lnTo>
                      <a:pt x="1152" y="3286"/>
                    </a:lnTo>
                    <a:lnTo>
                      <a:pt x="1068" y="3160"/>
                    </a:lnTo>
                    <a:lnTo>
                      <a:pt x="1193" y="2909"/>
                    </a:lnTo>
                    <a:lnTo>
                      <a:pt x="1319" y="2805"/>
                    </a:lnTo>
                    <a:lnTo>
                      <a:pt x="1361" y="2658"/>
                    </a:lnTo>
                    <a:lnTo>
                      <a:pt x="1214" y="2658"/>
                    </a:lnTo>
                    <a:lnTo>
                      <a:pt x="1152" y="2512"/>
                    </a:lnTo>
                    <a:lnTo>
                      <a:pt x="1319" y="2323"/>
                    </a:lnTo>
                    <a:lnTo>
                      <a:pt x="1319" y="2093"/>
                    </a:lnTo>
                    <a:lnTo>
                      <a:pt x="1193" y="2010"/>
                    </a:lnTo>
                    <a:lnTo>
                      <a:pt x="1047" y="1717"/>
                    </a:lnTo>
                    <a:lnTo>
                      <a:pt x="1172" y="1696"/>
                    </a:lnTo>
                    <a:lnTo>
                      <a:pt x="1277" y="1696"/>
                    </a:lnTo>
                    <a:lnTo>
                      <a:pt x="1424" y="1487"/>
                    </a:lnTo>
                    <a:lnTo>
                      <a:pt x="1319" y="1382"/>
                    </a:lnTo>
                    <a:lnTo>
                      <a:pt x="1465" y="1277"/>
                    </a:lnTo>
                    <a:lnTo>
                      <a:pt x="1465" y="922"/>
                    </a:lnTo>
                    <a:lnTo>
                      <a:pt x="1424" y="754"/>
                    </a:lnTo>
                    <a:lnTo>
                      <a:pt x="1675" y="545"/>
                    </a:lnTo>
                    <a:lnTo>
                      <a:pt x="1737" y="545"/>
                    </a:lnTo>
                    <a:lnTo>
                      <a:pt x="1779" y="440"/>
                    </a:lnTo>
                    <a:lnTo>
                      <a:pt x="1675" y="252"/>
                    </a:lnTo>
                    <a:lnTo>
                      <a:pt x="1633" y="127"/>
                    </a:lnTo>
                    <a:lnTo>
                      <a:pt x="1382" y="85"/>
                    </a:lnTo>
                    <a:lnTo>
                      <a:pt x="1277" y="210"/>
                    </a:lnTo>
                    <a:lnTo>
                      <a:pt x="942" y="127"/>
                    </a:lnTo>
                    <a:lnTo>
                      <a:pt x="754" y="231"/>
                    </a:lnTo>
                    <a:lnTo>
                      <a:pt x="691" y="147"/>
                    </a:lnTo>
                    <a:lnTo>
                      <a:pt x="733" y="22"/>
                    </a:lnTo>
                    <a:lnTo>
                      <a:pt x="62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031;p94">
                <a:extLst>
                  <a:ext uri="{FF2B5EF4-FFF2-40B4-BE49-F238E27FC236}">
                    <a16:creationId xmlns:a16="http://schemas.microsoft.com/office/drawing/2014/main" id="{D0D6EDDB-3885-4397-86DE-372D3721D240}"/>
                  </a:ext>
                </a:extLst>
              </p:cNvPr>
              <p:cNvSpPr/>
              <p:nvPr/>
            </p:nvSpPr>
            <p:spPr>
              <a:xfrm>
                <a:off x="3580800" y="2585450"/>
                <a:ext cx="42275" cy="93450"/>
              </a:xfrm>
              <a:custGeom>
                <a:avLst/>
                <a:gdLst/>
                <a:ahLst/>
                <a:cxnLst/>
                <a:rect l="l" t="t" r="r" b="b"/>
                <a:pathLst>
                  <a:path w="1691" h="3738" extrusionOk="0">
                    <a:moveTo>
                      <a:pt x="453" y="0"/>
                    </a:moveTo>
                    <a:lnTo>
                      <a:pt x="0" y="547"/>
                    </a:lnTo>
                    <a:lnTo>
                      <a:pt x="0" y="3429"/>
                    </a:lnTo>
                    <a:lnTo>
                      <a:pt x="429" y="3738"/>
                    </a:lnTo>
                    <a:lnTo>
                      <a:pt x="1691" y="2714"/>
                    </a:lnTo>
                    <a:lnTo>
                      <a:pt x="1691" y="500"/>
                    </a:lnTo>
                    <a:close/>
                  </a:path>
                </a:pathLst>
              </a:custGeom>
              <a:solidFill>
                <a:srgbClr val="5F7D95"/>
              </a:solidFill>
              <a:ln>
                <a:noFill/>
              </a:ln>
            </p:spPr>
          </p:sp>
        </p:grpSp>
        <p:grpSp>
          <p:nvGrpSpPr>
            <p:cNvPr id="12" name="Google Shape;2032;p94">
              <a:extLst>
                <a:ext uri="{FF2B5EF4-FFF2-40B4-BE49-F238E27FC236}">
                  <a16:creationId xmlns:a16="http://schemas.microsoft.com/office/drawing/2014/main" id="{892D1F8D-3848-4491-8477-7C97D18D7F5F}"/>
                </a:ext>
              </a:extLst>
            </p:cNvPr>
            <p:cNvGrpSpPr/>
            <p:nvPr/>
          </p:nvGrpSpPr>
          <p:grpSpPr>
            <a:xfrm>
              <a:off x="3849905" y="2572252"/>
              <a:ext cx="74339" cy="119559"/>
              <a:chOff x="3906325" y="1984500"/>
              <a:chExt cx="156075" cy="262825"/>
            </a:xfrm>
          </p:grpSpPr>
          <p:sp>
            <p:nvSpPr>
              <p:cNvPr id="235" name="Google Shape;2033;p94">
                <a:extLst>
                  <a:ext uri="{FF2B5EF4-FFF2-40B4-BE49-F238E27FC236}">
                    <a16:creationId xmlns:a16="http://schemas.microsoft.com/office/drawing/2014/main" id="{91C9B076-713A-4694-A5A8-F949C53240AF}"/>
                  </a:ext>
                </a:extLst>
              </p:cNvPr>
              <p:cNvSpPr/>
              <p:nvPr/>
            </p:nvSpPr>
            <p:spPr>
              <a:xfrm>
                <a:off x="3906325" y="1984500"/>
                <a:ext cx="100825" cy="124200"/>
              </a:xfrm>
              <a:custGeom>
                <a:avLst/>
                <a:gdLst/>
                <a:ahLst/>
                <a:cxnLst/>
                <a:rect l="l" t="t" r="r" b="b"/>
                <a:pathLst>
                  <a:path w="4033" h="4968" extrusionOk="0">
                    <a:moveTo>
                      <a:pt x="2901" y="4968"/>
                    </a:moveTo>
                    <a:lnTo>
                      <a:pt x="1524" y="4673"/>
                    </a:lnTo>
                    <a:lnTo>
                      <a:pt x="0" y="1771"/>
                    </a:lnTo>
                    <a:lnTo>
                      <a:pt x="737" y="886"/>
                    </a:lnTo>
                    <a:lnTo>
                      <a:pt x="2508" y="1181"/>
                    </a:lnTo>
                    <a:lnTo>
                      <a:pt x="2655" y="345"/>
                    </a:lnTo>
                    <a:lnTo>
                      <a:pt x="3442" y="0"/>
                    </a:lnTo>
                    <a:lnTo>
                      <a:pt x="4033" y="443"/>
                    </a:lnTo>
                    <a:close/>
                  </a:path>
                </a:pathLst>
              </a:custGeom>
              <a:solidFill>
                <a:srgbClr val="5F7D95"/>
              </a:solidFill>
              <a:ln>
                <a:noFill/>
              </a:ln>
            </p:spPr>
          </p:sp>
          <p:sp>
            <p:nvSpPr>
              <p:cNvPr id="236" name="Google Shape;2034;p94">
                <a:extLst>
                  <a:ext uri="{FF2B5EF4-FFF2-40B4-BE49-F238E27FC236}">
                    <a16:creationId xmlns:a16="http://schemas.microsoft.com/office/drawing/2014/main" id="{BE70EA63-4FF6-466D-A93C-42B63D2EAAEF}"/>
                  </a:ext>
                </a:extLst>
              </p:cNvPr>
              <p:cNvSpPr/>
              <p:nvPr/>
            </p:nvSpPr>
            <p:spPr>
              <a:xfrm>
                <a:off x="3919575" y="1989950"/>
                <a:ext cx="142825" cy="257375"/>
              </a:xfrm>
              <a:custGeom>
                <a:avLst/>
                <a:gdLst/>
                <a:ahLst/>
                <a:cxnLst/>
                <a:rect l="l" t="t" r="r" b="b"/>
                <a:pathLst>
                  <a:path w="5713" h="10295" extrusionOk="0">
                    <a:moveTo>
                      <a:pt x="2867" y="0"/>
                    </a:moveTo>
                    <a:lnTo>
                      <a:pt x="2762" y="105"/>
                    </a:lnTo>
                    <a:lnTo>
                      <a:pt x="2762" y="147"/>
                    </a:lnTo>
                    <a:lnTo>
                      <a:pt x="2679" y="189"/>
                    </a:lnTo>
                    <a:lnTo>
                      <a:pt x="2532" y="147"/>
                    </a:lnTo>
                    <a:lnTo>
                      <a:pt x="2386" y="209"/>
                    </a:lnTo>
                    <a:lnTo>
                      <a:pt x="2386" y="293"/>
                    </a:lnTo>
                    <a:lnTo>
                      <a:pt x="2323" y="419"/>
                    </a:lnTo>
                    <a:lnTo>
                      <a:pt x="2239" y="461"/>
                    </a:lnTo>
                    <a:lnTo>
                      <a:pt x="2281" y="544"/>
                    </a:lnTo>
                    <a:lnTo>
                      <a:pt x="2260" y="628"/>
                    </a:lnTo>
                    <a:lnTo>
                      <a:pt x="2239" y="921"/>
                    </a:lnTo>
                    <a:lnTo>
                      <a:pt x="2281" y="1088"/>
                    </a:lnTo>
                    <a:lnTo>
                      <a:pt x="2344" y="1193"/>
                    </a:lnTo>
                    <a:lnTo>
                      <a:pt x="2281" y="1277"/>
                    </a:lnTo>
                    <a:lnTo>
                      <a:pt x="2177" y="1360"/>
                    </a:lnTo>
                    <a:lnTo>
                      <a:pt x="2072" y="1360"/>
                    </a:lnTo>
                    <a:lnTo>
                      <a:pt x="1967" y="1444"/>
                    </a:lnTo>
                    <a:lnTo>
                      <a:pt x="1905" y="1486"/>
                    </a:lnTo>
                    <a:lnTo>
                      <a:pt x="1821" y="1611"/>
                    </a:lnTo>
                    <a:lnTo>
                      <a:pt x="1674" y="1590"/>
                    </a:lnTo>
                    <a:lnTo>
                      <a:pt x="1507" y="1465"/>
                    </a:lnTo>
                    <a:lnTo>
                      <a:pt x="1381" y="1465"/>
                    </a:lnTo>
                    <a:lnTo>
                      <a:pt x="1298" y="1549"/>
                    </a:lnTo>
                    <a:lnTo>
                      <a:pt x="1151" y="1674"/>
                    </a:lnTo>
                    <a:lnTo>
                      <a:pt x="900" y="1674"/>
                    </a:lnTo>
                    <a:lnTo>
                      <a:pt x="733" y="1590"/>
                    </a:lnTo>
                    <a:lnTo>
                      <a:pt x="670" y="1465"/>
                    </a:lnTo>
                    <a:lnTo>
                      <a:pt x="607" y="1339"/>
                    </a:lnTo>
                    <a:lnTo>
                      <a:pt x="377" y="1130"/>
                    </a:lnTo>
                    <a:lnTo>
                      <a:pt x="293" y="984"/>
                    </a:lnTo>
                    <a:lnTo>
                      <a:pt x="189" y="963"/>
                    </a:lnTo>
                    <a:lnTo>
                      <a:pt x="105" y="1046"/>
                    </a:lnTo>
                    <a:lnTo>
                      <a:pt x="84" y="1151"/>
                    </a:lnTo>
                    <a:lnTo>
                      <a:pt x="105" y="1214"/>
                    </a:lnTo>
                    <a:lnTo>
                      <a:pt x="84" y="1256"/>
                    </a:lnTo>
                    <a:lnTo>
                      <a:pt x="42" y="1214"/>
                    </a:lnTo>
                    <a:lnTo>
                      <a:pt x="1" y="1256"/>
                    </a:lnTo>
                    <a:lnTo>
                      <a:pt x="105" y="1360"/>
                    </a:lnTo>
                    <a:lnTo>
                      <a:pt x="273" y="1423"/>
                    </a:lnTo>
                    <a:lnTo>
                      <a:pt x="482" y="1674"/>
                    </a:lnTo>
                    <a:lnTo>
                      <a:pt x="628" y="1779"/>
                    </a:lnTo>
                    <a:lnTo>
                      <a:pt x="879" y="1800"/>
                    </a:lnTo>
                    <a:lnTo>
                      <a:pt x="942" y="1841"/>
                    </a:lnTo>
                    <a:lnTo>
                      <a:pt x="1026" y="1883"/>
                    </a:lnTo>
                    <a:lnTo>
                      <a:pt x="1130" y="2009"/>
                    </a:lnTo>
                    <a:lnTo>
                      <a:pt x="1193" y="2113"/>
                    </a:lnTo>
                    <a:lnTo>
                      <a:pt x="1298" y="2113"/>
                    </a:lnTo>
                    <a:lnTo>
                      <a:pt x="1402" y="2239"/>
                    </a:lnTo>
                    <a:lnTo>
                      <a:pt x="1465" y="2239"/>
                    </a:lnTo>
                    <a:lnTo>
                      <a:pt x="1528" y="2323"/>
                    </a:lnTo>
                    <a:lnTo>
                      <a:pt x="1465" y="2427"/>
                    </a:lnTo>
                    <a:lnTo>
                      <a:pt x="1507" y="2574"/>
                    </a:lnTo>
                    <a:lnTo>
                      <a:pt x="1444" y="2720"/>
                    </a:lnTo>
                    <a:lnTo>
                      <a:pt x="1444" y="2825"/>
                    </a:lnTo>
                    <a:lnTo>
                      <a:pt x="1612" y="2825"/>
                    </a:lnTo>
                    <a:lnTo>
                      <a:pt x="1633" y="2950"/>
                    </a:lnTo>
                    <a:lnTo>
                      <a:pt x="1591" y="3034"/>
                    </a:lnTo>
                    <a:lnTo>
                      <a:pt x="1612" y="3181"/>
                    </a:lnTo>
                    <a:lnTo>
                      <a:pt x="1653" y="3285"/>
                    </a:lnTo>
                    <a:lnTo>
                      <a:pt x="1695" y="3494"/>
                    </a:lnTo>
                    <a:lnTo>
                      <a:pt x="1653" y="3599"/>
                    </a:lnTo>
                    <a:lnTo>
                      <a:pt x="1695" y="3683"/>
                    </a:lnTo>
                    <a:lnTo>
                      <a:pt x="1695" y="3913"/>
                    </a:lnTo>
                    <a:lnTo>
                      <a:pt x="1653" y="3997"/>
                    </a:lnTo>
                    <a:lnTo>
                      <a:pt x="1716" y="4143"/>
                    </a:lnTo>
                    <a:lnTo>
                      <a:pt x="1821" y="4185"/>
                    </a:lnTo>
                    <a:lnTo>
                      <a:pt x="1925" y="4394"/>
                    </a:lnTo>
                    <a:lnTo>
                      <a:pt x="1967" y="4478"/>
                    </a:lnTo>
                    <a:lnTo>
                      <a:pt x="1967" y="4603"/>
                    </a:lnTo>
                    <a:lnTo>
                      <a:pt x="1988" y="4645"/>
                    </a:lnTo>
                    <a:lnTo>
                      <a:pt x="2093" y="4645"/>
                    </a:lnTo>
                    <a:lnTo>
                      <a:pt x="2197" y="4750"/>
                    </a:lnTo>
                    <a:lnTo>
                      <a:pt x="2407" y="4750"/>
                    </a:lnTo>
                    <a:lnTo>
                      <a:pt x="2574" y="4875"/>
                    </a:lnTo>
                    <a:lnTo>
                      <a:pt x="2490" y="4938"/>
                    </a:lnTo>
                    <a:lnTo>
                      <a:pt x="2553" y="5022"/>
                    </a:lnTo>
                    <a:lnTo>
                      <a:pt x="2553" y="5189"/>
                    </a:lnTo>
                    <a:lnTo>
                      <a:pt x="2490" y="5231"/>
                    </a:lnTo>
                    <a:lnTo>
                      <a:pt x="2679" y="5378"/>
                    </a:lnTo>
                    <a:lnTo>
                      <a:pt x="2553" y="5357"/>
                    </a:lnTo>
                    <a:lnTo>
                      <a:pt x="2490" y="5378"/>
                    </a:lnTo>
                    <a:lnTo>
                      <a:pt x="2658" y="5524"/>
                    </a:lnTo>
                    <a:lnTo>
                      <a:pt x="2658" y="5587"/>
                    </a:lnTo>
                    <a:lnTo>
                      <a:pt x="2469" y="5482"/>
                    </a:lnTo>
                    <a:lnTo>
                      <a:pt x="2302" y="5482"/>
                    </a:lnTo>
                    <a:lnTo>
                      <a:pt x="2156" y="5587"/>
                    </a:lnTo>
                    <a:lnTo>
                      <a:pt x="2156" y="5691"/>
                    </a:lnTo>
                    <a:lnTo>
                      <a:pt x="2051" y="5796"/>
                    </a:lnTo>
                    <a:lnTo>
                      <a:pt x="2051" y="5880"/>
                    </a:lnTo>
                    <a:lnTo>
                      <a:pt x="1988" y="5901"/>
                    </a:lnTo>
                    <a:lnTo>
                      <a:pt x="1821" y="6089"/>
                    </a:lnTo>
                    <a:lnTo>
                      <a:pt x="1779" y="6277"/>
                    </a:lnTo>
                    <a:lnTo>
                      <a:pt x="1737" y="6298"/>
                    </a:lnTo>
                    <a:lnTo>
                      <a:pt x="1716" y="6256"/>
                    </a:lnTo>
                    <a:lnTo>
                      <a:pt x="1653" y="6256"/>
                    </a:lnTo>
                    <a:lnTo>
                      <a:pt x="1716" y="6361"/>
                    </a:lnTo>
                    <a:lnTo>
                      <a:pt x="1674" y="6445"/>
                    </a:lnTo>
                    <a:lnTo>
                      <a:pt x="1549" y="6445"/>
                    </a:lnTo>
                    <a:lnTo>
                      <a:pt x="1465" y="6549"/>
                    </a:lnTo>
                    <a:lnTo>
                      <a:pt x="1507" y="6717"/>
                    </a:lnTo>
                    <a:lnTo>
                      <a:pt x="1570" y="6759"/>
                    </a:lnTo>
                    <a:lnTo>
                      <a:pt x="1444" y="6717"/>
                    </a:lnTo>
                    <a:lnTo>
                      <a:pt x="1402" y="6654"/>
                    </a:lnTo>
                    <a:lnTo>
                      <a:pt x="1319" y="6696"/>
                    </a:lnTo>
                    <a:lnTo>
                      <a:pt x="1256" y="6821"/>
                    </a:lnTo>
                    <a:lnTo>
                      <a:pt x="1298" y="6884"/>
                    </a:lnTo>
                    <a:lnTo>
                      <a:pt x="1214" y="6842"/>
                    </a:lnTo>
                    <a:lnTo>
                      <a:pt x="1193" y="6905"/>
                    </a:lnTo>
                    <a:lnTo>
                      <a:pt x="1256" y="6968"/>
                    </a:lnTo>
                    <a:lnTo>
                      <a:pt x="1256" y="7031"/>
                    </a:lnTo>
                    <a:lnTo>
                      <a:pt x="1193" y="7114"/>
                    </a:lnTo>
                    <a:lnTo>
                      <a:pt x="1151" y="7156"/>
                    </a:lnTo>
                    <a:lnTo>
                      <a:pt x="1047" y="7219"/>
                    </a:lnTo>
                    <a:lnTo>
                      <a:pt x="1005" y="7177"/>
                    </a:lnTo>
                    <a:lnTo>
                      <a:pt x="984" y="7135"/>
                    </a:lnTo>
                    <a:lnTo>
                      <a:pt x="900" y="7114"/>
                    </a:lnTo>
                    <a:lnTo>
                      <a:pt x="817" y="7135"/>
                    </a:lnTo>
                    <a:lnTo>
                      <a:pt x="837" y="7240"/>
                    </a:lnTo>
                    <a:lnTo>
                      <a:pt x="796" y="7282"/>
                    </a:lnTo>
                    <a:lnTo>
                      <a:pt x="837" y="7386"/>
                    </a:lnTo>
                    <a:lnTo>
                      <a:pt x="796" y="7491"/>
                    </a:lnTo>
                    <a:lnTo>
                      <a:pt x="733" y="7533"/>
                    </a:lnTo>
                    <a:lnTo>
                      <a:pt x="691" y="7637"/>
                    </a:lnTo>
                    <a:lnTo>
                      <a:pt x="733" y="7742"/>
                    </a:lnTo>
                    <a:lnTo>
                      <a:pt x="775" y="7763"/>
                    </a:lnTo>
                    <a:lnTo>
                      <a:pt x="733" y="7867"/>
                    </a:lnTo>
                    <a:lnTo>
                      <a:pt x="775" y="7951"/>
                    </a:lnTo>
                    <a:lnTo>
                      <a:pt x="858" y="7909"/>
                    </a:lnTo>
                    <a:lnTo>
                      <a:pt x="900" y="7972"/>
                    </a:lnTo>
                    <a:lnTo>
                      <a:pt x="879" y="8098"/>
                    </a:lnTo>
                    <a:lnTo>
                      <a:pt x="837" y="8160"/>
                    </a:lnTo>
                    <a:lnTo>
                      <a:pt x="879" y="8265"/>
                    </a:lnTo>
                    <a:lnTo>
                      <a:pt x="837" y="8307"/>
                    </a:lnTo>
                    <a:lnTo>
                      <a:pt x="942" y="8495"/>
                    </a:lnTo>
                    <a:lnTo>
                      <a:pt x="1005" y="8537"/>
                    </a:lnTo>
                    <a:lnTo>
                      <a:pt x="942" y="8621"/>
                    </a:lnTo>
                    <a:lnTo>
                      <a:pt x="1026" y="8746"/>
                    </a:lnTo>
                    <a:lnTo>
                      <a:pt x="942" y="8788"/>
                    </a:lnTo>
                    <a:lnTo>
                      <a:pt x="984" y="8955"/>
                    </a:lnTo>
                    <a:lnTo>
                      <a:pt x="942" y="9039"/>
                    </a:lnTo>
                    <a:lnTo>
                      <a:pt x="942" y="9269"/>
                    </a:lnTo>
                    <a:lnTo>
                      <a:pt x="1005" y="9353"/>
                    </a:lnTo>
                    <a:lnTo>
                      <a:pt x="942" y="9479"/>
                    </a:lnTo>
                    <a:lnTo>
                      <a:pt x="942" y="9562"/>
                    </a:lnTo>
                    <a:lnTo>
                      <a:pt x="1005" y="9625"/>
                    </a:lnTo>
                    <a:lnTo>
                      <a:pt x="1151" y="9541"/>
                    </a:lnTo>
                    <a:lnTo>
                      <a:pt x="1214" y="9583"/>
                    </a:lnTo>
                    <a:lnTo>
                      <a:pt x="1235" y="9520"/>
                    </a:lnTo>
                    <a:lnTo>
                      <a:pt x="1361" y="9646"/>
                    </a:lnTo>
                    <a:lnTo>
                      <a:pt x="1444" y="9625"/>
                    </a:lnTo>
                    <a:lnTo>
                      <a:pt x="1528" y="9688"/>
                    </a:lnTo>
                    <a:lnTo>
                      <a:pt x="1674" y="9667"/>
                    </a:lnTo>
                    <a:lnTo>
                      <a:pt x="1737" y="9688"/>
                    </a:lnTo>
                    <a:lnTo>
                      <a:pt x="1674" y="9772"/>
                    </a:lnTo>
                    <a:lnTo>
                      <a:pt x="1737" y="9772"/>
                    </a:lnTo>
                    <a:lnTo>
                      <a:pt x="1863" y="9667"/>
                    </a:lnTo>
                    <a:lnTo>
                      <a:pt x="1863" y="9751"/>
                    </a:lnTo>
                    <a:lnTo>
                      <a:pt x="1779" y="9855"/>
                    </a:lnTo>
                    <a:lnTo>
                      <a:pt x="1946" y="10064"/>
                    </a:lnTo>
                    <a:lnTo>
                      <a:pt x="1967" y="10148"/>
                    </a:lnTo>
                    <a:lnTo>
                      <a:pt x="1946" y="10274"/>
                    </a:lnTo>
                    <a:lnTo>
                      <a:pt x="1967" y="10295"/>
                    </a:lnTo>
                    <a:lnTo>
                      <a:pt x="2030" y="10148"/>
                    </a:lnTo>
                    <a:lnTo>
                      <a:pt x="2114" y="10106"/>
                    </a:lnTo>
                    <a:lnTo>
                      <a:pt x="2135" y="10190"/>
                    </a:lnTo>
                    <a:lnTo>
                      <a:pt x="2239" y="10148"/>
                    </a:lnTo>
                    <a:lnTo>
                      <a:pt x="2323" y="10148"/>
                    </a:lnTo>
                    <a:lnTo>
                      <a:pt x="2490" y="10002"/>
                    </a:lnTo>
                    <a:lnTo>
                      <a:pt x="2595" y="10002"/>
                    </a:lnTo>
                    <a:lnTo>
                      <a:pt x="2825" y="9855"/>
                    </a:lnTo>
                    <a:lnTo>
                      <a:pt x="2867" y="9792"/>
                    </a:lnTo>
                    <a:lnTo>
                      <a:pt x="3014" y="9855"/>
                    </a:lnTo>
                    <a:lnTo>
                      <a:pt x="3118" y="9834"/>
                    </a:lnTo>
                    <a:lnTo>
                      <a:pt x="3223" y="9688"/>
                    </a:lnTo>
                    <a:lnTo>
                      <a:pt x="3244" y="9751"/>
                    </a:lnTo>
                    <a:lnTo>
                      <a:pt x="3202" y="9855"/>
                    </a:lnTo>
                    <a:lnTo>
                      <a:pt x="3244" y="9876"/>
                    </a:lnTo>
                    <a:lnTo>
                      <a:pt x="3306" y="9751"/>
                    </a:lnTo>
                    <a:lnTo>
                      <a:pt x="3348" y="9772"/>
                    </a:lnTo>
                    <a:lnTo>
                      <a:pt x="3306" y="9646"/>
                    </a:lnTo>
                    <a:lnTo>
                      <a:pt x="3348" y="9583"/>
                    </a:lnTo>
                    <a:lnTo>
                      <a:pt x="3411" y="9688"/>
                    </a:lnTo>
                    <a:lnTo>
                      <a:pt x="3453" y="9688"/>
                    </a:lnTo>
                    <a:lnTo>
                      <a:pt x="3495" y="9625"/>
                    </a:lnTo>
                    <a:lnTo>
                      <a:pt x="3537" y="9751"/>
                    </a:lnTo>
                    <a:lnTo>
                      <a:pt x="3620" y="9730"/>
                    </a:lnTo>
                    <a:lnTo>
                      <a:pt x="3620" y="9646"/>
                    </a:lnTo>
                    <a:lnTo>
                      <a:pt x="3662" y="9667"/>
                    </a:lnTo>
                    <a:lnTo>
                      <a:pt x="3704" y="9730"/>
                    </a:lnTo>
                    <a:lnTo>
                      <a:pt x="3767" y="9646"/>
                    </a:lnTo>
                    <a:lnTo>
                      <a:pt x="3934" y="9625"/>
                    </a:lnTo>
                    <a:lnTo>
                      <a:pt x="4018" y="9688"/>
                    </a:lnTo>
                    <a:lnTo>
                      <a:pt x="4206" y="9667"/>
                    </a:lnTo>
                    <a:lnTo>
                      <a:pt x="4206" y="9625"/>
                    </a:lnTo>
                    <a:lnTo>
                      <a:pt x="4143" y="9562"/>
                    </a:lnTo>
                    <a:lnTo>
                      <a:pt x="4206" y="9541"/>
                    </a:lnTo>
                    <a:lnTo>
                      <a:pt x="4269" y="9562"/>
                    </a:lnTo>
                    <a:lnTo>
                      <a:pt x="4311" y="9646"/>
                    </a:lnTo>
                    <a:lnTo>
                      <a:pt x="4415" y="9667"/>
                    </a:lnTo>
                    <a:lnTo>
                      <a:pt x="4457" y="9562"/>
                    </a:lnTo>
                    <a:lnTo>
                      <a:pt x="4436" y="9416"/>
                    </a:lnTo>
                    <a:lnTo>
                      <a:pt x="4687" y="9144"/>
                    </a:lnTo>
                    <a:lnTo>
                      <a:pt x="4876" y="9123"/>
                    </a:lnTo>
                    <a:lnTo>
                      <a:pt x="5043" y="8872"/>
                    </a:lnTo>
                    <a:lnTo>
                      <a:pt x="5190" y="8621"/>
                    </a:lnTo>
                    <a:lnTo>
                      <a:pt x="5315" y="8349"/>
                    </a:lnTo>
                    <a:lnTo>
                      <a:pt x="5566" y="7951"/>
                    </a:lnTo>
                    <a:lnTo>
                      <a:pt x="5713" y="7533"/>
                    </a:lnTo>
                    <a:lnTo>
                      <a:pt x="5692" y="7344"/>
                    </a:lnTo>
                    <a:lnTo>
                      <a:pt x="5420" y="7051"/>
                    </a:lnTo>
                    <a:lnTo>
                      <a:pt x="5273" y="7010"/>
                    </a:lnTo>
                    <a:lnTo>
                      <a:pt x="5001" y="6633"/>
                    </a:lnTo>
                    <a:lnTo>
                      <a:pt x="5064" y="6466"/>
                    </a:lnTo>
                    <a:lnTo>
                      <a:pt x="5169" y="6298"/>
                    </a:lnTo>
                    <a:lnTo>
                      <a:pt x="5169" y="6110"/>
                    </a:lnTo>
                    <a:lnTo>
                      <a:pt x="4980" y="5984"/>
                    </a:lnTo>
                    <a:lnTo>
                      <a:pt x="4938" y="5859"/>
                    </a:lnTo>
                    <a:lnTo>
                      <a:pt x="4938" y="5650"/>
                    </a:lnTo>
                    <a:lnTo>
                      <a:pt x="4980" y="5587"/>
                    </a:lnTo>
                    <a:lnTo>
                      <a:pt x="4938" y="5482"/>
                    </a:lnTo>
                    <a:lnTo>
                      <a:pt x="4792" y="5461"/>
                    </a:lnTo>
                    <a:lnTo>
                      <a:pt x="4729" y="5357"/>
                    </a:lnTo>
                    <a:lnTo>
                      <a:pt x="4729" y="5168"/>
                    </a:lnTo>
                    <a:lnTo>
                      <a:pt x="4792" y="5064"/>
                    </a:lnTo>
                    <a:lnTo>
                      <a:pt x="4687" y="5043"/>
                    </a:lnTo>
                    <a:lnTo>
                      <a:pt x="4687" y="4938"/>
                    </a:lnTo>
                    <a:lnTo>
                      <a:pt x="4729" y="4582"/>
                    </a:lnTo>
                    <a:lnTo>
                      <a:pt x="4834" y="4541"/>
                    </a:lnTo>
                    <a:lnTo>
                      <a:pt x="4562" y="3955"/>
                    </a:lnTo>
                    <a:lnTo>
                      <a:pt x="4332" y="3494"/>
                    </a:lnTo>
                    <a:lnTo>
                      <a:pt x="4269" y="3348"/>
                    </a:lnTo>
                    <a:lnTo>
                      <a:pt x="4143" y="3181"/>
                    </a:lnTo>
                    <a:lnTo>
                      <a:pt x="4248" y="2929"/>
                    </a:lnTo>
                    <a:lnTo>
                      <a:pt x="4353" y="2741"/>
                    </a:lnTo>
                    <a:lnTo>
                      <a:pt x="4415" y="2553"/>
                    </a:lnTo>
                    <a:lnTo>
                      <a:pt x="4332" y="2490"/>
                    </a:lnTo>
                    <a:lnTo>
                      <a:pt x="4060" y="2323"/>
                    </a:lnTo>
                    <a:lnTo>
                      <a:pt x="4018" y="2218"/>
                    </a:lnTo>
                    <a:lnTo>
                      <a:pt x="3934" y="2093"/>
                    </a:lnTo>
                    <a:lnTo>
                      <a:pt x="3767" y="2009"/>
                    </a:lnTo>
                    <a:lnTo>
                      <a:pt x="3704" y="2009"/>
                    </a:lnTo>
                    <a:lnTo>
                      <a:pt x="3599" y="1758"/>
                    </a:lnTo>
                    <a:lnTo>
                      <a:pt x="3516" y="1653"/>
                    </a:lnTo>
                    <a:lnTo>
                      <a:pt x="3558" y="1465"/>
                    </a:lnTo>
                    <a:lnTo>
                      <a:pt x="3599" y="1297"/>
                    </a:lnTo>
                    <a:lnTo>
                      <a:pt x="3495" y="1277"/>
                    </a:lnTo>
                    <a:lnTo>
                      <a:pt x="3599" y="1235"/>
                    </a:lnTo>
                    <a:lnTo>
                      <a:pt x="3746" y="1172"/>
                    </a:lnTo>
                    <a:lnTo>
                      <a:pt x="3725" y="942"/>
                    </a:lnTo>
                    <a:lnTo>
                      <a:pt x="3830" y="774"/>
                    </a:lnTo>
                    <a:lnTo>
                      <a:pt x="3850" y="649"/>
                    </a:lnTo>
                    <a:lnTo>
                      <a:pt x="3746" y="523"/>
                    </a:lnTo>
                    <a:lnTo>
                      <a:pt x="3725" y="419"/>
                    </a:lnTo>
                    <a:lnTo>
                      <a:pt x="3537" y="398"/>
                    </a:lnTo>
                    <a:lnTo>
                      <a:pt x="3411" y="335"/>
                    </a:lnTo>
                    <a:lnTo>
                      <a:pt x="3327" y="251"/>
                    </a:lnTo>
                    <a:lnTo>
                      <a:pt x="3202" y="84"/>
                    </a:lnTo>
                    <a:lnTo>
                      <a:pt x="309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2035;p94">
              <a:extLst>
                <a:ext uri="{FF2B5EF4-FFF2-40B4-BE49-F238E27FC236}">
                  <a16:creationId xmlns:a16="http://schemas.microsoft.com/office/drawing/2014/main" id="{2DD9A396-8F00-4D55-ADB9-3229D5D7D0D0}"/>
                </a:ext>
              </a:extLst>
            </p:cNvPr>
            <p:cNvGrpSpPr/>
            <p:nvPr/>
          </p:nvGrpSpPr>
          <p:grpSpPr>
            <a:xfrm>
              <a:off x="2654821" y="2414345"/>
              <a:ext cx="667570" cy="558731"/>
              <a:chOff x="1397225" y="1637375"/>
              <a:chExt cx="1401575" cy="1228250"/>
            </a:xfrm>
          </p:grpSpPr>
          <p:sp>
            <p:nvSpPr>
              <p:cNvPr id="231" name="Google Shape;2036;p94">
                <a:extLst>
                  <a:ext uri="{FF2B5EF4-FFF2-40B4-BE49-F238E27FC236}">
                    <a16:creationId xmlns:a16="http://schemas.microsoft.com/office/drawing/2014/main" id="{52597BDA-7A15-4FE2-945B-261FDCD2988C}"/>
                  </a:ext>
                </a:extLst>
              </p:cNvPr>
              <p:cNvSpPr/>
              <p:nvPr/>
            </p:nvSpPr>
            <p:spPr>
              <a:xfrm>
                <a:off x="2050925" y="2362200"/>
                <a:ext cx="747875" cy="497225"/>
              </a:xfrm>
              <a:custGeom>
                <a:avLst/>
                <a:gdLst/>
                <a:ahLst/>
                <a:cxnLst/>
                <a:rect l="l" t="t" r="r" b="b"/>
                <a:pathLst>
                  <a:path w="29915" h="19889" extrusionOk="0">
                    <a:moveTo>
                      <a:pt x="107" y="1186"/>
                    </a:moveTo>
                    <a:lnTo>
                      <a:pt x="0" y="0"/>
                    </a:lnTo>
                    <a:lnTo>
                      <a:pt x="15577" y="1563"/>
                    </a:lnTo>
                    <a:lnTo>
                      <a:pt x="26519" y="5336"/>
                    </a:lnTo>
                    <a:lnTo>
                      <a:pt x="27435" y="5444"/>
                    </a:lnTo>
                    <a:lnTo>
                      <a:pt x="28783" y="4420"/>
                    </a:lnTo>
                    <a:lnTo>
                      <a:pt x="29753" y="4527"/>
                    </a:lnTo>
                    <a:lnTo>
                      <a:pt x="29915" y="6198"/>
                    </a:lnTo>
                    <a:lnTo>
                      <a:pt x="26465" y="6899"/>
                    </a:lnTo>
                    <a:lnTo>
                      <a:pt x="11157" y="16062"/>
                    </a:lnTo>
                    <a:lnTo>
                      <a:pt x="10295" y="18649"/>
                    </a:lnTo>
                    <a:lnTo>
                      <a:pt x="10295" y="19889"/>
                    </a:lnTo>
                    <a:lnTo>
                      <a:pt x="2803" y="15846"/>
                    </a:lnTo>
                    <a:lnTo>
                      <a:pt x="1347" y="14876"/>
                    </a:lnTo>
                    <a:lnTo>
                      <a:pt x="0" y="14607"/>
                    </a:lnTo>
                    <a:lnTo>
                      <a:pt x="916" y="11642"/>
                    </a:lnTo>
                    <a:lnTo>
                      <a:pt x="1725" y="3881"/>
                    </a:lnTo>
                    <a:close/>
                  </a:path>
                </a:pathLst>
              </a:custGeom>
              <a:solidFill>
                <a:srgbClr val="5F7D95"/>
              </a:solidFill>
              <a:ln>
                <a:noFill/>
              </a:ln>
            </p:spPr>
          </p:sp>
          <p:grpSp>
            <p:nvGrpSpPr>
              <p:cNvPr id="232" name="Google Shape;2037;p94">
                <a:extLst>
                  <a:ext uri="{FF2B5EF4-FFF2-40B4-BE49-F238E27FC236}">
                    <a16:creationId xmlns:a16="http://schemas.microsoft.com/office/drawing/2014/main" id="{E6AC2128-4147-447E-BB7E-A92CD9A363BB}"/>
                  </a:ext>
                </a:extLst>
              </p:cNvPr>
              <p:cNvGrpSpPr/>
              <p:nvPr/>
            </p:nvGrpSpPr>
            <p:grpSpPr>
              <a:xfrm>
                <a:off x="1397225" y="1637375"/>
                <a:ext cx="1398775" cy="1228250"/>
                <a:chOff x="1397225" y="1637375"/>
                <a:chExt cx="1398775" cy="1228250"/>
              </a:xfrm>
            </p:grpSpPr>
            <p:sp>
              <p:nvSpPr>
                <p:cNvPr id="233" name="Google Shape;2038;p94">
                  <a:extLst>
                    <a:ext uri="{FF2B5EF4-FFF2-40B4-BE49-F238E27FC236}">
                      <a16:creationId xmlns:a16="http://schemas.microsoft.com/office/drawing/2014/main" id="{CA408948-F7E1-46D6-91B4-9DEE5C79D4F7}"/>
                    </a:ext>
                  </a:extLst>
                </p:cNvPr>
                <p:cNvSpPr/>
                <p:nvPr/>
              </p:nvSpPr>
              <p:spPr>
                <a:xfrm>
                  <a:off x="1397225" y="1637375"/>
                  <a:ext cx="692600" cy="594250"/>
                </a:xfrm>
                <a:custGeom>
                  <a:avLst/>
                  <a:gdLst/>
                  <a:ahLst/>
                  <a:cxnLst/>
                  <a:rect l="l" t="t" r="r" b="b"/>
                  <a:pathLst>
                    <a:path w="27704" h="23770" extrusionOk="0">
                      <a:moveTo>
                        <a:pt x="14864" y="15547"/>
                      </a:moveTo>
                      <a:lnTo>
                        <a:pt x="14836" y="15589"/>
                      </a:lnTo>
                      <a:lnTo>
                        <a:pt x="14836" y="15568"/>
                      </a:lnTo>
                      <a:lnTo>
                        <a:pt x="14864" y="15547"/>
                      </a:lnTo>
                      <a:close/>
                      <a:moveTo>
                        <a:pt x="19460" y="16760"/>
                      </a:moveTo>
                      <a:lnTo>
                        <a:pt x="19523" y="16823"/>
                      </a:lnTo>
                      <a:lnTo>
                        <a:pt x="19460" y="16844"/>
                      </a:lnTo>
                      <a:lnTo>
                        <a:pt x="19460" y="16760"/>
                      </a:lnTo>
                      <a:close/>
                      <a:moveTo>
                        <a:pt x="23686" y="18497"/>
                      </a:moveTo>
                      <a:lnTo>
                        <a:pt x="23624" y="18644"/>
                      </a:lnTo>
                      <a:lnTo>
                        <a:pt x="23561" y="18853"/>
                      </a:lnTo>
                      <a:lnTo>
                        <a:pt x="23582" y="19020"/>
                      </a:lnTo>
                      <a:lnTo>
                        <a:pt x="23477" y="19229"/>
                      </a:lnTo>
                      <a:lnTo>
                        <a:pt x="23477" y="19355"/>
                      </a:lnTo>
                      <a:lnTo>
                        <a:pt x="23519" y="19439"/>
                      </a:lnTo>
                      <a:lnTo>
                        <a:pt x="23393" y="19355"/>
                      </a:lnTo>
                      <a:lnTo>
                        <a:pt x="23393" y="19543"/>
                      </a:lnTo>
                      <a:lnTo>
                        <a:pt x="23393" y="19564"/>
                      </a:lnTo>
                      <a:cubicBezTo>
                        <a:pt x="23352" y="19648"/>
                        <a:pt x="23310" y="19753"/>
                        <a:pt x="23310" y="19836"/>
                      </a:cubicBezTo>
                      <a:lnTo>
                        <a:pt x="23310" y="19962"/>
                      </a:lnTo>
                      <a:lnTo>
                        <a:pt x="23289" y="19941"/>
                      </a:lnTo>
                      <a:lnTo>
                        <a:pt x="23289" y="19836"/>
                      </a:lnTo>
                      <a:lnTo>
                        <a:pt x="23258" y="19791"/>
                      </a:lnTo>
                      <a:lnTo>
                        <a:pt x="23268" y="19773"/>
                      </a:lnTo>
                      <a:lnTo>
                        <a:pt x="23268" y="19627"/>
                      </a:lnTo>
                      <a:lnTo>
                        <a:pt x="23331" y="19543"/>
                      </a:lnTo>
                      <a:lnTo>
                        <a:pt x="23352" y="19250"/>
                      </a:lnTo>
                      <a:lnTo>
                        <a:pt x="23435" y="19020"/>
                      </a:lnTo>
                      <a:lnTo>
                        <a:pt x="23435" y="18790"/>
                      </a:lnTo>
                      <a:lnTo>
                        <a:pt x="23414" y="18623"/>
                      </a:lnTo>
                      <a:lnTo>
                        <a:pt x="23352" y="18539"/>
                      </a:lnTo>
                      <a:lnTo>
                        <a:pt x="23352" y="18518"/>
                      </a:lnTo>
                      <a:lnTo>
                        <a:pt x="23414" y="18539"/>
                      </a:lnTo>
                      <a:lnTo>
                        <a:pt x="23456" y="18685"/>
                      </a:lnTo>
                      <a:lnTo>
                        <a:pt x="23519" y="18706"/>
                      </a:lnTo>
                      <a:lnTo>
                        <a:pt x="23561" y="18581"/>
                      </a:lnTo>
                      <a:lnTo>
                        <a:pt x="23686" y="18497"/>
                      </a:lnTo>
                      <a:close/>
                      <a:moveTo>
                        <a:pt x="23204" y="19889"/>
                      </a:moveTo>
                      <a:lnTo>
                        <a:pt x="23184" y="19941"/>
                      </a:lnTo>
                      <a:lnTo>
                        <a:pt x="23142" y="20297"/>
                      </a:lnTo>
                      <a:lnTo>
                        <a:pt x="23038" y="20464"/>
                      </a:lnTo>
                      <a:lnTo>
                        <a:pt x="23017" y="20631"/>
                      </a:lnTo>
                      <a:lnTo>
                        <a:pt x="23121" y="20694"/>
                      </a:lnTo>
                      <a:lnTo>
                        <a:pt x="23080" y="20778"/>
                      </a:lnTo>
                      <a:lnTo>
                        <a:pt x="23121" y="20841"/>
                      </a:lnTo>
                      <a:lnTo>
                        <a:pt x="22996" y="20841"/>
                      </a:lnTo>
                      <a:lnTo>
                        <a:pt x="22912" y="20924"/>
                      </a:lnTo>
                      <a:lnTo>
                        <a:pt x="22912" y="21050"/>
                      </a:lnTo>
                      <a:cubicBezTo>
                        <a:pt x="22891" y="21050"/>
                        <a:pt x="22870" y="21092"/>
                        <a:pt x="22870" y="21134"/>
                      </a:cubicBezTo>
                      <a:lnTo>
                        <a:pt x="22870" y="21154"/>
                      </a:lnTo>
                      <a:lnTo>
                        <a:pt x="22847" y="21178"/>
                      </a:lnTo>
                      <a:lnTo>
                        <a:pt x="22847" y="21178"/>
                      </a:lnTo>
                      <a:lnTo>
                        <a:pt x="22849" y="21154"/>
                      </a:lnTo>
                      <a:lnTo>
                        <a:pt x="22849" y="20945"/>
                      </a:lnTo>
                      <a:lnTo>
                        <a:pt x="22828" y="20882"/>
                      </a:lnTo>
                      <a:cubicBezTo>
                        <a:pt x="22828" y="20820"/>
                        <a:pt x="22849" y="20778"/>
                        <a:pt x="22849" y="20736"/>
                      </a:cubicBezTo>
                      <a:lnTo>
                        <a:pt x="22891" y="20778"/>
                      </a:lnTo>
                      <a:lnTo>
                        <a:pt x="22954" y="20778"/>
                      </a:lnTo>
                      <a:lnTo>
                        <a:pt x="22954" y="20610"/>
                      </a:lnTo>
                      <a:lnTo>
                        <a:pt x="23017" y="20569"/>
                      </a:lnTo>
                      <a:lnTo>
                        <a:pt x="22954" y="20485"/>
                      </a:lnTo>
                      <a:lnTo>
                        <a:pt x="22828" y="20464"/>
                      </a:lnTo>
                      <a:lnTo>
                        <a:pt x="22828" y="20380"/>
                      </a:lnTo>
                      <a:lnTo>
                        <a:pt x="22703" y="20150"/>
                      </a:lnTo>
                      <a:lnTo>
                        <a:pt x="22703" y="20108"/>
                      </a:lnTo>
                      <a:lnTo>
                        <a:pt x="22828" y="20255"/>
                      </a:lnTo>
                      <a:lnTo>
                        <a:pt x="22912" y="20380"/>
                      </a:lnTo>
                      <a:lnTo>
                        <a:pt x="22996" y="20401"/>
                      </a:lnTo>
                      <a:lnTo>
                        <a:pt x="23038" y="20359"/>
                      </a:lnTo>
                      <a:lnTo>
                        <a:pt x="23017" y="20276"/>
                      </a:lnTo>
                      <a:lnTo>
                        <a:pt x="23121" y="20255"/>
                      </a:lnTo>
                      <a:lnTo>
                        <a:pt x="23121" y="20171"/>
                      </a:lnTo>
                      <a:lnTo>
                        <a:pt x="23059" y="20108"/>
                      </a:lnTo>
                      <a:cubicBezTo>
                        <a:pt x="23101" y="20066"/>
                        <a:pt x="23121" y="19983"/>
                        <a:pt x="23142" y="19941"/>
                      </a:cubicBezTo>
                      <a:lnTo>
                        <a:pt x="23163" y="19962"/>
                      </a:lnTo>
                      <a:lnTo>
                        <a:pt x="23204" y="19889"/>
                      </a:lnTo>
                      <a:close/>
                      <a:moveTo>
                        <a:pt x="23519" y="19836"/>
                      </a:moveTo>
                      <a:lnTo>
                        <a:pt x="23540" y="19962"/>
                      </a:lnTo>
                      <a:lnTo>
                        <a:pt x="23582" y="19962"/>
                      </a:lnTo>
                      <a:lnTo>
                        <a:pt x="23582" y="20087"/>
                      </a:lnTo>
                      <a:lnTo>
                        <a:pt x="23665" y="20171"/>
                      </a:lnTo>
                      <a:lnTo>
                        <a:pt x="23728" y="20108"/>
                      </a:lnTo>
                      <a:lnTo>
                        <a:pt x="23770" y="20150"/>
                      </a:lnTo>
                      <a:lnTo>
                        <a:pt x="23875" y="20087"/>
                      </a:lnTo>
                      <a:lnTo>
                        <a:pt x="24021" y="20087"/>
                      </a:lnTo>
                      <a:lnTo>
                        <a:pt x="24021" y="20108"/>
                      </a:lnTo>
                      <a:lnTo>
                        <a:pt x="23854" y="20213"/>
                      </a:lnTo>
                      <a:lnTo>
                        <a:pt x="23812" y="20255"/>
                      </a:lnTo>
                      <a:lnTo>
                        <a:pt x="23812" y="20297"/>
                      </a:lnTo>
                      <a:lnTo>
                        <a:pt x="23875" y="20359"/>
                      </a:lnTo>
                      <a:lnTo>
                        <a:pt x="23854" y="20401"/>
                      </a:lnTo>
                      <a:lnTo>
                        <a:pt x="23770" y="20401"/>
                      </a:lnTo>
                      <a:lnTo>
                        <a:pt x="23770" y="20464"/>
                      </a:lnTo>
                      <a:lnTo>
                        <a:pt x="23854" y="20590"/>
                      </a:lnTo>
                      <a:lnTo>
                        <a:pt x="23854" y="20694"/>
                      </a:lnTo>
                      <a:lnTo>
                        <a:pt x="23812" y="20715"/>
                      </a:lnTo>
                      <a:lnTo>
                        <a:pt x="23728" y="20631"/>
                      </a:lnTo>
                      <a:lnTo>
                        <a:pt x="23665" y="20548"/>
                      </a:lnTo>
                      <a:lnTo>
                        <a:pt x="23645" y="20610"/>
                      </a:lnTo>
                      <a:lnTo>
                        <a:pt x="23665" y="20694"/>
                      </a:lnTo>
                      <a:lnTo>
                        <a:pt x="23624" y="20757"/>
                      </a:lnTo>
                      <a:lnTo>
                        <a:pt x="23624" y="20903"/>
                      </a:lnTo>
                      <a:lnTo>
                        <a:pt x="23645" y="20924"/>
                      </a:lnTo>
                      <a:cubicBezTo>
                        <a:pt x="23629" y="20919"/>
                        <a:pt x="23614" y="20916"/>
                        <a:pt x="23601" y="20916"/>
                      </a:cubicBezTo>
                      <a:cubicBezTo>
                        <a:pt x="23562" y="20916"/>
                        <a:pt x="23535" y="20940"/>
                        <a:pt x="23519" y="20987"/>
                      </a:cubicBezTo>
                      <a:cubicBezTo>
                        <a:pt x="23456" y="21071"/>
                        <a:pt x="23414" y="21154"/>
                        <a:pt x="23373" y="21259"/>
                      </a:cubicBezTo>
                      <a:lnTo>
                        <a:pt x="23268" y="21154"/>
                      </a:lnTo>
                      <a:lnTo>
                        <a:pt x="23121" y="21154"/>
                      </a:lnTo>
                      <a:lnTo>
                        <a:pt x="23121" y="21238"/>
                      </a:lnTo>
                      <a:lnTo>
                        <a:pt x="23163" y="21322"/>
                      </a:lnTo>
                      <a:lnTo>
                        <a:pt x="23142" y="21426"/>
                      </a:lnTo>
                      <a:lnTo>
                        <a:pt x="23247" y="21468"/>
                      </a:lnTo>
                      <a:lnTo>
                        <a:pt x="23205" y="21552"/>
                      </a:lnTo>
                      <a:lnTo>
                        <a:pt x="23121" y="21552"/>
                      </a:lnTo>
                      <a:lnTo>
                        <a:pt x="23101" y="21531"/>
                      </a:lnTo>
                      <a:lnTo>
                        <a:pt x="23038" y="21615"/>
                      </a:lnTo>
                      <a:lnTo>
                        <a:pt x="23038" y="21531"/>
                      </a:lnTo>
                      <a:lnTo>
                        <a:pt x="23101" y="21447"/>
                      </a:lnTo>
                      <a:lnTo>
                        <a:pt x="22996" y="21322"/>
                      </a:lnTo>
                      <a:cubicBezTo>
                        <a:pt x="22996" y="21259"/>
                        <a:pt x="22996" y="21196"/>
                        <a:pt x="23017" y="21134"/>
                      </a:cubicBezTo>
                      <a:lnTo>
                        <a:pt x="23163" y="21050"/>
                      </a:lnTo>
                      <a:lnTo>
                        <a:pt x="23205" y="20882"/>
                      </a:lnTo>
                      <a:lnTo>
                        <a:pt x="23268" y="20903"/>
                      </a:lnTo>
                      <a:lnTo>
                        <a:pt x="23331" y="20841"/>
                      </a:lnTo>
                      <a:lnTo>
                        <a:pt x="23331" y="20736"/>
                      </a:lnTo>
                      <a:lnTo>
                        <a:pt x="23352" y="20673"/>
                      </a:lnTo>
                      <a:lnTo>
                        <a:pt x="23352" y="20276"/>
                      </a:lnTo>
                      <a:lnTo>
                        <a:pt x="23373" y="20171"/>
                      </a:lnTo>
                      <a:lnTo>
                        <a:pt x="23435" y="20401"/>
                      </a:lnTo>
                      <a:lnTo>
                        <a:pt x="23414" y="20673"/>
                      </a:lnTo>
                      <a:lnTo>
                        <a:pt x="23456" y="20694"/>
                      </a:lnTo>
                      <a:lnTo>
                        <a:pt x="23540" y="20527"/>
                      </a:lnTo>
                      <a:lnTo>
                        <a:pt x="23519" y="20108"/>
                      </a:lnTo>
                      <a:lnTo>
                        <a:pt x="23435" y="20004"/>
                      </a:lnTo>
                      <a:cubicBezTo>
                        <a:pt x="23456" y="19983"/>
                        <a:pt x="23456" y="19941"/>
                        <a:pt x="23498" y="19899"/>
                      </a:cubicBezTo>
                      <a:cubicBezTo>
                        <a:pt x="23519" y="19878"/>
                        <a:pt x="23519" y="19857"/>
                        <a:pt x="23519" y="19836"/>
                      </a:cubicBezTo>
                      <a:close/>
                      <a:moveTo>
                        <a:pt x="22808" y="1"/>
                      </a:moveTo>
                      <a:lnTo>
                        <a:pt x="22598" y="105"/>
                      </a:lnTo>
                      <a:lnTo>
                        <a:pt x="22556" y="168"/>
                      </a:lnTo>
                      <a:lnTo>
                        <a:pt x="22389" y="168"/>
                      </a:lnTo>
                      <a:lnTo>
                        <a:pt x="22264" y="231"/>
                      </a:lnTo>
                      <a:lnTo>
                        <a:pt x="22033" y="440"/>
                      </a:lnTo>
                      <a:lnTo>
                        <a:pt x="21866" y="503"/>
                      </a:lnTo>
                      <a:lnTo>
                        <a:pt x="21615" y="503"/>
                      </a:lnTo>
                      <a:lnTo>
                        <a:pt x="21448" y="398"/>
                      </a:lnTo>
                      <a:lnTo>
                        <a:pt x="21406" y="335"/>
                      </a:lnTo>
                      <a:lnTo>
                        <a:pt x="21406" y="398"/>
                      </a:lnTo>
                      <a:lnTo>
                        <a:pt x="21322" y="398"/>
                      </a:lnTo>
                      <a:lnTo>
                        <a:pt x="21217" y="294"/>
                      </a:lnTo>
                      <a:lnTo>
                        <a:pt x="21113" y="335"/>
                      </a:lnTo>
                      <a:lnTo>
                        <a:pt x="21092" y="419"/>
                      </a:lnTo>
                      <a:lnTo>
                        <a:pt x="21029" y="419"/>
                      </a:lnTo>
                      <a:lnTo>
                        <a:pt x="21008" y="335"/>
                      </a:lnTo>
                      <a:lnTo>
                        <a:pt x="21029" y="273"/>
                      </a:lnTo>
                      <a:lnTo>
                        <a:pt x="21134" y="210"/>
                      </a:lnTo>
                      <a:lnTo>
                        <a:pt x="21092" y="168"/>
                      </a:lnTo>
                      <a:lnTo>
                        <a:pt x="20945" y="210"/>
                      </a:lnTo>
                      <a:lnTo>
                        <a:pt x="20736" y="315"/>
                      </a:lnTo>
                      <a:lnTo>
                        <a:pt x="20590" y="398"/>
                      </a:lnTo>
                      <a:lnTo>
                        <a:pt x="20527" y="524"/>
                      </a:lnTo>
                      <a:lnTo>
                        <a:pt x="20569" y="628"/>
                      </a:lnTo>
                      <a:lnTo>
                        <a:pt x="20694" y="649"/>
                      </a:lnTo>
                      <a:lnTo>
                        <a:pt x="20611" y="733"/>
                      </a:lnTo>
                      <a:lnTo>
                        <a:pt x="20255" y="733"/>
                      </a:lnTo>
                      <a:lnTo>
                        <a:pt x="20088" y="859"/>
                      </a:lnTo>
                      <a:lnTo>
                        <a:pt x="19983" y="1131"/>
                      </a:lnTo>
                      <a:lnTo>
                        <a:pt x="19941" y="1319"/>
                      </a:lnTo>
                      <a:lnTo>
                        <a:pt x="19878" y="1319"/>
                      </a:lnTo>
                      <a:lnTo>
                        <a:pt x="19857" y="1256"/>
                      </a:lnTo>
                      <a:lnTo>
                        <a:pt x="19878" y="1068"/>
                      </a:lnTo>
                      <a:lnTo>
                        <a:pt x="20025" y="817"/>
                      </a:lnTo>
                      <a:lnTo>
                        <a:pt x="20025" y="733"/>
                      </a:lnTo>
                      <a:lnTo>
                        <a:pt x="19983" y="733"/>
                      </a:lnTo>
                      <a:lnTo>
                        <a:pt x="19732" y="1047"/>
                      </a:lnTo>
                      <a:lnTo>
                        <a:pt x="19585" y="1047"/>
                      </a:lnTo>
                      <a:lnTo>
                        <a:pt x="19523" y="1026"/>
                      </a:lnTo>
                      <a:lnTo>
                        <a:pt x="19439" y="921"/>
                      </a:lnTo>
                      <a:lnTo>
                        <a:pt x="19313" y="900"/>
                      </a:lnTo>
                      <a:lnTo>
                        <a:pt x="19230" y="900"/>
                      </a:lnTo>
                      <a:lnTo>
                        <a:pt x="19230" y="942"/>
                      </a:lnTo>
                      <a:lnTo>
                        <a:pt x="19418" y="1026"/>
                      </a:lnTo>
                      <a:lnTo>
                        <a:pt x="19460" y="1110"/>
                      </a:lnTo>
                      <a:lnTo>
                        <a:pt x="19418" y="1131"/>
                      </a:lnTo>
                      <a:lnTo>
                        <a:pt x="19251" y="1068"/>
                      </a:lnTo>
                      <a:lnTo>
                        <a:pt x="19062" y="1047"/>
                      </a:lnTo>
                      <a:lnTo>
                        <a:pt x="18832" y="1151"/>
                      </a:lnTo>
                      <a:lnTo>
                        <a:pt x="18539" y="1423"/>
                      </a:lnTo>
                      <a:lnTo>
                        <a:pt x="18204" y="1570"/>
                      </a:lnTo>
                      <a:lnTo>
                        <a:pt x="17974" y="1758"/>
                      </a:lnTo>
                      <a:lnTo>
                        <a:pt x="17744" y="1967"/>
                      </a:lnTo>
                      <a:lnTo>
                        <a:pt x="17451" y="2219"/>
                      </a:lnTo>
                      <a:lnTo>
                        <a:pt x="17263" y="2302"/>
                      </a:lnTo>
                      <a:lnTo>
                        <a:pt x="17158" y="2323"/>
                      </a:lnTo>
                      <a:lnTo>
                        <a:pt x="17012" y="2428"/>
                      </a:lnTo>
                      <a:lnTo>
                        <a:pt x="16865" y="2428"/>
                      </a:lnTo>
                      <a:lnTo>
                        <a:pt x="16698" y="2574"/>
                      </a:lnTo>
                      <a:lnTo>
                        <a:pt x="16510" y="2574"/>
                      </a:lnTo>
                      <a:lnTo>
                        <a:pt x="16426" y="2491"/>
                      </a:lnTo>
                      <a:lnTo>
                        <a:pt x="16238" y="2470"/>
                      </a:lnTo>
                      <a:lnTo>
                        <a:pt x="16091" y="2365"/>
                      </a:lnTo>
                      <a:lnTo>
                        <a:pt x="15986" y="2302"/>
                      </a:lnTo>
                      <a:lnTo>
                        <a:pt x="15798" y="2219"/>
                      </a:lnTo>
                      <a:lnTo>
                        <a:pt x="15714" y="2260"/>
                      </a:lnTo>
                      <a:lnTo>
                        <a:pt x="15589" y="2386"/>
                      </a:lnTo>
                      <a:lnTo>
                        <a:pt x="15380" y="2595"/>
                      </a:lnTo>
                      <a:lnTo>
                        <a:pt x="15338" y="2721"/>
                      </a:lnTo>
                      <a:lnTo>
                        <a:pt x="15233" y="2825"/>
                      </a:lnTo>
                      <a:lnTo>
                        <a:pt x="15170" y="2951"/>
                      </a:lnTo>
                      <a:lnTo>
                        <a:pt x="15087" y="2951"/>
                      </a:lnTo>
                      <a:lnTo>
                        <a:pt x="15024" y="2909"/>
                      </a:lnTo>
                      <a:lnTo>
                        <a:pt x="14940" y="2951"/>
                      </a:lnTo>
                      <a:lnTo>
                        <a:pt x="15045" y="3202"/>
                      </a:lnTo>
                      <a:lnTo>
                        <a:pt x="15170" y="3683"/>
                      </a:lnTo>
                      <a:lnTo>
                        <a:pt x="15296" y="4081"/>
                      </a:lnTo>
                      <a:lnTo>
                        <a:pt x="15359" y="4416"/>
                      </a:lnTo>
                      <a:lnTo>
                        <a:pt x="15338" y="4729"/>
                      </a:lnTo>
                      <a:lnTo>
                        <a:pt x="15191" y="4980"/>
                      </a:lnTo>
                      <a:lnTo>
                        <a:pt x="15087" y="5127"/>
                      </a:lnTo>
                      <a:lnTo>
                        <a:pt x="15087" y="5190"/>
                      </a:lnTo>
                      <a:lnTo>
                        <a:pt x="15296" y="5441"/>
                      </a:lnTo>
                      <a:lnTo>
                        <a:pt x="15442" y="5504"/>
                      </a:lnTo>
                      <a:lnTo>
                        <a:pt x="15442" y="5357"/>
                      </a:lnTo>
                      <a:lnTo>
                        <a:pt x="15484" y="5420"/>
                      </a:lnTo>
                      <a:lnTo>
                        <a:pt x="15589" y="5357"/>
                      </a:lnTo>
                      <a:lnTo>
                        <a:pt x="15673" y="5357"/>
                      </a:lnTo>
                      <a:lnTo>
                        <a:pt x="15589" y="5441"/>
                      </a:lnTo>
                      <a:lnTo>
                        <a:pt x="15589" y="5525"/>
                      </a:lnTo>
                      <a:lnTo>
                        <a:pt x="15882" y="5755"/>
                      </a:lnTo>
                      <a:lnTo>
                        <a:pt x="15798" y="5817"/>
                      </a:lnTo>
                      <a:lnTo>
                        <a:pt x="15673" y="5776"/>
                      </a:lnTo>
                      <a:lnTo>
                        <a:pt x="15652" y="5859"/>
                      </a:lnTo>
                      <a:lnTo>
                        <a:pt x="15610" y="6152"/>
                      </a:lnTo>
                      <a:lnTo>
                        <a:pt x="15610" y="6278"/>
                      </a:lnTo>
                      <a:lnTo>
                        <a:pt x="15673" y="6341"/>
                      </a:lnTo>
                      <a:lnTo>
                        <a:pt x="15756" y="6257"/>
                      </a:lnTo>
                      <a:lnTo>
                        <a:pt x="15882" y="6236"/>
                      </a:lnTo>
                      <a:lnTo>
                        <a:pt x="15986" y="6278"/>
                      </a:lnTo>
                      <a:lnTo>
                        <a:pt x="16028" y="6361"/>
                      </a:lnTo>
                      <a:lnTo>
                        <a:pt x="16196" y="6299"/>
                      </a:lnTo>
                      <a:lnTo>
                        <a:pt x="16384" y="6361"/>
                      </a:lnTo>
                      <a:lnTo>
                        <a:pt x="16530" y="6445"/>
                      </a:lnTo>
                      <a:lnTo>
                        <a:pt x="16384" y="6508"/>
                      </a:lnTo>
                      <a:lnTo>
                        <a:pt x="16405" y="6654"/>
                      </a:lnTo>
                      <a:lnTo>
                        <a:pt x="16384" y="6759"/>
                      </a:lnTo>
                      <a:lnTo>
                        <a:pt x="16196" y="6780"/>
                      </a:lnTo>
                      <a:lnTo>
                        <a:pt x="16217" y="6696"/>
                      </a:lnTo>
                      <a:lnTo>
                        <a:pt x="16112" y="6613"/>
                      </a:lnTo>
                      <a:lnTo>
                        <a:pt x="16028" y="6675"/>
                      </a:lnTo>
                      <a:lnTo>
                        <a:pt x="15882" y="6654"/>
                      </a:lnTo>
                      <a:lnTo>
                        <a:pt x="15819" y="6592"/>
                      </a:lnTo>
                      <a:lnTo>
                        <a:pt x="15777" y="6445"/>
                      </a:lnTo>
                      <a:lnTo>
                        <a:pt x="15673" y="6403"/>
                      </a:lnTo>
                      <a:lnTo>
                        <a:pt x="15610" y="6403"/>
                      </a:lnTo>
                      <a:lnTo>
                        <a:pt x="15484" y="6299"/>
                      </a:lnTo>
                      <a:lnTo>
                        <a:pt x="15505" y="6131"/>
                      </a:lnTo>
                      <a:lnTo>
                        <a:pt x="15652" y="5776"/>
                      </a:lnTo>
                      <a:lnTo>
                        <a:pt x="15610" y="5671"/>
                      </a:lnTo>
                      <a:lnTo>
                        <a:pt x="15568" y="5671"/>
                      </a:lnTo>
                      <a:lnTo>
                        <a:pt x="15463" y="5776"/>
                      </a:lnTo>
                      <a:lnTo>
                        <a:pt x="15463" y="6131"/>
                      </a:lnTo>
                      <a:lnTo>
                        <a:pt x="15401" y="6341"/>
                      </a:lnTo>
                      <a:lnTo>
                        <a:pt x="15296" y="6445"/>
                      </a:lnTo>
                      <a:lnTo>
                        <a:pt x="15296" y="6508"/>
                      </a:lnTo>
                      <a:lnTo>
                        <a:pt x="15380" y="6382"/>
                      </a:lnTo>
                      <a:lnTo>
                        <a:pt x="15463" y="6382"/>
                      </a:lnTo>
                      <a:lnTo>
                        <a:pt x="15505" y="6445"/>
                      </a:lnTo>
                      <a:lnTo>
                        <a:pt x="15652" y="6445"/>
                      </a:lnTo>
                      <a:lnTo>
                        <a:pt x="15694" y="6571"/>
                      </a:lnTo>
                      <a:lnTo>
                        <a:pt x="15694" y="6780"/>
                      </a:lnTo>
                      <a:lnTo>
                        <a:pt x="15589" y="6905"/>
                      </a:lnTo>
                      <a:lnTo>
                        <a:pt x="15442" y="6968"/>
                      </a:lnTo>
                      <a:lnTo>
                        <a:pt x="15442" y="6968"/>
                      </a:lnTo>
                      <a:lnTo>
                        <a:pt x="15589" y="6780"/>
                      </a:lnTo>
                      <a:lnTo>
                        <a:pt x="15589" y="6696"/>
                      </a:lnTo>
                      <a:lnTo>
                        <a:pt x="15505" y="6675"/>
                      </a:lnTo>
                      <a:lnTo>
                        <a:pt x="15463" y="6613"/>
                      </a:lnTo>
                      <a:lnTo>
                        <a:pt x="15380" y="6675"/>
                      </a:lnTo>
                      <a:lnTo>
                        <a:pt x="15191" y="6801"/>
                      </a:lnTo>
                      <a:lnTo>
                        <a:pt x="15191" y="6905"/>
                      </a:lnTo>
                      <a:lnTo>
                        <a:pt x="15087" y="6926"/>
                      </a:lnTo>
                      <a:lnTo>
                        <a:pt x="14982" y="6989"/>
                      </a:lnTo>
                      <a:lnTo>
                        <a:pt x="14961" y="6885"/>
                      </a:lnTo>
                      <a:lnTo>
                        <a:pt x="14898" y="6864"/>
                      </a:lnTo>
                      <a:lnTo>
                        <a:pt x="14752" y="6864"/>
                      </a:lnTo>
                      <a:lnTo>
                        <a:pt x="14668" y="6822"/>
                      </a:lnTo>
                      <a:lnTo>
                        <a:pt x="14647" y="6696"/>
                      </a:lnTo>
                      <a:lnTo>
                        <a:pt x="14564" y="6675"/>
                      </a:lnTo>
                      <a:lnTo>
                        <a:pt x="14522" y="6696"/>
                      </a:lnTo>
                      <a:lnTo>
                        <a:pt x="14417" y="6696"/>
                      </a:lnTo>
                      <a:lnTo>
                        <a:pt x="14417" y="6613"/>
                      </a:lnTo>
                      <a:lnTo>
                        <a:pt x="14334" y="6571"/>
                      </a:lnTo>
                      <a:lnTo>
                        <a:pt x="14250" y="6613"/>
                      </a:lnTo>
                      <a:lnTo>
                        <a:pt x="14208" y="6613"/>
                      </a:lnTo>
                      <a:lnTo>
                        <a:pt x="14208" y="6487"/>
                      </a:lnTo>
                      <a:lnTo>
                        <a:pt x="14145" y="6403"/>
                      </a:lnTo>
                      <a:lnTo>
                        <a:pt x="14145" y="6341"/>
                      </a:lnTo>
                      <a:lnTo>
                        <a:pt x="14250" y="6299"/>
                      </a:lnTo>
                      <a:lnTo>
                        <a:pt x="14396" y="6131"/>
                      </a:lnTo>
                      <a:lnTo>
                        <a:pt x="14459" y="6131"/>
                      </a:lnTo>
                      <a:lnTo>
                        <a:pt x="14543" y="6048"/>
                      </a:lnTo>
                      <a:lnTo>
                        <a:pt x="14543" y="5964"/>
                      </a:lnTo>
                      <a:lnTo>
                        <a:pt x="14396" y="5817"/>
                      </a:lnTo>
                      <a:lnTo>
                        <a:pt x="14313" y="5755"/>
                      </a:lnTo>
                      <a:lnTo>
                        <a:pt x="14208" y="5755"/>
                      </a:lnTo>
                      <a:lnTo>
                        <a:pt x="14020" y="5859"/>
                      </a:lnTo>
                      <a:lnTo>
                        <a:pt x="13915" y="5859"/>
                      </a:lnTo>
                      <a:lnTo>
                        <a:pt x="13810" y="5776"/>
                      </a:lnTo>
                      <a:lnTo>
                        <a:pt x="13706" y="5776"/>
                      </a:lnTo>
                      <a:lnTo>
                        <a:pt x="13371" y="5922"/>
                      </a:lnTo>
                      <a:lnTo>
                        <a:pt x="13329" y="5964"/>
                      </a:lnTo>
                      <a:lnTo>
                        <a:pt x="13392" y="6027"/>
                      </a:lnTo>
                      <a:lnTo>
                        <a:pt x="13517" y="6131"/>
                      </a:lnTo>
                      <a:lnTo>
                        <a:pt x="13497" y="6152"/>
                      </a:lnTo>
                      <a:lnTo>
                        <a:pt x="13392" y="6131"/>
                      </a:lnTo>
                      <a:lnTo>
                        <a:pt x="13287" y="6131"/>
                      </a:lnTo>
                      <a:lnTo>
                        <a:pt x="13225" y="6069"/>
                      </a:lnTo>
                      <a:lnTo>
                        <a:pt x="13120" y="6048"/>
                      </a:lnTo>
                      <a:lnTo>
                        <a:pt x="12911" y="6027"/>
                      </a:lnTo>
                      <a:lnTo>
                        <a:pt x="12701" y="6048"/>
                      </a:lnTo>
                      <a:lnTo>
                        <a:pt x="12639" y="6089"/>
                      </a:lnTo>
                      <a:lnTo>
                        <a:pt x="12639" y="6152"/>
                      </a:lnTo>
                      <a:lnTo>
                        <a:pt x="12534" y="6152"/>
                      </a:lnTo>
                      <a:lnTo>
                        <a:pt x="12492" y="6131"/>
                      </a:lnTo>
                      <a:lnTo>
                        <a:pt x="12429" y="6131"/>
                      </a:lnTo>
                      <a:lnTo>
                        <a:pt x="12262" y="6236"/>
                      </a:lnTo>
                      <a:lnTo>
                        <a:pt x="12262" y="6278"/>
                      </a:lnTo>
                      <a:lnTo>
                        <a:pt x="12178" y="6299"/>
                      </a:lnTo>
                      <a:lnTo>
                        <a:pt x="12011" y="6382"/>
                      </a:lnTo>
                      <a:lnTo>
                        <a:pt x="11865" y="6466"/>
                      </a:lnTo>
                      <a:lnTo>
                        <a:pt x="11802" y="6466"/>
                      </a:lnTo>
                      <a:lnTo>
                        <a:pt x="11823" y="6403"/>
                      </a:lnTo>
                      <a:lnTo>
                        <a:pt x="11844" y="6341"/>
                      </a:lnTo>
                      <a:lnTo>
                        <a:pt x="11739" y="6382"/>
                      </a:lnTo>
                      <a:lnTo>
                        <a:pt x="11634" y="6508"/>
                      </a:lnTo>
                      <a:lnTo>
                        <a:pt x="11634" y="6571"/>
                      </a:lnTo>
                      <a:lnTo>
                        <a:pt x="11802" y="6759"/>
                      </a:lnTo>
                      <a:lnTo>
                        <a:pt x="11948" y="6989"/>
                      </a:lnTo>
                      <a:lnTo>
                        <a:pt x="12116" y="7031"/>
                      </a:lnTo>
                      <a:lnTo>
                        <a:pt x="12241" y="7198"/>
                      </a:lnTo>
                      <a:lnTo>
                        <a:pt x="12367" y="7282"/>
                      </a:lnTo>
                      <a:lnTo>
                        <a:pt x="12429" y="7408"/>
                      </a:lnTo>
                      <a:lnTo>
                        <a:pt x="12534" y="7429"/>
                      </a:lnTo>
                      <a:lnTo>
                        <a:pt x="12660" y="7512"/>
                      </a:lnTo>
                      <a:lnTo>
                        <a:pt x="12597" y="7533"/>
                      </a:lnTo>
                      <a:lnTo>
                        <a:pt x="12429" y="7533"/>
                      </a:lnTo>
                      <a:lnTo>
                        <a:pt x="12388" y="7429"/>
                      </a:lnTo>
                      <a:lnTo>
                        <a:pt x="12262" y="7324"/>
                      </a:lnTo>
                      <a:lnTo>
                        <a:pt x="12178" y="7282"/>
                      </a:lnTo>
                      <a:lnTo>
                        <a:pt x="12137" y="7282"/>
                      </a:lnTo>
                      <a:lnTo>
                        <a:pt x="12011" y="7408"/>
                      </a:lnTo>
                      <a:lnTo>
                        <a:pt x="11885" y="7408"/>
                      </a:lnTo>
                      <a:lnTo>
                        <a:pt x="11802" y="7303"/>
                      </a:lnTo>
                      <a:lnTo>
                        <a:pt x="11906" y="7198"/>
                      </a:lnTo>
                      <a:lnTo>
                        <a:pt x="11906" y="7136"/>
                      </a:lnTo>
                      <a:lnTo>
                        <a:pt x="11823" y="7136"/>
                      </a:lnTo>
                      <a:lnTo>
                        <a:pt x="11739" y="7282"/>
                      </a:lnTo>
                      <a:lnTo>
                        <a:pt x="11781" y="7512"/>
                      </a:lnTo>
                      <a:lnTo>
                        <a:pt x="11802" y="7554"/>
                      </a:lnTo>
                      <a:lnTo>
                        <a:pt x="11802" y="7638"/>
                      </a:lnTo>
                      <a:lnTo>
                        <a:pt x="11676" y="7742"/>
                      </a:lnTo>
                      <a:lnTo>
                        <a:pt x="11593" y="7910"/>
                      </a:lnTo>
                      <a:lnTo>
                        <a:pt x="11572" y="8056"/>
                      </a:lnTo>
                      <a:lnTo>
                        <a:pt x="11593" y="8224"/>
                      </a:lnTo>
                      <a:lnTo>
                        <a:pt x="11802" y="8454"/>
                      </a:lnTo>
                      <a:lnTo>
                        <a:pt x="11990" y="8538"/>
                      </a:lnTo>
                      <a:lnTo>
                        <a:pt x="12116" y="8663"/>
                      </a:lnTo>
                      <a:lnTo>
                        <a:pt x="12199" y="8663"/>
                      </a:lnTo>
                      <a:lnTo>
                        <a:pt x="12346" y="8558"/>
                      </a:lnTo>
                      <a:lnTo>
                        <a:pt x="12492" y="8496"/>
                      </a:lnTo>
                      <a:lnTo>
                        <a:pt x="12639" y="8579"/>
                      </a:lnTo>
                      <a:lnTo>
                        <a:pt x="12890" y="8600"/>
                      </a:lnTo>
                      <a:lnTo>
                        <a:pt x="12994" y="8684"/>
                      </a:lnTo>
                      <a:lnTo>
                        <a:pt x="13015" y="8810"/>
                      </a:lnTo>
                      <a:lnTo>
                        <a:pt x="13078" y="8851"/>
                      </a:lnTo>
                      <a:lnTo>
                        <a:pt x="13141" y="8789"/>
                      </a:lnTo>
                      <a:lnTo>
                        <a:pt x="13141" y="8642"/>
                      </a:lnTo>
                      <a:lnTo>
                        <a:pt x="13162" y="8579"/>
                      </a:lnTo>
                      <a:lnTo>
                        <a:pt x="13266" y="8642"/>
                      </a:lnTo>
                      <a:lnTo>
                        <a:pt x="13266" y="8705"/>
                      </a:lnTo>
                      <a:lnTo>
                        <a:pt x="13162" y="8851"/>
                      </a:lnTo>
                      <a:lnTo>
                        <a:pt x="13162" y="8956"/>
                      </a:lnTo>
                      <a:lnTo>
                        <a:pt x="13204" y="8956"/>
                      </a:lnTo>
                      <a:lnTo>
                        <a:pt x="13371" y="8810"/>
                      </a:lnTo>
                      <a:lnTo>
                        <a:pt x="13413" y="8747"/>
                      </a:lnTo>
                      <a:lnTo>
                        <a:pt x="13601" y="8684"/>
                      </a:lnTo>
                      <a:lnTo>
                        <a:pt x="13831" y="8538"/>
                      </a:lnTo>
                      <a:lnTo>
                        <a:pt x="13999" y="8496"/>
                      </a:lnTo>
                      <a:lnTo>
                        <a:pt x="14082" y="8391"/>
                      </a:lnTo>
                      <a:lnTo>
                        <a:pt x="14124" y="8391"/>
                      </a:lnTo>
                      <a:lnTo>
                        <a:pt x="14145" y="8475"/>
                      </a:lnTo>
                      <a:lnTo>
                        <a:pt x="14208" y="8496"/>
                      </a:lnTo>
                      <a:lnTo>
                        <a:pt x="14396" y="8370"/>
                      </a:lnTo>
                      <a:lnTo>
                        <a:pt x="14543" y="8370"/>
                      </a:lnTo>
                      <a:lnTo>
                        <a:pt x="14606" y="8328"/>
                      </a:lnTo>
                      <a:lnTo>
                        <a:pt x="14543" y="8391"/>
                      </a:lnTo>
                      <a:lnTo>
                        <a:pt x="14417" y="8475"/>
                      </a:lnTo>
                      <a:lnTo>
                        <a:pt x="14417" y="8538"/>
                      </a:lnTo>
                      <a:lnTo>
                        <a:pt x="14459" y="8558"/>
                      </a:lnTo>
                      <a:lnTo>
                        <a:pt x="14354" y="8747"/>
                      </a:lnTo>
                      <a:lnTo>
                        <a:pt x="14208" y="8768"/>
                      </a:lnTo>
                      <a:lnTo>
                        <a:pt x="14145" y="8705"/>
                      </a:lnTo>
                      <a:lnTo>
                        <a:pt x="14082" y="8705"/>
                      </a:lnTo>
                      <a:lnTo>
                        <a:pt x="13915" y="8851"/>
                      </a:lnTo>
                      <a:lnTo>
                        <a:pt x="13915" y="8872"/>
                      </a:lnTo>
                      <a:lnTo>
                        <a:pt x="14041" y="8893"/>
                      </a:lnTo>
                      <a:lnTo>
                        <a:pt x="14124" y="8977"/>
                      </a:lnTo>
                      <a:lnTo>
                        <a:pt x="14124" y="9123"/>
                      </a:lnTo>
                      <a:lnTo>
                        <a:pt x="13936" y="9333"/>
                      </a:lnTo>
                      <a:lnTo>
                        <a:pt x="13915" y="9479"/>
                      </a:lnTo>
                      <a:lnTo>
                        <a:pt x="13873" y="9542"/>
                      </a:lnTo>
                      <a:lnTo>
                        <a:pt x="13831" y="9626"/>
                      </a:lnTo>
                      <a:lnTo>
                        <a:pt x="13873" y="9688"/>
                      </a:lnTo>
                      <a:lnTo>
                        <a:pt x="13894" y="9751"/>
                      </a:lnTo>
                      <a:lnTo>
                        <a:pt x="13873" y="9856"/>
                      </a:lnTo>
                      <a:lnTo>
                        <a:pt x="13748" y="10002"/>
                      </a:lnTo>
                      <a:lnTo>
                        <a:pt x="13643" y="10065"/>
                      </a:lnTo>
                      <a:lnTo>
                        <a:pt x="13538" y="10065"/>
                      </a:lnTo>
                      <a:lnTo>
                        <a:pt x="13476" y="10128"/>
                      </a:lnTo>
                      <a:lnTo>
                        <a:pt x="13371" y="10232"/>
                      </a:lnTo>
                      <a:lnTo>
                        <a:pt x="13287" y="10253"/>
                      </a:lnTo>
                      <a:lnTo>
                        <a:pt x="13162" y="10232"/>
                      </a:lnTo>
                      <a:lnTo>
                        <a:pt x="12994" y="10128"/>
                      </a:lnTo>
                      <a:lnTo>
                        <a:pt x="12953" y="10149"/>
                      </a:lnTo>
                      <a:lnTo>
                        <a:pt x="12890" y="10107"/>
                      </a:lnTo>
                      <a:lnTo>
                        <a:pt x="12806" y="10002"/>
                      </a:lnTo>
                      <a:lnTo>
                        <a:pt x="12785" y="10023"/>
                      </a:lnTo>
                      <a:lnTo>
                        <a:pt x="12681" y="10170"/>
                      </a:lnTo>
                      <a:lnTo>
                        <a:pt x="12555" y="10253"/>
                      </a:lnTo>
                      <a:lnTo>
                        <a:pt x="12471" y="10358"/>
                      </a:lnTo>
                      <a:lnTo>
                        <a:pt x="12241" y="10442"/>
                      </a:lnTo>
                      <a:lnTo>
                        <a:pt x="12157" y="10483"/>
                      </a:lnTo>
                      <a:lnTo>
                        <a:pt x="12053" y="10483"/>
                      </a:lnTo>
                      <a:lnTo>
                        <a:pt x="11948" y="10462"/>
                      </a:lnTo>
                      <a:lnTo>
                        <a:pt x="11760" y="10462"/>
                      </a:lnTo>
                      <a:lnTo>
                        <a:pt x="11634" y="10567"/>
                      </a:lnTo>
                      <a:lnTo>
                        <a:pt x="11509" y="10567"/>
                      </a:lnTo>
                      <a:lnTo>
                        <a:pt x="11425" y="10630"/>
                      </a:lnTo>
                      <a:lnTo>
                        <a:pt x="11425" y="10755"/>
                      </a:lnTo>
                      <a:lnTo>
                        <a:pt x="11341" y="10965"/>
                      </a:lnTo>
                      <a:lnTo>
                        <a:pt x="11279" y="11048"/>
                      </a:lnTo>
                      <a:lnTo>
                        <a:pt x="11279" y="10965"/>
                      </a:lnTo>
                      <a:lnTo>
                        <a:pt x="11132" y="10839"/>
                      </a:lnTo>
                      <a:lnTo>
                        <a:pt x="10986" y="10839"/>
                      </a:lnTo>
                      <a:lnTo>
                        <a:pt x="10902" y="10860"/>
                      </a:lnTo>
                      <a:lnTo>
                        <a:pt x="10923" y="10944"/>
                      </a:lnTo>
                      <a:lnTo>
                        <a:pt x="11007" y="10986"/>
                      </a:lnTo>
                      <a:lnTo>
                        <a:pt x="10965" y="11090"/>
                      </a:lnTo>
                      <a:lnTo>
                        <a:pt x="10902" y="11090"/>
                      </a:lnTo>
                      <a:lnTo>
                        <a:pt x="10860" y="10986"/>
                      </a:lnTo>
                      <a:lnTo>
                        <a:pt x="10756" y="10881"/>
                      </a:lnTo>
                      <a:lnTo>
                        <a:pt x="10693" y="10881"/>
                      </a:lnTo>
                      <a:lnTo>
                        <a:pt x="10546" y="11048"/>
                      </a:lnTo>
                      <a:lnTo>
                        <a:pt x="10484" y="11174"/>
                      </a:lnTo>
                      <a:lnTo>
                        <a:pt x="10400" y="11195"/>
                      </a:lnTo>
                      <a:lnTo>
                        <a:pt x="10337" y="11195"/>
                      </a:lnTo>
                      <a:lnTo>
                        <a:pt x="10065" y="11425"/>
                      </a:lnTo>
                      <a:lnTo>
                        <a:pt x="10023" y="11613"/>
                      </a:lnTo>
                      <a:lnTo>
                        <a:pt x="9960" y="11634"/>
                      </a:lnTo>
                      <a:lnTo>
                        <a:pt x="9835" y="11676"/>
                      </a:lnTo>
                      <a:lnTo>
                        <a:pt x="9730" y="11613"/>
                      </a:lnTo>
                      <a:lnTo>
                        <a:pt x="9709" y="11634"/>
                      </a:lnTo>
                      <a:lnTo>
                        <a:pt x="9814" y="11781"/>
                      </a:lnTo>
                      <a:lnTo>
                        <a:pt x="9772" y="11843"/>
                      </a:lnTo>
                      <a:lnTo>
                        <a:pt x="9709" y="11843"/>
                      </a:lnTo>
                      <a:lnTo>
                        <a:pt x="9647" y="11739"/>
                      </a:lnTo>
                      <a:lnTo>
                        <a:pt x="9605" y="11739"/>
                      </a:lnTo>
                      <a:lnTo>
                        <a:pt x="9542" y="11843"/>
                      </a:lnTo>
                      <a:lnTo>
                        <a:pt x="9416" y="12011"/>
                      </a:lnTo>
                      <a:lnTo>
                        <a:pt x="9416" y="12095"/>
                      </a:lnTo>
                      <a:lnTo>
                        <a:pt x="9521" y="12241"/>
                      </a:lnTo>
                      <a:lnTo>
                        <a:pt x="9542" y="12367"/>
                      </a:lnTo>
                      <a:lnTo>
                        <a:pt x="9521" y="12471"/>
                      </a:lnTo>
                      <a:lnTo>
                        <a:pt x="9458" y="12576"/>
                      </a:lnTo>
                      <a:lnTo>
                        <a:pt x="9500" y="12680"/>
                      </a:lnTo>
                      <a:lnTo>
                        <a:pt x="9563" y="12659"/>
                      </a:lnTo>
                      <a:lnTo>
                        <a:pt x="9647" y="12576"/>
                      </a:lnTo>
                      <a:lnTo>
                        <a:pt x="9668" y="12639"/>
                      </a:lnTo>
                      <a:lnTo>
                        <a:pt x="9709" y="12785"/>
                      </a:lnTo>
                      <a:lnTo>
                        <a:pt x="9647" y="12827"/>
                      </a:lnTo>
                      <a:lnTo>
                        <a:pt x="9605" y="12869"/>
                      </a:lnTo>
                      <a:lnTo>
                        <a:pt x="9626" y="12931"/>
                      </a:lnTo>
                      <a:lnTo>
                        <a:pt x="9709" y="12931"/>
                      </a:lnTo>
                      <a:lnTo>
                        <a:pt x="9751" y="12869"/>
                      </a:lnTo>
                      <a:lnTo>
                        <a:pt x="9835" y="12869"/>
                      </a:lnTo>
                      <a:lnTo>
                        <a:pt x="9856" y="12931"/>
                      </a:lnTo>
                      <a:lnTo>
                        <a:pt x="9856" y="12973"/>
                      </a:lnTo>
                      <a:lnTo>
                        <a:pt x="9981" y="12994"/>
                      </a:lnTo>
                      <a:lnTo>
                        <a:pt x="10086" y="13057"/>
                      </a:lnTo>
                      <a:lnTo>
                        <a:pt x="10232" y="13057"/>
                      </a:lnTo>
                      <a:lnTo>
                        <a:pt x="10337" y="12973"/>
                      </a:lnTo>
                      <a:lnTo>
                        <a:pt x="10379" y="12764"/>
                      </a:lnTo>
                      <a:lnTo>
                        <a:pt x="10463" y="12680"/>
                      </a:lnTo>
                      <a:lnTo>
                        <a:pt x="10672" y="12680"/>
                      </a:lnTo>
                      <a:lnTo>
                        <a:pt x="10756" y="12639"/>
                      </a:lnTo>
                      <a:lnTo>
                        <a:pt x="10651" y="12764"/>
                      </a:lnTo>
                      <a:lnTo>
                        <a:pt x="10546" y="12764"/>
                      </a:lnTo>
                      <a:lnTo>
                        <a:pt x="10358" y="12952"/>
                      </a:lnTo>
                      <a:lnTo>
                        <a:pt x="10337" y="13057"/>
                      </a:lnTo>
                      <a:lnTo>
                        <a:pt x="10253" y="13141"/>
                      </a:lnTo>
                      <a:lnTo>
                        <a:pt x="10358" y="13266"/>
                      </a:lnTo>
                      <a:lnTo>
                        <a:pt x="10358" y="13350"/>
                      </a:lnTo>
                      <a:lnTo>
                        <a:pt x="10191" y="13392"/>
                      </a:lnTo>
                      <a:lnTo>
                        <a:pt x="10149" y="13350"/>
                      </a:lnTo>
                      <a:lnTo>
                        <a:pt x="10149" y="13266"/>
                      </a:lnTo>
                      <a:lnTo>
                        <a:pt x="10086" y="13203"/>
                      </a:lnTo>
                      <a:lnTo>
                        <a:pt x="9981" y="13203"/>
                      </a:lnTo>
                      <a:lnTo>
                        <a:pt x="9940" y="13099"/>
                      </a:lnTo>
                      <a:lnTo>
                        <a:pt x="9772" y="13078"/>
                      </a:lnTo>
                      <a:lnTo>
                        <a:pt x="9730" y="12994"/>
                      </a:lnTo>
                      <a:lnTo>
                        <a:pt x="9647" y="13078"/>
                      </a:lnTo>
                      <a:lnTo>
                        <a:pt x="9542" y="13099"/>
                      </a:lnTo>
                      <a:lnTo>
                        <a:pt x="9521" y="13203"/>
                      </a:lnTo>
                      <a:lnTo>
                        <a:pt x="9437" y="13266"/>
                      </a:lnTo>
                      <a:lnTo>
                        <a:pt x="9312" y="13245"/>
                      </a:lnTo>
                      <a:lnTo>
                        <a:pt x="9291" y="13308"/>
                      </a:lnTo>
                      <a:lnTo>
                        <a:pt x="9333" y="13413"/>
                      </a:lnTo>
                      <a:lnTo>
                        <a:pt x="9396" y="13413"/>
                      </a:lnTo>
                      <a:lnTo>
                        <a:pt x="9312" y="13496"/>
                      </a:lnTo>
                      <a:lnTo>
                        <a:pt x="9291" y="13664"/>
                      </a:lnTo>
                      <a:lnTo>
                        <a:pt x="9312" y="13768"/>
                      </a:lnTo>
                      <a:lnTo>
                        <a:pt x="9396" y="13768"/>
                      </a:lnTo>
                      <a:lnTo>
                        <a:pt x="9396" y="13936"/>
                      </a:lnTo>
                      <a:lnTo>
                        <a:pt x="9416" y="13999"/>
                      </a:lnTo>
                      <a:lnTo>
                        <a:pt x="9416" y="14082"/>
                      </a:lnTo>
                      <a:lnTo>
                        <a:pt x="9521" y="14187"/>
                      </a:lnTo>
                      <a:lnTo>
                        <a:pt x="9521" y="14229"/>
                      </a:lnTo>
                      <a:lnTo>
                        <a:pt x="9396" y="14250"/>
                      </a:lnTo>
                      <a:lnTo>
                        <a:pt x="9354" y="14312"/>
                      </a:lnTo>
                      <a:lnTo>
                        <a:pt x="9730" y="14501"/>
                      </a:lnTo>
                      <a:lnTo>
                        <a:pt x="9877" y="14501"/>
                      </a:lnTo>
                      <a:lnTo>
                        <a:pt x="10065" y="14417"/>
                      </a:lnTo>
                      <a:lnTo>
                        <a:pt x="10170" y="14396"/>
                      </a:lnTo>
                      <a:lnTo>
                        <a:pt x="10232" y="14438"/>
                      </a:lnTo>
                      <a:lnTo>
                        <a:pt x="10295" y="14438"/>
                      </a:lnTo>
                      <a:lnTo>
                        <a:pt x="10463" y="14229"/>
                      </a:lnTo>
                      <a:lnTo>
                        <a:pt x="10463" y="14124"/>
                      </a:lnTo>
                      <a:lnTo>
                        <a:pt x="10400" y="14040"/>
                      </a:lnTo>
                      <a:lnTo>
                        <a:pt x="10400" y="13999"/>
                      </a:lnTo>
                      <a:lnTo>
                        <a:pt x="10567" y="13915"/>
                      </a:lnTo>
                      <a:lnTo>
                        <a:pt x="10714" y="13789"/>
                      </a:lnTo>
                      <a:lnTo>
                        <a:pt x="10986" y="13622"/>
                      </a:lnTo>
                      <a:lnTo>
                        <a:pt x="11090" y="13664"/>
                      </a:lnTo>
                      <a:lnTo>
                        <a:pt x="10986" y="13664"/>
                      </a:lnTo>
                      <a:lnTo>
                        <a:pt x="10756" y="13894"/>
                      </a:lnTo>
                      <a:lnTo>
                        <a:pt x="10588" y="13978"/>
                      </a:lnTo>
                      <a:lnTo>
                        <a:pt x="10588" y="14019"/>
                      </a:lnTo>
                      <a:lnTo>
                        <a:pt x="10693" y="14103"/>
                      </a:lnTo>
                      <a:lnTo>
                        <a:pt x="10693" y="14187"/>
                      </a:lnTo>
                      <a:lnTo>
                        <a:pt x="10588" y="14333"/>
                      </a:lnTo>
                      <a:lnTo>
                        <a:pt x="10463" y="14417"/>
                      </a:lnTo>
                      <a:lnTo>
                        <a:pt x="10442" y="14543"/>
                      </a:lnTo>
                      <a:lnTo>
                        <a:pt x="10463" y="14710"/>
                      </a:lnTo>
                      <a:lnTo>
                        <a:pt x="10442" y="14815"/>
                      </a:lnTo>
                      <a:lnTo>
                        <a:pt x="10442" y="14856"/>
                      </a:lnTo>
                      <a:lnTo>
                        <a:pt x="10442" y="14961"/>
                      </a:lnTo>
                      <a:lnTo>
                        <a:pt x="10463" y="15087"/>
                      </a:lnTo>
                      <a:lnTo>
                        <a:pt x="10295" y="15149"/>
                      </a:lnTo>
                      <a:lnTo>
                        <a:pt x="10232" y="15191"/>
                      </a:lnTo>
                      <a:lnTo>
                        <a:pt x="10191" y="15275"/>
                      </a:lnTo>
                      <a:lnTo>
                        <a:pt x="10044" y="15442"/>
                      </a:lnTo>
                      <a:lnTo>
                        <a:pt x="10002" y="15463"/>
                      </a:lnTo>
                      <a:lnTo>
                        <a:pt x="10044" y="15568"/>
                      </a:lnTo>
                      <a:lnTo>
                        <a:pt x="10044" y="15672"/>
                      </a:lnTo>
                      <a:lnTo>
                        <a:pt x="10107" y="15693"/>
                      </a:lnTo>
                      <a:lnTo>
                        <a:pt x="10212" y="15672"/>
                      </a:lnTo>
                      <a:lnTo>
                        <a:pt x="10274" y="15672"/>
                      </a:lnTo>
                      <a:lnTo>
                        <a:pt x="10316" y="15714"/>
                      </a:lnTo>
                      <a:lnTo>
                        <a:pt x="10253" y="15798"/>
                      </a:lnTo>
                      <a:lnTo>
                        <a:pt x="10128" y="15798"/>
                      </a:lnTo>
                      <a:lnTo>
                        <a:pt x="10065" y="15840"/>
                      </a:lnTo>
                      <a:lnTo>
                        <a:pt x="10086" y="15903"/>
                      </a:lnTo>
                      <a:lnTo>
                        <a:pt x="10065" y="15944"/>
                      </a:lnTo>
                      <a:lnTo>
                        <a:pt x="10086" y="16028"/>
                      </a:lnTo>
                      <a:lnTo>
                        <a:pt x="10023" y="16091"/>
                      </a:lnTo>
                      <a:lnTo>
                        <a:pt x="9940" y="16112"/>
                      </a:lnTo>
                      <a:lnTo>
                        <a:pt x="9835" y="16154"/>
                      </a:lnTo>
                      <a:lnTo>
                        <a:pt x="9751" y="16133"/>
                      </a:lnTo>
                      <a:lnTo>
                        <a:pt x="9709" y="16154"/>
                      </a:lnTo>
                      <a:lnTo>
                        <a:pt x="9772" y="16216"/>
                      </a:lnTo>
                      <a:lnTo>
                        <a:pt x="9877" y="16237"/>
                      </a:lnTo>
                      <a:lnTo>
                        <a:pt x="9960" y="16300"/>
                      </a:lnTo>
                      <a:lnTo>
                        <a:pt x="10086" y="16154"/>
                      </a:lnTo>
                      <a:lnTo>
                        <a:pt x="10337" y="16007"/>
                      </a:lnTo>
                      <a:lnTo>
                        <a:pt x="10379" y="16007"/>
                      </a:lnTo>
                      <a:lnTo>
                        <a:pt x="10463" y="16028"/>
                      </a:lnTo>
                      <a:lnTo>
                        <a:pt x="10546" y="15944"/>
                      </a:lnTo>
                      <a:lnTo>
                        <a:pt x="10714" y="15882"/>
                      </a:lnTo>
                      <a:lnTo>
                        <a:pt x="10693" y="15944"/>
                      </a:lnTo>
                      <a:lnTo>
                        <a:pt x="10630" y="16007"/>
                      </a:lnTo>
                      <a:lnTo>
                        <a:pt x="10630" y="16049"/>
                      </a:lnTo>
                      <a:lnTo>
                        <a:pt x="10693" y="16091"/>
                      </a:lnTo>
                      <a:lnTo>
                        <a:pt x="10714" y="16196"/>
                      </a:lnTo>
                      <a:lnTo>
                        <a:pt x="10693" y="16237"/>
                      </a:lnTo>
                      <a:lnTo>
                        <a:pt x="10776" y="16300"/>
                      </a:lnTo>
                      <a:lnTo>
                        <a:pt x="10881" y="16216"/>
                      </a:lnTo>
                      <a:lnTo>
                        <a:pt x="10944" y="16133"/>
                      </a:lnTo>
                      <a:lnTo>
                        <a:pt x="10986" y="16196"/>
                      </a:lnTo>
                      <a:lnTo>
                        <a:pt x="10965" y="16237"/>
                      </a:lnTo>
                      <a:lnTo>
                        <a:pt x="11049" y="16363"/>
                      </a:lnTo>
                      <a:lnTo>
                        <a:pt x="11069" y="16551"/>
                      </a:lnTo>
                      <a:lnTo>
                        <a:pt x="11049" y="16656"/>
                      </a:lnTo>
                      <a:lnTo>
                        <a:pt x="11090" y="16823"/>
                      </a:lnTo>
                      <a:lnTo>
                        <a:pt x="11153" y="16823"/>
                      </a:lnTo>
                      <a:lnTo>
                        <a:pt x="11195" y="16677"/>
                      </a:lnTo>
                      <a:lnTo>
                        <a:pt x="11195" y="16572"/>
                      </a:lnTo>
                      <a:lnTo>
                        <a:pt x="11300" y="16426"/>
                      </a:lnTo>
                      <a:lnTo>
                        <a:pt x="11321" y="16321"/>
                      </a:lnTo>
                      <a:lnTo>
                        <a:pt x="11467" y="16216"/>
                      </a:lnTo>
                      <a:lnTo>
                        <a:pt x="11488" y="16216"/>
                      </a:lnTo>
                      <a:lnTo>
                        <a:pt x="11593" y="16133"/>
                      </a:lnTo>
                      <a:lnTo>
                        <a:pt x="11739" y="16133"/>
                      </a:lnTo>
                      <a:lnTo>
                        <a:pt x="11593" y="16216"/>
                      </a:lnTo>
                      <a:lnTo>
                        <a:pt x="11425" y="16405"/>
                      </a:lnTo>
                      <a:lnTo>
                        <a:pt x="11425" y="16447"/>
                      </a:lnTo>
                      <a:lnTo>
                        <a:pt x="11572" y="16614"/>
                      </a:lnTo>
                      <a:lnTo>
                        <a:pt x="11634" y="16635"/>
                      </a:lnTo>
                      <a:lnTo>
                        <a:pt x="11802" y="16551"/>
                      </a:lnTo>
                      <a:lnTo>
                        <a:pt x="12032" y="16530"/>
                      </a:lnTo>
                      <a:lnTo>
                        <a:pt x="12137" y="16447"/>
                      </a:lnTo>
                      <a:lnTo>
                        <a:pt x="12220" y="16447"/>
                      </a:lnTo>
                      <a:lnTo>
                        <a:pt x="12429" y="16342"/>
                      </a:lnTo>
                      <a:lnTo>
                        <a:pt x="12513" y="16342"/>
                      </a:lnTo>
                      <a:lnTo>
                        <a:pt x="12429" y="16363"/>
                      </a:lnTo>
                      <a:lnTo>
                        <a:pt x="12304" y="16530"/>
                      </a:lnTo>
                      <a:lnTo>
                        <a:pt x="12304" y="16572"/>
                      </a:lnTo>
                      <a:lnTo>
                        <a:pt x="12220" y="16656"/>
                      </a:lnTo>
                      <a:lnTo>
                        <a:pt x="11906" y="16844"/>
                      </a:lnTo>
                      <a:lnTo>
                        <a:pt x="11781" y="16970"/>
                      </a:lnTo>
                      <a:lnTo>
                        <a:pt x="11676" y="17158"/>
                      </a:lnTo>
                      <a:lnTo>
                        <a:pt x="11634" y="17263"/>
                      </a:lnTo>
                      <a:lnTo>
                        <a:pt x="11697" y="17367"/>
                      </a:lnTo>
                      <a:lnTo>
                        <a:pt x="11802" y="17451"/>
                      </a:lnTo>
                      <a:lnTo>
                        <a:pt x="11613" y="17409"/>
                      </a:lnTo>
                      <a:lnTo>
                        <a:pt x="11530" y="17451"/>
                      </a:lnTo>
                      <a:lnTo>
                        <a:pt x="11425" y="17577"/>
                      </a:lnTo>
                      <a:lnTo>
                        <a:pt x="11383" y="17702"/>
                      </a:lnTo>
                      <a:lnTo>
                        <a:pt x="11216" y="17869"/>
                      </a:lnTo>
                      <a:lnTo>
                        <a:pt x="11153" y="17974"/>
                      </a:lnTo>
                      <a:lnTo>
                        <a:pt x="11174" y="18016"/>
                      </a:lnTo>
                      <a:lnTo>
                        <a:pt x="11216" y="18079"/>
                      </a:lnTo>
                      <a:lnTo>
                        <a:pt x="11195" y="18141"/>
                      </a:lnTo>
                      <a:lnTo>
                        <a:pt x="11111" y="18121"/>
                      </a:lnTo>
                      <a:lnTo>
                        <a:pt x="11090" y="18037"/>
                      </a:lnTo>
                      <a:lnTo>
                        <a:pt x="11007" y="18016"/>
                      </a:lnTo>
                      <a:lnTo>
                        <a:pt x="10944" y="18121"/>
                      </a:lnTo>
                      <a:lnTo>
                        <a:pt x="10776" y="18204"/>
                      </a:lnTo>
                      <a:lnTo>
                        <a:pt x="10839" y="18288"/>
                      </a:lnTo>
                      <a:lnTo>
                        <a:pt x="10776" y="18351"/>
                      </a:lnTo>
                      <a:lnTo>
                        <a:pt x="10693" y="18330"/>
                      </a:lnTo>
                      <a:lnTo>
                        <a:pt x="10672" y="18288"/>
                      </a:lnTo>
                      <a:lnTo>
                        <a:pt x="10630" y="18330"/>
                      </a:lnTo>
                      <a:lnTo>
                        <a:pt x="10358" y="18539"/>
                      </a:lnTo>
                      <a:lnTo>
                        <a:pt x="10274" y="18644"/>
                      </a:lnTo>
                      <a:lnTo>
                        <a:pt x="10316" y="18727"/>
                      </a:lnTo>
                      <a:lnTo>
                        <a:pt x="10253" y="18769"/>
                      </a:lnTo>
                      <a:lnTo>
                        <a:pt x="10170" y="18748"/>
                      </a:lnTo>
                      <a:lnTo>
                        <a:pt x="10170" y="18644"/>
                      </a:lnTo>
                      <a:lnTo>
                        <a:pt x="10023" y="18727"/>
                      </a:lnTo>
                      <a:lnTo>
                        <a:pt x="9898" y="18811"/>
                      </a:lnTo>
                      <a:lnTo>
                        <a:pt x="9793" y="18853"/>
                      </a:lnTo>
                      <a:lnTo>
                        <a:pt x="9751" y="18937"/>
                      </a:lnTo>
                      <a:lnTo>
                        <a:pt x="9647" y="18978"/>
                      </a:lnTo>
                      <a:lnTo>
                        <a:pt x="9500" y="18978"/>
                      </a:lnTo>
                      <a:lnTo>
                        <a:pt x="9333" y="19146"/>
                      </a:lnTo>
                      <a:lnTo>
                        <a:pt x="9082" y="19250"/>
                      </a:lnTo>
                      <a:lnTo>
                        <a:pt x="8893" y="19397"/>
                      </a:lnTo>
                      <a:lnTo>
                        <a:pt x="8810" y="19564"/>
                      </a:lnTo>
                      <a:lnTo>
                        <a:pt x="8810" y="19606"/>
                      </a:lnTo>
                      <a:lnTo>
                        <a:pt x="8872" y="19711"/>
                      </a:lnTo>
                      <a:lnTo>
                        <a:pt x="8872" y="19794"/>
                      </a:lnTo>
                      <a:lnTo>
                        <a:pt x="8852" y="19815"/>
                      </a:lnTo>
                      <a:lnTo>
                        <a:pt x="8768" y="19711"/>
                      </a:lnTo>
                      <a:lnTo>
                        <a:pt x="8747" y="19711"/>
                      </a:lnTo>
                      <a:lnTo>
                        <a:pt x="8705" y="19773"/>
                      </a:lnTo>
                      <a:lnTo>
                        <a:pt x="8747" y="19857"/>
                      </a:lnTo>
                      <a:lnTo>
                        <a:pt x="8684" y="19878"/>
                      </a:lnTo>
                      <a:lnTo>
                        <a:pt x="8621" y="19794"/>
                      </a:lnTo>
                      <a:lnTo>
                        <a:pt x="8705" y="19711"/>
                      </a:lnTo>
                      <a:cubicBezTo>
                        <a:pt x="8761" y="19673"/>
                        <a:pt x="8717" y="19603"/>
                        <a:pt x="8677" y="19603"/>
                      </a:cubicBezTo>
                      <a:cubicBezTo>
                        <a:pt x="8673" y="19603"/>
                        <a:pt x="8668" y="19604"/>
                        <a:pt x="8663" y="19606"/>
                      </a:cubicBezTo>
                      <a:lnTo>
                        <a:pt x="8600" y="19585"/>
                      </a:lnTo>
                      <a:lnTo>
                        <a:pt x="8496" y="19585"/>
                      </a:lnTo>
                      <a:lnTo>
                        <a:pt x="8454" y="19564"/>
                      </a:lnTo>
                      <a:lnTo>
                        <a:pt x="8349" y="19585"/>
                      </a:lnTo>
                      <a:lnTo>
                        <a:pt x="8161" y="19606"/>
                      </a:lnTo>
                      <a:lnTo>
                        <a:pt x="8056" y="19669"/>
                      </a:lnTo>
                      <a:lnTo>
                        <a:pt x="7973" y="19773"/>
                      </a:lnTo>
                      <a:lnTo>
                        <a:pt x="7826" y="19815"/>
                      </a:lnTo>
                      <a:lnTo>
                        <a:pt x="7680" y="19899"/>
                      </a:lnTo>
                      <a:lnTo>
                        <a:pt x="7554" y="20066"/>
                      </a:lnTo>
                      <a:lnTo>
                        <a:pt x="7575" y="20108"/>
                      </a:lnTo>
                      <a:lnTo>
                        <a:pt x="7533" y="20171"/>
                      </a:lnTo>
                      <a:lnTo>
                        <a:pt x="7471" y="20171"/>
                      </a:lnTo>
                      <a:lnTo>
                        <a:pt x="7345" y="20213"/>
                      </a:lnTo>
                      <a:lnTo>
                        <a:pt x="7261" y="20276"/>
                      </a:lnTo>
                      <a:lnTo>
                        <a:pt x="7261" y="20338"/>
                      </a:lnTo>
                      <a:lnTo>
                        <a:pt x="7219" y="20338"/>
                      </a:lnTo>
                      <a:lnTo>
                        <a:pt x="7115" y="20318"/>
                      </a:lnTo>
                      <a:lnTo>
                        <a:pt x="7010" y="20338"/>
                      </a:lnTo>
                      <a:lnTo>
                        <a:pt x="6989" y="20422"/>
                      </a:lnTo>
                      <a:lnTo>
                        <a:pt x="6947" y="20548"/>
                      </a:lnTo>
                      <a:lnTo>
                        <a:pt x="6947" y="20590"/>
                      </a:lnTo>
                      <a:cubicBezTo>
                        <a:pt x="6927" y="20590"/>
                        <a:pt x="6906" y="20610"/>
                        <a:pt x="6885" y="20610"/>
                      </a:cubicBezTo>
                      <a:lnTo>
                        <a:pt x="6843" y="20590"/>
                      </a:lnTo>
                      <a:lnTo>
                        <a:pt x="6906" y="20485"/>
                      </a:lnTo>
                      <a:lnTo>
                        <a:pt x="6822" y="20380"/>
                      </a:lnTo>
                      <a:lnTo>
                        <a:pt x="6675" y="20380"/>
                      </a:lnTo>
                      <a:lnTo>
                        <a:pt x="6634" y="20422"/>
                      </a:lnTo>
                      <a:lnTo>
                        <a:pt x="6571" y="20485"/>
                      </a:lnTo>
                      <a:lnTo>
                        <a:pt x="6466" y="20485"/>
                      </a:lnTo>
                      <a:lnTo>
                        <a:pt x="6403" y="20527"/>
                      </a:lnTo>
                      <a:lnTo>
                        <a:pt x="6299" y="20422"/>
                      </a:lnTo>
                      <a:lnTo>
                        <a:pt x="6257" y="20422"/>
                      </a:lnTo>
                      <a:lnTo>
                        <a:pt x="6152" y="20610"/>
                      </a:lnTo>
                      <a:lnTo>
                        <a:pt x="6090" y="20631"/>
                      </a:lnTo>
                      <a:lnTo>
                        <a:pt x="5985" y="20715"/>
                      </a:lnTo>
                      <a:lnTo>
                        <a:pt x="5943" y="20694"/>
                      </a:lnTo>
                      <a:lnTo>
                        <a:pt x="5880" y="20736"/>
                      </a:lnTo>
                      <a:lnTo>
                        <a:pt x="5859" y="20841"/>
                      </a:lnTo>
                      <a:lnTo>
                        <a:pt x="5880" y="20945"/>
                      </a:lnTo>
                      <a:lnTo>
                        <a:pt x="5943" y="20966"/>
                      </a:lnTo>
                      <a:cubicBezTo>
                        <a:pt x="5776" y="21029"/>
                        <a:pt x="5629" y="21071"/>
                        <a:pt x="5462" y="21154"/>
                      </a:cubicBezTo>
                      <a:lnTo>
                        <a:pt x="5441" y="21071"/>
                      </a:lnTo>
                      <a:lnTo>
                        <a:pt x="5378" y="21050"/>
                      </a:lnTo>
                      <a:lnTo>
                        <a:pt x="5378" y="21154"/>
                      </a:lnTo>
                      <a:lnTo>
                        <a:pt x="5378" y="21217"/>
                      </a:lnTo>
                      <a:cubicBezTo>
                        <a:pt x="5357" y="21217"/>
                        <a:pt x="5336" y="21238"/>
                        <a:pt x="5274" y="21238"/>
                      </a:cubicBezTo>
                      <a:lnTo>
                        <a:pt x="5232" y="21217"/>
                      </a:lnTo>
                      <a:lnTo>
                        <a:pt x="5169" y="21134"/>
                      </a:lnTo>
                      <a:lnTo>
                        <a:pt x="5064" y="21154"/>
                      </a:lnTo>
                      <a:lnTo>
                        <a:pt x="5064" y="21238"/>
                      </a:lnTo>
                      <a:lnTo>
                        <a:pt x="5127" y="21280"/>
                      </a:lnTo>
                      <a:cubicBezTo>
                        <a:pt x="5106" y="21322"/>
                        <a:pt x="5043" y="21322"/>
                        <a:pt x="5022" y="21343"/>
                      </a:cubicBezTo>
                      <a:lnTo>
                        <a:pt x="4960" y="21280"/>
                      </a:lnTo>
                      <a:lnTo>
                        <a:pt x="4960" y="21364"/>
                      </a:lnTo>
                      <a:cubicBezTo>
                        <a:pt x="4939" y="21385"/>
                        <a:pt x="4918" y="21385"/>
                        <a:pt x="4897" y="21385"/>
                      </a:cubicBezTo>
                      <a:lnTo>
                        <a:pt x="4855" y="21343"/>
                      </a:lnTo>
                      <a:lnTo>
                        <a:pt x="4730" y="21322"/>
                      </a:lnTo>
                      <a:lnTo>
                        <a:pt x="4688" y="21238"/>
                      </a:lnTo>
                      <a:lnTo>
                        <a:pt x="4583" y="21238"/>
                      </a:lnTo>
                      <a:lnTo>
                        <a:pt x="4478" y="21343"/>
                      </a:lnTo>
                      <a:lnTo>
                        <a:pt x="4478" y="21426"/>
                      </a:lnTo>
                      <a:lnTo>
                        <a:pt x="4541" y="21489"/>
                      </a:lnTo>
                      <a:cubicBezTo>
                        <a:pt x="4520" y="21489"/>
                        <a:pt x="4499" y="21531"/>
                        <a:pt x="4499" y="21531"/>
                      </a:cubicBezTo>
                      <a:lnTo>
                        <a:pt x="4395" y="21468"/>
                      </a:lnTo>
                      <a:lnTo>
                        <a:pt x="4290" y="21552"/>
                      </a:lnTo>
                      <a:lnTo>
                        <a:pt x="4290" y="21594"/>
                      </a:lnTo>
                      <a:cubicBezTo>
                        <a:pt x="4081" y="21678"/>
                        <a:pt x="3893" y="21761"/>
                        <a:pt x="3683" y="21845"/>
                      </a:cubicBezTo>
                      <a:lnTo>
                        <a:pt x="3704" y="21782"/>
                      </a:lnTo>
                      <a:lnTo>
                        <a:pt x="3809" y="21740"/>
                      </a:lnTo>
                      <a:lnTo>
                        <a:pt x="3746" y="21698"/>
                      </a:lnTo>
                      <a:lnTo>
                        <a:pt x="3704" y="21573"/>
                      </a:lnTo>
                      <a:lnTo>
                        <a:pt x="3600" y="21636"/>
                      </a:lnTo>
                      <a:lnTo>
                        <a:pt x="3432" y="21636"/>
                      </a:lnTo>
                      <a:lnTo>
                        <a:pt x="3453" y="21698"/>
                      </a:lnTo>
                      <a:lnTo>
                        <a:pt x="3390" y="21803"/>
                      </a:lnTo>
                      <a:lnTo>
                        <a:pt x="3286" y="21845"/>
                      </a:lnTo>
                      <a:lnTo>
                        <a:pt x="3160" y="21970"/>
                      </a:lnTo>
                      <a:lnTo>
                        <a:pt x="3160" y="22012"/>
                      </a:lnTo>
                      <a:cubicBezTo>
                        <a:pt x="2951" y="22096"/>
                        <a:pt x="2742" y="22159"/>
                        <a:pt x="2533" y="22201"/>
                      </a:cubicBezTo>
                      <a:lnTo>
                        <a:pt x="2512" y="22180"/>
                      </a:lnTo>
                      <a:lnTo>
                        <a:pt x="2386" y="22222"/>
                      </a:lnTo>
                      <a:lnTo>
                        <a:pt x="2407" y="22263"/>
                      </a:lnTo>
                      <a:cubicBezTo>
                        <a:pt x="2344" y="22263"/>
                        <a:pt x="2302" y="22284"/>
                        <a:pt x="2240" y="22284"/>
                      </a:cubicBezTo>
                      <a:cubicBezTo>
                        <a:pt x="2177" y="22305"/>
                        <a:pt x="2093" y="22305"/>
                        <a:pt x="2009" y="22326"/>
                      </a:cubicBezTo>
                      <a:lnTo>
                        <a:pt x="1926" y="22263"/>
                      </a:lnTo>
                      <a:lnTo>
                        <a:pt x="1821" y="22368"/>
                      </a:lnTo>
                      <a:lnTo>
                        <a:pt x="1821" y="22389"/>
                      </a:lnTo>
                      <a:cubicBezTo>
                        <a:pt x="1758" y="22410"/>
                        <a:pt x="1654" y="22410"/>
                        <a:pt x="1570" y="22431"/>
                      </a:cubicBezTo>
                      <a:cubicBezTo>
                        <a:pt x="1264" y="22480"/>
                        <a:pt x="957" y="22500"/>
                        <a:pt x="651" y="22500"/>
                      </a:cubicBezTo>
                      <a:cubicBezTo>
                        <a:pt x="434" y="22500"/>
                        <a:pt x="218" y="22490"/>
                        <a:pt x="1" y="22473"/>
                      </a:cubicBezTo>
                      <a:lnTo>
                        <a:pt x="1" y="22473"/>
                      </a:lnTo>
                      <a:cubicBezTo>
                        <a:pt x="332" y="22512"/>
                        <a:pt x="664" y="22527"/>
                        <a:pt x="990" y="22527"/>
                      </a:cubicBezTo>
                      <a:cubicBezTo>
                        <a:pt x="1179" y="22527"/>
                        <a:pt x="1365" y="22522"/>
                        <a:pt x="1549" y="22514"/>
                      </a:cubicBezTo>
                      <a:lnTo>
                        <a:pt x="1549" y="22535"/>
                      </a:lnTo>
                      <a:lnTo>
                        <a:pt x="1654" y="22577"/>
                      </a:lnTo>
                      <a:lnTo>
                        <a:pt x="1612" y="22514"/>
                      </a:lnTo>
                      <a:cubicBezTo>
                        <a:pt x="2093" y="22473"/>
                        <a:pt x="2533" y="22389"/>
                        <a:pt x="2972" y="22263"/>
                      </a:cubicBezTo>
                      <a:lnTo>
                        <a:pt x="2972" y="22263"/>
                      </a:lnTo>
                      <a:lnTo>
                        <a:pt x="2867" y="22368"/>
                      </a:lnTo>
                      <a:lnTo>
                        <a:pt x="3077" y="22368"/>
                      </a:lnTo>
                      <a:lnTo>
                        <a:pt x="3223" y="22222"/>
                      </a:lnTo>
                      <a:lnTo>
                        <a:pt x="3370" y="22222"/>
                      </a:lnTo>
                      <a:lnTo>
                        <a:pt x="3453" y="22159"/>
                      </a:lnTo>
                      <a:cubicBezTo>
                        <a:pt x="3579" y="22096"/>
                        <a:pt x="3746" y="22075"/>
                        <a:pt x="3872" y="22012"/>
                      </a:cubicBezTo>
                      <a:lnTo>
                        <a:pt x="3893" y="22054"/>
                      </a:lnTo>
                      <a:lnTo>
                        <a:pt x="4081" y="22054"/>
                      </a:lnTo>
                      <a:lnTo>
                        <a:pt x="4227" y="21991"/>
                      </a:lnTo>
                      <a:lnTo>
                        <a:pt x="4290" y="21719"/>
                      </a:lnTo>
                      <a:lnTo>
                        <a:pt x="4311" y="21803"/>
                      </a:lnTo>
                      <a:lnTo>
                        <a:pt x="4374" y="21845"/>
                      </a:lnTo>
                      <a:lnTo>
                        <a:pt x="4416" y="21740"/>
                      </a:lnTo>
                      <a:lnTo>
                        <a:pt x="4458" y="21657"/>
                      </a:lnTo>
                      <a:lnTo>
                        <a:pt x="4520" y="21678"/>
                      </a:lnTo>
                      <a:lnTo>
                        <a:pt x="4562" y="21740"/>
                      </a:lnTo>
                      <a:lnTo>
                        <a:pt x="4604" y="21719"/>
                      </a:lnTo>
                      <a:lnTo>
                        <a:pt x="4688" y="21615"/>
                      </a:lnTo>
                      <a:lnTo>
                        <a:pt x="4834" y="21531"/>
                      </a:lnTo>
                      <a:lnTo>
                        <a:pt x="4834" y="21468"/>
                      </a:lnTo>
                      <a:cubicBezTo>
                        <a:pt x="5043" y="21406"/>
                        <a:pt x="5253" y="21301"/>
                        <a:pt x="5462" y="21217"/>
                      </a:cubicBezTo>
                      <a:lnTo>
                        <a:pt x="5462" y="21217"/>
                      </a:lnTo>
                      <a:lnTo>
                        <a:pt x="5420" y="21238"/>
                      </a:lnTo>
                      <a:lnTo>
                        <a:pt x="5546" y="21238"/>
                      </a:lnTo>
                      <a:lnTo>
                        <a:pt x="5504" y="21196"/>
                      </a:lnTo>
                      <a:cubicBezTo>
                        <a:pt x="5839" y="21050"/>
                        <a:pt x="6173" y="20903"/>
                        <a:pt x="6508" y="20778"/>
                      </a:cubicBezTo>
                      <a:lnTo>
                        <a:pt x="6571" y="20799"/>
                      </a:lnTo>
                      <a:lnTo>
                        <a:pt x="6759" y="20778"/>
                      </a:lnTo>
                      <a:lnTo>
                        <a:pt x="6822" y="20694"/>
                      </a:lnTo>
                      <a:lnTo>
                        <a:pt x="6989" y="20715"/>
                      </a:lnTo>
                      <a:lnTo>
                        <a:pt x="6989" y="20673"/>
                      </a:lnTo>
                      <a:lnTo>
                        <a:pt x="6927" y="20610"/>
                      </a:lnTo>
                      <a:cubicBezTo>
                        <a:pt x="7031" y="20569"/>
                        <a:pt x="7136" y="20527"/>
                        <a:pt x="7240" y="20485"/>
                      </a:cubicBezTo>
                      <a:lnTo>
                        <a:pt x="7282" y="20485"/>
                      </a:lnTo>
                      <a:cubicBezTo>
                        <a:pt x="7324" y="20464"/>
                        <a:pt x="7387" y="20422"/>
                        <a:pt x="7429" y="20422"/>
                      </a:cubicBezTo>
                      <a:lnTo>
                        <a:pt x="7450" y="20485"/>
                      </a:lnTo>
                      <a:lnTo>
                        <a:pt x="7554" y="20485"/>
                      </a:lnTo>
                      <a:lnTo>
                        <a:pt x="7617" y="20380"/>
                      </a:lnTo>
                      <a:lnTo>
                        <a:pt x="7638" y="20464"/>
                      </a:lnTo>
                      <a:lnTo>
                        <a:pt x="7659" y="20464"/>
                      </a:lnTo>
                      <a:lnTo>
                        <a:pt x="7701" y="20380"/>
                      </a:lnTo>
                      <a:lnTo>
                        <a:pt x="7763" y="20318"/>
                      </a:lnTo>
                      <a:lnTo>
                        <a:pt x="7868" y="20318"/>
                      </a:lnTo>
                      <a:lnTo>
                        <a:pt x="7973" y="20255"/>
                      </a:lnTo>
                      <a:lnTo>
                        <a:pt x="8015" y="20171"/>
                      </a:lnTo>
                      <a:cubicBezTo>
                        <a:pt x="8077" y="20150"/>
                        <a:pt x="8161" y="20087"/>
                        <a:pt x="8224" y="20066"/>
                      </a:cubicBezTo>
                      <a:lnTo>
                        <a:pt x="8224" y="20066"/>
                      </a:lnTo>
                      <a:lnTo>
                        <a:pt x="8182" y="20108"/>
                      </a:lnTo>
                      <a:lnTo>
                        <a:pt x="8182" y="20213"/>
                      </a:lnTo>
                      <a:lnTo>
                        <a:pt x="8224" y="20255"/>
                      </a:lnTo>
                      <a:lnTo>
                        <a:pt x="8370" y="20150"/>
                      </a:lnTo>
                      <a:lnTo>
                        <a:pt x="8391" y="20066"/>
                      </a:lnTo>
                      <a:lnTo>
                        <a:pt x="8475" y="20045"/>
                      </a:lnTo>
                      <a:lnTo>
                        <a:pt x="8496" y="20087"/>
                      </a:lnTo>
                      <a:lnTo>
                        <a:pt x="8538" y="20045"/>
                      </a:lnTo>
                      <a:lnTo>
                        <a:pt x="8580" y="20045"/>
                      </a:lnTo>
                      <a:lnTo>
                        <a:pt x="8600" y="20108"/>
                      </a:lnTo>
                      <a:lnTo>
                        <a:pt x="8580" y="20192"/>
                      </a:lnTo>
                      <a:lnTo>
                        <a:pt x="8642" y="20192"/>
                      </a:lnTo>
                      <a:lnTo>
                        <a:pt x="8705" y="20087"/>
                      </a:lnTo>
                      <a:lnTo>
                        <a:pt x="8789" y="20087"/>
                      </a:lnTo>
                      <a:lnTo>
                        <a:pt x="8872" y="20004"/>
                      </a:lnTo>
                      <a:lnTo>
                        <a:pt x="8977" y="20004"/>
                      </a:lnTo>
                      <a:lnTo>
                        <a:pt x="9082" y="19857"/>
                      </a:lnTo>
                      <a:lnTo>
                        <a:pt x="9186" y="19794"/>
                      </a:lnTo>
                      <a:lnTo>
                        <a:pt x="9270" y="19836"/>
                      </a:lnTo>
                      <a:lnTo>
                        <a:pt x="9270" y="19899"/>
                      </a:lnTo>
                      <a:lnTo>
                        <a:pt x="9186" y="20004"/>
                      </a:lnTo>
                      <a:lnTo>
                        <a:pt x="9103" y="20150"/>
                      </a:lnTo>
                      <a:lnTo>
                        <a:pt x="9103" y="20192"/>
                      </a:lnTo>
                      <a:lnTo>
                        <a:pt x="9165" y="20192"/>
                      </a:lnTo>
                      <a:lnTo>
                        <a:pt x="9312" y="20045"/>
                      </a:lnTo>
                      <a:lnTo>
                        <a:pt x="9312" y="19857"/>
                      </a:lnTo>
                      <a:lnTo>
                        <a:pt x="9333" y="19836"/>
                      </a:lnTo>
                      <a:lnTo>
                        <a:pt x="9396" y="19899"/>
                      </a:lnTo>
                      <a:lnTo>
                        <a:pt x="9479" y="19857"/>
                      </a:lnTo>
                      <a:lnTo>
                        <a:pt x="9542" y="19878"/>
                      </a:lnTo>
                      <a:lnTo>
                        <a:pt x="9647" y="19878"/>
                      </a:lnTo>
                      <a:lnTo>
                        <a:pt x="9751" y="19753"/>
                      </a:lnTo>
                      <a:lnTo>
                        <a:pt x="9793" y="19753"/>
                      </a:lnTo>
                      <a:lnTo>
                        <a:pt x="9814" y="19773"/>
                      </a:lnTo>
                      <a:lnTo>
                        <a:pt x="9856" y="19648"/>
                      </a:lnTo>
                      <a:lnTo>
                        <a:pt x="9919" y="19585"/>
                      </a:lnTo>
                      <a:lnTo>
                        <a:pt x="9940" y="19627"/>
                      </a:lnTo>
                      <a:lnTo>
                        <a:pt x="9919" y="19690"/>
                      </a:lnTo>
                      <a:lnTo>
                        <a:pt x="9919" y="19794"/>
                      </a:lnTo>
                      <a:lnTo>
                        <a:pt x="9960" y="19773"/>
                      </a:lnTo>
                      <a:lnTo>
                        <a:pt x="10044" y="19669"/>
                      </a:lnTo>
                      <a:lnTo>
                        <a:pt x="10002" y="19648"/>
                      </a:lnTo>
                      <a:lnTo>
                        <a:pt x="10065" y="19564"/>
                      </a:lnTo>
                      <a:lnTo>
                        <a:pt x="10065" y="19522"/>
                      </a:lnTo>
                      <a:lnTo>
                        <a:pt x="9898" y="19522"/>
                      </a:lnTo>
                      <a:lnTo>
                        <a:pt x="9856" y="19481"/>
                      </a:lnTo>
                      <a:lnTo>
                        <a:pt x="10023" y="19439"/>
                      </a:lnTo>
                      <a:lnTo>
                        <a:pt x="10212" y="19334"/>
                      </a:lnTo>
                      <a:lnTo>
                        <a:pt x="10442" y="19334"/>
                      </a:lnTo>
                      <a:lnTo>
                        <a:pt x="10484" y="19271"/>
                      </a:lnTo>
                      <a:lnTo>
                        <a:pt x="10484" y="19209"/>
                      </a:lnTo>
                      <a:lnTo>
                        <a:pt x="10442" y="19209"/>
                      </a:lnTo>
                      <a:lnTo>
                        <a:pt x="10484" y="19167"/>
                      </a:lnTo>
                      <a:lnTo>
                        <a:pt x="10567" y="19146"/>
                      </a:lnTo>
                      <a:lnTo>
                        <a:pt x="10651" y="19104"/>
                      </a:lnTo>
                      <a:lnTo>
                        <a:pt x="10693" y="19104"/>
                      </a:lnTo>
                      <a:lnTo>
                        <a:pt x="10735" y="19209"/>
                      </a:lnTo>
                      <a:lnTo>
                        <a:pt x="10839" y="19209"/>
                      </a:lnTo>
                      <a:lnTo>
                        <a:pt x="10881" y="19125"/>
                      </a:lnTo>
                      <a:lnTo>
                        <a:pt x="10860" y="19104"/>
                      </a:lnTo>
                      <a:lnTo>
                        <a:pt x="10944" y="19020"/>
                      </a:lnTo>
                      <a:lnTo>
                        <a:pt x="10944" y="18916"/>
                      </a:lnTo>
                      <a:lnTo>
                        <a:pt x="10986" y="18853"/>
                      </a:lnTo>
                      <a:lnTo>
                        <a:pt x="11049" y="18916"/>
                      </a:lnTo>
                      <a:lnTo>
                        <a:pt x="11049" y="18999"/>
                      </a:lnTo>
                      <a:lnTo>
                        <a:pt x="11090" y="19041"/>
                      </a:lnTo>
                      <a:lnTo>
                        <a:pt x="11216" y="18957"/>
                      </a:lnTo>
                      <a:lnTo>
                        <a:pt x="11279" y="18895"/>
                      </a:lnTo>
                      <a:lnTo>
                        <a:pt x="11362" y="18895"/>
                      </a:lnTo>
                      <a:lnTo>
                        <a:pt x="11404" y="18790"/>
                      </a:lnTo>
                      <a:lnTo>
                        <a:pt x="11425" y="18748"/>
                      </a:lnTo>
                      <a:lnTo>
                        <a:pt x="11488" y="18811"/>
                      </a:lnTo>
                      <a:lnTo>
                        <a:pt x="11593" y="18790"/>
                      </a:lnTo>
                      <a:lnTo>
                        <a:pt x="11718" y="18623"/>
                      </a:lnTo>
                      <a:lnTo>
                        <a:pt x="11718" y="18539"/>
                      </a:lnTo>
                      <a:lnTo>
                        <a:pt x="11613" y="18539"/>
                      </a:lnTo>
                      <a:lnTo>
                        <a:pt x="11593" y="18518"/>
                      </a:lnTo>
                      <a:lnTo>
                        <a:pt x="11739" y="18413"/>
                      </a:lnTo>
                      <a:lnTo>
                        <a:pt x="11844" y="18393"/>
                      </a:lnTo>
                      <a:lnTo>
                        <a:pt x="11927" y="18288"/>
                      </a:lnTo>
                      <a:lnTo>
                        <a:pt x="11990" y="18288"/>
                      </a:lnTo>
                      <a:lnTo>
                        <a:pt x="12011" y="18330"/>
                      </a:lnTo>
                      <a:lnTo>
                        <a:pt x="12137" y="18204"/>
                      </a:lnTo>
                      <a:lnTo>
                        <a:pt x="12241" y="18141"/>
                      </a:lnTo>
                      <a:lnTo>
                        <a:pt x="12262" y="18079"/>
                      </a:lnTo>
                      <a:lnTo>
                        <a:pt x="12346" y="18037"/>
                      </a:lnTo>
                      <a:lnTo>
                        <a:pt x="12367" y="17995"/>
                      </a:lnTo>
                      <a:lnTo>
                        <a:pt x="12450" y="17995"/>
                      </a:lnTo>
                      <a:lnTo>
                        <a:pt x="12471" y="18079"/>
                      </a:lnTo>
                      <a:lnTo>
                        <a:pt x="12534" y="18100"/>
                      </a:lnTo>
                      <a:lnTo>
                        <a:pt x="12555" y="18016"/>
                      </a:lnTo>
                      <a:lnTo>
                        <a:pt x="12660" y="18016"/>
                      </a:lnTo>
                      <a:lnTo>
                        <a:pt x="12722" y="17995"/>
                      </a:lnTo>
                      <a:lnTo>
                        <a:pt x="12722" y="17911"/>
                      </a:lnTo>
                      <a:lnTo>
                        <a:pt x="12827" y="17890"/>
                      </a:lnTo>
                      <a:lnTo>
                        <a:pt x="12848" y="17828"/>
                      </a:lnTo>
                      <a:lnTo>
                        <a:pt x="12869" y="17869"/>
                      </a:lnTo>
                      <a:lnTo>
                        <a:pt x="13036" y="17890"/>
                      </a:lnTo>
                      <a:lnTo>
                        <a:pt x="13057" y="17786"/>
                      </a:lnTo>
                      <a:lnTo>
                        <a:pt x="13099" y="17786"/>
                      </a:lnTo>
                      <a:lnTo>
                        <a:pt x="13099" y="17849"/>
                      </a:lnTo>
                      <a:lnTo>
                        <a:pt x="13162" y="17849"/>
                      </a:lnTo>
                      <a:lnTo>
                        <a:pt x="13204" y="17786"/>
                      </a:lnTo>
                      <a:lnTo>
                        <a:pt x="13266" y="17849"/>
                      </a:lnTo>
                      <a:lnTo>
                        <a:pt x="13308" y="17807"/>
                      </a:lnTo>
                      <a:lnTo>
                        <a:pt x="13371" y="17660"/>
                      </a:lnTo>
                      <a:lnTo>
                        <a:pt x="13308" y="17660"/>
                      </a:lnTo>
                      <a:lnTo>
                        <a:pt x="13266" y="17681"/>
                      </a:lnTo>
                      <a:lnTo>
                        <a:pt x="13287" y="17597"/>
                      </a:lnTo>
                      <a:lnTo>
                        <a:pt x="13350" y="17556"/>
                      </a:lnTo>
                      <a:cubicBezTo>
                        <a:pt x="13371" y="17618"/>
                        <a:pt x="13392" y="17702"/>
                        <a:pt x="13455" y="17765"/>
                      </a:cubicBezTo>
                      <a:cubicBezTo>
                        <a:pt x="13517" y="17849"/>
                        <a:pt x="13392" y="17995"/>
                        <a:pt x="13308" y="18079"/>
                      </a:cubicBezTo>
                      <a:lnTo>
                        <a:pt x="13245" y="18183"/>
                      </a:lnTo>
                      <a:lnTo>
                        <a:pt x="13266" y="18225"/>
                      </a:lnTo>
                      <a:lnTo>
                        <a:pt x="13371" y="18309"/>
                      </a:lnTo>
                      <a:lnTo>
                        <a:pt x="13350" y="18413"/>
                      </a:lnTo>
                      <a:lnTo>
                        <a:pt x="13266" y="18351"/>
                      </a:lnTo>
                      <a:lnTo>
                        <a:pt x="13245" y="18393"/>
                      </a:lnTo>
                      <a:lnTo>
                        <a:pt x="13266" y="18497"/>
                      </a:lnTo>
                      <a:lnTo>
                        <a:pt x="13162" y="18623"/>
                      </a:lnTo>
                      <a:lnTo>
                        <a:pt x="13099" y="18602"/>
                      </a:lnTo>
                      <a:lnTo>
                        <a:pt x="13099" y="18351"/>
                      </a:lnTo>
                      <a:lnTo>
                        <a:pt x="13057" y="18330"/>
                      </a:lnTo>
                      <a:lnTo>
                        <a:pt x="12890" y="18351"/>
                      </a:lnTo>
                      <a:lnTo>
                        <a:pt x="12639" y="18497"/>
                      </a:lnTo>
                      <a:lnTo>
                        <a:pt x="12471" y="18602"/>
                      </a:lnTo>
                      <a:lnTo>
                        <a:pt x="12450" y="18665"/>
                      </a:lnTo>
                      <a:lnTo>
                        <a:pt x="12471" y="18727"/>
                      </a:lnTo>
                      <a:lnTo>
                        <a:pt x="12471" y="18853"/>
                      </a:lnTo>
                      <a:lnTo>
                        <a:pt x="12450" y="18957"/>
                      </a:lnTo>
                      <a:lnTo>
                        <a:pt x="12409" y="19041"/>
                      </a:lnTo>
                      <a:lnTo>
                        <a:pt x="12409" y="19146"/>
                      </a:lnTo>
                      <a:lnTo>
                        <a:pt x="12471" y="19188"/>
                      </a:lnTo>
                      <a:lnTo>
                        <a:pt x="12555" y="19167"/>
                      </a:lnTo>
                      <a:lnTo>
                        <a:pt x="12576" y="19125"/>
                      </a:lnTo>
                      <a:lnTo>
                        <a:pt x="12555" y="19083"/>
                      </a:lnTo>
                      <a:lnTo>
                        <a:pt x="12513" y="19062"/>
                      </a:lnTo>
                      <a:lnTo>
                        <a:pt x="12555" y="19020"/>
                      </a:lnTo>
                      <a:lnTo>
                        <a:pt x="12681" y="19020"/>
                      </a:lnTo>
                      <a:lnTo>
                        <a:pt x="12660" y="19062"/>
                      </a:lnTo>
                      <a:lnTo>
                        <a:pt x="12722" y="19125"/>
                      </a:lnTo>
                      <a:lnTo>
                        <a:pt x="12785" y="19041"/>
                      </a:lnTo>
                      <a:lnTo>
                        <a:pt x="12848" y="19041"/>
                      </a:lnTo>
                      <a:lnTo>
                        <a:pt x="12764" y="19146"/>
                      </a:lnTo>
                      <a:lnTo>
                        <a:pt x="12764" y="19188"/>
                      </a:lnTo>
                      <a:lnTo>
                        <a:pt x="12555" y="19355"/>
                      </a:lnTo>
                      <a:lnTo>
                        <a:pt x="12534" y="19397"/>
                      </a:lnTo>
                      <a:lnTo>
                        <a:pt x="12639" y="19439"/>
                      </a:lnTo>
                      <a:lnTo>
                        <a:pt x="12681" y="19355"/>
                      </a:lnTo>
                      <a:lnTo>
                        <a:pt x="12764" y="19292"/>
                      </a:lnTo>
                      <a:lnTo>
                        <a:pt x="12764" y="19229"/>
                      </a:lnTo>
                      <a:lnTo>
                        <a:pt x="12890" y="19146"/>
                      </a:lnTo>
                      <a:lnTo>
                        <a:pt x="12869" y="19083"/>
                      </a:lnTo>
                      <a:lnTo>
                        <a:pt x="12932" y="19041"/>
                      </a:lnTo>
                      <a:lnTo>
                        <a:pt x="12973" y="19041"/>
                      </a:lnTo>
                      <a:lnTo>
                        <a:pt x="13036" y="18916"/>
                      </a:lnTo>
                      <a:lnTo>
                        <a:pt x="13078" y="18937"/>
                      </a:lnTo>
                      <a:lnTo>
                        <a:pt x="13183" y="18916"/>
                      </a:lnTo>
                      <a:lnTo>
                        <a:pt x="13287" y="18937"/>
                      </a:lnTo>
                      <a:lnTo>
                        <a:pt x="13455" y="18832"/>
                      </a:lnTo>
                      <a:lnTo>
                        <a:pt x="13413" y="18748"/>
                      </a:lnTo>
                      <a:lnTo>
                        <a:pt x="13287" y="18706"/>
                      </a:lnTo>
                      <a:lnTo>
                        <a:pt x="13371" y="18665"/>
                      </a:lnTo>
                      <a:lnTo>
                        <a:pt x="13497" y="18665"/>
                      </a:lnTo>
                      <a:lnTo>
                        <a:pt x="13580" y="18769"/>
                      </a:lnTo>
                      <a:lnTo>
                        <a:pt x="13664" y="18769"/>
                      </a:lnTo>
                      <a:lnTo>
                        <a:pt x="13727" y="18665"/>
                      </a:lnTo>
                      <a:lnTo>
                        <a:pt x="13685" y="18539"/>
                      </a:lnTo>
                      <a:lnTo>
                        <a:pt x="13580" y="18518"/>
                      </a:lnTo>
                      <a:lnTo>
                        <a:pt x="13622" y="18455"/>
                      </a:lnTo>
                      <a:lnTo>
                        <a:pt x="13706" y="18455"/>
                      </a:lnTo>
                      <a:lnTo>
                        <a:pt x="13789" y="18497"/>
                      </a:lnTo>
                      <a:lnTo>
                        <a:pt x="13852" y="18455"/>
                      </a:lnTo>
                      <a:lnTo>
                        <a:pt x="13894" y="18518"/>
                      </a:lnTo>
                      <a:lnTo>
                        <a:pt x="13957" y="18539"/>
                      </a:lnTo>
                      <a:lnTo>
                        <a:pt x="14041" y="18413"/>
                      </a:lnTo>
                      <a:lnTo>
                        <a:pt x="14020" y="18330"/>
                      </a:lnTo>
                      <a:lnTo>
                        <a:pt x="13957" y="18309"/>
                      </a:lnTo>
                      <a:lnTo>
                        <a:pt x="13957" y="18225"/>
                      </a:lnTo>
                      <a:lnTo>
                        <a:pt x="14062" y="18225"/>
                      </a:lnTo>
                      <a:lnTo>
                        <a:pt x="14166" y="18204"/>
                      </a:lnTo>
                      <a:lnTo>
                        <a:pt x="14124" y="18079"/>
                      </a:lnTo>
                      <a:lnTo>
                        <a:pt x="14041" y="18037"/>
                      </a:lnTo>
                      <a:lnTo>
                        <a:pt x="13957" y="18079"/>
                      </a:lnTo>
                      <a:lnTo>
                        <a:pt x="14041" y="17995"/>
                      </a:lnTo>
                      <a:cubicBezTo>
                        <a:pt x="14062" y="17974"/>
                        <a:pt x="14041" y="17932"/>
                        <a:pt x="14041" y="17932"/>
                      </a:cubicBezTo>
                      <a:lnTo>
                        <a:pt x="14145" y="17828"/>
                      </a:lnTo>
                      <a:lnTo>
                        <a:pt x="14166" y="17911"/>
                      </a:lnTo>
                      <a:lnTo>
                        <a:pt x="14229" y="17911"/>
                      </a:lnTo>
                      <a:lnTo>
                        <a:pt x="14313" y="17807"/>
                      </a:lnTo>
                      <a:lnTo>
                        <a:pt x="14354" y="17869"/>
                      </a:lnTo>
                      <a:lnTo>
                        <a:pt x="14438" y="17828"/>
                      </a:lnTo>
                      <a:lnTo>
                        <a:pt x="14417" y="17765"/>
                      </a:lnTo>
                      <a:lnTo>
                        <a:pt x="14334" y="17723"/>
                      </a:lnTo>
                      <a:lnTo>
                        <a:pt x="14396" y="17660"/>
                      </a:lnTo>
                      <a:lnTo>
                        <a:pt x="14438" y="17597"/>
                      </a:lnTo>
                      <a:lnTo>
                        <a:pt x="14396" y="17514"/>
                      </a:lnTo>
                      <a:lnTo>
                        <a:pt x="14313" y="17556"/>
                      </a:lnTo>
                      <a:lnTo>
                        <a:pt x="14292" y="17597"/>
                      </a:lnTo>
                      <a:lnTo>
                        <a:pt x="14229" y="17597"/>
                      </a:lnTo>
                      <a:lnTo>
                        <a:pt x="14250" y="17493"/>
                      </a:lnTo>
                      <a:lnTo>
                        <a:pt x="14208" y="17472"/>
                      </a:lnTo>
                      <a:lnTo>
                        <a:pt x="14103" y="17493"/>
                      </a:lnTo>
                      <a:lnTo>
                        <a:pt x="14041" y="17577"/>
                      </a:lnTo>
                      <a:lnTo>
                        <a:pt x="14103" y="17618"/>
                      </a:lnTo>
                      <a:lnTo>
                        <a:pt x="14041" y="17723"/>
                      </a:lnTo>
                      <a:lnTo>
                        <a:pt x="13999" y="17702"/>
                      </a:lnTo>
                      <a:lnTo>
                        <a:pt x="13978" y="17786"/>
                      </a:lnTo>
                      <a:lnTo>
                        <a:pt x="13894" y="17765"/>
                      </a:lnTo>
                      <a:lnTo>
                        <a:pt x="13831" y="17807"/>
                      </a:lnTo>
                      <a:lnTo>
                        <a:pt x="13873" y="17869"/>
                      </a:lnTo>
                      <a:lnTo>
                        <a:pt x="13999" y="17995"/>
                      </a:lnTo>
                      <a:lnTo>
                        <a:pt x="13831" y="18141"/>
                      </a:lnTo>
                      <a:lnTo>
                        <a:pt x="13831" y="18079"/>
                      </a:lnTo>
                      <a:lnTo>
                        <a:pt x="13727" y="17995"/>
                      </a:lnTo>
                      <a:lnTo>
                        <a:pt x="13685" y="18037"/>
                      </a:lnTo>
                      <a:lnTo>
                        <a:pt x="13706" y="18121"/>
                      </a:lnTo>
                      <a:lnTo>
                        <a:pt x="13685" y="18225"/>
                      </a:lnTo>
                      <a:lnTo>
                        <a:pt x="13622" y="18204"/>
                      </a:lnTo>
                      <a:lnTo>
                        <a:pt x="13580" y="18225"/>
                      </a:lnTo>
                      <a:lnTo>
                        <a:pt x="13517" y="18330"/>
                      </a:lnTo>
                      <a:lnTo>
                        <a:pt x="13434" y="18351"/>
                      </a:lnTo>
                      <a:lnTo>
                        <a:pt x="13434" y="18288"/>
                      </a:lnTo>
                      <a:lnTo>
                        <a:pt x="13497" y="18225"/>
                      </a:lnTo>
                      <a:lnTo>
                        <a:pt x="13497" y="18121"/>
                      </a:lnTo>
                      <a:lnTo>
                        <a:pt x="13413" y="18079"/>
                      </a:lnTo>
                      <a:lnTo>
                        <a:pt x="13371" y="18079"/>
                      </a:lnTo>
                      <a:cubicBezTo>
                        <a:pt x="13413" y="17995"/>
                        <a:pt x="13476" y="17911"/>
                        <a:pt x="13559" y="17849"/>
                      </a:cubicBezTo>
                      <a:lnTo>
                        <a:pt x="13559" y="17807"/>
                      </a:lnTo>
                      <a:cubicBezTo>
                        <a:pt x="13497" y="17702"/>
                        <a:pt x="13476" y="17597"/>
                        <a:pt x="13434" y="17493"/>
                      </a:cubicBezTo>
                      <a:lnTo>
                        <a:pt x="13476" y="17493"/>
                      </a:lnTo>
                      <a:lnTo>
                        <a:pt x="13517" y="17535"/>
                      </a:lnTo>
                      <a:lnTo>
                        <a:pt x="13538" y="17493"/>
                      </a:lnTo>
                      <a:lnTo>
                        <a:pt x="13497" y="17409"/>
                      </a:lnTo>
                      <a:lnTo>
                        <a:pt x="13413" y="17388"/>
                      </a:lnTo>
                      <a:lnTo>
                        <a:pt x="13476" y="17367"/>
                      </a:lnTo>
                      <a:lnTo>
                        <a:pt x="13580" y="17388"/>
                      </a:lnTo>
                      <a:lnTo>
                        <a:pt x="13706" y="17263"/>
                      </a:lnTo>
                      <a:lnTo>
                        <a:pt x="13831" y="17263"/>
                      </a:lnTo>
                      <a:lnTo>
                        <a:pt x="13936" y="17158"/>
                      </a:lnTo>
                      <a:lnTo>
                        <a:pt x="14020" y="17137"/>
                      </a:lnTo>
                      <a:lnTo>
                        <a:pt x="14145" y="16991"/>
                      </a:lnTo>
                      <a:lnTo>
                        <a:pt x="14145" y="16844"/>
                      </a:lnTo>
                      <a:lnTo>
                        <a:pt x="14103" y="16781"/>
                      </a:lnTo>
                      <a:lnTo>
                        <a:pt x="14082" y="16781"/>
                      </a:lnTo>
                      <a:lnTo>
                        <a:pt x="14020" y="16656"/>
                      </a:lnTo>
                      <a:lnTo>
                        <a:pt x="13957" y="16635"/>
                      </a:lnTo>
                      <a:lnTo>
                        <a:pt x="13810" y="16635"/>
                      </a:lnTo>
                      <a:lnTo>
                        <a:pt x="13831" y="16530"/>
                      </a:lnTo>
                      <a:lnTo>
                        <a:pt x="13831" y="16426"/>
                      </a:lnTo>
                      <a:lnTo>
                        <a:pt x="13999" y="16363"/>
                      </a:lnTo>
                      <a:lnTo>
                        <a:pt x="14020" y="16321"/>
                      </a:lnTo>
                      <a:lnTo>
                        <a:pt x="14103" y="16300"/>
                      </a:lnTo>
                      <a:lnTo>
                        <a:pt x="14124" y="16216"/>
                      </a:lnTo>
                      <a:lnTo>
                        <a:pt x="14103" y="16216"/>
                      </a:lnTo>
                      <a:lnTo>
                        <a:pt x="14145" y="16154"/>
                      </a:lnTo>
                      <a:lnTo>
                        <a:pt x="14250" y="16196"/>
                      </a:lnTo>
                      <a:lnTo>
                        <a:pt x="14417" y="16091"/>
                      </a:lnTo>
                      <a:lnTo>
                        <a:pt x="14522" y="16175"/>
                      </a:lnTo>
                      <a:lnTo>
                        <a:pt x="14647" y="16091"/>
                      </a:lnTo>
                      <a:lnTo>
                        <a:pt x="14626" y="16175"/>
                      </a:lnTo>
                      <a:lnTo>
                        <a:pt x="14647" y="16216"/>
                      </a:lnTo>
                      <a:lnTo>
                        <a:pt x="14731" y="16216"/>
                      </a:lnTo>
                      <a:lnTo>
                        <a:pt x="14857" y="16091"/>
                      </a:lnTo>
                      <a:lnTo>
                        <a:pt x="14836" y="16028"/>
                      </a:lnTo>
                      <a:lnTo>
                        <a:pt x="14773" y="16007"/>
                      </a:lnTo>
                      <a:lnTo>
                        <a:pt x="14752" y="15965"/>
                      </a:lnTo>
                      <a:lnTo>
                        <a:pt x="14794" y="15924"/>
                      </a:lnTo>
                      <a:lnTo>
                        <a:pt x="14919" y="15986"/>
                      </a:lnTo>
                      <a:lnTo>
                        <a:pt x="15129" y="15924"/>
                      </a:lnTo>
                      <a:lnTo>
                        <a:pt x="15170" y="15777"/>
                      </a:lnTo>
                      <a:lnTo>
                        <a:pt x="15129" y="15631"/>
                      </a:lnTo>
                      <a:lnTo>
                        <a:pt x="14961" y="15526"/>
                      </a:lnTo>
                      <a:lnTo>
                        <a:pt x="14891" y="15526"/>
                      </a:lnTo>
                      <a:lnTo>
                        <a:pt x="14919" y="15505"/>
                      </a:lnTo>
                      <a:lnTo>
                        <a:pt x="15066" y="15505"/>
                      </a:lnTo>
                      <a:lnTo>
                        <a:pt x="15150" y="15589"/>
                      </a:lnTo>
                      <a:lnTo>
                        <a:pt x="15296" y="15589"/>
                      </a:lnTo>
                      <a:lnTo>
                        <a:pt x="15401" y="15484"/>
                      </a:lnTo>
                      <a:lnTo>
                        <a:pt x="15401" y="15400"/>
                      </a:lnTo>
                      <a:lnTo>
                        <a:pt x="15673" y="15275"/>
                      </a:lnTo>
                      <a:lnTo>
                        <a:pt x="15798" y="15149"/>
                      </a:lnTo>
                      <a:lnTo>
                        <a:pt x="15924" y="15149"/>
                      </a:lnTo>
                      <a:lnTo>
                        <a:pt x="15986" y="15087"/>
                      </a:lnTo>
                      <a:lnTo>
                        <a:pt x="15986" y="15003"/>
                      </a:lnTo>
                      <a:lnTo>
                        <a:pt x="16217" y="14836"/>
                      </a:lnTo>
                      <a:lnTo>
                        <a:pt x="16426" y="14794"/>
                      </a:lnTo>
                      <a:lnTo>
                        <a:pt x="16656" y="14584"/>
                      </a:lnTo>
                      <a:lnTo>
                        <a:pt x="16844" y="14564"/>
                      </a:lnTo>
                      <a:lnTo>
                        <a:pt x="17033" y="14333"/>
                      </a:lnTo>
                      <a:lnTo>
                        <a:pt x="16949" y="14480"/>
                      </a:lnTo>
                      <a:lnTo>
                        <a:pt x="16949" y="14626"/>
                      </a:lnTo>
                      <a:lnTo>
                        <a:pt x="17012" y="14647"/>
                      </a:lnTo>
                      <a:lnTo>
                        <a:pt x="17075" y="14668"/>
                      </a:lnTo>
                      <a:lnTo>
                        <a:pt x="17116" y="14731"/>
                      </a:lnTo>
                      <a:lnTo>
                        <a:pt x="17263" y="14564"/>
                      </a:lnTo>
                      <a:lnTo>
                        <a:pt x="17367" y="14522"/>
                      </a:lnTo>
                      <a:lnTo>
                        <a:pt x="17598" y="14438"/>
                      </a:lnTo>
                      <a:lnTo>
                        <a:pt x="17681" y="14354"/>
                      </a:lnTo>
                      <a:lnTo>
                        <a:pt x="17681" y="14354"/>
                      </a:lnTo>
                      <a:lnTo>
                        <a:pt x="17639" y="14480"/>
                      </a:lnTo>
                      <a:lnTo>
                        <a:pt x="17451" y="14584"/>
                      </a:lnTo>
                      <a:lnTo>
                        <a:pt x="17326" y="14584"/>
                      </a:lnTo>
                      <a:lnTo>
                        <a:pt x="17054" y="14856"/>
                      </a:lnTo>
                      <a:lnTo>
                        <a:pt x="17033" y="14961"/>
                      </a:lnTo>
                      <a:lnTo>
                        <a:pt x="17158" y="15149"/>
                      </a:lnTo>
                      <a:lnTo>
                        <a:pt x="17179" y="15275"/>
                      </a:lnTo>
                      <a:lnTo>
                        <a:pt x="17054" y="15191"/>
                      </a:lnTo>
                      <a:lnTo>
                        <a:pt x="16949" y="15191"/>
                      </a:lnTo>
                      <a:lnTo>
                        <a:pt x="16886" y="15212"/>
                      </a:lnTo>
                      <a:lnTo>
                        <a:pt x="16823" y="15212"/>
                      </a:lnTo>
                      <a:lnTo>
                        <a:pt x="16719" y="15149"/>
                      </a:lnTo>
                      <a:lnTo>
                        <a:pt x="16698" y="14982"/>
                      </a:lnTo>
                      <a:lnTo>
                        <a:pt x="16510" y="15066"/>
                      </a:lnTo>
                      <a:lnTo>
                        <a:pt x="16405" y="15066"/>
                      </a:lnTo>
                      <a:lnTo>
                        <a:pt x="16238" y="15170"/>
                      </a:lnTo>
                      <a:lnTo>
                        <a:pt x="16091" y="15170"/>
                      </a:lnTo>
                      <a:lnTo>
                        <a:pt x="15986" y="15275"/>
                      </a:lnTo>
                      <a:lnTo>
                        <a:pt x="15986" y="15380"/>
                      </a:lnTo>
                      <a:lnTo>
                        <a:pt x="16007" y="15421"/>
                      </a:lnTo>
                      <a:lnTo>
                        <a:pt x="15903" y="15610"/>
                      </a:lnTo>
                      <a:lnTo>
                        <a:pt x="15777" y="15693"/>
                      </a:lnTo>
                      <a:lnTo>
                        <a:pt x="15714" y="15840"/>
                      </a:lnTo>
                      <a:lnTo>
                        <a:pt x="15380" y="16133"/>
                      </a:lnTo>
                      <a:lnTo>
                        <a:pt x="15296" y="16237"/>
                      </a:lnTo>
                      <a:lnTo>
                        <a:pt x="15296" y="16321"/>
                      </a:lnTo>
                      <a:lnTo>
                        <a:pt x="15401" y="16468"/>
                      </a:lnTo>
                      <a:lnTo>
                        <a:pt x="15463" y="16405"/>
                      </a:lnTo>
                      <a:lnTo>
                        <a:pt x="15505" y="16405"/>
                      </a:lnTo>
                      <a:lnTo>
                        <a:pt x="15610" y="16321"/>
                      </a:lnTo>
                      <a:lnTo>
                        <a:pt x="15694" y="16342"/>
                      </a:lnTo>
                      <a:lnTo>
                        <a:pt x="15694" y="16405"/>
                      </a:lnTo>
                      <a:lnTo>
                        <a:pt x="15484" y="16551"/>
                      </a:lnTo>
                      <a:lnTo>
                        <a:pt x="15401" y="16551"/>
                      </a:lnTo>
                      <a:lnTo>
                        <a:pt x="15359" y="16656"/>
                      </a:lnTo>
                      <a:lnTo>
                        <a:pt x="15254" y="16614"/>
                      </a:lnTo>
                      <a:lnTo>
                        <a:pt x="15170" y="16614"/>
                      </a:lnTo>
                      <a:lnTo>
                        <a:pt x="15087" y="16635"/>
                      </a:lnTo>
                      <a:lnTo>
                        <a:pt x="15087" y="16740"/>
                      </a:lnTo>
                      <a:lnTo>
                        <a:pt x="15024" y="16719"/>
                      </a:lnTo>
                      <a:lnTo>
                        <a:pt x="14919" y="16740"/>
                      </a:lnTo>
                      <a:lnTo>
                        <a:pt x="14919" y="16865"/>
                      </a:lnTo>
                      <a:lnTo>
                        <a:pt x="15066" y="17053"/>
                      </a:lnTo>
                      <a:lnTo>
                        <a:pt x="15129" y="17032"/>
                      </a:lnTo>
                      <a:lnTo>
                        <a:pt x="15170" y="16949"/>
                      </a:lnTo>
                      <a:lnTo>
                        <a:pt x="15233" y="17032"/>
                      </a:lnTo>
                      <a:lnTo>
                        <a:pt x="15275" y="16886"/>
                      </a:lnTo>
                      <a:lnTo>
                        <a:pt x="15359" y="16886"/>
                      </a:lnTo>
                      <a:lnTo>
                        <a:pt x="15359" y="16991"/>
                      </a:lnTo>
                      <a:lnTo>
                        <a:pt x="15442" y="16949"/>
                      </a:lnTo>
                      <a:lnTo>
                        <a:pt x="15463" y="16865"/>
                      </a:lnTo>
                      <a:lnTo>
                        <a:pt x="15526" y="16823"/>
                      </a:lnTo>
                      <a:lnTo>
                        <a:pt x="15652" y="16740"/>
                      </a:lnTo>
                      <a:lnTo>
                        <a:pt x="15652" y="16614"/>
                      </a:lnTo>
                      <a:lnTo>
                        <a:pt x="15714" y="16530"/>
                      </a:lnTo>
                      <a:lnTo>
                        <a:pt x="15714" y="16572"/>
                      </a:lnTo>
                      <a:lnTo>
                        <a:pt x="15673" y="16635"/>
                      </a:lnTo>
                      <a:lnTo>
                        <a:pt x="15714" y="16719"/>
                      </a:lnTo>
                      <a:lnTo>
                        <a:pt x="15840" y="16719"/>
                      </a:lnTo>
                      <a:lnTo>
                        <a:pt x="16028" y="16572"/>
                      </a:lnTo>
                      <a:lnTo>
                        <a:pt x="16175" y="16572"/>
                      </a:lnTo>
                      <a:lnTo>
                        <a:pt x="16196" y="16656"/>
                      </a:lnTo>
                      <a:lnTo>
                        <a:pt x="16258" y="16614"/>
                      </a:lnTo>
                      <a:lnTo>
                        <a:pt x="16321" y="16405"/>
                      </a:lnTo>
                      <a:lnTo>
                        <a:pt x="16447" y="16321"/>
                      </a:lnTo>
                      <a:lnTo>
                        <a:pt x="16510" y="16321"/>
                      </a:lnTo>
                      <a:lnTo>
                        <a:pt x="16363" y="16468"/>
                      </a:lnTo>
                      <a:lnTo>
                        <a:pt x="16363" y="16551"/>
                      </a:lnTo>
                      <a:lnTo>
                        <a:pt x="16447" y="16509"/>
                      </a:lnTo>
                      <a:lnTo>
                        <a:pt x="16572" y="16342"/>
                      </a:lnTo>
                      <a:lnTo>
                        <a:pt x="16656" y="16154"/>
                      </a:lnTo>
                      <a:lnTo>
                        <a:pt x="16740" y="16112"/>
                      </a:lnTo>
                      <a:lnTo>
                        <a:pt x="16740" y="16196"/>
                      </a:lnTo>
                      <a:lnTo>
                        <a:pt x="16656" y="16321"/>
                      </a:lnTo>
                      <a:lnTo>
                        <a:pt x="16656" y="16363"/>
                      </a:lnTo>
                      <a:lnTo>
                        <a:pt x="16782" y="16237"/>
                      </a:lnTo>
                      <a:lnTo>
                        <a:pt x="16844" y="16321"/>
                      </a:lnTo>
                      <a:lnTo>
                        <a:pt x="16844" y="16405"/>
                      </a:lnTo>
                      <a:lnTo>
                        <a:pt x="16970" y="16426"/>
                      </a:lnTo>
                      <a:lnTo>
                        <a:pt x="17033" y="16468"/>
                      </a:lnTo>
                      <a:lnTo>
                        <a:pt x="17095" y="16405"/>
                      </a:lnTo>
                      <a:lnTo>
                        <a:pt x="17158" y="16258"/>
                      </a:lnTo>
                      <a:lnTo>
                        <a:pt x="17305" y="16237"/>
                      </a:lnTo>
                      <a:lnTo>
                        <a:pt x="17409" y="16154"/>
                      </a:lnTo>
                      <a:lnTo>
                        <a:pt x="17347" y="16133"/>
                      </a:lnTo>
                      <a:lnTo>
                        <a:pt x="17367" y="16007"/>
                      </a:lnTo>
                      <a:lnTo>
                        <a:pt x="17577" y="15924"/>
                      </a:lnTo>
                      <a:lnTo>
                        <a:pt x="17598" y="15840"/>
                      </a:lnTo>
                      <a:lnTo>
                        <a:pt x="17598" y="15735"/>
                      </a:lnTo>
                      <a:lnTo>
                        <a:pt x="17493" y="15777"/>
                      </a:lnTo>
                      <a:lnTo>
                        <a:pt x="17409" y="15714"/>
                      </a:lnTo>
                      <a:lnTo>
                        <a:pt x="17284" y="15693"/>
                      </a:lnTo>
                      <a:lnTo>
                        <a:pt x="17347" y="15610"/>
                      </a:lnTo>
                      <a:lnTo>
                        <a:pt x="17451" y="15610"/>
                      </a:lnTo>
                      <a:lnTo>
                        <a:pt x="17514" y="15631"/>
                      </a:lnTo>
                      <a:lnTo>
                        <a:pt x="17577" y="15568"/>
                      </a:lnTo>
                      <a:lnTo>
                        <a:pt x="17577" y="15463"/>
                      </a:lnTo>
                      <a:lnTo>
                        <a:pt x="17472" y="15505"/>
                      </a:lnTo>
                      <a:lnTo>
                        <a:pt x="17367" y="15400"/>
                      </a:lnTo>
                      <a:lnTo>
                        <a:pt x="17367" y="15317"/>
                      </a:lnTo>
                      <a:lnTo>
                        <a:pt x="17514" y="15296"/>
                      </a:lnTo>
                      <a:lnTo>
                        <a:pt x="17598" y="15275"/>
                      </a:lnTo>
                      <a:lnTo>
                        <a:pt x="17660" y="15296"/>
                      </a:lnTo>
                      <a:lnTo>
                        <a:pt x="17681" y="15254"/>
                      </a:lnTo>
                      <a:lnTo>
                        <a:pt x="17619" y="15108"/>
                      </a:lnTo>
                      <a:lnTo>
                        <a:pt x="17807" y="15045"/>
                      </a:lnTo>
                      <a:lnTo>
                        <a:pt x="17911" y="15108"/>
                      </a:lnTo>
                      <a:lnTo>
                        <a:pt x="17995" y="15087"/>
                      </a:lnTo>
                      <a:lnTo>
                        <a:pt x="18121" y="15087"/>
                      </a:lnTo>
                      <a:lnTo>
                        <a:pt x="17911" y="15254"/>
                      </a:lnTo>
                      <a:lnTo>
                        <a:pt x="17911" y="15359"/>
                      </a:lnTo>
                      <a:lnTo>
                        <a:pt x="17932" y="15526"/>
                      </a:lnTo>
                      <a:lnTo>
                        <a:pt x="17995" y="15526"/>
                      </a:lnTo>
                      <a:lnTo>
                        <a:pt x="18079" y="15317"/>
                      </a:lnTo>
                      <a:lnTo>
                        <a:pt x="18142" y="15275"/>
                      </a:lnTo>
                      <a:lnTo>
                        <a:pt x="18204" y="15275"/>
                      </a:lnTo>
                      <a:lnTo>
                        <a:pt x="18183" y="15359"/>
                      </a:lnTo>
                      <a:lnTo>
                        <a:pt x="18121" y="15421"/>
                      </a:lnTo>
                      <a:lnTo>
                        <a:pt x="18142" y="15505"/>
                      </a:lnTo>
                      <a:lnTo>
                        <a:pt x="18288" y="15400"/>
                      </a:lnTo>
                      <a:lnTo>
                        <a:pt x="18309" y="15317"/>
                      </a:lnTo>
                      <a:lnTo>
                        <a:pt x="18393" y="15400"/>
                      </a:lnTo>
                      <a:lnTo>
                        <a:pt x="18497" y="15317"/>
                      </a:lnTo>
                      <a:lnTo>
                        <a:pt x="18539" y="15317"/>
                      </a:lnTo>
                      <a:lnTo>
                        <a:pt x="18644" y="15254"/>
                      </a:lnTo>
                      <a:lnTo>
                        <a:pt x="18769" y="15212"/>
                      </a:lnTo>
                      <a:lnTo>
                        <a:pt x="18874" y="15254"/>
                      </a:lnTo>
                      <a:lnTo>
                        <a:pt x="18853" y="15296"/>
                      </a:lnTo>
                      <a:lnTo>
                        <a:pt x="18727" y="15296"/>
                      </a:lnTo>
                      <a:lnTo>
                        <a:pt x="18602" y="15421"/>
                      </a:lnTo>
                      <a:lnTo>
                        <a:pt x="18686" y="15421"/>
                      </a:lnTo>
                      <a:lnTo>
                        <a:pt x="18623" y="15505"/>
                      </a:lnTo>
                      <a:lnTo>
                        <a:pt x="18686" y="15568"/>
                      </a:lnTo>
                      <a:lnTo>
                        <a:pt x="18895" y="15610"/>
                      </a:lnTo>
                      <a:lnTo>
                        <a:pt x="18958" y="15693"/>
                      </a:lnTo>
                      <a:lnTo>
                        <a:pt x="18958" y="15735"/>
                      </a:lnTo>
                      <a:lnTo>
                        <a:pt x="18832" y="15631"/>
                      </a:lnTo>
                      <a:lnTo>
                        <a:pt x="18686" y="15610"/>
                      </a:lnTo>
                      <a:lnTo>
                        <a:pt x="18581" y="15672"/>
                      </a:lnTo>
                      <a:lnTo>
                        <a:pt x="18581" y="15777"/>
                      </a:lnTo>
                      <a:lnTo>
                        <a:pt x="18644" y="15798"/>
                      </a:lnTo>
                      <a:lnTo>
                        <a:pt x="18748" y="15735"/>
                      </a:lnTo>
                      <a:lnTo>
                        <a:pt x="18832" y="15819"/>
                      </a:lnTo>
                      <a:lnTo>
                        <a:pt x="18790" y="15840"/>
                      </a:lnTo>
                      <a:lnTo>
                        <a:pt x="18644" y="15840"/>
                      </a:lnTo>
                      <a:lnTo>
                        <a:pt x="18644" y="15924"/>
                      </a:lnTo>
                      <a:lnTo>
                        <a:pt x="18811" y="15986"/>
                      </a:lnTo>
                      <a:lnTo>
                        <a:pt x="18853" y="16049"/>
                      </a:lnTo>
                      <a:lnTo>
                        <a:pt x="18790" y="16091"/>
                      </a:lnTo>
                      <a:lnTo>
                        <a:pt x="18707" y="16112"/>
                      </a:lnTo>
                      <a:lnTo>
                        <a:pt x="18707" y="16154"/>
                      </a:lnTo>
                      <a:lnTo>
                        <a:pt x="18811" y="16154"/>
                      </a:lnTo>
                      <a:lnTo>
                        <a:pt x="18916" y="16112"/>
                      </a:lnTo>
                      <a:lnTo>
                        <a:pt x="19020" y="16196"/>
                      </a:lnTo>
                      <a:lnTo>
                        <a:pt x="19125" y="16237"/>
                      </a:lnTo>
                      <a:lnTo>
                        <a:pt x="19271" y="16196"/>
                      </a:lnTo>
                      <a:lnTo>
                        <a:pt x="19334" y="16258"/>
                      </a:lnTo>
                      <a:lnTo>
                        <a:pt x="19334" y="16321"/>
                      </a:lnTo>
                      <a:lnTo>
                        <a:pt x="19251" y="16363"/>
                      </a:lnTo>
                      <a:lnTo>
                        <a:pt x="19271" y="16447"/>
                      </a:lnTo>
                      <a:lnTo>
                        <a:pt x="19334" y="16468"/>
                      </a:lnTo>
                      <a:lnTo>
                        <a:pt x="19355" y="16551"/>
                      </a:lnTo>
                      <a:lnTo>
                        <a:pt x="19439" y="16572"/>
                      </a:lnTo>
                      <a:lnTo>
                        <a:pt x="19523" y="16488"/>
                      </a:lnTo>
                      <a:lnTo>
                        <a:pt x="19481" y="16426"/>
                      </a:lnTo>
                      <a:lnTo>
                        <a:pt x="19523" y="16384"/>
                      </a:lnTo>
                      <a:lnTo>
                        <a:pt x="19648" y="16384"/>
                      </a:lnTo>
                      <a:lnTo>
                        <a:pt x="19564" y="16488"/>
                      </a:lnTo>
                      <a:lnTo>
                        <a:pt x="19564" y="16551"/>
                      </a:lnTo>
                      <a:lnTo>
                        <a:pt x="19418" y="16719"/>
                      </a:lnTo>
                      <a:lnTo>
                        <a:pt x="19443" y="16744"/>
                      </a:lnTo>
                      <a:lnTo>
                        <a:pt x="19376" y="16760"/>
                      </a:lnTo>
                      <a:lnTo>
                        <a:pt x="19418" y="16844"/>
                      </a:lnTo>
                      <a:lnTo>
                        <a:pt x="19690" y="16907"/>
                      </a:lnTo>
                      <a:lnTo>
                        <a:pt x="19774" y="16865"/>
                      </a:lnTo>
                      <a:lnTo>
                        <a:pt x="19857" y="16907"/>
                      </a:lnTo>
                      <a:lnTo>
                        <a:pt x="20108" y="16907"/>
                      </a:lnTo>
                      <a:lnTo>
                        <a:pt x="20234" y="16865"/>
                      </a:lnTo>
                      <a:lnTo>
                        <a:pt x="20297" y="16907"/>
                      </a:lnTo>
                      <a:lnTo>
                        <a:pt x="20297" y="16970"/>
                      </a:lnTo>
                      <a:lnTo>
                        <a:pt x="20380" y="16970"/>
                      </a:lnTo>
                      <a:lnTo>
                        <a:pt x="20443" y="17053"/>
                      </a:lnTo>
                      <a:lnTo>
                        <a:pt x="20527" y="17116"/>
                      </a:lnTo>
                      <a:lnTo>
                        <a:pt x="20548" y="17179"/>
                      </a:lnTo>
                      <a:lnTo>
                        <a:pt x="20652" y="17179"/>
                      </a:lnTo>
                      <a:lnTo>
                        <a:pt x="20820" y="17116"/>
                      </a:lnTo>
                      <a:lnTo>
                        <a:pt x="20841" y="17074"/>
                      </a:lnTo>
                      <a:lnTo>
                        <a:pt x="20904" y="17116"/>
                      </a:lnTo>
                      <a:lnTo>
                        <a:pt x="20904" y="17179"/>
                      </a:lnTo>
                      <a:lnTo>
                        <a:pt x="20820" y="17263"/>
                      </a:lnTo>
                      <a:lnTo>
                        <a:pt x="20715" y="17284"/>
                      </a:lnTo>
                      <a:lnTo>
                        <a:pt x="20736" y="17346"/>
                      </a:lnTo>
                      <a:lnTo>
                        <a:pt x="20904" y="17388"/>
                      </a:lnTo>
                      <a:lnTo>
                        <a:pt x="20924" y="17493"/>
                      </a:lnTo>
                      <a:lnTo>
                        <a:pt x="21008" y="17577"/>
                      </a:lnTo>
                      <a:lnTo>
                        <a:pt x="21176" y="17639"/>
                      </a:lnTo>
                      <a:lnTo>
                        <a:pt x="21385" y="17577"/>
                      </a:lnTo>
                      <a:lnTo>
                        <a:pt x="21468" y="17556"/>
                      </a:lnTo>
                      <a:lnTo>
                        <a:pt x="21489" y="17597"/>
                      </a:lnTo>
                      <a:lnTo>
                        <a:pt x="21573" y="17535"/>
                      </a:lnTo>
                      <a:lnTo>
                        <a:pt x="21740" y="17430"/>
                      </a:lnTo>
                      <a:lnTo>
                        <a:pt x="21782" y="17430"/>
                      </a:lnTo>
                      <a:lnTo>
                        <a:pt x="21740" y="17493"/>
                      </a:lnTo>
                      <a:lnTo>
                        <a:pt x="21636" y="17577"/>
                      </a:lnTo>
                      <a:lnTo>
                        <a:pt x="21594" y="17786"/>
                      </a:lnTo>
                      <a:lnTo>
                        <a:pt x="21552" y="17911"/>
                      </a:lnTo>
                      <a:lnTo>
                        <a:pt x="21468" y="17911"/>
                      </a:lnTo>
                      <a:lnTo>
                        <a:pt x="21343" y="17849"/>
                      </a:lnTo>
                      <a:lnTo>
                        <a:pt x="21280" y="17869"/>
                      </a:lnTo>
                      <a:lnTo>
                        <a:pt x="21364" y="17995"/>
                      </a:lnTo>
                      <a:lnTo>
                        <a:pt x="21385" y="18100"/>
                      </a:lnTo>
                      <a:lnTo>
                        <a:pt x="21468" y="18162"/>
                      </a:lnTo>
                      <a:lnTo>
                        <a:pt x="21573" y="18121"/>
                      </a:lnTo>
                      <a:lnTo>
                        <a:pt x="21657" y="18162"/>
                      </a:lnTo>
                      <a:lnTo>
                        <a:pt x="21636" y="18225"/>
                      </a:lnTo>
                      <a:lnTo>
                        <a:pt x="21552" y="18225"/>
                      </a:lnTo>
                      <a:lnTo>
                        <a:pt x="21552" y="18288"/>
                      </a:lnTo>
                      <a:lnTo>
                        <a:pt x="21720" y="18434"/>
                      </a:lnTo>
                      <a:lnTo>
                        <a:pt x="21761" y="18413"/>
                      </a:lnTo>
                      <a:lnTo>
                        <a:pt x="21887" y="18434"/>
                      </a:lnTo>
                      <a:lnTo>
                        <a:pt x="21950" y="18330"/>
                      </a:lnTo>
                      <a:lnTo>
                        <a:pt x="22075" y="18100"/>
                      </a:lnTo>
                      <a:lnTo>
                        <a:pt x="22033" y="18288"/>
                      </a:lnTo>
                      <a:lnTo>
                        <a:pt x="22033" y="18413"/>
                      </a:lnTo>
                      <a:lnTo>
                        <a:pt x="21992" y="18497"/>
                      </a:lnTo>
                      <a:lnTo>
                        <a:pt x="21950" y="18518"/>
                      </a:lnTo>
                      <a:lnTo>
                        <a:pt x="21866" y="18623"/>
                      </a:lnTo>
                      <a:lnTo>
                        <a:pt x="21887" y="18706"/>
                      </a:lnTo>
                      <a:lnTo>
                        <a:pt x="21971" y="18748"/>
                      </a:lnTo>
                      <a:lnTo>
                        <a:pt x="21929" y="18811"/>
                      </a:lnTo>
                      <a:lnTo>
                        <a:pt x="21929" y="19062"/>
                      </a:lnTo>
                      <a:lnTo>
                        <a:pt x="21971" y="19125"/>
                      </a:lnTo>
                      <a:lnTo>
                        <a:pt x="22054" y="19125"/>
                      </a:lnTo>
                      <a:lnTo>
                        <a:pt x="22033" y="19229"/>
                      </a:lnTo>
                      <a:lnTo>
                        <a:pt x="22054" y="19334"/>
                      </a:lnTo>
                      <a:lnTo>
                        <a:pt x="22243" y="19522"/>
                      </a:lnTo>
                      <a:lnTo>
                        <a:pt x="22284" y="19543"/>
                      </a:lnTo>
                      <a:lnTo>
                        <a:pt x="22284" y="19585"/>
                      </a:lnTo>
                      <a:lnTo>
                        <a:pt x="22347" y="19543"/>
                      </a:lnTo>
                      <a:lnTo>
                        <a:pt x="22389" y="19627"/>
                      </a:lnTo>
                      <a:lnTo>
                        <a:pt x="22473" y="19585"/>
                      </a:lnTo>
                      <a:lnTo>
                        <a:pt x="22452" y="19543"/>
                      </a:lnTo>
                      <a:lnTo>
                        <a:pt x="22473" y="19481"/>
                      </a:lnTo>
                      <a:lnTo>
                        <a:pt x="22515" y="19543"/>
                      </a:lnTo>
                      <a:lnTo>
                        <a:pt x="22598" y="19564"/>
                      </a:lnTo>
                      <a:lnTo>
                        <a:pt x="22661" y="19481"/>
                      </a:lnTo>
                      <a:lnTo>
                        <a:pt x="22577" y="19334"/>
                      </a:lnTo>
                      <a:lnTo>
                        <a:pt x="22515" y="19334"/>
                      </a:lnTo>
                      <a:lnTo>
                        <a:pt x="22473" y="19355"/>
                      </a:lnTo>
                      <a:lnTo>
                        <a:pt x="22452" y="19334"/>
                      </a:lnTo>
                      <a:lnTo>
                        <a:pt x="22515" y="19229"/>
                      </a:lnTo>
                      <a:lnTo>
                        <a:pt x="22515" y="19146"/>
                      </a:lnTo>
                      <a:lnTo>
                        <a:pt x="22494" y="19062"/>
                      </a:lnTo>
                      <a:lnTo>
                        <a:pt x="22410" y="19041"/>
                      </a:lnTo>
                      <a:lnTo>
                        <a:pt x="22410" y="18999"/>
                      </a:lnTo>
                      <a:lnTo>
                        <a:pt x="22473" y="18937"/>
                      </a:lnTo>
                      <a:lnTo>
                        <a:pt x="22494" y="18811"/>
                      </a:lnTo>
                      <a:lnTo>
                        <a:pt x="22577" y="18811"/>
                      </a:lnTo>
                      <a:lnTo>
                        <a:pt x="22577" y="18916"/>
                      </a:lnTo>
                      <a:lnTo>
                        <a:pt x="22598" y="18999"/>
                      </a:lnTo>
                      <a:lnTo>
                        <a:pt x="22682" y="18895"/>
                      </a:lnTo>
                      <a:lnTo>
                        <a:pt x="22703" y="18957"/>
                      </a:lnTo>
                      <a:lnTo>
                        <a:pt x="22766" y="19041"/>
                      </a:lnTo>
                      <a:lnTo>
                        <a:pt x="22703" y="19146"/>
                      </a:lnTo>
                      <a:lnTo>
                        <a:pt x="22724" y="19229"/>
                      </a:lnTo>
                      <a:lnTo>
                        <a:pt x="22787" y="19250"/>
                      </a:lnTo>
                      <a:lnTo>
                        <a:pt x="22891" y="19146"/>
                      </a:lnTo>
                      <a:lnTo>
                        <a:pt x="22933" y="19146"/>
                      </a:lnTo>
                      <a:lnTo>
                        <a:pt x="22912" y="19229"/>
                      </a:lnTo>
                      <a:lnTo>
                        <a:pt x="22828" y="19313"/>
                      </a:lnTo>
                      <a:lnTo>
                        <a:pt x="22828" y="19376"/>
                      </a:lnTo>
                      <a:lnTo>
                        <a:pt x="22870" y="19481"/>
                      </a:lnTo>
                      <a:lnTo>
                        <a:pt x="22808" y="19627"/>
                      </a:lnTo>
                      <a:lnTo>
                        <a:pt x="22828" y="19669"/>
                      </a:lnTo>
                      <a:lnTo>
                        <a:pt x="22891" y="19669"/>
                      </a:lnTo>
                      <a:lnTo>
                        <a:pt x="22891" y="19857"/>
                      </a:lnTo>
                      <a:cubicBezTo>
                        <a:pt x="22891" y="19899"/>
                        <a:pt x="22870" y="19983"/>
                        <a:pt x="22870" y="20045"/>
                      </a:cubicBezTo>
                      <a:lnTo>
                        <a:pt x="22828" y="20087"/>
                      </a:lnTo>
                      <a:lnTo>
                        <a:pt x="22808" y="20004"/>
                      </a:lnTo>
                      <a:lnTo>
                        <a:pt x="22870" y="19941"/>
                      </a:lnTo>
                      <a:lnTo>
                        <a:pt x="22870" y="19857"/>
                      </a:lnTo>
                      <a:lnTo>
                        <a:pt x="22766" y="19794"/>
                      </a:lnTo>
                      <a:lnTo>
                        <a:pt x="22598" y="19836"/>
                      </a:lnTo>
                      <a:lnTo>
                        <a:pt x="22577" y="19878"/>
                      </a:lnTo>
                      <a:lnTo>
                        <a:pt x="22515" y="19899"/>
                      </a:lnTo>
                      <a:lnTo>
                        <a:pt x="22473" y="19794"/>
                      </a:lnTo>
                      <a:lnTo>
                        <a:pt x="22410" y="19941"/>
                      </a:lnTo>
                      <a:lnTo>
                        <a:pt x="22452" y="20066"/>
                      </a:lnTo>
                      <a:lnTo>
                        <a:pt x="22515" y="20108"/>
                      </a:lnTo>
                      <a:lnTo>
                        <a:pt x="22473" y="20192"/>
                      </a:lnTo>
                      <a:lnTo>
                        <a:pt x="22410" y="20150"/>
                      </a:lnTo>
                      <a:lnTo>
                        <a:pt x="22368" y="20255"/>
                      </a:lnTo>
                      <a:lnTo>
                        <a:pt x="22452" y="20401"/>
                      </a:lnTo>
                      <a:lnTo>
                        <a:pt x="22410" y="20506"/>
                      </a:lnTo>
                      <a:lnTo>
                        <a:pt x="22494" y="20569"/>
                      </a:lnTo>
                      <a:lnTo>
                        <a:pt x="22410" y="20631"/>
                      </a:lnTo>
                      <a:lnTo>
                        <a:pt x="22515" y="20778"/>
                      </a:lnTo>
                      <a:lnTo>
                        <a:pt x="22619" y="20778"/>
                      </a:lnTo>
                      <a:lnTo>
                        <a:pt x="22703" y="20694"/>
                      </a:lnTo>
                      <a:lnTo>
                        <a:pt x="22703" y="20569"/>
                      </a:lnTo>
                      <a:lnTo>
                        <a:pt x="22619" y="20401"/>
                      </a:lnTo>
                      <a:lnTo>
                        <a:pt x="22661" y="20297"/>
                      </a:lnTo>
                      <a:lnTo>
                        <a:pt x="22787" y="20527"/>
                      </a:lnTo>
                      <a:lnTo>
                        <a:pt x="22787" y="20631"/>
                      </a:lnTo>
                      <a:lnTo>
                        <a:pt x="22787" y="20694"/>
                      </a:lnTo>
                      <a:cubicBezTo>
                        <a:pt x="22766" y="20694"/>
                        <a:pt x="22724" y="20694"/>
                        <a:pt x="22724" y="20715"/>
                      </a:cubicBezTo>
                      <a:lnTo>
                        <a:pt x="22724" y="20736"/>
                      </a:lnTo>
                      <a:lnTo>
                        <a:pt x="22682" y="20799"/>
                      </a:lnTo>
                      <a:lnTo>
                        <a:pt x="22577" y="20841"/>
                      </a:lnTo>
                      <a:lnTo>
                        <a:pt x="22598" y="20924"/>
                      </a:lnTo>
                      <a:lnTo>
                        <a:pt x="22682" y="21008"/>
                      </a:lnTo>
                      <a:lnTo>
                        <a:pt x="22598" y="21092"/>
                      </a:lnTo>
                      <a:lnTo>
                        <a:pt x="22598" y="21196"/>
                      </a:lnTo>
                      <a:lnTo>
                        <a:pt x="22536" y="21259"/>
                      </a:lnTo>
                      <a:lnTo>
                        <a:pt x="22431" y="21301"/>
                      </a:lnTo>
                      <a:lnTo>
                        <a:pt x="22431" y="21343"/>
                      </a:lnTo>
                      <a:lnTo>
                        <a:pt x="22577" y="21364"/>
                      </a:lnTo>
                      <a:lnTo>
                        <a:pt x="22536" y="21426"/>
                      </a:lnTo>
                      <a:lnTo>
                        <a:pt x="22494" y="21447"/>
                      </a:lnTo>
                      <a:lnTo>
                        <a:pt x="22494" y="21531"/>
                      </a:lnTo>
                      <a:lnTo>
                        <a:pt x="22536" y="21531"/>
                      </a:lnTo>
                      <a:lnTo>
                        <a:pt x="22619" y="21510"/>
                      </a:lnTo>
                      <a:lnTo>
                        <a:pt x="22640" y="21552"/>
                      </a:lnTo>
                      <a:lnTo>
                        <a:pt x="22598" y="21615"/>
                      </a:lnTo>
                      <a:lnTo>
                        <a:pt x="22515" y="21636"/>
                      </a:lnTo>
                      <a:lnTo>
                        <a:pt x="22473" y="21719"/>
                      </a:lnTo>
                      <a:lnTo>
                        <a:pt x="22494" y="21866"/>
                      </a:lnTo>
                      <a:lnTo>
                        <a:pt x="22536" y="21929"/>
                      </a:lnTo>
                      <a:lnTo>
                        <a:pt x="22515" y="21991"/>
                      </a:lnTo>
                      <a:lnTo>
                        <a:pt x="22536" y="22075"/>
                      </a:lnTo>
                      <a:lnTo>
                        <a:pt x="22598" y="22054"/>
                      </a:lnTo>
                      <a:lnTo>
                        <a:pt x="22619" y="21970"/>
                      </a:lnTo>
                      <a:lnTo>
                        <a:pt x="22640" y="21845"/>
                      </a:lnTo>
                      <a:lnTo>
                        <a:pt x="22703" y="21678"/>
                      </a:lnTo>
                      <a:lnTo>
                        <a:pt x="22745" y="21615"/>
                      </a:lnTo>
                      <a:lnTo>
                        <a:pt x="22787" y="21406"/>
                      </a:lnTo>
                      <a:lnTo>
                        <a:pt x="22828" y="21343"/>
                      </a:lnTo>
                      <a:lnTo>
                        <a:pt x="22844" y="21204"/>
                      </a:lnTo>
                      <a:lnTo>
                        <a:pt x="22870" y="21217"/>
                      </a:lnTo>
                      <a:cubicBezTo>
                        <a:pt x="22870" y="21301"/>
                        <a:pt x="22870" y="21364"/>
                        <a:pt x="22891" y="21447"/>
                      </a:cubicBezTo>
                      <a:lnTo>
                        <a:pt x="22870" y="21426"/>
                      </a:lnTo>
                      <a:lnTo>
                        <a:pt x="22808" y="21510"/>
                      </a:lnTo>
                      <a:lnTo>
                        <a:pt x="22808" y="21636"/>
                      </a:lnTo>
                      <a:lnTo>
                        <a:pt x="22870" y="21678"/>
                      </a:lnTo>
                      <a:lnTo>
                        <a:pt x="22787" y="21782"/>
                      </a:lnTo>
                      <a:lnTo>
                        <a:pt x="22891" y="21845"/>
                      </a:lnTo>
                      <a:lnTo>
                        <a:pt x="22891" y="21929"/>
                      </a:lnTo>
                      <a:lnTo>
                        <a:pt x="22828" y="21970"/>
                      </a:lnTo>
                      <a:lnTo>
                        <a:pt x="22766" y="21929"/>
                      </a:lnTo>
                      <a:lnTo>
                        <a:pt x="22703" y="21991"/>
                      </a:lnTo>
                      <a:lnTo>
                        <a:pt x="22703" y="22054"/>
                      </a:lnTo>
                      <a:lnTo>
                        <a:pt x="22661" y="22138"/>
                      </a:lnTo>
                      <a:lnTo>
                        <a:pt x="22619" y="22201"/>
                      </a:lnTo>
                      <a:lnTo>
                        <a:pt x="22682" y="22263"/>
                      </a:lnTo>
                      <a:lnTo>
                        <a:pt x="22766" y="22054"/>
                      </a:lnTo>
                      <a:lnTo>
                        <a:pt x="22787" y="22096"/>
                      </a:lnTo>
                      <a:lnTo>
                        <a:pt x="22724" y="22201"/>
                      </a:lnTo>
                      <a:lnTo>
                        <a:pt x="22828" y="22180"/>
                      </a:lnTo>
                      <a:lnTo>
                        <a:pt x="22891" y="22096"/>
                      </a:lnTo>
                      <a:lnTo>
                        <a:pt x="22891" y="21991"/>
                      </a:lnTo>
                      <a:lnTo>
                        <a:pt x="23017" y="21845"/>
                      </a:lnTo>
                      <a:cubicBezTo>
                        <a:pt x="23017" y="21929"/>
                        <a:pt x="23017" y="21991"/>
                        <a:pt x="23038" y="22075"/>
                      </a:cubicBezTo>
                      <a:lnTo>
                        <a:pt x="23017" y="22096"/>
                      </a:lnTo>
                      <a:lnTo>
                        <a:pt x="23080" y="22159"/>
                      </a:lnTo>
                      <a:cubicBezTo>
                        <a:pt x="23101" y="22201"/>
                        <a:pt x="23101" y="22284"/>
                        <a:pt x="23121" y="22326"/>
                      </a:cubicBezTo>
                      <a:lnTo>
                        <a:pt x="23080" y="22473"/>
                      </a:lnTo>
                      <a:lnTo>
                        <a:pt x="23080" y="22556"/>
                      </a:lnTo>
                      <a:lnTo>
                        <a:pt x="23038" y="22640"/>
                      </a:lnTo>
                      <a:lnTo>
                        <a:pt x="22933" y="22682"/>
                      </a:lnTo>
                      <a:lnTo>
                        <a:pt x="22912" y="22724"/>
                      </a:lnTo>
                      <a:lnTo>
                        <a:pt x="22933" y="22786"/>
                      </a:lnTo>
                      <a:lnTo>
                        <a:pt x="23017" y="22745"/>
                      </a:lnTo>
                      <a:lnTo>
                        <a:pt x="23101" y="22786"/>
                      </a:lnTo>
                      <a:lnTo>
                        <a:pt x="23101" y="22828"/>
                      </a:lnTo>
                      <a:lnTo>
                        <a:pt x="22996" y="22912"/>
                      </a:lnTo>
                      <a:lnTo>
                        <a:pt x="22996" y="22954"/>
                      </a:lnTo>
                      <a:lnTo>
                        <a:pt x="22975" y="23038"/>
                      </a:lnTo>
                      <a:lnTo>
                        <a:pt x="22912" y="23038"/>
                      </a:lnTo>
                      <a:lnTo>
                        <a:pt x="22870" y="23100"/>
                      </a:lnTo>
                      <a:lnTo>
                        <a:pt x="22891" y="23142"/>
                      </a:lnTo>
                      <a:lnTo>
                        <a:pt x="22975" y="23142"/>
                      </a:lnTo>
                      <a:lnTo>
                        <a:pt x="23017" y="23205"/>
                      </a:lnTo>
                      <a:lnTo>
                        <a:pt x="23038" y="23142"/>
                      </a:lnTo>
                      <a:lnTo>
                        <a:pt x="23121" y="23121"/>
                      </a:lnTo>
                      <a:lnTo>
                        <a:pt x="23184" y="23163"/>
                      </a:lnTo>
                      <a:lnTo>
                        <a:pt x="23101" y="23226"/>
                      </a:lnTo>
                      <a:lnTo>
                        <a:pt x="23080" y="23268"/>
                      </a:lnTo>
                      <a:lnTo>
                        <a:pt x="23121" y="23351"/>
                      </a:lnTo>
                      <a:lnTo>
                        <a:pt x="23038" y="23435"/>
                      </a:lnTo>
                      <a:lnTo>
                        <a:pt x="23017" y="23519"/>
                      </a:lnTo>
                      <a:lnTo>
                        <a:pt x="23121" y="23582"/>
                      </a:lnTo>
                      <a:lnTo>
                        <a:pt x="23101" y="23686"/>
                      </a:lnTo>
                      <a:lnTo>
                        <a:pt x="23142" y="23749"/>
                      </a:lnTo>
                      <a:lnTo>
                        <a:pt x="23247" y="23749"/>
                      </a:lnTo>
                      <a:lnTo>
                        <a:pt x="23310" y="23686"/>
                      </a:lnTo>
                      <a:lnTo>
                        <a:pt x="23247" y="23623"/>
                      </a:lnTo>
                      <a:lnTo>
                        <a:pt x="23310" y="23561"/>
                      </a:lnTo>
                      <a:lnTo>
                        <a:pt x="23247" y="23519"/>
                      </a:lnTo>
                      <a:lnTo>
                        <a:pt x="23205" y="23519"/>
                      </a:lnTo>
                      <a:lnTo>
                        <a:pt x="23247" y="23435"/>
                      </a:lnTo>
                      <a:lnTo>
                        <a:pt x="23331" y="23414"/>
                      </a:lnTo>
                      <a:lnTo>
                        <a:pt x="23435" y="23331"/>
                      </a:lnTo>
                      <a:lnTo>
                        <a:pt x="23435" y="23247"/>
                      </a:lnTo>
                      <a:lnTo>
                        <a:pt x="23393" y="23226"/>
                      </a:lnTo>
                      <a:lnTo>
                        <a:pt x="23310" y="23226"/>
                      </a:lnTo>
                      <a:lnTo>
                        <a:pt x="23310" y="23205"/>
                      </a:lnTo>
                      <a:lnTo>
                        <a:pt x="23414" y="23121"/>
                      </a:lnTo>
                      <a:lnTo>
                        <a:pt x="23393" y="23017"/>
                      </a:lnTo>
                      <a:lnTo>
                        <a:pt x="23247" y="22912"/>
                      </a:lnTo>
                      <a:lnTo>
                        <a:pt x="23310" y="22807"/>
                      </a:lnTo>
                      <a:lnTo>
                        <a:pt x="23331" y="22828"/>
                      </a:lnTo>
                      <a:lnTo>
                        <a:pt x="23414" y="22828"/>
                      </a:lnTo>
                      <a:lnTo>
                        <a:pt x="23414" y="22766"/>
                      </a:lnTo>
                      <a:lnTo>
                        <a:pt x="23310" y="22661"/>
                      </a:lnTo>
                      <a:lnTo>
                        <a:pt x="23373" y="22661"/>
                      </a:lnTo>
                      <a:lnTo>
                        <a:pt x="23373" y="22473"/>
                      </a:lnTo>
                      <a:lnTo>
                        <a:pt x="23247" y="22389"/>
                      </a:lnTo>
                      <a:lnTo>
                        <a:pt x="23226" y="22410"/>
                      </a:lnTo>
                      <a:lnTo>
                        <a:pt x="23142" y="22347"/>
                      </a:lnTo>
                      <a:lnTo>
                        <a:pt x="23163" y="22305"/>
                      </a:lnTo>
                      <a:lnTo>
                        <a:pt x="23163" y="22284"/>
                      </a:lnTo>
                      <a:lnTo>
                        <a:pt x="23247" y="22180"/>
                      </a:lnTo>
                      <a:lnTo>
                        <a:pt x="23205" y="22096"/>
                      </a:lnTo>
                      <a:cubicBezTo>
                        <a:pt x="23205" y="22054"/>
                        <a:pt x="23226" y="21991"/>
                        <a:pt x="23226" y="21950"/>
                      </a:cubicBezTo>
                      <a:lnTo>
                        <a:pt x="23226" y="21887"/>
                      </a:lnTo>
                      <a:lnTo>
                        <a:pt x="23268" y="21929"/>
                      </a:lnTo>
                      <a:lnTo>
                        <a:pt x="23352" y="21866"/>
                      </a:lnTo>
                      <a:lnTo>
                        <a:pt x="23310" y="21761"/>
                      </a:lnTo>
                      <a:lnTo>
                        <a:pt x="23352" y="21719"/>
                      </a:lnTo>
                      <a:lnTo>
                        <a:pt x="23352" y="21573"/>
                      </a:lnTo>
                      <a:lnTo>
                        <a:pt x="23414" y="21552"/>
                      </a:lnTo>
                      <a:lnTo>
                        <a:pt x="23435" y="21719"/>
                      </a:lnTo>
                      <a:lnTo>
                        <a:pt x="23477" y="21678"/>
                      </a:lnTo>
                      <a:lnTo>
                        <a:pt x="23519" y="21657"/>
                      </a:lnTo>
                      <a:lnTo>
                        <a:pt x="23519" y="21678"/>
                      </a:lnTo>
                      <a:lnTo>
                        <a:pt x="23519" y="21719"/>
                      </a:lnTo>
                      <a:lnTo>
                        <a:pt x="23477" y="21761"/>
                      </a:lnTo>
                      <a:lnTo>
                        <a:pt x="23477" y="21845"/>
                      </a:lnTo>
                      <a:lnTo>
                        <a:pt x="23540" y="21887"/>
                      </a:lnTo>
                      <a:lnTo>
                        <a:pt x="23665" y="21866"/>
                      </a:lnTo>
                      <a:lnTo>
                        <a:pt x="23749" y="21761"/>
                      </a:lnTo>
                      <a:lnTo>
                        <a:pt x="23728" y="21719"/>
                      </a:lnTo>
                      <a:cubicBezTo>
                        <a:pt x="23749" y="21657"/>
                        <a:pt x="23770" y="21573"/>
                        <a:pt x="23791" y="21510"/>
                      </a:cubicBezTo>
                      <a:lnTo>
                        <a:pt x="23833" y="21531"/>
                      </a:lnTo>
                      <a:lnTo>
                        <a:pt x="23854" y="21636"/>
                      </a:lnTo>
                      <a:lnTo>
                        <a:pt x="23958" y="21719"/>
                      </a:lnTo>
                      <a:lnTo>
                        <a:pt x="24000" y="21719"/>
                      </a:lnTo>
                      <a:lnTo>
                        <a:pt x="23937" y="21740"/>
                      </a:lnTo>
                      <a:lnTo>
                        <a:pt x="23854" y="21740"/>
                      </a:lnTo>
                      <a:lnTo>
                        <a:pt x="23833" y="21782"/>
                      </a:lnTo>
                      <a:cubicBezTo>
                        <a:pt x="23749" y="21824"/>
                        <a:pt x="23665" y="21866"/>
                        <a:pt x="23665" y="21970"/>
                      </a:cubicBezTo>
                      <a:cubicBezTo>
                        <a:pt x="23665" y="22054"/>
                        <a:pt x="23665" y="22096"/>
                        <a:pt x="23686" y="22180"/>
                      </a:cubicBezTo>
                      <a:lnTo>
                        <a:pt x="23665" y="22159"/>
                      </a:lnTo>
                      <a:lnTo>
                        <a:pt x="23665" y="22138"/>
                      </a:lnTo>
                      <a:lnTo>
                        <a:pt x="23645" y="22159"/>
                      </a:lnTo>
                      <a:cubicBezTo>
                        <a:pt x="23624" y="22159"/>
                        <a:pt x="23603" y="22138"/>
                        <a:pt x="23561" y="22138"/>
                      </a:cubicBezTo>
                      <a:lnTo>
                        <a:pt x="23624" y="22075"/>
                      </a:lnTo>
                      <a:lnTo>
                        <a:pt x="23645" y="21991"/>
                      </a:lnTo>
                      <a:lnTo>
                        <a:pt x="23456" y="21970"/>
                      </a:lnTo>
                      <a:lnTo>
                        <a:pt x="23352" y="22075"/>
                      </a:lnTo>
                      <a:lnTo>
                        <a:pt x="23414" y="22180"/>
                      </a:lnTo>
                      <a:lnTo>
                        <a:pt x="23435" y="22180"/>
                      </a:lnTo>
                      <a:cubicBezTo>
                        <a:pt x="23414" y="22201"/>
                        <a:pt x="23414" y="22222"/>
                        <a:pt x="23414" y="22263"/>
                      </a:cubicBezTo>
                      <a:cubicBezTo>
                        <a:pt x="23435" y="22284"/>
                        <a:pt x="23435" y="22326"/>
                        <a:pt x="23456" y="22368"/>
                      </a:cubicBezTo>
                      <a:cubicBezTo>
                        <a:pt x="23498" y="22389"/>
                        <a:pt x="23519" y="22431"/>
                        <a:pt x="23540" y="22494"/>
                      </a:cubicBezTo>
                      <a:lnTo>
                        <a:pt x="23561" y="22494"/>
                      </a:lnTo>
                      <a:cubicBezTo>
                        <a:pt x="23561" y="22494"/>
                        <a:pt x="23561" y="22514"/>
                        <a:pt x="23582" y="22514"/>
                      </a:cubicBezTo>
                      <a:cubicBezTo>
                        <a:pt x="23624" y="22577"/>
                        <a:pt x="23665" y="22577"/>
                        <a:pt x="23686" y="22598"/>
                      </a:cubicBezTo>
                      <a:lnTo>
                        <a:pt x="23665" y="22619"/>
                      </a:lnTo>
                      <a:lnTo>
                        <a:pt x="23540" y="22724"/>
                      </a:lnTo>
                      <a:lnTo>
                        <a:pt x="23540" y="22828"/>
                      </a:lnTo>
                      <a:lnTo>
                        <a:pt x="23603" y="22933"/>
                      </a:lnTo>
                      <a:lnTo>
                        <a:pt x="23728" y="22828"/>
                      </a:lnTo>
                      <a:lnTo>
                        <a:pt x="23812" y="22682"/>
                      </a:lnTo>
                      <a:lnTo>
                        <a:pt x="23812" y="22619"/>
                      </a:lnTo>
                      <a:lnTo>
                        <a:pt x="23875" y="22598"/>
                      </a:lnTo>
                      <a:lnTo>
                        <a:pt x="24021" y="22473"/>
                      </a:lnTo>
                      <a:lnTo>
                        <a:pt x="24042" y="22514"/>
                      </a:lnTo>
                      <a:lnTo>
                        <a:pt x="24251" y="22514"/>
                      </a:lnTo>
                      <a:lnTo>
                        <a:pt x="24168" y="22619"/>
                      </a:lnTo>
                      <a:lnTo>
                        <a:pt x="24189" y="22640"/>
                      </a:lnTo>
                      <a:lnTo>
                        <a:pt x="24314" y="22640"/>
                      </a:lnTo>
                      <a:lnTo>
                        <a:pt x="24314" y="22703"/>
                      </a:lnTo>
                      <a:lnTo>
                        <a:pt x="24209" y="22807"/>
                      </a:lnTo>
                      <a:cubicBezTo>
                        <a:pt x="24189" y="22807"/>
                        <a:pt x="24168" y="22828"/>
                        <a:pt x="24147" y="22828"/>
                      </a:cubicBezTo>
                      <a:lnTo>
                        <a:pt x="24168" y="22724"/>
                      </a:lnTo>
                      <a:lnTo>
                        <a:pt x="24105" y="22598"/>
                      </a:lnTo>
                      <a:lnTo>
                        <a:pt x="23979" y="22598"/>
                      </a:lnTo>
                      <a:lnTo>
                        <a:pt x="23979" y="22640"/>
                      </a:lnTo>
                      <a:lnTo>
                        <a:pt x="23875" y="22703"/>
                      </a:lnTo>
                      <a:lnTo>
                        <a:pt x="23833" y="22849"/>
                      </a:lnTo>
                      <a:lnTo>
                        <a:pt x="23833" y="22912"/>
                      </a:lnTo>
                      <a:lnTo>
                        <a:pt x="23728" y="23017"/>
                      </a:lnTo>
                      <a:lnTo>
                        <a:pt x="23749" y="23100"/>
                      </a:lnTo>
                      <a:lnTo>
                        <a:pt x="23937" y="23017"/>
                      </a:lnTo>
                      <a:cubicBezTo>
                        <a:pt x="23937" y="23038"/>
                        <a:pt x="23958" y="23038"/>
                        <a:pt x="23958" y="23038"/>
                      </a:cubicBezTo>
                      <a:lnTo>
                        <a:pt x="23854" y="23121"/>
                      </a:lnTo>
                      <a:lnTo>
                        <a:pt x="23770" y="23247"/>
                      </a:lnTo>
                      <a:lnTo>
                        <a:pt x="23833" y="23310"/>
                      </a:lnTo>
                      <a:lnTo>
                        <a:pt x="24000" y="23163"/>
                      </a:lnTo>
                      <a:lnTo>
                        <a:pt x="24063" y="23100"/>
                      </a:lnTo>
                      <a:cubicBezTo>
                        <a:pt x="24084" y="23121"/>
                        <a:pt x="24105" y="23121"/>
                        <a:pt x="24147" y="23142"/>
                      </a:cubicBezTo>
                      <a:lnTo>
                        <a:pt x="24147" y="23163"/>
                      </a:lnTo>
                      <a:lnTo>
                        <a:pt x="24168" y="23226"/>
                      </a:lnTo>
                      <a:lnTo>
                        <a:pt x="24189" y="23268"/>
                      </a:lnTo>
                      <a:lnTo>
                        <a:pt x="24000" y="23268"/>
                      </a:lnTo>
                      <a:lnTo>
                        <a:pt x="23937" y="23351"/>
                      </a:lnTo>
                      <a:lnTo>
                        <a:pt x="23937" y="23414"/>
                      </a:lnTo>
                      <a:lnTo>
                        <a:pt x="24000" y="23414"/>
                      </a:lnTo>
                      <a:lnTo>
                        <a:pt x="24063" y="23372"/>
                      </a:lnTo>
                      <a:lnTo>
                        <a:pt x="24168" y="23372"/>
                      </a:lnTo>
                      <a:lnTo>
                        <a:pt x="24168" y="23414"/>
                      </a:lnTo>
                      <a:lnTo>
                        <a:pt x="24063" y="23477"/>
                      </a:lnTo>
                      <a:lnTo>
                        <a:pt x="23937" y="23477"/>
                      </a:lnTo>
                      <a:lnTo>
                        <a:pt x="23875" y="23540"/>
                      </a:lnTo>
                      <a:lnTo>
                        <a:pt x="23854" y="23665"/>
                      </a:lnTo>
                      <a:lnTo>
                        <a:pt x="23896" y="23770"/>
                      </a:lnTo>
                      <a:lnTo>
                        <a:pt x="23979" y="23728"/>
                      </a:lnTo>
                      <a:lnTo>
                        <a:pt x="24000" y="23644"/>
                      </a:lnTo>
                      <a:lnTo>
                        <a:pt x="24084" y="23644"/>
                      </a:lnTo>
                      <a:lnTo>
                        <a:pt x="24189" y="23582"/>
                      </a:lnTo>
                      <a:lnTo>
                        <a:pt x="24314" y="23435"/>
                      </a:lnTo>
                      <a:lnTo>
                        <a:pt x="24461" y="23247"/>
                      </a:lnTo>
                      <a:lnTo>
                        <a:pt x="24502" y="23017"/>
                      </a:lnTo>
                      <a:lnTo>
                        <a:pt x="24628" y="22745"/>
                      </a:lnTo>
                      <a:lnTo>
                        <a:pt x="24691" y="22724"/>
                      </a:lnTo>
                      <a:lnTo>
                        <a:pt x="24691" y="22703"/>
                      </a:lnTo>
                      <a:lnTo>
                        <a:pt x="24691" y="22661"/>
                      </a:lnTo>
                      <a:lnTo>
                        <a:pt x="24670" y="22661"/>
                      </a:lnTo>
                      <a:lnTo>
                        <a:pt x="24712" y="22619"/>
                      </a:lnTo>
                      <a:lnTo>
                        <a:pt x="24712" y="22577"/>
                      </a:lnTo>
                      <a:lnTo>
                        <a:pt x="24753" y="22514"/>
                      </a:lnTo>
                      <a:lnTo>
                        <a:pt x="24712" y="22473"/>
                      </a:lnTo>
                      <a:lnTo>
                        <a:pt x="24670" y="22452"/>
                      </a:lnTo>
                      <a:lnTo>
                        <a:pt x="24670" y="22347"/>
                      </a:lnTo>
                      <a:lnTo>
                        <a:pt x="24607" y="22242"/>
                      </a:lnTo>
                      <a:lnTo>
                        <a:pt x="24481" y="22159"/>
                      </a:lnTo>
                      <a:lnTo>
                        <a:pt x="24398" y="22096"/>
                      </a:lnTo>
                      <a:lnTo>
                        <a:pt x="24377" y="22033"/>
                      </a:lnTo>
                      <a:lnTo>
                        <a:pt x="24272" y="21866"/>
                      </a:lnTo>
                      <a:lnTo>
                        <a:pt x="24189" y="21845"/>
                      </a:lnTo>
                      <a:lnTo>
                        <a:pt x="24084" y="21845"/>
                      </a:lnTo>
                      <a:lnTo>
                        <a:pt x="24084" y="21782"/>
                      </a:lnTo>
                      <a:lnTo>
                        <a:pt x="24126" y="21740"/>
                      </a:lnTo>
                      <a:lnTo>
                        <a:pt x="24084" y="21657"/>
                      </a:lnTo>
                      <a:lnTo>
                        <a:pt x="24042" y="21615"/>
                      </a:lnTo>
                      <a:lnTo>
                        <a:pt x="24021" y="21531"/>
                      </a:lnTo>
                      <a:lnTo>
                        <a:pt x="24063" y="21468"/>
                      </a:lnTo>
                      <a:lnTo>
                        <a:pt x="24126" y="21447"/>
                      </a:lnTo>
                      <a:lnTo>
                        <a:pt x="24084" y="21406"/>
                      </a:lnTo>
                      <a:lnTo>
                        <a:pt x="24021" y="21343"/>
                      </a:lnTo>
                      <a:lnTo>
                        <a:pt x="23958" y="21343"/>
                      </a:lnTo>
                      <a:lnTo>
                        <a:pt x="23958" y="21259"/>
                      </a:lnTo>
                      <a:lnTo>
                        <a:pt x="24063" y="21217"/>
                      </a:lnTo>
                      <a:lnTo>
                        <a:pt x="24042" y="20799"/>
                      </a:lnTo>
                      <a:lnTo>
                        <a:pt x="24042" y="20380"/>
                      </a:lnTo>
                      <a:lnTo>
                        <a:pt x="24084" y="20025"/>
                      </a:lnTo>
                      <a:lnTo>
                        <a:pt x="24063" y="19941"/>
                      </a:lnTo>
                      <a:lnTo>
                        <a:pt x="24063" y="19836"/>
                      </a:lnTo>
                      <a:lnTo>
                        <a:pt x="24126" y="19732"/>
                      </a:lnTo>
                      <a:lnTo>
                        <a:pt x="24084" y="19627"/>
                      </a:lnTo>
                      <a:lnTo>
                        <a:pt x="24042" y="19543"/>
                      </a:lnTo>
                      <a:lnTo>
                        <a:pt x="24021" y="19334"/>
                      </a:lnTo>
                      <a:lnTo>
                        <a:pt x="23875" y="19167"/>
                      </a:lnTo>
                      <a:lnTo>
                        <a:pt x="23833" y="18957"/>
                      </a:lnTo>
                      <a:lnTo>
                        <a:pt x="23854" y="18853"/>
                      </a:lnTo>
                      <a:lnTo>
                        <a:pt x="23728" y="18518"/>
                      </a:lnTo>
                      <a:lnTo>
                        <a:pt x="23749" y="18434"/>
                      </a:lnTo>
                      <a:lnTo>
                        <a:pt x="23833" y="18288"/>
                      </a:lnTo>
                      <a:lnTo>
                        <a:pt x="23812" y="18204"/>
                      </a:lnTo>
                      <a:lnTo>
                        <a:pt x="23812" y="18100"/>
                      </a:lnTo>
                      <a:lnTo>
                        <a:pt x="23665" y="17995"/>
                      </a:lnTo>
                      <a:lnTo>
                        <a:pt x="23498" y="17995"/>
                      </a:lnTo>
                      <a:lnTo>
                        <a:pt x="23289" y="18058"/>
                      </a:lnTo>
                      <a:lnTo>
                        <a:pt x="23226" y="18079"/>
                      </a:lnTo>
                      <a:lnTo>
                        <a:pt x="23017" y="18162"/>
                      </a:lnTo>
                      <a:lnTo>
                        <a:pt x="22891" y="18288"/>
                      </a:lnTo>
                      <a:lnTo>
                        <a:pt x="22724" y="18518"/>
                      </a:lnTo>
                      <a:lnTo>
                        <a:pt x="22598" y="18602"/>
                      </a:lnTo>
                      <a:lnTo>
                        <a:pt x="22410" y="18623"/>
                      </a:lnTo>
                      <a:lnTo>
                        <a:pt x="22201" y="18644"/>
                      </a:lnTo>
                      <a:lnTo>
                        <a:pt x="22159" y="18644"/>
                      </a:lnTo>
                      <a:lnTo>
                        <a:pt x="22159" y="18581"/>
                      </a:lnTo>
                      <a:lnTo>
                        <a:pt x="22264" y="18413"/>
                      </a:lnTo>
                      <a:lnTo>
                        <a:pt x="22201" y="18267"/>
                      </a:lnTo>
                      <a:lnTo>
                        <a:pt x="22054" y="17597"/>
                      </a:lnTo>
                      <a:lnTo>
                        <a:pt x="21950" y="17325"/>
                      </a:lnTo>
                      <a:lnTo>
                        <a:pt x="21887" y="17179"/>
                      </a:lnTo>
                      <a:lnTo>
                        <a:pt x="22033" y="16928"/>
                      </a:lnTo>
                      <a:lnTo>
                        <a:pt x="21740" y="16886"/>
                      </a:lnTo>
                      <a:lnTo>
                        <a:pt x="21531" y="17032"/>
                      </a:lnTo>
                      <a:lnTo>
                        <a:pt x="21406" y="16970"/>
                      </a:lnTo>
                      <a:lnTo>
                        <a:pt x="21029" y="16970"/>
                      </a:lnTo>
                      <a:lnTo>
                        <a:pt x="27704" y="4792"/>
                      </a:lnTo>
                      <a:lnTo>
                        <a:pt x="27683" y="4729"/>
                      </a:lnTo>
                      <a:lnTo>
                        <a:pt x="27536" y="4708"/>
                      </a:lnTo>
                      <a:lnTo>
                        <a:pt x="27474" y="4729"/>
                      </a:lnTo>
                      <a:lnTo>
                        <a:pt x="27411" y="4667"/>
                      </a:lnTo>
                      <a:lnTo>
                        <a:pt x="27369" y="4416"/>
                      </a:lnTo>
                      <a:lnTo>
                        <a:pt x="27306" y="4290"/>
                      </a:lnTo>
                      <a:lnTo>
                        <a:pt x="27222" y="4248"/>
                      </a:lnTo>
                      <a:lnTo>
                        <a:pt x="27202" y="4102"/>
                      </a:lnTo>
                      <a:lnTo>
                        <a:pt x="27118" y="3955"/>
                      </a:lnTo>
                      <a:lnTo>
                        <a:pt x="27076" y="3892"/>
                      </a:lnTo>
                      <a:lnTo>
                        <a:pt x="26867" y="3892"/>
                      </a:lnTo>
                      <a:lnTo>
                        <a:pt x="26846" y="3934"/>
                      </a:lnTo>
                      <a:lnTo>
                        <a:pt x="26678" y="3892"/>
                      </a:lnTo>
                      <a:lnTo>
                        <a:pt x="26532" y="3934"/>
                      </a:lnTo>
                      <a:lnTo>
                        <a:pt x="26448" y="3872"/>
                      </a:lnTo>
                      <a:lnTo>
                        <a:pt x="26386" y="3892"/>
                      </a:lnTo>
                      <a:lnTo>
                        <a:pt x="26344" y="3872"/>
                      </a:lnTo>
                      <a:lnTo>
                        <a:pt x="26323" y="3892"/>
                      </a:lnTo>
                      <a:lnTo>
                        <a:pt x="26239" y="3892"/>
                      </a:lnTo>
                      <a:lnTo>
                        <a:pt x="26239" y="3872"/>
                      </a:lnTo>
                      <a:lnTo>
                        <a:pt x="26281" y="3872"/>
                      </a:lnTo>
                      <a:lnTo>
                        <a:pt x="26281" y="3830"/>
                      </a:lnTo>
                      <a:lnTo>
                        <a:pt x="26176" y="3746"/>
                      </a:lnTo>
                      <a:lnTo>
                        <a:pt x="26114" y="3767"/>
                      </a:lnTo>
                      <a:lnTo>
                        <a:pt x="26030" y="3746"/>
                      </a:lnTo>
                      <a:lnTo>
                        <a:pt x="26051" y="3725"/>
                      </a:lnTo>
                      <a:lnTo>
                        <a:pt x="26114" y="3683"/>
                      </a:lnTo>
                      <a:lnTo>
                        <a:pt x="26051" y="3641"/>
                      </a:lnTo>
                      <a:lnTo>
                        <a:pt x="25967" y="3641"/>
                      </a:lnTo>
                      <a:lnTo>
                        <a:pt x="25904" y="3620"/>
                      </a:lnTo>
                      <a:lnTo>
                        <a:pt x="25904" y="3558"/>
                      </a:lnTo>
                      <a:lnTo>
                        <a:pt x="25821" y="3474"/>
                      </a:lnTo>
                      <a:lnTo>
                        <a:pt x="25737" y="3411"/>
                      </a:lnTo>
                      <a:lnTo>
                        <a:pt x="25716" y="3411"/>
                      </a:lnTo>
                      <a:lnTo>
                        <a:pt x="25653" y="3369"/>
                      </a:lnTo>
                      <a:lnTo>
                        <a:pt x="25611" y="3369"/>
                      </a:lnTo>
                      <a:lnTo>
                        <a:pt x="25549" y="3432"/>
                      </a:lnTo>
                      <a:lnTo>
                        <a:pt x="25549" y="3369"/>
                      </a:lnTo>
                      <a:lnTo>
                        <a:pt x="25528" y="3328"/>
                      </a:lnTo>
                      <a:lnTo>
                        <a:pt x="25444" y="3265"/>
                      </a:lnTo>
                      <a:lnTo>
                        <a:pt x="25381" y="3369"/>
                      </a:lnTo>
                      <a:lnTo>
                        <a:pt x="25318" y="3328"/>
                      </a:lnTo>
                      <a:lnTo>
                        <a:pt x="25318" y="3244"/>
                      </a:lnTo>
                      <a:lnTo>
                        <a:pt x="25381" y="3223"/>
                      </a:lnTo>
                      <a:lnTo>
                        <a:pt x="25339" y="3160"/>
                      </a:lnTo>
                      <a:lnTo>
                        <a:pt x="25277" y="3139"/>
                      </a:lnTo>
                      <a:lnTo>
                        <a:pt x="25193" y="3160"/>
                      </a:lnTo>
                      <a:lnTo>
                        <a:pt x="25193" y="3160"/>
                      </a:lnTo>
                      <a:lnTo>
                        <a:pt x="25214" y="3118"/>
                      </a:lnTo>
                      <a:lnTo>
                        <a:pt x="25214" y="3056"/>
                      </a:lnTo>
                      <a:lnTo>
                        <a:pt x="25109" y="3014"/>
                      </a:lnTo>
                      <a:lnTo>
                        <a:pt x="25025" y="2909"/>
                      </a:lnTo>
                      <a:lnTo>
                        <a:pt x="25067" y="2888"/>
                      </a:lnTo>
                      <a:lnTo>
                        <a:pt x="25025" y="2825"/>
                      </a:lnTo>
                      <a:lnTo>
                        <a:pt x="24963" y="2804"/>
                      </a:lnTo>
                      <a:lnTo>
                        <a:pt x="24900" y="2846"/>
                      </a:lnTo>
                      <a:lnTo>
                        <a:pt x="24691" y="3056"/>
                      </a:lnTo>
                      <a:lnTo>
                        <a:pt x="24461" y="3202"/>
                      </a:lnTo>
                      <a:lnTo>
                        <a:pt x="24670" y="3035"/>
                      </a:lnTo>
                      <a:lnTo>
                        <a:pt x="24795" y="2846"/>
                      </a:lnTo>
                      <a:lnTo>
                        <a:pt x="24921" y="2721"/>
                      </a:lnTo>
                      <a:lnTo>
                        <a:pt x="24963" y="2595"/>
                      </a:lnTo>
                      <a:lnTo>
                        <a:pt x="24879" y="2532"/>
                      </a:lnTo>
                      <a:lnTo>
                        <a:pt x="24712" y="2428"/>
                      </a:lnTo>
                      <a:lnTo>
                        <a:pt x="24586" y="2428"/>
                      </a:lnTo>
                      <a:lnTo>
                        <a:pt x="24440" y="2491"/>
                      </a:lnTo>
                      <a:lnTo>
                        <a:pt x="24356" y="2491"/>
                      </a:lnTo>
                      <a:lnTo>
                        <a:pt x="24293" y="2512"/>
                      </a:lnTo>
                      <a:lnTo>
                        <a:pt x="24147" y="2532"/>
                      </a:lnTo>
                      <a:lnTo>
                        <a:pt x="23979" y="2721"/>
                      </a:lnTo>
                      <a:lnTo>
                        <a:pt x="23854" y="2825"/>
                      </a:lnTo>
                      <a:lnTo>
                        <a:pt x="23854" y="2825"/>
                      </a:lnTo>
                      <a:lnTo>
                        <a:pt x="23958" y="2700"/>
                      </a:lnTo>
                      <a:lnTo>
                        <a:pt x="23937" y="2532"/>
                      </a:lnTo>
                      <a:lnTo>
                        <a:pt x="23958" y="2407"/>
                      </a:lnTo>
                      <a:lnTo>
                        <a:pt x="23958" y="2302"/>
                      </a:lnTo>
                      <a:lnTo>
                        <a:pt x="23770" y="2198"/>
                      </a:lnTo>
                      <a:lnTo>
                        <a:pt x="23770" y="2156"/>
                      </a:lnTo>
                      <a:lnTo>
                        <a:pt x="23875" y="2093"/>
                      </a:lnTo>
                      <a:lnTo>
                        <a:pt x="23979" y="2093"/>
                      </a:lnTo>
                      <a:lnTo>
                        <a:pt x="23979" y="2051"/>
                      </a:lnTo>
                      <a:lnTo>
                        <a:pt x="23707" y="1884"/>
                      </a:lnTo>
                      <a:lnTo>
                        <a:pt x="23665" y="1800"/>
                      </a:lnTo>
                      <a:lnTo>
                        <a:pt x="23728" y="1737"/>
                      </a:lnTo>
                      <a:lnTo>
                        <a:pt x="23875" y="1654"/>
                      </a:lnTo>
                      <a:lnTo>
                        <a:pt x="23958" y="1570"/>
                      </a:lnTo>
                      <a:lnTo>
                        <a:pt x="23917" y="1486"/>
                      </a:lnTo>
                      <a:lnTo>
                        <a:pt x="23854" y="1361"/>
                      </a:lnTo>
                      <a:lnTo>
                        <a:pt x="23812" y="1361"/>
                      </a:lnTo>
                      <a:lnTo>
                        <a:pt x="23749" y="1382"/>
                      </a:lnTo>
                      <a:lnTo>
                        <a:pt x="23707" y="1319"/>
                      </a:lnTo>
                      <a:lnTo>
                        <a:pt x="23624" y="1256"/>
                      </a:lnTo>
                      <a:lnTo>
                        <a:pt x="23519" y="1256"/>
                      </a:lnTo>
                      <a:lnTo>
                        <a:pt x="23393" y="1214"/>
                      </a:lnTo>
                      <a:lnTo>
                        <a:pt x="23331" y="1172"/>
                      </a:lnTo>
                      <a:lnTo>
                        <a:pt x="23247" y="1214"/>
                      </a:lnTo>
                      <a:lnTo>
                        <a:pt x="23121" y="1214"/>
                      </a:lnTo>
                      <a:lnTo>
                        <a:pt x="23080" y="1319"/>
                      </a:lnTo>
                      <a:lnTo>
                        <a:pt x="23080" y="1361"/>
                      </a:lnTo>
                      <a:lnTo>
                        <a:pt x="22996" y="1256"/>
                      </a:lnTo>
                      <a:lnTo>
                        <a:pt x="23038" y="1151"/>
                      </a:lnTo>
                      <a:lnTo>
                        <a:pt x="23101" y="1131"/>
                      </a:lnTo>
                      <a:lnTo>
                        <a:pt x="23101" y="1026"/>
                      </a:lnTo>
                      <a:lnTo>
                        <a:pt x="23142" y="942"/>
                      </a:lnTo>
                      <a:lnTo>
                        <a:pt x="23205" y="921"/>
                      </a:lnTo>
                      <a:lnTo>
                        <a:pt x="23205" y="817"/>
                      </a:lnTo>
                      <a:lnTo>
                        <a:pt x="23226" y="712"/>
                      </a:lnTo>
                      <a:lnTo>
                        <a:pt x="23205" y="649"/>
                      </a:lnTo>
                      <a:lnTo>
                        <a:pt x="23184" y="649"/>
                      </a:lnTo>
                      <a:lnTo>
                        <a:pt x="23038" y="796"/>
                      </a:lnTo>
                      <a:lnTo>
                        <a:pt x="23017" y="900"/>
                      </a:lnTo>
                      <a:lnTo>
                        <a:pt x="22996" y="900"/>
                      </a:lnTo>
                      <a:lnTo>
                        <a:pt x="22912" y="838"/>
                      </a:lnTo>
                      <a:lnTo>
                        <a:pt x="22808" y="900"/>
                      </a:lnTo>
                      <a:lnTo>
                        <a:pt x="22787" y="942"/>
                      </a:lnTo>
                      <a:lnTo>
                        <a:pt x="22808" y="1047"/>
                      </a:lnTo>
                      <a:lnTo>
                        <a:pt x="22724" y="1131"/>
                      </a:lnTo>
                      <a:lnTo>
                        <a:pt x="22682" y="1131"/>
                      </a:lnTo>
                      <a:lnTo>
                        <a:pt x="22661" y="1068"/>
                      </a:lnTo>
                      <a:lnTo>
                        <a:pt x="22598" y="1214"/>
                      </a:lnTo>
                      <a:lnTo>
                        <a:pt x="22598" y="1319"/>
                      </a:lnTo>
                      <a:lnTo>
                        <a:pt x="22556" y="1172"/>
                      </a:lnTo>
                      <a:lnTo>
                        <a:pt x="22556" y="1047"/>
                      </a:lnTo>
                      <a:lnTo>
                        <a:pt x="22598" y="942"/>
                      </a:lnTo>
                      <a:lnTo>
                        <a:pt x="22556" y="921"/>
                      </a:lnTo>
                      <a:lnTo>
                        <a:pt x="22473" y="1005"/>
                      </a:lnTo>
                      <a:lnTo>
                        <a:pt x="22452" y="1068"/>
                      </a:lnTo>
                      <a:lnTo>
                        <a:pt x="22368" y="1110"/>
                      </a:lnTo>
                      <a:lnTo>
                        <a:pt x="22410" y="921"/>
                      </a:lnTo>
                      <a:lnTo>
                        <a:pt x="22368" y="817"/>
                      </a:lnTo>
                      <a:lnTo>
                        <a:pt x="22264" y="817"/>
                      </a:lnTo>
                      <a:lnTo>
                        <a:pt x="22284" y="733"/>
                      </a:lnTo>
                      <a:lnTo>
                        <a:pt x="22410" y="628"/>
                      </a:lnTo>
                      <a:lnTo>
                        <a:pt x="22515" y="607"/>
                      </a:lnTo>
                      <a:lnTo>
                        <a:pt x="22661" y="712"/>
                      </a:lnTo>
                      <a:lnTo>
                        <a:pt x="22808" y="628"/>
                      </a:lnTo>
                      <a:lnTo>
                        <a:pt x="22912" y="607"/>
                      </a:lnTo>
                      <a:lnTo>
                        <a:pt x="23017" y="503"/>
                      </a:lnTo>
                      <a:lnTo>
                        <a:pt x="23017" y="440"/>
                      </a:lnTo>
                      <a:lnTo>
                        <a:pt x="23038" y="398"/>
                      </a:lnTo>
                      <a:lnTo>
                        <a:pt x="23017" y="335"/>
                      </a:lnTo>
                      <a:lnTo>
                        <a:pt x="22891" y="294"/>
                      </a:lnTo>
                      <a:lnTo>
                        <a:pt x="22828" y="294"/>
                      </a:lnTo>
                      <a:lnTo>
                        <a:pt x="22828" y="189"/>
                      </a:lnTo>
                      <a:lnTo>
                        <a:pt x="22787" y="126"/>
                      </a:lnTo>
                      <a:lnTo>
                        <a:pt x="22766" y="105"/>
                      </a:lnTo>
                      <a:lnTo>
                        <a:pt x="22787" y="84"/>
                      </a:lnTo>
                      <a:lnTo>
                        <a:pt x="22828" y="63"/>
                      </a:lnTo>
                      <a:lnTo>
                        <a:pt x="2287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039;p94">
                  <a:extLst>
                    <a:ext uri="{FF2B5EF4-FFF2-40B4-BE49-F238E27FC236}">
                      <a16:creationId xmlns:a16="http://schemas.microsoft.com/office/drawing/2014/main" id="{EE9491D2-6CA2-43E7-9DDB-0F09FFBAAC4E}"/>
                    </a:ext>
                  </a:extLst>
                </p:cNvPr>
                <p:cNvSpPr/>
                <p:nvPr/>
              </p:nvSpPr>
              <p:spPr>
                <a:xfrm>
                  <a:off x="1979950" y="2384350"/>
                  <a:ext cx="816050" cy="481275"/>
                </a:xfrm>
                <a:custGeom>
                  <a:avLst/>
                  <a:gdLst/>
                  <a:ahLst/>
                  <a:cxnLst/>
                  <a:rect l="l" t="t" r="r" b="b"/>
                  <a:pathLst>
                    <a:path w="32642" h="19251" extrusionOk="0">
                      <a:moveTo>
                        <a:pt x="2846" y="1"/>
                      </a:moveTo>
                      <a:lnTo>
                        <a:pt x="2909" y="210"/>
                      </a:lnTo>
                      <a:lnTo>
                        <a:pt x="3035" y="273"/>
                      </a:lnTo>
                      <a:lnTo>
                        <a:pt x="2993" y="356"/>
                      </a:lnTo>
                      <a:lnTo>
                        <a:pt x="2909" y="440"/>
                      </a:lnTo>
                      <a:lnTo>
                        <a:pt x="2930" y="545"/>
                      </a:lnTo>
                      <a:lnTo>
                        <a:pt x="2993" y="586"/>
                      </a:lnTo>
                      <a:lnTo>
                        <a:pt x="2972" y="649"/>
                      </a:lnTo>
                      <a:lnTo>
                        <a:pt x="2909" y="733"/>
                      </a:lnTo>
                      <a:lnTo>
                        <a:pt x="2951" y="775"/>
                      </a:lnTo>
                      <a:lnTo>
                        <a:pt x="2951" y="858"/>
                      </a:lnTo>
                      <a:lnTo>
                        <a:pt x="2993" y="900"/>
                      </a:lnTo>
                      <a:lnTo>
                        <a:pt x="2909" y="1047"/>
                      </a:lnTo>
                      <a:lnTo>
                        <a:pt x="2825" y="1089"/>
                      </a:lnTo>
                      <a:lnTo>
                        <a:pt x="2763" y="1256"/>
                      </a:lnTo>
                      <a:lnTo>
                        <a:pt x="2721" y="1298"/>
                      </a:lnTo>
                      <a:lnTo>
                        <a:pt x="2721" y="1423"/>
                      </a:lnTo>
                      <a:lnTo>
                        <a:pt x="2637" y="1486"/>
                      </a:lnTo>
                      <a:lnTo>
                        <a:pt x="2616" y="1591"/>
                      </a:lnTo>
                      <a:lnTo>
                        <a:pt x="2470" y="1674"/>
                      </a:lnTo>
                      <a:lnTo>
                        <a:pt x="2386" y="1633"/>
                      </a:lnTo>
                      <a:lnTo>
                        <a:pt x="2344" y="1570"/>
                      </a:lnTo>
                      <a:lnTo>
                        <a:pt x="2428" y="1465"/>
                      </a:lnTo>
                      <a:lnTo>
                        <a:pt x="2449" y="1507"/>
                      </a:lnTo>
                      <a:lnTo>
                        <a:pt x="2532" y="1465"/>
                      </a:lnTo>
                      <a:lnTo>
                        <a:pt x="2553" y="1528"/>
                      </a:lnTo>
                      <a:lnTo>
                        <a:pt x="2595" y="1486"/>
                      </a:lnTo>
                      <a:lnTo>
                        <a:pt x="2595" y="1361"/>
                      </a:lnTo>
                      <a:lnTo>
                        <a:pt x="2658" y="1214"/>
                      </a:lnTo>
                      <a:lnTo>
                        <a:pt x="2742" y="1151"/>
                      </a:lnTo>
                      <a:lnTo>
                        <a:pt x="2742" y="1047"/>
                      </a:lnTo>
                      <a:lnTo>
                        <a:pt x="2700" y="1068"/>
                      </a:lnTo>
                      <a:lnTo>
                        <a:pt x="2553" y="1172"/>
                      </a:lnTo>
                      <a:lnTo>
                        <a:pt x="2512" y="1214"/>
                      </a:lnTo>
                      <a:lnTo>
                        <a:pt x="2428" y="1214"/>
                      </a:lnTo>
                      <a:lnTo>
                        <a:pt x="2428" y="1172"/>
                      </a:lnTo>
                      <a:lnTo>
                        <a:pt x="2532" y="1068"/>
                      </a:lnTo>
                      <a:lnTo>
                        <a:pt x="2658" y="1005"/>
                      </a:lnTo>
                      <a:lnTo>
                        <a:pt x="2700" y="963"/>
                      </a:lnTo>
                      <a:lnTo>
                        <a:pt x="2658" y="879"/>
                      </a:lnTo>
                      <a:lnTo>
                        <a:pt x="2616" y="879"/>
                      </a:lnTo>
                      <a:lnTo>
                        <a:pt x="2532" y="900"/>
                      </a:lnTo>
                      <a:lnTo>
                        <a:pt x="2470" y="796"/>
                      </a:lnTo>
                      <a:lnTo>
                        <a:pt x="2407" y="754"/>
                      </a:lnTo>
                      <a:lnTo>
                        <a:pt x="2135" y="754"/>
                      </a:lnTo>
                      <a:lnTo>
                        <a:pt x="2009" y="649"/>
                      </a:lnTo>
                      <a:lnTo>
                        <a:pt x="1716" y="419"/>
                      </a:lnTo>
                      <a:lnTo>
                        <a:pt x="1696" y="440"/>
                      </a:lnTo>
                      <a:lnTo>
                        <a:pt x="1675" y="545"/>
                      </a:lnTo>
                      <a:lnTo>
                        <a:pt x="1591" y="754"/>
                      </a:lnTo>
                      <a:lnTo>
                        <a:pt x="1591" y="858"/>
                      </a:lnTo>
                      <a:lnTo>
                        <a:pt x="1654" y="1068"/>
                      </a:lnTo>
                      <a:lnTo>
                        <a:pt x="1591" y="1382"/>
                      </a:lnTo>
                      <a:lnTo>
                        <a:pt x="1612" y="1507"/>
                      </a:lnTo>
                      <a:lnTo>
                        <a:pt x="1591" y="1674"/>
                      </a:lnTo>
                      <a:lnTo>
                        <a:pt x="1612" y="1737"/>
                      </a:lnTo>
                      <a:lnTo>
                        <a:pt x="1675" y="1737"/>
                      </a:lnTo>
                      <a:lnTo>
                        <a:pt x="1696" y="1800"/>
                      </a:lnTo>
                      <a:lnTo>
                        <a:pt x="1654" y="1884"/>
                      </a:lnTo>
                      <a:lnTo>
                        <a:pt x="1591" y="1884"/>
                      </a:lnTo>
                      <a:lnTo>
                        <a:pt x="1570" y="1946"/>
                      </a:lnTo>
                      <a:lnTo>
                        <a:pt x="1591" y="2009"/>
                      </a:lnTo>
                      <a:lnTo>
                        <a:pt x="1696" y="2030"/>
                      </a:lnTo>
                      <a:lnTo>
                        <a:pt x="1654" y="2135"/>
                      </a:lnTo>
                      <a:lnTo>
                        <a:pt x="1654" y="2239"/>
                      </a:lnTo>
                      <a:lnTo>
                        <a:pt x="1591" y="2323"/>
                      </a:lnTo>
                      <a:lnTo>
                        <a:pt x="1549" y="2302"/>
                      </a:lnTo>
                      <a:lnTo>
                        <a:pt x="1507" y="2344"/>
                      </a:lnTo>
                      <a:lnTo>
                        <a:pt x="1507" y="2428"/>
                      </a:lnTo>
                      <a:lnTo>
                        <a:pt x="1675" y="2449"/>
                      </a:lnTo>
                      <a:lnTo>
                        <a:pt x="1821" y="2470"/>
                      </a:lnTo>
                      <a:lnTo>
                        <a:pt x="1926" y="2553"/>
                      </a:lnTo>
                      <a:lnTo>
                        <a:pt x="2072" y="2553"/>
                      </a:lnTo>
                      <a:lnTo>
                        <a:pt x="2114" y="2637"/>
                      </a:lnTo>
                      <a:lnTo>
                        <a:pt x="2135" y="2783"/>
                      </a:lnTo>
                      <a:lnTo>
                        <a:pt x="2093" y="2658"/>
                      </a:lnTo>
                      <a:lnTo>
                        <a:pt x="1988" y="2574"/>
                      </a:lnTo>
                      <a:lnTo>
                        <a:pt x="1905" y="2616"/>
                      </a:lnTo>
                      <a:lnTo>
                        <a:pt x="1821" y="2553"/>
                      </a:lnTo>
                      <a:lnTo>
                        <a:pt x="1612" y="2532"/>
                      </a:lnTo>
                      <a:lnTo>
                        <a:pt x="1570" y="2470"/>
                      </a:lnTo>
                      <a:lnTo>
                        <a:pt x="1507" y="2511"/>
                      </a:lnTo>
                      <a:lnTo>
                        <a:pt x="1507" y="2616"/>
                      </a:lnTo>
                      <a:lnTo>
                        <a:pt x="1403" y="2763"/>
                      </a:lnTo>
                      <a:lnTo>
                        <a:pt x="1403" y="2846"/>
                      </a:lnTo>
                      <a:lnTo>
                        <a:pt x="1403" y="2930"/>
                      </a:lnTo>
                      <a:lnTo>
                        <a:pt x="1340" y="3076"/>
                      </a:lnTo>
                      <a:lnTo>
                        <a:pt x="1277" y="3202"/>
                      </a:lnTo>
                      <a:lnTo>
                        <a:pt x="1131" y="3558"/>
                      </a:lnTo>
                      <a:lnTo>
                        <a:pt x="1089" y="3809"/>
                      </a:lnTo>
                      <a:lnTo>
                        <a:pt x="942" y="4102"/>
                      </a:lnTo>
                      <a:lnTo>
                        <a:pt x="921" y="4415"/>
                      </a:lnTo>
                      <a:lnTo>
                        <a:pt x="838" y="4541"/>
                      </a:lnTo>
                      <a:lnTo>
                        <a:pt x="733" y="4667"/>
                      </a:lnTo>
                      <a:lnTo>
                        <a:pt x="649" y="4855"/>
                      </a:lnTo>
                      <a:lnTo>
                        <a:pt x="608" y="4939"/>
                      </a:lnTo>
                      <a:lnTo>
                        <a:pt x="566" y="5043"/>
                      </a:lnTo>
                      <a:lnTo>
                        <a:pt x="419" y="5231"/>
                      </a:lnTo>
                      <a:lnTo>
                        <a:pt x="356" y="5336"/>
                      </a:lnTo>
                      <a:lnTo>
                        <a:pt x="398" y="5566"/>
                      </a:lnTo>
                      <a:lnTo>
                        <a:pt x="336" y="5776"/>
                      </a:lnTo>
                      <a:lnTo>
                        <a:pt x="336" y="5922"/>
                      </a:lnTo>
                      <a:lnTo>
                        <a:pt x="419" y="6027"/>
                      </a:lnTo>
                      <a:lnTo>
                        <a:pt x="356" y="6110"/>
                      </a:lnTo>
                      <a:lnTo>
                        <a:pt x="336" y="6194"/>
                      </a:lnTo>
                      <a:lnTo>
                        <a:pt x="398" y="6340"/>
                      </a:lnTo>
                      <a:lnTo>
                        <a:pt x="356" y="6592"/>
                      </a:lnTo>
                      <a:lnTo>
                        <a:pt x="315" y="6717"/>
                      </a:lnTo>
                      <a:lnTo>
                        <a:pt x="231" y="6759"/>
                      </a:lnTo>
                      <a:lnTo>
                        <a:pt x="252" y="6843"/>
                      </a:lnTo>
                      <a:lnTo>
                        <a:pt x="294" y="6864"/>
                      </a:lnTo>
                      <a:lnTo>
                        <a:pt x="231" y="7031"/>
                      </a:lnTo>
                      <a:lnTo>
                        <a:pt x="84" y="7136"/>
                      </a:lnTo>
                      <a:lnTo>
                        <a:pt x="1" y="7261"/>
                      </a:lnTo>
                      <a:lnTo>
                        <a:pt x="1" y="7387"/>
                      </a:lnTo>
                      <a:lnTo>
                        <a:pt x="105" y="7554"/>
                      </a:lnTo>
                      <a:lnTo>
                        <a:pt x="210" y="7763"/>
                      </a:lnTo>
                      <a:lnTo>
                        <a:pt x="210" y="7993"/>
                      </a:lnTo>
                      <a:lnTo>
                        <a:pt x="189" y="8119"/>
                      </a:lnTo>
                      <a:lnTo>
                        <a:pt x="126" y="8203"/>
                      </a:lnTo>
                      <a:lnTo>
                        <a:pt x="126" y="8286"/>
                      </a:lnTo>
                      <a:lnTo>
                        <a:pt x="147" y="8370"/>
                      </a:lnTo>
                      <a:lnTo>
                        <a:pt x="189" y="8496"/>
                      </a:lnTo>
                      <a:lnTo>
                        <a:pt x="126" y="8579"/>
                      </a:lnTo>
                      <a:lnTo>
                        <a:pt x="105" y="8642"/>
                      </a:lnTo>
                      <a:lnTo>
                        <a:pt x="126" y="8726"/>
                      </a:lnTo>
                      <a:lnTo>
                        <a:pt x="356" y="9102"/>
                      </a:lnTo>
                      <a:lnTo>
                        <a:pt x="398" y="9207"/>
                      </a:lnTo>
                      <a:lnTo>
                        <a:pt x="356" y="9270"/>
                      </a:lnTo>
                      <a:lnTo>
                        <a:pt x="398" y="9353"/>
                      </a:lnTo>
                      <a:lnTo>
                        <a:pt x="524" y="9479"/>
                      </a:lnTo>
                      <a:lnTo>
                        <a:pt x="545" y="9542"/>
                      </a:lnTo>
                      <a:lnTo>
                        <a:pt x="628" y="9542"/>
                      </a:lnTo>
                      <a:lnTo>
                        <a:pt x="628" y="9437"/>
                      </a:lnTo>
                      <a:lnTo>
                        <a:pt x="628" y="9312"/>
                      </a:lnTo>
                      <a:lnTo>
                        <a:pt x="712" y="9333"/>
                      </a:lnTo>
                      <a:lnTo>
                        <a:pt x="733" y="9312"/>
                      </a:lnTo>
                      <a:lnTo>
                        <a:pt x="733" y="9353"/>
                      </a:lnTo>
                      <a:lnTo>
                        <a:pt x="838" y="9353"/>
                      </a:lnTo>
                      <a:lnTo>
                        <a:pt x="859" y="9416"/>
                      </a:lnTo>
                      <a:lnTo>
                        <a:pt x="984" y="9437"/>
                      </a:lnTo>
                      <a:lnTo>
                        <a:pt x="880" y="9437"/>
                      </a:lnTo>
                      <a:lnTo>
                        <a:pt x="817" y="9479"/>
                      </a:lnTo>
                      <a:lnTo>
                        <a:pt x="754" y="9437"/>
                      </a:lnTo>
                      <a:lnTo>
                        <a:pt x="712" y="9437"/>
                      </a:lnTo>
                      <a:lnTo>
                        <a:pt x="712" y="9521"/>
                      </a:lnTo>
                      <a:lnTo>
                        <a:pt x="754" y="9542"/>
                      </a:lnTo>
                      <a:lnTo>
                        <a:pt x="754" y="9688"/>
                      </a:lnTo>
                      <a:lnTo>
                        <a:pt x="817" y="9793"/>
                      </a:lnTo>
                      <a:lnTo>
                        <a:pt x="838" y="9835"/>
                      </a:lnTo>
                      <a:lnTo>
                        <a:pt x="733" y="9793"/>
                      </a:lnTo>
                      <a:lnTo>
                        <a:pt x="670" y="9688"/>
                      </a:lnTo>
                      <a:lnTo>
                        <a:pt x="649" y="9646"/>
                      </a:lnTo>
                      <a:lnTo>
                        <a:pt x="608" y="9688"/>
                      </a:lnTo>
                      <a:lnTo>
                        <a:pt x="608" y="9772"/>
                      </a:lnTo>
                      <a:lnTo>
                        <a:pt x="545" y="9835"/>
                      </a:lnTo>
                      <a:lnTo>
                        <a:pt x="566" y="9877"/>
                      </a:lnTo>
                      <a:lnTo>
                        <a:pt x="545" y="9981"/>
                      </a:lnTo>
                      <a:lnTo>
                        <a:pt x="545" y="10086"/>
                      </a:lnTo>
                      <a:lnTo>
                        <a:pt x="608" y="10107"/>
                      </a:lnTo>
                      <a:lnTo>
                        <a:pt x="628" y="10211"/>
                      </a:lnTo>
                      <a:lnTo>
                        <a:pt x="733" y="10274"/>
                      </a:lnTo>
                      <a:lnTo>
                        <a:pt x="775" y="10358"/>
                      </a:lnTo>
                      <a:lnTo>
                        <a:pt x="775" y="10421"/>
                      </a:lnTo>
                      <a:lnTo>
                        <a:pt x="712" y="10504"/>
                      </a:lnTo>
                      <a:lnTo>
                        <a:pt x="649" y="10504"/>
                      </a:lnTo>
                      <a:lnTo>
                        <a:pt x="649" y="10567"/>
                      </a:lnTo>
                      <a:lnTo>
                        <a:pt x="670" y="10672"/>
                      </a:lnTo>
                      <a:lnTo>
                        <a:pt x="670" y="10797"/>
                      </a:lnTo>
                      <a:lnTo>
                        <a:pt x="712" y="10839"/>
                      </a:lnTo>
                      <a:lnTo>
                        <a:pt x="775" y="10923"/>
                      </a:lnTo>
                      <a:lnTo>
                        <a:pt x="817" y="11111"/>
                      </a:lnTo>
                      <a:lnTo>
                        <a:pt x="942" y="11362"/>
                      </a:lnTo>
                      <a:lnTo>
                        <a:pt x="1026" y="11509"/>
                      </a:lnTo>
                      <a:lnTo>
                        <a:pt x="1068" y="11530"/>
                      </a:lnTo>
                      <a:lnTo>
                        <a:pt x="1047" y="11571"/>
                      </a:lnTo>
                      <a:lnTo>
                        <a:pt x="1047" y="11613"/>
                      </a:lnTo>
                      <a:lnTo>
                        <a:pt x="1152" y="11718"/>
                      </a:lnTo>
                      <a:lnTo>
                        <a:pt x="1172" y="11843"/>
                      </a:lnTo>
                      <a:lnTo>
                        <a:pt x="1152" y="11990"/>
                      </a:lnTo>
                      <a:lnTo>
                        <a:pt x="1131" y="12094"/>
                      </a:lnTo>
                      <a:lnTo>
                        <a:pt x="1089" y="12136"/>
                      </a:lnTo>
                      <a:lnTo>
                        <a:pt x="1131" y="12199"/>
                      </a:lnTo>
                      <a:lnTo>
                        <a:pt x="1172" y="12262"/>
                      </a:lnTo>
                      <a:lnTo>
                        <a:pt x="1382" y="12262"/>
                      </a:lnTo>
                      <a:lnTo>
                        <a:pt x="1486" y="12283"/>
                      </a:lnTo>
                      <a:lnTo>
                        <a:pt x="1591" y="12346"/>
                      </a:lnTo>
                      <a:lnTo>
                        <a:pt x="1675" y="12366"/>
                      </a:lnTo>
                      <a:lnTo>
                        <a:pt x="1821" y="12366"/>
                      </a:lnTo>
                      <a:lnTo>
                        <a:pt x="1884" y="12450"/>
                      </a:lnTo>
                      <a:lnTo>
                        <a:pt x="1884" y="12555"/>
                      </a:lnTo>
                      <a:lnTo>
                        <a:pt x="2030" y="12618"/>
                      </a:lnTo>
                      <a:lnTo>
                        <a:pt x="2135" y="12618"/>
                      </a:lnTo>
                      <a:lnTo>
                        <a:pt x="2281" y="12680"/>
                      </a:lnTo>
                      <a:lnTo>
                        <a:pt x="2302" y="12722"/>
                      </a:lnTo>
                      <a:lnTo>
                        <a:pt x="2302" y="12827"/>
                      </a:lnTo>
                      <a:lnTo>
                        <a:pt x="2344" y="12869"/>
                      </a:lnTo>
                      <a:lnTo>
                        <a:pt x="2407" y="12827"/>
                      </a:lnTo>
                      <a:lnTo>
                        <a:pt x="2470" y="12827"/>
                      </a:lnTo>
                      <a:lnTo>
                        <a:pt x="2616" y="12973"/>
                      </a:lnTo>
                      <a:lnTo>
                        <a:pt x="2805" y="13245"/>
                      </a:lnTo>
                      <a:lnTo>
                        <a:pt x="2825" y="13434"/>
                      </a:lnTo>
                      <a:lnTo>
                        <a:pt x="2805" y="13559"/>
                      </a:lnTo>
                      <a:lnTo>
                        <a:pt x="2805" y="13664"/>
                      </a:lnTo>
                      <a:lnTo>
                        <a:pt x="4185" y="13643"/>
                      </a:lnTo>
                      <a:lnTo>
                        <a:pt x="4206" y="13706"/>
                      </a:lnTo>
                      <a:lnTo>
                        <a:pt x="4206" y="13747"/>
                      </a:lnTo>
                      <a:lnTo>
                        <a:pt x="6131" y="14647"/>
                      </a:lnTo>
                      <a:lnTo>
                        <a:pt x="7784" y="14689"/>
                      </a:lnTo>
                      <a:lnTo>
                        <a:pt x="7826" y="14480"/>
                      </a:lnTo>
                      <a:lnTo>
                        <a:pt x="8747" y="14501"/>
                      </a:lnTo>
                      <a:lnTo>
                        <a:pt x="8872" y="14584"/>
                      </a:lnTo>
                      <a:lnTo>
                        <a:pt x="8935" y="14710"/>
                      </a:lnTo>
                      <a:lnTo>
                        <a:pt x="8998" y="14773"/>
                      </a:lnTo>
                      <a:lnTo>
                        <a:pt x="9019" y="14815"/>
                      </a:lnTo>
                      <a:lnTo>
                        <a:pt x="9082" y="14815"/>
                      </a:lnTo>
                      <a:lnTo>
                        <a:pt x="9123" y="14898"/>
                      </a:lnTo>
                      <a:lnTo>
                        <a:pt x="9103" y="14961"/>
                      </a:lnTo>
                      <a:lnTo>
                        <a:pt x="9207" y="14982"/>
                      </a:lnTo>
                      <a:lnTo>
                        <a:pt x="9270" y="15066"/>
                      </a:lnTo>
                      <a:lnTo>
                        <a:pt x="9270" y="15107"/>
                      </a:lnTo>
                      <a:lnTo>
                        <a:pt x="9228" y="15170"/>
                      </a:lnTo>
                      <a:lnTo>
                        <a:pt x="9312" y="15191"/>
                      </a:lnTo>
                      <a:lnTo>
                        <a:pt x="9395" y="15233"/>
                      </a:lnTo>
                      <a:lnTo>
                        <a:pt x="9437" y="15317"/>
                      </a:lnTo>
                      <a:lnTo>
                        <a:pt x="9458" y="15442"/>
                      </a:lnTo>
                      <a:lnTo>
                        <a:pt x="9500" y="15484"/>
                      </a:lnTo>
                      <a:lnTo>
                        <a:pt x="9521" y="15505"/>
                      </a:lnTo>
                      <a:lnTo>
                        <a:pt x="9542" y="15526"/>
                      </a:lnTo>
                      <a:lnTo>
                        <a:pt x="9626" y="15610"/>
                      </a:lnTo>
                      <a:lnTo>
                        <a:pt x="9626" y="15693"/>
                      </a:lnTo>
                      <a:lnTo>
                        <a:pt x="9605" y="15714"/>
                      </a:lnTo>
                      <a:lnTo>
                        <a:pt x="9521" y="15735"/>
                      </a:lnTo>
                      <a:lnTo>
                        <a:pt x="9521" y="15756"/>
                      </a:lnTo>
                      <a:lnTo>
                        <a:pt x="9626" y="15903"/>
                      </a:lnTo>
                      <a:lnTo>
                        <a:pt x="9709" y="15965"/>
                      </a:lnTo>
                      <a:lnTo>
                        <a:pt x="9730" y="16070"/>
                      </a:lnTo>
                      <a:lnTo>
                        <a:pt x="9730" y="16112"/>
                      </a:lnTo>
                      <a:lnTo>
                        <a:pt x="9751" y="16112"/>
                      </a:lnTo>
                      <a:lnTo>
                        <a:pt x="9793" y="16133"/>
                      </a:lnTo>
                      <a:lnTo>
                        <a:pt x="9835" y="16133"/>
                      </a:lnTo>
                      <a:lnTo>
                        <a:pt x="9877" y="16154"/>
                      </a:lnTo>
                      <a:lnTo>
                        <a:pt x="9919" y="16216"/>
                      </a:lnTo>
                      <a:lnTo>
                        <a:pt x="9919" y="16237"/>
                      </a:lnTo>
                      <a:lnTo>
                        <a:pt x="9960" y="16279"/>
                      </a:lnTo>
                      <a:lnTo>
                        <a:pt x="10023" y="16279"/>
                      </a:lnTo>
                      <a:lnTo>
                        <a:pt x="10149" y="16342"/>
                      </a:lnTo>
                      <a:lnTo>
                        <a:pt x="10170" y="16384"/>
                      </a:lnTo>
                      <a:lnTo>
                        <a:pt x="10253" y="16426"/>
                      </a:lnTo>
                      <a:lnTo>
                        <a:pt x="10379" y="16467"/>
                      </a:lnTo>
                      <a:lnTo>
                        <a:pt x="10400" y="16530"/>
                      </a:lnTo>
                      <a:lnTo>
                        <a:pt x="10463" y="16530"/>
                      </a:lnTo>
                      <a:lnTo>
                        <a:pt x="10504" y="16488"/>
                      </a:lnTo>
                      <a:lnTo>
                        <a:pt x="10504" y="16467"/>
                      </a:lnTo>
                      <a:lnTo>
                        <a:pt x="10609" y="16384"/>
                      </a:lnTo>
                      <a:lnTo>
                        <a:pt x="10672" y="16384"/>
                      </a:lnTo>
                      <a:lnTo>
                        <a:pt x="10672" y="16342"/>
                      </a:lnTo>
                      <a:lnTo>
                        <a:pt x="10672" y="16321"/>
                      </a:lnTo>
                      <a:lnTo>
                        <a:pt x="10714" y="16237"/>
                      </a:lnTo>
                      <a:lnTo>
                        <a:pt x="10797" y="16070"/>
                      </a:lnTo>
                      <a:lnTo>
                        <a:pt x="10839" y="16028"/>
                      </a:lnTo>
                      <a:lnTo>
                        <a:pt x="10923" y="16007"/>
                      </a:lnTo>
                      <a:lnTo>
                        <a:pt x="10965" y="16007"/>
                      </a:lnTo>
                      <a:lnTo>
                        <a:pt x="10986" y="16028"/>
                      </a:lnTo>
                      <a:lnTo>
                        <a:pt x="11027" y="16028"/>
                      </a:lnTo>
                      <a:lnTo>
                        <a:pt x="11069" y="15944"/>
                      </a:lnTo>
                      <a:lnTo>
                        <a:pt x="11174" y="15944"/>
                      </a:lnTo>
                      <a:lnTo>
                        <a:pt x="11279" y="15965"/>
                      </a:lnTo>
                      <a:lnTo>
                        <a:pt x="11383" y="15944"/>
                      </a:lnTo>
                      <a:lnTo>
                        <a:pt x="11404" y="15965"/>
                      </a:lnTo>
                      <a:lnTo>
                        <a:pt x="11425" y="16007"/>
                      </a:lnTo>
                      <a:lnTo>
                        <a:pt x="11509" y="16007"/>
                      </a:lnTo>
                      <a:lnTo>
                        <a:pt x="11592" y="16028"/>
                      </a:lnTo>
                      <a:lnTo>
                        <a:pt x="11634" y="16133"/>
                      </a:lnTo>
                      <a:lnTo>
                        <a:pt x="11739" y="16216"/>
                      </a:lnTo>
                      <a:lnTo>
                        <a:pt x="11844" y="16363"/>
                      </a:lnTo>
                      <a:lnTo>
                        <a:pt x="11864" y="16467"/>
                      </a:lnTo>
                      <a:lnTo>
                        <a:pt x="11927" y="16530"/>
                      </a:lnTo>
                      <a:lnTo>
                        <a:pt x="11927" y="16593"/>
                      </a:lnTo>
                      <a:lnTo>
                        <a:pt x="11927" y="16760"/>
                      </a:lnTo>
                      <a:lnTo>
                        <a:pt x="12011" y="16781"/>
                      </a:lnTo>
                      <a:lnTo>
                        <a:pt x="12032" y="16865"/>
                      </a:lnTo>
                      <a:lnTo>
                        <a:pt x="12116" y="17074"/>
                      </a:lnTo>
                      <a:lnTo>
                        <a:pt x="12157" y="17095"/>
                      </a:lnTo>
                      <a:lnTo>
                        <a:pt x="12178" y="17179"/>
                      </a:lnTo>
                      <a:lnTo>
                        <a:pt x="12262" y="17221"/>
                      </a:lnTo>
                      <a:lnTo>
                        <a:pt x="12283" y="17325"/>
                      </a:lnTo>
                      <a:lnTo>
                        <a:pt x="12346" y="17430"/>
                      </a:lnTo>
                      <a:lnTo>
                        <a:pt x="12450" y="17514"/>
                      </a:lnTo>
                      <a:lnTo>
                        <a:pt x="12429" y="17618"/>
                      </a:lnTo>
                      <a:lnTo>
                        <a:pt x="12429" y="17723"/>
                      </a:lnTo>
                      <a:lnTo>
                        <a:pt x="12429" y="17786"/>
                      </a:lnTo>
                      <a:lnTo>
                        <a:pt x="12429" y="17807"/>
                      </a:lnTo>
                      <a:lnTo>
                        <a:pt x="12555" y="18141"/>
                      </a:lnTo>
                      <a:lnTo>
                        <a:pt x="12534" y="18309"/>
                      </a:lnTo>
                      <a:lnTo>
                        <a:pt x="12576" y="18351"/>
                      </a:lnTo>
                      <a:lnTo>
                        <a:pt x="12597" y="18351"/>
                      </a:lnTo>
                      <a:lnTo>
                        <a:pt x="12660" y="18372"/>
                      </a:lnTo>
                      <a:lnTo>
                        <a:pt x="12743" y="18372"/>
                      </a:lnTo>
                      <a:lnTo>
                        <a:pt x="12806" y="18413"/>
                      </a:lnTo>
                      <a:lnTo>
                        <a:pt x="12911" y="18518"/>
                      </a:lnTo>
                      <a:lnTo>
                        <a:pt x="13099" y="18560"/>
                      </a:lnTo>
                      <a:lnTo>
                        <a:pt x="13204" y="18644"/>
                      </a:lnTo>
                      <a:lnTo>
                        <a:pt x="13308" y="18644"/>
                      </a:lnTo>
                      <a:lnTo>
                        <a:pt x="13329" y="18727"/>
                      </a:lnTo>
                      <a:lnTo>
                        <a:pt x="13392" y="18748"/>
                      </a:lnTo>
                      <a:lnTo>
                        <a:pt x="13476" y="18581"/>
                      </a:lnTo>
                      <a:lnTo>
                        <a:pt x="13496" y="18455"/>
                      </a:lnTo>
                      <a:lnTo>
                        <a:pt x="13476" y="18372"/>
                      </a:lnTo>
                      <a:lnTo>
                        <a:pt x="13476" y="18120"/>
                      </a:lnTo>
                      <a:lnTo>
                        <a:pt x="13413" y="18037"/>
                      </a:lnTo>
                      <a:lnTo>
                        <a:pt x="13496" y="17911"/>
                      </a:lnTo>
                      <a:lnTo>
                        <a:pt x="13538" y="17723"/>
                      </a:lnTo>
                      <a:lnTo>
                        <a:pt x="13622" y="17618"/>
                      </a:lnTo>
                      <a:lnTo>
                        <a:pt x="13580" y="17409"/>
                      </a:lnTo>
                      <a:lnTo>
                        <a:pt x="13685" y="17367"/>
                      </a:lnTo>
                      <a:lnTo>
                        <a:pt x="13789" y="17284"/>
                      </a:lnTo>
                      <a:lnTo>
                        <a:pt x="13727" y="17200"/>
                      </a:lnTo>
                      <a:lnTo>
                        <a:pt x="13831" y="17074"/>
                      </a:lnTo>
                      <a:lnTo>
                        <a:pt x="13894" y="17095"/>
                      </a:lnTo>
                      <a:lnTo>
                        <a:pt x="13999" y="17053"/>
                      </a:lnTo>
                      <a:lnTo>
                        <a:pt x="13957" y="16907"/>
                      </a:lnTo>
                      <a:lnTo>
                        <a:pt x="13957" y="16907"/>
                      </a:lnTo>
                      <a:lnTo>
                        <a:pt x="14040" y="16970"/>
                      </a:lnTo>
                      <a:lnTo>
                        <a:pt x="14145" y="16907"/>
                      </a:lnTo>
                      <a:lnTo>
                        <a:pt x="14103" y="16865"/>
                      </a:lnTo>
                      <a:lnTo>
                        <a:pt x="14208" y="16781"/>
                      </a:lnTo>
                      <a:lnTo>
                        <a:pt x="14250" y="16802"/>
                      </a:lnTo>
                      <a:lnTo>
                        <a:pt x="14312" y="16781"/>
                      </a:lnTo>
                      <a:lnTo>
                        <a:pt x="14375" y="16865"/>
                      </a:lnTo>
                      <a:lnTo>
                        <a:pt x="14271" y="16949"/>
                      </a:lnTo>
                      <a:lnTo>
                        <a:pt x="14354" y="16949"/>
                      </a:lnTo>
                      <a:lnTo>
                        <a:pt x="14459" y="16844"/>
                      </a:lnTo>
                      <a:lnTo>
                        <a:pt x="14543" y="16844"/>
                      </a:lnTo>
                      <a:lnTo>
                        <a:pt x="14794" y="16739"/>
                      </a:lnTo>
                      <a:lnTo>
                        <a:pt x="14982" y="16551"/>
                      </a:lnTo>
                      <a:lnTo>
                        <a:pt x="15066" y="16551"/>
                      </a:lnTo>
                      <a:lnTo>
                        <a:pt x="15108" y="16488"/>
                      </a:lnTo>
                      <a:lnTo>
                        <a:pt x="15087" y="16384"/>
                      </a:lnTo>
                      <a:lnTo>
                        <a:pt x="15108" y="16258"/>
                      </a:lnTo>
                      <a:lnTo>
                        <a:pt x="15045" y="16112"/>
                      </a:lnTo>
                      <a:lnTo>
                        <a:pt x="15087" y="16175"/>
                      </a:lnTo>
                      <a:lnTo>
                        <a:pt x="15170" y="16175"/>
                      </a:lnTo>
                      <a:lnTo>
                        <a:pt x="15275" y="16070"/>
                      </a:lnTo>
                      <a:lnTo>
                        <a:pt x="15275" y="16028"/>
                      </a:lnTo>
                      <a:lnTo>
                        <a:pt x="15317" y="16133"/>
                      </a:lnTo>
                      <a:lnTo>
                        <a:pt x="15254" y="16237"/>
                      </a:lnTo>
                      <a:lnTo>
                        <a:pt x="15275" y="16321"/>
                      </a:lnTo>
                      <a:lnTo>
                        <a:pt x="15275" y="16426"/>
                      </a:lnTo>
                      <a:lnTo>
                        <a:pt x="15401" y="16384"/>
                      </a:lnTo>
                      <a:lnTo>
                        <a:pt x="15484" y="16258"/>
                      </a:lnTo>
                      <a:lnTo>
                        <a:pt x="15568" y="16258"/>
                      </a:lnTo>
                      <a:lnTo>
                        <a:pt x="15631" y="16216"/>
                      </a:lnTo>
                      <a:lnTo>
                        <a:pt x="15840" y="16154"/>
                      </a:lnTo>
                      <a:lnTo>
                        <a:pt x="16007" y="16154"/>
                      </a:lnTo>
                      <a:lnTo>
                        <a:pt x="16258" y="16237"/>
                      </a:lnTo>
                      <a:lnTo>
                        <a:pt x="16321" y="16279"/>
                      </a:lnTo>
                      <a:lnTo>
                        <a:pt x="16635" y="16321"/>
                      </a:lnTo>
                      <a:lnTo>
                        <a:pt x="16740" y="16279"/>
                      </a:lnTo>
                      <a:lnTo>
                        <a:pt x="16740" y="16237"/>
                      </a:lnTo>
                      <a:lnTo>
                        <a:pt x="16740" y="16154"/>
                      </a:lnTo>
                      <a:lnTo>
                        <a:pt x="16844" y="16133"/>
                      </a:lnTo>
                      <a:lnTo>
                        <a:pt x="16928" y="16154"/>
                      </a:lnTo>
                      <a:lnTo>
                        <a:pt x="16865" y="16216"/>
                      </a:lnTo>
                      <a:lnTo>
                        <a:pt x="16928" y="16237"/>
                      </a:lnTo>
                      <a:lnTo>
                        <a:pt x="16991" y="16216"/>
                      </a:lnTo>
                      <a:lnTo>
                        <a:pt x="17053" y="16258"/>
                      </a:lnTo>
                      <a:lnTo>
                        <a:pt x="17053" y="16342"/>
                      </a:lnTo>
                      <a:lnTo>
                        <a:pt x="17074" y="16384"/>
                      </a:lnTo>
                      <a:lnTo>
                        <a:pt x="17200" y="16363"/>
                      </a:lnTo>
                      <a:lnTo>
                        <a:pt x="17242" y="16426"/>
                      </a:lnTo>
                      <a:lnTo>
                        <a:pt x="17158" y="16488"/>
                      </a:lnTo>
                      <a:lnTo>
                        <a:pt x="17095" y="16551"/>
                      </a:lnTo>
                      <a:lnTo>
                        <a:pt x="17179" y="16572"/>
                      </a:lnTo>
                      <a:lnTo>
                        <a:pt x="17263" y="16551"/>
                      </a:lnTo>
                      <a:lnTo>
                        <a:pt x="17346" y="16593"/>
                      </a:lnTo>
                      <a:lnTo>
                        <a:pt x="17493" y="16656"/>
                      </a:lnTo>
                      <a:lnTo>
                        <a:pt x="17556" y="16572"/>
                      </a:lnTo>
                      <a:lnTo>
                        <a:pt x="17618" y="16530"/>
                      </a:lnTo>
                      <a:lnTo>
                        <a:pt x="17723" y="16593"/>
                      </a:lnTo>
                      <a:lnTo>
                        <a:pt x="17786" y="16656"/>
                      </a:lnTo>
                      <a:lnTo>
                        <a:pt x="17870" y="16635"/>
                      </a:lnTo>
                      <a:lnTo>
                        <a:pt x="17870" y="16467"/>
                      </a:lnTo>
                      <a:lnTo>
                        <a:pt x="17807" y="16363"/>
                      </a:lnTo>
                      <a:lnTo>
                        <a:pt x="17911" y="16363"/>
                      </a:lnTo>
                      <a:lnTo>
                        <a:pt x="18016" y="16488"/>
                      </a:lnTo>
                      <a:lnTo>
                        <a:pt x="18100" y="16530"/>
                      </a:lnTo>
                      <a:lnTo>
                        <a:pt x="18142" y="16593"/>
                      </a:lnTo>
                      <a:lnTo>
                        <a:pt x="18204" y="16593"/>
                      </a:lnTo>
                      <a:lnTo>
                        <a:pt x="18288" y="16635"/>
                      </a:lnTo>
                      <a:lnTo>
                        <a:pt x="18288" y="16760"/>
                      </a:lnTo>
                      <a:lnTo>
                        <a:pt x="18309" y="16677"/>
                      </a:lnTo>
                      <a:lnTo>
                        <a:pt x="18414" y="16656"/>
                      </a:lnTo>
                      <a:lnTo>
                        <a:pt x="18414" y="16635"/>
                      </a:lnTo>
                      <a:lnTo>
                        <a:pt x="18288" y="16530"/>
                      </a:lnTo>
                      <a:lnTo>
                        <a:pt x="18100" y="16447"/>
                      </a:lnTo>
                      <a:lnTo>
                        <a:pt x="18037" y="16363"/>
                      </a:lnTo>
                      <a:lnTo>
                        <a:pt x="18037" y="16258"/>
                      </a:lnTo>
                      <a:lnTo>
                        <a:pt x="18225" y="16175"/>
                      </a:lnTo>
                      <a:lnTo>
                        <a:pt x="18288" y="16154"/>
                      </a:lnTo>
                      <a:lnTo>
                        <a:pt x="18183" y="16112"/>
                      </a:lnTo>
                      <a:lnTo>
                        <a:pt x="18121" y="16049"/>
                      </a:lnTo>
                      <a:lnTo>
                        <a:pt x="18100" y="16049"/>
                      </a:lnTo>
                      <a:lnTo>
                        <a:pt x="18016" y="16112"/>
                      </a:lnTo>
                      <a:lnTo>
                        <a:pt x="17932" y="16154"/>
                      </a:lnTo>
                      <a:lnTo>
                        <a:pt x="17932" y="16070"/>
                      </a:lnTo>
                      <a:lnTo>
                        <a:pt x="18037" y="15944"/>
                      </a:lnTo>
                      <a:lnTo>
                        <a:pt x="18246" y="15861"/>
                      </a:lnTo>
                      <a:lnTo>
                        <a:pt x="18330" y="15798"/>
                      </a:lnTo>
                      <a:lnTo>
                        <a:pt x="18665" y="15735"/>
                      </a:lnTo>
                      <a:lnTo>
                        <a:pt x="18811" y="15756"/>
                      </a:lnTo>
                      <a:lnTo>
                        <a:pt x="18874" y="15735"/>
                      </a:lnTo>
                      <a:lnTo>
                        <a:pt x="18958" y="15735"/>
                      </a:lnTo>
                      <a:lnTo>
                        <a:pt x="19020" y="15651"/>
                      </a:lnTo>
                      <a:lnTo>
                        <a:pt x="19062" y="15547"/>
                      </a:lnTo>
                      <a:lnTo>
                        <a:pt x="19146" y="15547"/>
                      </a:lnTo>
                      <a:lnTo>
                        <a:pt x="19125" y="15631"/>
                      </a:lnTo>
                      <a:lnTo>
                        <a:pt x="19125" y="15714"/>
                      </a:lnTo>
                      <a:lnTo>
                        <a:pt x="19250" y="15819"/>
                      </a:lnTo>
                      <a:lnTo>
                        <a:pt x="19334" y="15756"/>
                      </a:lnTo>
                      <a:lnTo>
                        <a:pt x="19481" y="15756"/>
                      </a:lnTo>
                      <a:lnTo>
                        <a:pt x="19585" y="15735"/>
                      </a:lnTo>
                      <a:lnTo>
                        <a:pt x="19648" y="15798"/>
                      </a:lnTo>
                      <a:lnTo>
                        <a:pt x="19815" y="15756"/>
                      </a:lnTo>
                      <a:lnTo>
                        <a:pt x="19878" y="15798"/>
                      </a:lnTo>
                      <a:lnTo>
                        <a:pt x="20004" y="15714"/>
                      </a:lnTo>
                      <a:lnTo>
                        <a:pt x="20108" y="15714"/>
                      </a:lnTo>
                      <a:lnTo>
                        <a:pt x="20129" y="15735"/>
                      </a:lnTo>
                      <a:lnTo>
                        <a:pt x="20087" y="15756"/>
                      </a:lnTo>
                      <a:lnTo>
                        <a:pt x="19962" y="15756"/>
                      </a:lnTo>
                      <a:lnTo>
                        <a:pt x="19920" y="15798"/>
                      </a:lnTo>
                      <a:lnTo>
                        <a:pt x="20087" y="15819"/>
                      </a:lnTo>
                      <a:lnTo>
                        <a:pt x="20213" y="15819"/>
                      </a:lnTo>
                      <a:lnTo>
                        <a:pt x="20318" y="15903"/>
                      </a:lnTo>
                      <a:lnTo>
                        <a:pt x="20401" y="15944"/>
                      </a:lnTo>
                      <a:lnTo>
                        <a:pt x="20338" y="15861"/>
                      </a:lnTo>
                      <a:lnTo>
                        <a:pt x="20338" y="15819"/>
                      </a:lnTo>
                      <a:lnTo>
                        <a:pt x="20401" y="15819"/>
                      </a:lnTo>
                      <a:lnTo>
                        <a:pt x="20422" y="15861"/>
                      </a:lnTo>
                      <a:lnTo>
                        <a:pt x="20527" y="15944"/>
                      </a:lnTo>
                      <a:lnTo>
                        <a:pt x="20506" y="16007"/>
                      </a:lnTo>
                      <a:lnTo>
                        <a:pt x="20443" y="15944"/>
                      </a:lnTo>
                      <a:lnTo>
                        <a:pt x="20422" y="15965"/>
                      </a:lnTo>
                      <a:lnTo>
                        <a:pt x="20548" y="16049"/>
                      </a:lnTo>
                      <a:lnTo>
                        <a:pt x="20610" y="16133"/>
                      </a:lnTo>
                      <a:lnTo>
                        <a:pt x="20652" y="16175"/>
                      </a:lnTo>
                      <a:lnTo>
                        <a:pt x="20631" y="16216"/>
                      </a:lnTo>
                      <a:lnTo>
                        <a:pt x="20610" y="16154"/>
                      </a:lnTo>
                      <a:lnTo>
                        <a:pt x="20590" y="16216"/>
                      </a:lnTo>
                      <a:lnTo>
                        <a:pt x="20610" y="16258"/>
                      </a:lnTo>
                      <a:lnTo>
                        <a:pt x="20799" y="16237"/>
                      </a:lnTo>
                      <a:lnTo>
                        <a:pt x="20903" y="16216"/>
                      </a:lnTo>
                      <a:lnTo>
                        <a:pt x="21029" y="16070"/>
                      </a:lnTo>
                      <a:lnTo>
                        <a:pt x="21113" y="16070"/>
                      </a:lnTo>
                      <a:lnTo>
                        <a:pt x="21113" y="16049"/>
                      </a:lnTo>
                      <a:lnTo>
                        <a:pt x="21175" y="15965"/>
                      </a:lnTo>
                      <a:lnTo>
                        <a:pt x="21280" y="15965"/>
                      </a:lnTo>
                      <a:lnTo>
                        <a:pt x="21364" y="16007"/>
                      </a:lnTo>
                      <a:lnTo>
                        <a:pt x="21489" y="16049"/>
                      </a:lnTo>
                      <a:lnTo>
                        <a:pt x="21552" y="16258"/>
                      </a:lnTo>
                      <a:lnTo>
                        <a:pt x="21636" y="16321"/>
                      </a:lnTo>
                      <a:lnTo>
                        <a:pt x="21657" y="16321"/>
                      </a:lnTo>
                      <a:lnTo>
                        <a:pt x="21678" y="16447"/>
                      </a:lnTo>
                      <a:lnTo>
                        <a:pt x="21761" y="16488"/>
                      </a:lnTo>
                      <a:lnTo>
                        <a:pt x="21803" y="16488"/>
                      </a:lnTo>
                      <a:lnTo>
                        <a:pt x="21803" y="16551"/>
                      </a:lnTo>
                      <a:lnTo>
                        <a:pt x="21866" y="16635"/>
                      </a:lnTo>
                      <a:lnTo>
                        <a:pt x="21950" y="16656"/>
                      </a:lnTo>
                      <a:lnTo>
                        <a:pt x="22012" y="16781"/>
                      </a:lnTo>
                      <a:lnTo>
                        <a:pt x="21991" y="16907"/>
                      </a:lnTo>
                      <a:lnTo>
                        <a:pt x="21908" y="17179"/>
                      </a:lnTo>
                      <a:lnTo>
                        <a:pt x="21803" y="17409"/>
                      </a:lnTo>
                      <a:lnTo>
                        <a:pt x="21803" y="17493"/>
                      </a:lnTo>
                      <a:lnTo>
                        <a:pt x="21887" y="17597"/>
                      </a:lnTo>
                      <a:lnTo>
                        <a:pt x="21908" y="17576"/>
                      </a:lnTo>
                      <a:lnTo>
                        <a:pt x="21971" y="17493"/>
                      </a:lnTo>
                      <a:lnTo>
                        <a:pt x="21971" y="17430"/>
                      </a:lnTo>
                      <a:lnTo>
                        <a:pt x="21991" y="17388"/>
                      </a:lnTo>
                      <a:lnTo>
                        <a:pt x="22075" y="17430"/>
                      </a:lnTo>
                      <a:lnTo>
                        <a:pt x="22096" y="17535"/>
                      </a:lnTo>
                      <a:lnTo>
                        <a:pt x="21950" y="17744"/>
                      </a:lnTo>
                      <a:lnTo>
                        <a:pt x="21971" y="17807"/>
                      </a:lnTo>
                      <a:lnTo>
                        <a:pt x="21991" y="17911"/>
                      </a:lnTo>
                      <a:lnTo>
                        <a:pt x="22054" y="18016"/>
                      </a:lnTo>
                      <a:lnTo>
                        <a:pt x="22075" y="18058"/>
                      </a:lnTo>
                      <a:lnTo>
                        <a:pt x="22117" y="18037"/>
                      </a:lnTo>
                      <a:lnTo>
                        <a:pt x="22159" y="18141"/>
                      </a:lnTo>
                      <a:lnTo>
                        <a:pt x="22201" y="18100"/>
                      </a:lnTo>
                      <a:lnTo>
                        <a:pt x="22201" y="18058"/>
                      </a:lnTo>
                      <a:lnTo>
                        <a:pt x="22222" y="18100"/>
                      </a:lnTo>
                      <a:lnTo>
                        <a:pt x="22368" y="18058"/>
                      </a:lnTo>
                      <a:lnTo>
                        <a:pt x="22368" y="18058"/>
                      </a:lnTo>
                      <a:lnTo>
                        <a:pt x="22263" y="18141"/>
                      </a:lnTo>
                      <a:lnTo>
                        <a:pt x="22222" y="18246"/>
                      </a:lnTo>
                      <a:lnTo>
                        <a:pt x="22201" y="18309"/>
                      </a:lnTo>
                      <a:lnTo>
                        <a:pt x="22201" y="18351"/>
                      </a:lnTo>
                      <a:lnTo>
                        <a:pt x="22368" y="18455"/>
                      </a:lnTo>
                      <a:lnTo>
                        <a:pt x="22368" y="18581"/>
                      </a:lnTo>
                      <a:lnTo>
                        <a:pt x="22368" y="18748"/>
                      </a:lnTo>
                      <a:lnTo>
                        <a:pt x="22410" y="18769"/>
                      </a:lnTo>
                      <a:lnTo>
                        <a:pt x="22494" y="18769"/>
                      </a:lnTo>
                      <a:lnTo>
                        <a:pt x="22535" y="18853"/>
                      </a:lnTo>
                      <a:lnTo>
                        <a:pt x="22515" y="18957"/>
                      </a:lnTo>
                      <a:lnTo>
                        <a:pt x="22682" y="19062"/>
                      </a:lnTo>
                      <a:lnTo>
                        <a:pt x="22598" y="19083"/>
                      </a:lnTo>
                      <a:lnTo>
                        <a:pt x="22724" y="19146"/>
                      </a:lnTo>
                      <a:lnTo>
                        <a:pt x="22787" y="19188"/>
                      </a:lnTo>
                      <a:lnTo>
                        <a:pt x="22891" y="19250"/>
                      </a:lnTo>
                      <a:lnTo>
                        <a:pt x="22996" y="19188"/>
                      </a:lnTo>
                      <a:lnTo>
                        <a:pt x="23100" y="19167"/>
                      </a:lnTo>
                      <a:lnTo>
                        <a:pt x="23100" y="18999"/>
                      </a:lnTo>
                      <a:lnTo>
                        <a:pt x="23163" y="18895"/>
                      </a:lnTo>
                      <a:lnTo>
                        <a:pt x="23226" y="18769"/>
                      </a:lnTo>
                      <a:lnTo>
                        <a:pt x="23331" y="18560"/>
                      </a:lnTo>
                      <a:lnTo>
                        <a:pt x="23310" y="18455"/>
                      </a:lnTo>
                      <a:lnTo>
                        <a:pt x="23351" y="18413"/>
                      </a:lnTo>
                      <a:lnTo>
                        <a:pt x="23351" y="18225"/>
                      </a:lnTo>
                      <a:lnTo>
                        <a:pt x="23331" y="18162"/>
                      </a:lnTo>
                      <a:lnTo>
                        <a:pt x="23414" y="18120"/>
                      </a:lnTo>
                      <a:lnTo>
                        <a:pt x="23351" y="17932"/>
                      </a:lnTo>
                      <a:lnTo>
                        <a:pt x="23247" y="17848"/>
                      </a:lnTo>
                      <a:lnTo>
                        <a:pt x="23205" y="17493"/>
                      </a:lnTo>
                      <a:lnTo>
                        <a:pt x="23142" y="17430"/>
                      </a:lnTo>
                      <a:lnTo>
                        <a:pt x="23163" y="17263"/>
                      </a:lnTo>
                      <a:lnTo>
                        <a:pt x="23205" y="17116"/>
                      </a:lnTo>
                      <a:lnTo>
                        <a:pt x="23163" y="17011"/>
                      </a:lnTo>
                      <a:lnTo>
                        <a:pt x="23100" y="16907"/>
                      </a:lnTo>
                      <a:lnTo>
                        <a:pt x="23038" y="16656"/>
                      </a:lnTo>
                      <a:lnTo>
                        <a:pt x="22996" y="16551"/>
                      </a:lnTo>
                      <a:lnTo>
                        <a:pt x="22954" y="16279"/>
                      </a:lnTo>
                      <a:lnTo>
                        <a:pt x="22912" y="16133"/>
                      </a:lnTo>
                      <a:lnTo>
                        <a:pt x="22933" y="15903"/>
                      </a:lnTo>
                      <a:lnTo>
                        <a:pt x="22912" y="15714"/>
                      </a:lnTo>
                      <a:lnTo>
                        <a:pt x="22933" y="15379"/>
                      </a:lnTo>
                      <a:lnTo>
                        <a:pt x="22933" y="15170"/>
                      </a:lnTo>
                      <a:lnTo>
                        <a:pt x="23038" y="15003"/>
                      </a:lnTo>
                      <a:lnTo>
                        <a:pt x="23121" y="14856"/>
                      </a:lnTo>
                      <a:lnTo>
                        <a:pt x="23226" y="14815"/>
                      </a:lnTo>
                      <a:lnTo>
                        <a:pt x="23268" y="14752"/>
                      </a:lnTo>
                      <a:lnTo>
                        <a:pt x="23331" y="14752"/>
                      </a:lnTo>
                      <a:lnTo>
                        <a:pt x="23414" y="14605"/>
                      </a:lnTo>
                      <a:lnTo>
                        <a:pt x="23414" y="14543"/>
                      </a:lnTo>
                      <a:lnTo>
                        <a:pt x="23372" y="14501"/>
                      </a:lnTo>
                      <a:lnTo>
                        <a:pt x="23414" y="14480"/>
                      </a:lnTo>
                      <a:lnTo>
                        <a:pt x="23540" y="14480"/>
                      </a:lnTo>
                      <a:lnTo>
                        <a:pt x="23561" y="14396"/>
                      </a:lnTo>
                      <a:lnTo>
                        <a:pt x="23665" y="14396"/>
                      </a:lnTo>
                      <a:lnTo>
                        <a:pt x="23686" y="14354"/>
                      </a:lnTo>
                      <a:lnTo>
                        <a:pt x="23875" y="14333"/>
                      </a:lnTo>
                      <a:lnTo>
                        <a:pt x="23937" y="14250"/>
                      </a:lnTo>
                      <a:lnTo>
                        <a:pt x="24063" y="14250"/>
                      </a:lnTo>
                      <a:lnTo>
                        <a:pt x="24084" y="14187"/>
                      </a:lnTo>
                      <a:lnTo>
                        <a:pt x="24168" y="14187"/>
                      </a:lnTo>
                      <a:lnTo>
                        <a:pt x="24209" y="14229"/>
                      </a:lnTo>
                      <a:lnTo>
                        <a:pt x="24314" y="14082"/>
                      </a:lnTo>
                      <a:lnTo>
                        <a:pt x="24314" y="14040"/>
                      </a:lnTo>
                      <a:lnTo>
                        <a:pt x="24377" y="14040"/>
                      </a:lnTo>
                      <a:lnTo>
                        <a:pt x="24481" y="13957"/>
                      </a:lnTo>
                      <a:lnTo>
                        <a:pt x="24481" y="13873"/>
                      </a:lnTo>
                      <a:lnTo>
                        <a:pt x="24691" y="13601"/>
                      </a:lnTo>
                      <a:lnTo>
                        <a:pt x="24795" y="13496"/>
                      </a:lnTo>
                      <a:lnTo>
                        <a:pt x="24984" y="13496"/>
                      </a:lnTo>
                      <a:lnTo>
                        <a:pt x="25025" y="13517"/>
                      </a:lnTo>
                      <a:lnTo>
                        <a:pt x="25088" y="13517"/>
                      </a:lnTo>
                      <a:lnTo>
                        <a:pt x="25193" y="13329"/>
                      </a:lnTo>
                      <a:lnTo>
                        <a:pt x="25465" y="13099"/>
                      </a:lnTo>
                      <a:lnTo>
                        <a:pt x="25737" y="12931"/>
                      </a:lnTo>
                      <a:lnTo>
                        <a:pt x="25862" y="12910"/>
                      </a:lnTo>
                      <a:lnTo>
                        <a:pt x="25925" y="12890"/>
                      </a:lnTo>
                      <a:lnTo>
                        <a:pt x="25988" y="12890"/>
                      </a:lnTo>
                      <a:lnTo>
                        <a:pt x="25988" y="12910"/>
                      </a:lnTo>
                      <a:lnTo>
                        <a:pt x="26092" y="12910"/>
                      </a:lnTo>
                      <a:lnTo>
                        <a:pt x="26197" y="12785"/>
                      </a:lnTo>
                      <a:lnTo>
                        <a:pt x="26155" y="12785"/>
                      </a:lnTo>
                      <a:lnTo>
                        <a:pt x="26134" y="12722"/>
                      </a:lnTo>
                      <a:lnTo>
                        <a:pt x="26030" y="12827"/>
                      </a:lnTo>
                      <a:lnTo>
                        <a:pt x="25883" y="12806"/>
                      </a:lnTo>
                      <a:lnTo>
                        <a:pt x="25820" y="12722"/>
                      </a:lnTo>
                      <a:lnTo>
                        <a:pt x="25925" y="12785"/>
                      </a:lnTo>
                      <a:lnTo>
                        <a:pt x="26051" y="12701"/>
                      </a:lnTo>
                      <a:lnTo>
                        <a:pt x="26030" y="12680"/>
                      </a:lnTo>
                      <a:lnTo>
                        <a:pt x="26092" y="12618"/>
                      </a:lnTo>
                      <a:lnTo>
                        <a:pt x="26051" y="12555"/>
                      </a:lnTo>
                      <a:lnTo>
                        <a:pt x="25925" y="12513"/>
                      </a:lnTo>
                      <a:lnTo>
                        <a:pt x="25862" y="12471"/>
                      </a:lnTo>
                      <a:lnTo>
                        <a:pt x="25946" y="12471"/>
                      </a:lnTo>
                      <a:lnTo>
                        <a:pt x="26030" y="12492"/>
                      </a:lnTo>
                      <a:lnTo>
                        <a:pt x="26092" y="12471"/>
                      </a:lnTo>
                      <a:lnTo>
                        <a:pt x="26092" y="12387"/>
                      </a:lnTo>
                      <a:lnTo>
                        <a:pt x="26155" y="12513"/>
                      </a:lnTo>
                      <a:lnTo>
                        <a:pt x="26239" y="12492"/>
                      </a:lnTo>
                      <a:lnTo>
                        <a:pt x="26302" y="12555"/>
                      </a:lnTo>
                      <a:lnTo>
                        <a:pt x="26364" y="12513"/>
                      </a:lnTo>
                      <a:lnTo>
                        <a:pt x="26385" y="12408"/>
                      </a:lnTo>
                      <a:lnTo>
                        <a:pt x="26511" y="12304"/>
                      </a:lnTo>
                      <a:lnTo>
                        <a:pt x="26553" y="12304"/>
                      </a:lnTo>
                      <a:lnTo>
                        <a:pt x="26574" y="12199"/>
                      </a:lnTo>
                      <a:lnTo>
                        <a:pt x="26553" y="12094"/>
                      </a:lnTo>
                      <a:lnTo>
                        <a:pt x="26511" y="12094"/>
                      </a:lnTo>
                      <a:lnTo>
                        <a:pt x="26448" y="12241"/>
                      </a:lnTo>
                      <a:lnTo>
                        <a:pt x="26448" y="12283"/>
                      </a:lnTo>
                      <a:lnTo>
                        <a:pt x="26385" y="12262"/>
                      </a:lnTo>
                      <a:lnTo>
                        <a:pt x="26364" y="12094"/>
                      </a:lnTo>
                      <a:lnTo>
                        <a:pt x="26344" y="12074"/>
                      </a:lnTo>
                      <a:lnTo>
                        <a:pt x="26092" y="12094"/>
                      </a:lnTo>
                      <a:lnTo>
                        <a:pt x="25967" y="12157"/>
                      </a:lnTo>
                      <a:lnTo>
                        <a:pt x="25988" y="12074"/>
                      </a:lnTo>
                      <a:lnTo>
                        <a:pt x="25988" y="11927"/>
                      </a:lnTo>
                      <a:lnTo>
                        <a:pt x="26051" y="11885"/>
                      </a:lnTo>
                      <a:lnTo>
                        <a:pt x="26092" y="11990"/>
                      </a:lnTo>
                      <a:lnTo>
                        <a:pt x="26176" y="12032"/>
                      </a:lnTo>
                      <a:lnTo>
                        <a:pt x="26239" y="11969"/>
                      </a:lnTo>
                      <a:lnTo>
                        <a:pt x="26385" y="11948"/>
                      </a:lnTo>
                      <a:lnTo>
                        <a:pt x="26406" y="11885"/>
                      </a:lnTo>
                      <a:lnTo>
                        <a:pt x="26490" y="11885"/>
                      </a:lnTo>
                      <a:lnTo>
                        <a:pt x="26511" y="11843"/>
                      </a:lnTo>
                      <a:lnTo>
                        <a:pt x="26490" y="11718"/>
                      </a:lnTo>
                      <a:lnTo>
                        <a:pt x="26448" y="11655"/>
                      </a:lnTo>
                      <a:lnTo>
                        <a:pt x="26469" y="11613"/>
                      </a:lnTo>
                      <a:lnTo>
                        <a:pt x="26511" y="11634"/>
                      </a:lnTo>
                      <a:lnTo>
                        <a:pt x="26574" y="11530"/>
                      </a:lnTo>
                      <a:lnTo>
                        <a:pt x="26511" y="11425"/>
                      </a:lnTo>
                      <a:lnTo>
                        <a:pt x="26469" y="11362"/>
                      </a:lnTo>
                      <a:lnTo>
                        <a:pt x="26385" y="11404"/>
                      </a:lnTo>
                      <a:lnTo>
                        <a:pt x="26302" y="11362"/>
                      </a:lnTo>
                      <a:lnTo>
                        <a:pt x="26260" y="11237"/>
                      </a:lnTo>
                      <a:lnTo>
                        <a:pt x="26176" y="11237"/>
                      </a:lnTo>
                      <a:lnTo>
                        <a:pt x="26092" y="11195"/>
                      </a:lnTo>
                      <a:lnTo>
                        <a:pt x="26030" y="11111"/>
                      </a:lnTo>
                      <a:lnTo>
                        <a:pt x="26030" y="11111"/>
                      </a:lnTo>
                      <a:lnTo>
                        <a:pt x="26092" y="11153"/>
                      </a:lnTo>
                      <a:lnTo>
                        <a:pt x="26260" y="11153"/>
                      </a:lnTo>
                      <a:lnTo>
                        <a:pt x="26302" y="11257"/>
                      </a:lnTo>
                      <a:lnTo>
                        <a:pt x="26385" y="11299"/>
                      </a:lnTo>
                      <a:lnTo>
                        <a:pt x="26406" y="11216"/>
                      </a:lnTo>
                      <a:lnTo>
                        <a:pt x="26281" y="11090"/>
                      </a:lnTo>
                      <a:lnTo>
                        <a:pt x="26385" y="11111"/>
                      </a:lnTo>
                      <a:lnTo>
                        <a:pt x="26406" y="11048"/>
                      </a:lnTo>
                      <a:lnTo>
                        <a:pt x="26448" y="11027"/>
                      </a:lnTo>
                      <a:lnTo>
                        <a:pt x="26406" y="10944"/>
                      </a:lnTo>
                      <a:lnTo>
                        <a:pt x="26281" y="10881"/>
                      </a:lnTo>
                      <a:lnTo>
                        <a:pt x="26239" y="10713"/>
                      </a:lnTo>
                      <a:lnTo>
                        <a:pt x="26281" y="10734"/>
                      </a:lnTo>
                      <a:lnTo>
                        <a:pt x="26344" y="10839"/>
                      </a:lnTo>
                      <a:lnTo>
                        <a:pt x="26406" y="10839"/>
                      </a:lnTo>
                      <a:lnTo>
                        <a:pt x="26448" y="10734"/>
                      </a:lnTo>
                      <a:lnTo>
                        <a:pt x="26448" y="10630"/>
                      </a:lnTo>
                      <a:lnTo>
                        <a:pt x="26344" y="10588"/>
                      </a:lnTo>
                      <a:lnTo>
                        <a:pt x="26197" y="10421"/>
                      </a:lnTo>
                      <a:lnTo>
                        <a:pt x="26092" y="10379"/>
                      </a:lnTo>
                      <a:lnTo>
                        <a:pt x="26030" y="10274"/>
                      </a:lnTo>
                      <a:lnTo>
                        <a:pt x="25946" y="10253"/>
                      </a:lnTo>
                      <a:lnTo>
                        <a:pt x="25946" y="10149"/>
                      </a:lnTo>
                      <a:lnTo>
                        <a:pt x="26030" y="10044"/>
                      </a:lnTo>
                      <a:lnTo>
                        <a:pt x="25967" y="10149"/>
                      </a:lnTo>
                      <a:lnTo>
                        <a:pt x="25988" y="10190"/>
                      </a:lnTo>
                      <a:lnTo>
                        <a:pt x="26051" y="10211"/>
                      </a:lnTo>
                      <a:lnTo>
                        <a:pt x="26134" y="10316"/>
                      </a:lnTo>
                      <a:lnTo>
                        <a:pt x="26239" y="10358"/>
                      </a:lnTo>
                      <a:lnTo>
                        <a:pt x="26364" y="10504"/>
                      </a:lnTo>
                      <a:lnTo>
                        <a:pt x="26385" y="10504"/>
                      </a:lnTo>
                      <a:lnTo>
                        <a:pt x="26406" y="10274"/>
                      </a:lnTo>
                      <a:lnTo>
                        <a:pt x="26406" y="10169"/>
                      </a:lnTo>
                      <a:lnTo>
                        <a:pt x="26406" y="10086"/>
                      </a:lnTo>
                      <a:lnTo>
                        <a:pt x="26385" y="10044"/>
                      </a:lnTo>
                      <a:lnTo>
                        <a:pt x="26406" y="9856"/>
                      </a:lnTo>
                      <a:lnTo>
                        <a:pt x="26448" y="9793"/>
                      </a:lnTo>
                      <a:lnTo>
                        <a:pt x="26409" y="9728"/>
                      </a:lnTo>
                      <a:lnTo>
                        <a:pt x="26409" y="9728"/>
                      </a:lnTo>
                      <a:lnTo>
                        <a:pt x="26490" y="9667"/>
                      </a:lnTo>
                      <a:lnTo>
                        <a:pt x="26616" y="9563"/>
                      </a:lnTo>
                      <a:lnTo>
                        <a:pt x="26657" y="9458"/>
                      </a:lnTo>
                      <a:lnTo>
                        <a:pt x="26657" y="9437"/>
                      </a:lnTo>
                      <a:lnTo>
                        <a:pt x="26678" y="9458"/>
                      </a:lnTo>
                      <a:lnTo>
                        <a:pt x="26657" y="9584"/>
                      </a:lnTo>
                      <a:lnTo>
                        <a:pt x="26678" y="9625"/>
                      </a:lnTo>
                      <a:lnTo>
                        <a:pt x="26574" y="9667"/>
                      </a:lnTo>
                      <a:lnTo>
                        <a:pt x="26511" y="9793"/>
                      </a:lnTo>
                      <a:lnTo>
                        <a:pt x="26595" y="9960"/>
                      </a:lnTo>
                      <a:lnTo>
                        <a:pt x="26574" y="10107"/>
                      </a:lnTo>
                      <a:lnTo>
                        <a:pt x="26490" y="10253"/>
                      </a:lnTo>
                      <a:lnTo>
                        <a:pt x="26490" y="10358"/>
                      </a:lnTo>
                      <a:lnTo>
                        <a:pt x="26595" y="10462"/>
                      </a:lnTo>
                      <a:lnTo>
                        <a:pt x="26616" y="10400"/>
                      </a:lnTo>
                      <a:lnTo>
                        <a:pt x="26657" y="10462"/>
                      </a:lnTo>
                      <a:lnTo>
                        <a:pt x="26699" y="10462"/>
                      </a:lnTo>
                      <a:lnTo>
                        <a:pt x="26699" y="10483"/>
                      </a:lnTo>
                      <a:lnTo>
                        <a:pt x="26678" y="10525"/>
                      </a:lnTo>
                      <a:lnTo>
                        <a:pt x="26699" y="10609"/>
                      </a:lnTo>
                      <a:lnTo>
                        <a:pt x="26825" y="10609"/>
                      </a:lnTo>
                      <a:lnTo>
                        <a:pt x="26762" y="10672"/>
                      </a:lnTo>
                      <a:lnTo>
                        <a:pt x="26762" y="10693"/>
                      </a:lnTo>
                      <a:lnTo>
                        <a:pt x="26699" y="10797"/>
                      </a:lnTo>
                      <a:lnTo>
                        <a:pt x="26699" y="10881"/>
                      </a:lnTo>
                      <a:lnTo>
                        <a:pt x="26657" y="10985"/>
                      </a:lnTo>
                      <a:lnTo>
                        <a:pt x="26616" y="11111"/>
                      </a:lnTo>
                      <a:lnTo>
                        <a:pt x="26616" y="11216"/>
                      </a:lnTo>
                      <a:lnTo>
                        <a:pt x="26657" y="11153"/>
                      </a:lnTo>
                      <a:lnTo>
                        <a:pt x="26678" y="11111"/>
                      </a:lnTo>
                      <a:lnTo>
                        <a:pt x="26783" y="10902"/>
                      </a:lnTo>
                      <a:lnTo>
                        <a:pt x="26804" y="10944"/>
                      </a:lnTo>
                      <a:lnTo>
                        <a:pt x="26804" y="11006"/>
                      </a:lnTo>
                      <a:lnTo>
                        <a:pt x="26825" y="10944"/>
                      </a:lnTo>
                      <a:lnTo>
                        <a:pt x="26825" y="10881"/>
                      </a:lnTo>
                      <a:lnTo>
                        <a:pt x="26909" y="10776"/>
                      </a:lnTo>
                      <a:lnTo>
                        <a:pt x="26992" y="10525"/>
                      </a:lnTo>
                      <a:lnTo>
                        <a:pt x="27118" y="10462"/>
                      </a:lnTo>
                      <a:lnTo>
                        <a:pt x="27222" y="10253"/>
                      </a:lnTo>
                      <a:lnTo>
                        <a:pt x="27222" y="10086"/>
                      </a:lnTo>
                      <a:lnTo>
                        <a:pt x="27139" y="9897"/>
                      </a:lnTo>
                      <a:lnTo>
                        <a:pt x="27097" y="9856"/>
                      </a:lnTo>
                      <a:lnTo>
                        <a:pt x="27076" y="9688"/>
                      </a:lnTo>
                      <a:lnTo>
                        <a:pt x="27013" y="9625"/>
                      </a:lnTo>
                      <a:lnTo>
                        <a:pt x="27013" y="9521"/>
                      </a:lnTo>
                      <a:lnTo>
                        <a:pt x="27076" y="9416"/>
                      </a:lnTo>
                      <a:lnTo>
                        <a:pt x="27181" y="9312"/>
                      </a:lnTo>
                      <a:lnTo>
                        <a:pt x="27306" y="9249"/>
                      </a:lnTo>
                      <a:lnTo>
                        <a:pt x="27118" y="9458"/>
                      </a:lnTo>
                      <a:lnTo>
                        <a:pt x="27076" y="9542"/>
                      </a:lnTo>
                      <a:lnTo>
                        <a:pt x="27118" y="9625"/>
                      </a:lnTo>
                      <a:lnTo>
                        <a:pt x="27243" y="9751"/>
                      </a:lnTo>
                      <a:lnTo>
                        <a:pt x="27327" y="9730"/>
                      </a:lnTo>
                      <a:lnTo>
                        <a:pt x="27390" y="9772"/>
                      </a:lnTo>
                      <a:lnTo>
                        <a:pt x="27327" y="9939"/>
                      </a:lnTo>
                      <a:lnTo>
                        <a:pt x="27327" y="9939"/>
                      </a:lnTo>
                      <a:lnTo>
                        <a:pt x="27411" y="9877"/>
                      </a:lnTo>
                      <a:lnTo>
                        <a:pt x="27432" y="9897"/>
                      </a:lnTo>
                      <a:lnTo>
                        <a:pt x="27515" y="9793"/>
                      </a:lnTo>
                      <a:lnTo>
                        <a:pt x="27515" y="9730"/>
                      </a:lnTo>
                      <a:lnTo>
                        <a:pt x="27557" y="9730"/>
                      </a:lnTo>
                      <a:lnTo>
                        <a:pt x="27620" y="9646"/>
                      </a:lnTo>
                      <a:lnTo>
                        <a:pt x="27704" y="9625"/>
                      </a:lnTo>
                      <a:lnTo>
                        <a:pt x="27745" y="9458"/>
                      </a:lnTo>
                      <a:lnTo>
                        <a:pt x="27808" y="9374"/>
                      </a:lnTo>
                      <a:lnTo>
                        <a:pt x="27850" y="9374"/>
                      </a:lnTo>
                      <a:lnTo>
                        <a:pt x="27913" y="9270"/>
                      </a:lnTo>
                      <a:lnTo>
                        <a:pt x="27934" y="9207"/>
                      </a:lnTo>
                      <a:lnTo>
                        <a:pt x="27934" y="9144"/>
                      </a:lnTo>
                      <a:lnTo>
                        <a:pt x="27976" y="9040"/>
                      </a:lnTo>
                      <a:lnTo>
                        <a:pt x="27976" y="8998"/>
                      </a:lnTo>
                      <a:lnTo>
                        <a:pt x="28038" y="8914"/>
                      </a:lnTo>
                      <a:lnTo>
                        <a:pt x="28017" y="8830"/>
                      </a:lnTo>
                      <a:lnTo>
                        <a:pt x="27955" y="8789"/>
                      </a:lnTo>
                      <a:lnTo>
                        <a:pt x="27913" y="8705"/>
                      </a:lnTo>
                      <a:lnTo>
                        <a:pt x="28059" y="8621"/>
                      </a:lnTo>
                      <a:lnTo>
                        <a:pt x="28059" y="8537"/>
                      </a:lnTo>
                      <a:lnTo>
                        <a:pt x="28164" y="8475"/>
                      </a:lnTo>
                      <a:lnTo>
                        <a:pt x="28248" y="8433"/>
                      </a:lnTo>
                      <a:lnTo>
                        <a:pt x="28436" y="8328"/>
                      </a:lnTo>
                      <a:lnTo>
                        <a:pt x="28561" y="8328"/>
                      </a:lnTo>
                      <a:lnTo>
                        <a:pt x="28750" y="8203"/>
                      </a:lnTo>
                      <a:lnTo>
                        <a:pt x="28813" y="8203"/>
                      </a:lnTo>
                      <a:lnTo>
                        <a:pt x="28854" y="8224"/>
                      </a:lnTo>
                      <a:lnTo>
                        <a:pt x="29085" y="8203"/>
                      </a:lnTo>
                      <a:lnTo>
                        <a:pt x="29189" y="8265"/>
                      </a:lnTo>
                      <a:lnTo>
                        <a:pt x="29336" y="8203"/>
                      </a:lnTo>
                      <a:lnTo>
                        <a:pt x="29587" y="8203"/>
                      </a:lnTo>
                      <a:lnTo>
                        <a:pt x="29629" y="8182"/>
                      </a:lnTo>
                      <a:lnTo>
                        <a:pt x="29608" y="8119"/>
                      </a:lnTo>
                      <a:lnTo>
                        <a:pt x="29608" y="7972"/>
                      </a:lnTo>
                      <a:lnTo>
                        <a:pt x="29608" y="7847"/>
                      </a:lnTo>
                      <a:lnTo>
                        <a:pt x="29733" y="7952"/>
                      </a:lnTo>
                      <a:lnTo>
                        <a:pt x="29733" y="8077"/>
                      </a:lnTo>
                      <a:lnTo>
                        <a:pt x="29712" y="8161"/>
                      </a:lnTo>
                      <a:lnTo>
                        <a:pt x="29796" y="8161"/>
                      </a:lnTo>
                      <a:lnTo>
                        <a:pt x="29901" y="8056"/>
                      </a:lnTo>
                      <a:lnTo>
                        <a:pt x="30005" y="7868"/>
                      </a:lnTo>
                      <a:lnTo>
                        <a:pt x="30047" y="7972"/>
                      </a:lnTo>
                      <a:lnTo>
                        <a:pt x="30047" y="8056"/>
                      </a:lnTo>
                      <a:lnTo>
                        <a:pt x="30131" y="8077"/>
                      </a:lnTo>
                      <a:lnTo>
                        <a:pt x="30382" y="7952"/>
                      </a:lnTo>
                      <a:lnTo>
                        <a:pt x="30466" y="7805"/>
                      </a:lnTo>
                      <a:lnTo>
                        <a:pt x="30424" y="7596"/>
                      </a:lnTo>
                      <a:lnTo>
                        <a:pt x="30361" y="7638"/>
                      </a:lnTo>
                      <a:lnTo>
                        <a:pt x="30361" y="7742"/>
                      </a:lnTo>
                      <a:lnTo>
                        <a:pt x="30319" y="7868"/>
                      </a:lnTo>
                      <a:lnTo>
                        <a:pt x="30152" y="7868"/>
                      </a:lnTo>
                      <a:lnTo>
                        <a:pt x="30131" y="7763"/>
                      </a:lnTo>
                      <a:lnTo>
                        <a:pt x="30068" y="7575"/>
                      </a:lnTo>
                      <a:lnTo>
                        <a:pt x="29922" y="7491"/>
                      </a:lnTo>
                      <a:lnTo>
                        <a:pt x="29922" y="7449"/>
                      </a:lnTo>
                      <a:lnTo>
                        <a:pt x="30131" y="7261"/>
                      </a:lnTo>
                      <a:lnTo>
                        <a:pt x="30131" y="7177"/>
                      </a:lnTo>
                      <a:lnTo>
                        <a:pt x="30047" y="7177"/>
                      </a:lnTo>
                      <a:lnTo>
                        <a:pt x="30047" y="7115"/>
                      </a:lnTo>
                      <a:lnTo>
                        <a:pt x="30131" y="7052"/>
                      </a:lnTo>
                      <a:lnTo>
                        <a:pt x="30152" y="6968"/>
                      </a:lnTo>
                      <a:lnTo>
                        <a:pt x="30214" y="6905"/>
                      </a:lnTo>
                      <a:lnTo>
                        <a:pt x="30277" y="6696"/>
                      </a:lnTo>
                      <a:lnTo>
                        <a:pt x="30486" y="6529"/>
                      </a:lnTo>
                      <a:lnTo>
                        <a:pt x="30570" y="6382"/>
                      </a:lnTo>
                      <a:lnTo>
                        <a:pt x="30633" y="6382"/>
                      </a:lnTo>
                      <a:lnTo>
                        <a:pt x="30696" y="6278"/>
                      </a:lnTo>
                      <a:lnTo>
                        <a:pt x="30696" y="6340"/>
                      </a:lnTo>
                      <a:lnTo>
                        <a:pt x="30779" y="6382"/>
                      </a:lnTo>
                      <a:lnTo>
                        <a:pt x="30842" y="6299"/>
                      </a:lnTo>
                      <a:lnTo>
                        <a:pt x="30905" y="6173"/>
                      </a:lnTo>
                      <a:lnTo>
                        <a:pt x="30905" y="6299"/>
                      </a:lnTo>
                      <a:lnTo>
                        <a:pt x="30989" y="6299"/>
                      </a:lnTo>
                      <a:lnTo>
                        <a:pt x="31051" y="6173"/>
                      </a:lnTo>
                      <a:lnTo>
                        <a:pt x="31093" y="6215"/>
                      </a:lnTo>
                      <a:lnTo>
                        <a:pt x="31156" y="6173"/>
                      </a:lnTo>
                      <a:lnTo>
                        <a:pt x="31261" y="6006"/>
                      </a:lnTo>
                      <a:lnTo>
                        <a:pt x="31407" y="5796"/>
                      </a:lnTo>
                      <a:lnTo>
                        <a:pt x="31386" y="5922"/>
                      </a:lnTo>
                      <a:lnTo>
                        <a:pt x="31407" y="6006"/>
                      </a:lnTo>
                      <a:lnTo>
                        <a:pt x="31512" y="6006"/>
                      </a:lnTo>
                      <a:lnTo>
                        <a:pt x="31616" y="5880"/>
                      </a:lnTo>
                      <a:lnTo>
                        <a:pt x="31742" y="5880"/>
                      </a:lnTo>
                      <a:lnTo>
                        <a:pt x="31784" y="6006"/>
                      </a:lnTo>
                      <a:lnTo>
                        <a:pt x="31846" y="6006"/>
                      </a:lnTo>
                      <a:lnTo>
                        <a:pt x="31951" y="5880"/>
                      </a:lnTo>
                      <a:lnTo>
                        <a:pt x="32035" y="5922"/>
                      </a:lnTo>
                      <a:lnTo>
                        <a:pt x="32098" y="5901"/>
                      </a:lnTo>
                      <a:lnTo>
                        <a:pt x="32202" y="5817"/>
                      </a:lnTo>
                      <a:lnTo>
                        <a:pt x="32307" y="5817"/>
                      </a:lnTo>
                      <a:lnTo>
                        <a:pt x="32432" y="5755"/>
                      </a:lnTo>
                      <a:lnTo>
                        <a:pt x="32474" y="5817"/>
                      </a:lnTo>
                      <a:lnTo>
                        <a:pt x="32558" y="5796"/>
                      </a:lnTo>
                      <a:lnTo>
                        <a:pt x="32642" y="5713"/>
                      </a:lnTo>
                      <a:lnTo>
                        <a:pt x="32537" y="5650"/>
                      </a:lnTo>
                      <a:lnTo>
                        <a:pt x="32474" y="5713"/>
                      </a:lnTo>
                      <a:lnTo>
                        <a:pt x="32411" y="5650"/>
                      </a:lnTo>
                      <a:lnTo>
                        <a:pt x="32453" y="5504"/>
                      </a:lnTo>
                      <a:lnTo>
                        <a:pt x="32223" y="5378"/>
                      </a:lnTo>
                      <a:lnTo>
                        <a:pt x="32202" y="5357"/>
                      </a:lnTo>
                      <a:lnTo>
                        <a:pt x="32223" y="5294"/>
                      </a:lnTo>
                      <a:lnTo>
                        <a:pt x="32223" y="5252"/>
                      </a:lnTo>
                      <a:lnTo>
                        <a:pt x="32223" y="5169"/>
                      </a:lnTo>
                      <a:lnTo>
                        <a:pt x="32244" y="5085"/>
                      </a:lnTo>
                      <a:lnTo>
                        <a:pt x="32202" y="5022"/>
                      </a:lnTo>
                      <a:lnTo>
                        <a:pt x="32139" y="4959"/>
                      </a:lnTo>
                      <a:lnTo>
                        <a:pt x="32098" y="4939"/>
                      </a:lnTo>
                      <a:lnTo>
                        <a:pt x="32118" y="4855"/>
                      </a:lnTo>
                      <a:lnTo>
                        <a:pt x="32244" y="4123"/>
                      </a:lnTo>
                      <a:lnTo>
                        <a:pt x="32244" y="3934"/>
                      </a:lnTo>
                      <a:lnTo>
                        <a:pt x="32014" y="3725"/>
                      </a:lnTo>
                      <a:lnTo>
                        <a:pt x="31951" y="3788"/>
                      </a:lnTo>
                      <a:lnTo>
                        <a:pt x="31805" y="3725"/>
                      </a:lnTo>
                      <a:lnTo>
                        <a:pt x="31700" y="3767"/>
                      </a:lnTo>
                      <a:lnTo>
                        <a:pt x="31616" y="3683"/>
                      </a:lnTo>
                      <a:lnTo>
                        <a:pt x="31533" y="3662"/>
                      </a:lnTo>
                      <a:lnTo>
                        <a:pt x="31512" y="3662"/>
                      </a:lnTo>
                      <a:lnTo>
                        <a:pt x="31407" y="3767"/>
                      </a:lnTo>
                      <a:lnTo>
                        <a:pt x="31365" y="3830"/>
                      </a:lnTo>
                      <a:lnTo>
                        <a:pt x="31156" y="4081"/>
                      </a:lnTo>
                      <a:lnTo>
                        <a:pt x="31072" y="4206"/>
                      </a:lnTo>
                      <a:lnTo>
                        <a:pt x="31072" y="4311"/>
                      </a:lnTo>
                      <a:lnTo>
                        <a:pt x="30905" y="4395"/>
                      </a:lnTo>
                      <a:lnTo>
                        <a:pt x="30905" y="4520"/>
                      </a:lnTo>
                      <a:lnTo>
                        <a:pt x="30863" y="4625"/>
                      </a:lnTo>
                      <a:lnTo>
                        <a:pt x="30696" y="4813"/>
                      </a:lnTo>
                      <a:lnTo>
                        <a:pt x="30633" y="4834"/>
                      </a:lnTo>
                      <a:lnTo>
                        <a:pt x="30445" y="5043"/>
                      </a:lnTo>
                      <a:lnTo>
                        <a:pt x="30424" y="5127"/>
                      </a:lnTo>
                      <a:lnTo>
                        <a:pt x="30340" y="5169"/>
                      </a:lnTo>
                      <a:lnTo>
                        <a:pt x="30235" y="5148"/>
                      </a:lnTo>
                      <a:lnTo>
                        <a:pt x="30173" y="5148"/>
                      </a:lnTo>
                      <a:lnTo>
                        <a:pt x="30131" y="5190"/>
                      </a:lnTo>
                      <a:lnTo>
                        <a:pt x="30068" y="5190"/>
                      </a:lnTo>
                      <a:lnTo>
                        <a:pt x="29942" y="5336"/>
                      </a:lnTo>
                      <a:lnTo>
                        <a:pt x="28269" y="5294"/>
                      </a:lnTo>
                      <a:lnTo>
                        <a:pt x="28059" y="5336"/>
                      </a:lnTo>
                      <a:lnTo>
                        <a:pt x="27955" y="5441"/>
                      </a:lnTo>
                      <a:lnTo>
                        <a:pt x="27829" y="5483"/>
                      </a:lnTo>
                      <a:lnTo>
                        <a:pt x="27704" y="5566"/>
                      </a:lnTo>
                      <a:lnTo>
                        <a:pt x="27453" y="5817"/>
                      </a:lnTo>
                      <a:lnTo>
                        <a:pt x="27285" y="5859"/>
                      </a:lnTo>
                      <a:lnTo>
                        <a:pt x="27181" y="5922"/>
                      </a:lnTo>
                      <a:lnTo>
                        <a:pt x="26699" y="6299"/>
                      </a:lnTo>
                      <a:lnTo>
                        <a:pt x="25611" y="6612"/>
                      </a:lnTo>
                      <a:lnTo>
                        <a:pt x="25569" y="6864"/>
                      </a:lnTo>
                      <a:lnTo>
                        <a:pt x="25318" y="6968"/>
                      </a:lnTo>
                      <a:lnTo>
                        <a:pt x="23331" y="7491"/>
                      </a:lnTo>
                      <a:lnTo>
                        <a:pt x="23247" y="7324"/>
                      </a:lnTo>
                      <a:lnTo>
                        <a:pt x="23351" y="7177"/>
                      </a:lnTo>
                      <a:lnTo>
                        <a:pt x="23561" y="7073"/>
                      </a:lnTo>
                      <a:lnTo>
                        <a:pt x="23665" y="6947"/>
                      </a:lnTo>
                      <a:lnTo>
                        <a:pt x="23728" y="6822"/>
                      </a:lnTo>
                      <a:lnTo>
                        <a:pt x="23770" y="6696"/>
                      </a:lnTo>
                      <a:lnTo>
                        <a:pt x="23833" y="5922"/>
                      </a:lnTo>
                      <a:lnTo>
                        <a:pt x="23456" y="4143"/>
                      </a:lnTo>
                      <a:lnTo>
                        <a:pt x="23100" y="3871"/>
                      </a:lnTo>
                      <a:lnTo>
                        <a:pt x="22954" y="3683"/>
                      </a:lnTo>
                      <a:lnTo>
                        <a:pt x="20652" y="2616"/>
                      </a:lnTo>
                      <a:lnTo>
                        <a:pt x="20548" y="2553"/>
                      </a:lnTo>
                      <a:lnTo>
                        <a:pt x="20422" y="2511"/>
                      </a:lnTo>
                      <a:lnTo>
                        <a:pt x="20380" y="2449"/>
                      </a:lnTo>
                      <a:lnTo>
                        <a:pt x="20087" y="2449"/>
                      </a:lnTo>
                      <a:lnTo>
                        <a:pt x="20066" y="2344"/>
                      </a:lnTo>
                      <a:lnTo>
                        <a:pt x="19983" y="2302"/>
                      </a:lnTo>
                      <a:lnTo>
                        <a:pt x="19899" y="2344"/>
                      </a:lnTo>
                      <a:lnTo>
                        <a:pt x="19711" y="2344"/>
                      </a:lnTo>
                      <a:lnTo>
                        <a:pt x="19606" y="2323"/>
                      </a:lnTo>
                      <a:lnTo>
                        <a:pt x="19543" y="2239"/>
                      </a:lnTo>
                      <a:lnTo>
                        <a:pt x="19439" y="2198"/>
                      </a:lnTo>
                      <a:lnTo>
                        <a:pt x="19230" y="2135"/>
                      </a:lnTo>
                      <a:lnTo>
                        <a:pt x="19167" y="2009"/>
                      </a:lnTo>
                      <a:lnTo>
                        <a:pt x="19083" y="2009"/>
                      </a:lnTo>
                      <a:lnTo>
                        <a:pt x="18958" y="1905"/>
                      </a:lnTo>
                      <a:lnTo>
                        <a:pt x="18853" y="1905"/>
                      </a:lnTo>
                      <a:lnTo>
                        <a:pt x="18769" y="1884"/>
                      </a:lnTo>
                      <a:lnTo>
                        <a:pt x="18644" y="1905"/>
                      </a:lnTo>
                      <a:lnTo>
                        <a:pt x="18623" y="1926"/>
                      </a:lnTo>
                      <a:lnTo>
                        <a:pt x="18560" y="1842"/>
                      </a:lnTo>
                      <a:lnTo>
                        <a:pt x="18434" y="1821"/>
                      </a:lnTo>
                      <a:lnTo>
                        <a:pt x="18414" y="1800"/>
                      </a:lnTo>
                      <a:lnTo>
                        <a:pt x="18309" y="1737"/>
                      </a:lnTo>
                      <a:lnTo>
                        <a:pt x="18288" y="1716"/>
                      </a:lnTo>
                      <a:lnTo>
                        <a:pt x="18204" y="1633"/>
                      </a:lnTo>
                      <a:lnTo>
                        <a:pt x="18204" y="1612"/>
                      </a:lnTo>
                      <a:lnTo>
                        <a:pt x="18079" y="1507"/>
                      </a:lnTo>
                      <a:lnTo>
                        <a:pt x="17932" y="1507"/>
                      </a:lnTo>
                      <a:lnTo>
                        <a:pt x="17807" y="1486"/>
                      </a:lnTo>
                      <a:lnTo>
                        <a:pt x="284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 name="Google Shape;2040;p94">
              <a:extLst>
                <a:ext uri="{FF2B5EF4-FFF2-40B4-BE49-F238E27FC236}">
                  <a16:creationId xmlns:a16="http://schemas.microsoft.com/office/drawing/2014/main" id="{C99B68A2-15A0-49B5-8D27-175A70315BB7}"/>
                </a:ext>
              </a:extLst>
            </p:cNvPr>
            <p:cNvGrpSpPr/>
            <p:nvPr/>
          </p:nvGrpSpPr>
          <p:grpSpPr>
            <a:xfrm>
              <a:off x="3230417" y="3103734"/>
              <a:ext cx="282982" cy="280332"/>
              <a:chOff x="2605700" y="3152850"/>
              <a:chExt cx="594125" cy="616250"/>
            </a:xfrm>
          </p:grpSpPr>
          <p:sp>
            <p:nvSpPr>
              <p:cNvPr id="229" name="Google Shape;2041;p94">
                <a:extLst>
                  <a:ext uri="{FF2B5EF4-FFF2-40B4-BE49-F238E27FC236}">
                    <a16:creationId xmlns:a16="http://schemas.microsoft.com/office/drawing/2014/main" id="{F580014D-D94B-46BA-892D-4DF3D9E8D1D2}"/>
                  </a:ext>
                </a:extLst>
              </p:cNvPr>
              <p:cNvSpPr/>
              <p:nvPr/>
            </p:nvSpPr>
            <p:spPr>
              <a:xfrm>
                <a:off x="2605700" y="3152850"/>
                <a:ext cx="379825" cy="616250"/>
              </a:xfrm>
              <a:custGeom>
                <a:avLst/>
                <a:gdLst/>
                <a:ahLst/>
                <a:cxnLst/>
                <a:rect l="l" t="t" r="r" b="b"/>
                <a:pathLst>
                  <a:path w="15193" h="24650" extrusionOk="0">
                    <a:moveTo>
                      <a:pt x="14024" y="2338"/>
                    </a:moveTo>
                    <a:lnTo>
                      <a:pt x="8818" y="0"/>
                    </a:lnTo>
                    <a:lnTo>
                      <a:pt x="4037" y="1594"/>
                    </a:lnTo>
                    <a:lnTo>
                      <a:pt x="0" y="7225"/>
                    </a:lnTo>
                    <a:lnTo>
                      <a:pt x="2018" y="11156"/>
                    </a:lnTo>
                    <a:lnTo>
                      <a:pt x="7331" y="12325"/>
                    </a:lnTo>
                    <a:lnTo>
                      <a:pt x="10518" y="17531"/>
                    </a:lnTo>
                    <a:lnTo>
                      <a:pt x="11049" y="22843"/>
                    </a:lnTo>
                    <a:lnTo>
                      <a:pt x="13705" y="24650"/>
                    </a:lnTo>
                    <a:lnTo>
                      <a:pt x="15193" y="18700"/>
                    </a:lnTo>
                    <a:lnTo>
                      <a:pt x="12218" y="5844"/>
                    </a:lnTo>
                    <a:close/>
                  </a:path>
                </a:pathLst>
              </a:custGeom>
              <a:solidFill>
                <a:srgbClr val="5F7D95"/>
              </a:solidFill>
              <a:ln>
                <a:noFill/>
              </a:ln>
            </p:spPr>
          </p:sp>
          <p:sp>
            <p:nvSpPr>
              <p:cNvPr id="230" name="Google Shape;2042;p94">
                <a:extLst>
                  <a:ext uri="{FF2B5EF4-FFF2-40B4-BE49-F238E27FC236}">
                    <a16:creationId xmlns:a16="http://schemas.microsoft.com/office/drawing/2014/main" id="{506120A0-D84E-46EA-87BE-882EEF29EAFE}"/>
                  </a:ext>
                </a:extLst>
              </p:cNvPr>
              <p:cNvSpPr/>
              <p:nvPr/>
            </p:nvSpPr>
            <p:spPr>
              <a:xfrm>
                <a:off x="2632775" y="3168475"/>
                <a:ext cx="567050" cy="590050"/>
              </a:xfrm>
              <a:custGeom>
                <a:avLst/>
                <a:gdLst/>
                <a:ahLst/>
                <a:cxnLst/>
                <a:rect l="l" t="t" r="r" b="b"/>
                <a:pathLst>
                  <a:path w="22682" h="23602" extrusionOk="0">
                    <a:moveTo>
                      <a:pt x="13852" y="21070"/>
                    </a:moveTo>
                    <a:lnTo>
                      <a:pt x="13894" y="21091"/>
                    </a:lnTo>
                    <a:lnTo>
                      <a:pt x="13977" y="21217"/>
                    </a:lnTo>
                    <a:lnTo>
                      <a:pt x="14103" y="21384"/>
                    </a:lnTo>
                    <a:lnTo>
                      <a:pt x="14166" y="21384"/>
                    </a:lnTo>
                    <a:lnTo>
                      <a:pt x="14208" y="21342"/>
                    </a:lnTo>
                    <a:lnTo>
                      <a:pt x="14228" y="21384"/>
                    </a:lnTo>
                    <a:lnTo>
                      <a:pt x="14228" y="21489"/>
                    </a:lnTo>
                    <a:lnTo>
                      <a:pt x="14187" y="21489"/>
                    </a:lnTo>
                    <a:lnTo>
                      <a:pt x="14124" y="21698"/>
                    </a:lnTo>
                    <a:lnTo>
                      <a:pt x="13998" y="21928"/>
                    </a:lnTo>
                    <a:lnTo>
                      <a:pt x="13873" y="21928"/>
                    </a:lnTo>
                    <a:lnTo>
                      <a:pt x="13852" y="22075"/>
                    </a:lnTo>
                    <a:lnTo>
                      <a:pt x="13789" y="22158"/>
                    </a:lnTo>
                    <a:lnTo>
                      <a:pt x="13768" y="22158"/>
                    </a:lnTo>
                    <a:lnTo>
                      <a:pt x="13643" y="22242"/>
                    </a:lnTo>
                    <a:lnTo>
                      <a:pt x="13559" y="22326"/>
                    </a:lnTo>
                    <a:lnTo>
                      <a:pt x="13559" y="22367"/>
                    </a:lnTo>
                    <a:lnTo>
                      <a:pt x="13454" y="22388"/>
                    </a:lnTo>
                    <a:lnTo>
                      <a:pt x="13392" y="22451"/>
                    </a:lnTo>
                    <a:lnTo>
                      <a:pt x="13392" y="22472"/>
                    </a:lnTo>
                    <a:lnTo>
                      <a:pt x="13329" y="22347"/>
                    </a:lnTo>
                    <a:lnTo>
                      <a:pt x="13371" y="22242"/>
                    </a:lnTo>
                    <a:lnTo>
                      <a:pt x="13454" y="22179"/>
                    </a:lnTo>
                    <a:lnTo>
                      <a:pt x="13454" y="22116"/>
                    </a:lnTo>
                    <a:lnTo>
                      <a:pt x="13559" y="22012"/>
                    </a:lnTo>
                    <a:lnTo>
                      <a:pt x="13559" y="21928"/>
                    </a:lnTo>
                    <a:lnTo>
                      <a:pt x="13601" y="21970"/>
                    </a:lnTo>
                    <a:lnTo>
                      <a:pt x="13684" y="21970"/>
                    </a:lnTo>
                    <a:lnTo>
                      <a:pt x="13789" y="21865"/>
                    </a:lnTo>
                    <a:lnTo>
                      <a:pt x="13789" y="21761"/>
                    </a:lnTo>
                    <a:lnTo>
                      <a:pt x="13810" y="21740"/>
                    </a:lnTo>
                    <a:lnTo>
                      <a:pt x="13810" y="21614"/>
                    </a:lnTo>
                    <a:lnTo>
                      <a:pt x="13873" y="21551"/>
                    </a:lnTo>
                    <a:lnTo>
                      <a:pt x="13915" y="21551"/>
                    </a:lnTo>
                    <a:lnTo>
                      <a:pt x="13977" y="21447"/>
                    </a:lnTo>
                    <a:lnTo>
                      <a:pt x="13956" y="21384"/>
                    </a:lnTo>
                    <a:lnTo>
                      <a:pt x="13894" y="21300"/>
                    </a:lnTo>
                    <a:lnTo>
                      <a:pt x="13894" y="21112"/>
                    </a:lnTo>
                    <a:lnTo>
                      <a:pt x="13852" y="21070"/>
                    </a:lnTo>
                    <a:close/>
                    <a:moveTo>
                      <a:pt x="7617" y="0"/>
                    </a:moveTo>
                    <a:lnTo>
                      <a:pt x="7617" y="147"/>
                    </a:lnTo>
                    <a:lnTo>
                      <a:pt x="7575" y="272"/>
                    </a:lnTo>
                    <a:lnTo>
                      <a:pt x="7282" y="481"/>
                    </a:lnTo>
                    <a:lnTo>
                      <a:pt x="7094" y="502"/>
                    </a:lnTo>
                    <a:lnTo>
                      <a:pt x="6842" y="607"/>
                    </a:lnTo>
                    <a:lnTo>
                      <a:pt x="6738" y="565"/>
                    </a:lnTo>
                    <a:lnTo>
                      <a:pt x="6570" y="586"/>
                    </a:lnTo>
                    <a:lnTo>
                      <a:pt x="6382" y="732"/>
                    </a:lnTo>
                    <a:lnTo>
                      <a:pt x="6215" y="795"/>
                    </a:lnTo>
                    <a:lnTo>
                      <a:pt x="6152" y="732"/>
                    </a:lnTo>
                    <a:lnTo>
                      <a:pt x="5901" y="774"/>
                    </a:lnTo>
                    <a:lnTo>
                      <a:pt x="5692" y="774"/>
                    </a:lnTo>
                    <a:lnTo>
                      <a:pt x="5503" y="670"/>
                    </a:lnTo>
                    <a:lnTo>
                      <a:pt x="5315" y="628"/>
                    </a:lnTo>
                    <a:lnTo>
                      <a:pt x="5169" y="586"/>
                    </a:lnTo>
                    <a:lnTo>
                      <a:pt x="5169" y="586"/>
                    </a:lnTo>
                    <a:lnTo>
                      <a:pt x="5231" y="711"/>
                    </a:lnTo>
                    <a:lnTo>
                      <a:pt x="5378" y="774"/>
                    </a:lnTo>
                    <a:lnTo>
                      <a:pt x="5503" y="879"/>
                    </a:lnTo>
                    <a:lnTo>
                      <a:pt x="5545" y="984"/>
                    </a:lnTo>
                    <a:lnTo>
                      <a:pt x="5399" y="1235"/>
                    </a:lnTo>
                    <a:lnTo>
                      <a:pt x="5420" y="1297"/>
                    </a:lnTo>
                    <a:lnTo>
                      <a:pt x="5441" y="1339"/>
                    </a:lnTo>
                    <a:lnTo>
                      <a:pt x="5420" y="1528"/>
                    </a:lnTo>
                    <a:lnTo>
                      <a:pt x="5692" y="1611"/>
                    </a:lnTo>
                    <a:lnTo>
                      <a:pt x="5859" y="1569"/>
                    </a:lnTo>
                    <a:lnTo>
                      <a:pt x="6047" y="1611"/>
                    </a:lnTo>
                    <a:lnTo>
                      <a:pt x="6047" y="1716"/>
                    </a:lnTo>
                    <a:lnTo>
                      <a:pt x="5922" y="1758"/>
                    </a:lnTo>
                    <a:lnTo>
                      <a:pt x="5650" y="1820"/>
                    </a:lnTo>
                    <a:lnTo>
                      <a:pt x="5608" y="1862"/>
                    </a:lnTo>
                    <a:lnTo>
                      <a:pt x="5545" y="1925"/>
                    </a:lnTo>
                    <a:lnTo>
                      <a:pt x="5503" y="2072"/>
                    </a:lnTo>
                    <a:lnTo>
                      <a:pt x="5210" y="2239"/>
                    </a:lnTo>
                    <a:lnTo>
                      <a:pt x="5106" y="2344"/>
                    </a:lnTo>
                    <a:lnTo>
                      <a:pt x="4897" y="2469"/>
                    </a:lnTo>
                    <a:lnTo>
                      <a:pt x="4771" y="2616"/>
                    </a:lnTo>
                    <a:lnTo>
                      <a:pt x="4541" y="2616"/>
                    </a:lnTo>
                    <a:lnTo>
                      <a:pt x="4394" y="2595"/>
                    </a:lnTo>
                    <a:lnTo>
                      <a:pt x="4164" y="2406"/>
                    </a:lnTo>
                    <a:lnTo>
                      <a:pt x="3955" y="2260"/>
                    </a:lnTo>
                    <a:lnTo>
                      <a:pt x="3809" y="2281"/>
                    </a:lnTo>
                    <a:lnTo>
                      <a:pt x="3809" y="2134"/>
                    </a:lnTo>
                    <a:lnTo>
                      <a:pt x="3767" y="1988"/>
                    </a:lnTo>
                    <a:lnTo>
                      <a:pt x="3662" y="1883"/>
                    </a:lnTo>
                    <a:lnTo>
                      <a:pt x="3641" y="1820"/>
                    </a:lnTo>
                    <a:lnTo>
                      <a:pt x="3495" y="1862"/>
                    </a:lnTo>
                    <a:lnTo>
                      <a:pt x="3390" y="1988"/>
                    </a:lnTo>
                    <a:lnTo>
                      <a:pt x="3306" y="1988"/>
                    </a:lnTo>
                    <a:lnTo>
                      <a:pt x="3244" y="1946"/>
                    </a:lnTo>
                    <a:lnTo>
                      <a:pt x="3139" y="1946"/>
                    </a:lnTo>
                    <a:lnTo>
                      <a:pt x="3076" y="2030"/>
                    </a:lnTo>
                    <a:lnTo>
                      <a:pt x="2407" y="2030"/>
                    </a:lnTo>
                    <a:lnTo>
                      <a:pt x="2386" y="2197"/>
                    </a:lnTo>
                    <a:lnTo>
                      <a:pt x="2448" y="2344"/>
                    </a:lnTo>
                    <a:lnTo>
                      <a:pt x="2658" y="2385"/>
                    </a:lnTo>
                    <a:lnTo>
                      <a:pt x="2720" y="2553"/>
                    </a:lnTo>
                    <a:lnTo>
                      <a:pt x="2679" y="2616"/>
                    </a:lnTo>
                    <a:lnTo>
                      <a:pt x="2762" y="2699"/>
                    </a:lnTo>
                    <a:lnTo>
                      <a:pt x="2720" y="2804"/>
                    </a:lnTo>
                    <a:lnTo>
                      <a:pt x="2595" y="2720"/>
                    </a:lnTo>
                    <a:lnTo>
                      <a:pt x="2197" y="2867"/>
                    </a:lnTo>
                    <a:lnTo>
                      <a:pt x="2239" y="3180"/>
                    </a:lnTo>
                    <a:lnTo>
                      <a:pt x="2344" y="3306"/>
                    </a:lnTo>
                    <a:lnTo>
                      <a:pt x="2553" y="3452"/>
                    </a:lnTo>
                    <a:lnTo>
                      <a:pt x="2679" y="3724"/>
                    </a:lnTo>
                    <a:lnTo>
                      <a:pt x="2679" y="3913"/>
                    </a:lnTo>
                    <a:lnTo>
                      <a:pt x="2679" y="3976"/>
                    </a:lnTo>
                    <a:lnTo>
                      <a:pt x="2365" y="5189"/>
                    </a:lnTo>
                    <a:lnTo>
                      <a:pt x="2260" y="5503"/>
                    </a:lnTo>
                    <a:lnTo>
                      <a:pt x="2281" y="5545"/>
                    </a:lnTo>
                    <a:lnTo>
                      <a:pt x="2239" y="5629"/>
                    </a:lnTo>
                    <a:lnTo>
                      <a:pt x="2093" y="5608"/>
                    </a:lnTo>
                    <a:lnTo>
                      <a:pt x="2093" y="5587"/>
                    </a:lnTo>
                    <a:lnTo>
                      <a:pt x="1967" y="5503"/>
                    </a:lnTo>
                    <a:lnTo>
                      <a:pt x="1821" y="5503"/>
                    </a:lnTo>
                    <a:lnTo>
                      <a:pt x="1758" y="5482"/>
                    </a:lnTo>
                    <a:lnTo>
                      <a:pt x="1716" y="5545"/>
                    </a:lnTo>
                    <a:lnTo>
                      <a:pt x="1319" y="5691"/>
                    </a:lnTo>
                    <a:lnTo>
                      <a:pt x="1026" y="5733"/>
                    </a:lnTo>
                    <a:lnTo>
                      <a:pt x="942" y="5817"/>
                    </a:lnTo>
                    <a:lnTo>
                      <a:pt x="879" y="5838"/>
                    </a:lnTo>
                    <a:lnTo>
                      <a:pt x="733" y="5963"/>
                    </a:lnTo>
                    <a:lnTo>
                      <a:pt x="607" y="6026"/>
                    </a:lnTo>
                    <a:lnTo>
                      <a:pt x="503" y="6110"/>
                    </a:lnTo>
                    <a:lnTo>
                      <a:pt x="523" y="6256"/>
                    </a:lnTo>
                    <a:lnTo>
                      <a:pt x="482" y="6340"/>
                    </a:lnTo>
                    <a:lnTo>
                      <a:pt x="503" y="6424"/>
                    </a:lnTo>
                    <a:lnTo>
                      <a:pt x="356" y="6570"/>
                    </a:lnTo>
                    <a:lnTo>
                      <a:pt x="398" y="6779"/>
                    </a:lnTo>
                    <a:lnTo>
                      <a:pt x="461" y="6884"/>
                    </a:lnTo>
                    <a:lnTo>
                      <a:pt x="356" y="6968"/>
                    </a:lnTo>
                    <a:lnTo>
                      <a:pt x="272" y="6947"/>
                    </a:lnTo>
                    <a:lnTo>
                      <a:pt x="105" y="7051"/>
                    </a:lnTo>
                    <a:lnTo>
                      <a:pt x="105" y="7156"/>
                    </a:lnTo>
                    <a:lnTo>
                      <a:pt x="63" y="7198"/>
                    </a:lnTo>
                    <a:lnTo>
                      <a:pt x="84" y="7282"/>
                    </a:lnTo>
                    <a:lnTo>
                      <a:pt x="63" y="7407"/>
                    </a:lnTo>
                    <a:lnTo>
                      <a:pt x="0" y="7512"/>
                    </a:lnTo>
                    <a:lnTo>
                      <a:pt x="63" y="7616"/>
                    </a:lnTo>
                    <a:lnTo>
                      <a:pt x="42" y="7700"/>
                    </a:lnTo>
                    <a:lnTo>
                      <a:pt x="189" y="7846"/>
                    </a:lnTo>
                    <a:lnTo>
                      <a:pt x="482" y="8307"/>
                    </a:lnTo>
                    <a:lnTo>
                      <a:pt x="314" y="8474"/>
                    </a:lnTo>
                    <a:lnTo>
                      <a:pt x="691" y="8453"/>
                    </a:lnTo>
                    <a:lnTo>
                      <a:pt x="879" y="8474"/>
                    </a:lnTo>
                    <a:lnTo>
                      <a:pt x="1005" y="8662"/>
                    </a:lnTo>
                    <a:lnTo>
                      <a:pt x="1026" y="8830"/>
                    </a:lnTo>
                    <a:lnTo>
                      <a:pt x="1256" y="8830"/>
                    </a:lnTo>
                    <a:lnTo>
                      <a:pt x="1549" y="8851"/>
                    </a:lnTo>
                    <a:lnTo>
                      <a:pt x="1779" y="8621"/>
                    </a:lnTo>
                    <a:lnTo>
                      <a:pt x="1988" y="8474"/>
                    </a:lnTo>
                    <a:lnTo>
                      <a:pt x="2051" y="8537"/>
                    </a:lnTo>
                    <a:lnTo>
                      <a:pt x="2030" y="8662"/>
                    </a:lnTo>
                    <a:lnTo>
                      <a:pt x="1967" y="8725"/>
                    </a:lnTo>
                    <a:lnTo>
                      <a:pt x="1967" y="8934"/>
                    </a:lnTo>
                    <a:lnTo>
                      <a:pt x="1988" y="9269"/>
                    </a:lnTo>
                    <a:lnTo>
                      <a:pt x="1988" y="9395"/>
                    </a:lnTo>
                    <a:lnTo>
                      <a:pt x="2072" y="9478"/>
                    </a:lnTo>
                    <a:lnTo>
                      <a:pt x="2176" y="9458"/>
                    </a:lnTo>
                    <a:lnTo>
                      <a:pt x="2281" y="9416"/>
                    </a:lnTo>
                    <a:lnTo>
                      <a:pt x="2469" y="9416"/>
                    </a:lnTo>
                    <a:lnTo>
                      <a:pt x="2511" y="9458"/>
                    </a:lnTo>
                    <a:lnTo>
                      <a:pt x="3076" y="9458"/>
                    </a:lnTo>
                    <a:lnTo>
                      <a:pt x="3223" y="9353"/>
                    </a:lnTo>
                    <a:lnTo>
                      <a:pt x="3306" y="9353"/>
                    </a:lnTo>
                    <a:lnTo>
                      <a:pt x="3432" y="9248"/>
                    </a:lnTo>
                    <a:lnTo>
                      <a:pt x="3557" y="9248"/>
                    </a:lnTo>
                    <a:lnTo>
                      <a:pt x="3725" y="9186"/>
                    </a:lnTo>
                    <a:lnTo>
                      <a:pt x="3829" y="8934"/>
                    </a:lnTo>
                    <a:lnTo>
                      <a:pt x="4081" y="8746"/>
                    </a:lnTo>
                    <a:lnTo>
                      <a:pt x="4269" y="8725"/>
                    </a:lnTo>
                    <a:lnTo>
                      <a:pt x="4457" y="8621"/>
                    </a:lnTo>
                    <a:lnTo>
                      <a:pt x="4583" y="8621"/>
                    </a:lnTo>
                    <a:lnTo>
                      <a:pt x="4687" y="8683"/>
                    </a:lnTo>
                    <a:lnTo>
                      <a:pt x="4813" y="8621"/>
                    </a:lnTo>
                    <a:lnTo>
                      <a:pt x="4897" y="8662"/>
                    </a:lnTo>
                    <a:lnTo>
                      <a:pt x="4876" y="8788"/>
                    </a:lnTo>
                    <a:lnTo>
                      <a:pt x="4959" y="8997"/>
                    </a:lnTo>
                    <a:lnTo>
                      <a:pt x="5085" y="9374"/>
                    </a:lnTo>
                    <a:lnTo>
                      <a:pt x="5169" y="9646"/>
                    </a:lnTo>
                    <a:lnTo>
                      <a:pt x="5106" y="9751"/>
                    </a:lnTo>
                    <a:lnTo>
                      <a:pt x="5210" y="9960"/>
                    </a:lnTo>
                    <a:lnTo>
                      <a:pt x="5357" y="10002"/>
                    </a:lnTo>
                    <a:lnTo>
                      <a:pt x="5399" y="10190"/>
                    </a:lnTo>
                    <a:lnTo>
                      <a:pt x="5524" y="10274"/>
                    </a:lnTo>
                    <a:lnTo>
                      <a:pt x="5713" y="10357"/>
                    </a:lnTo>
                    <a:lnTo>
                      <a:pt x="5838" y="10462"/>
                    </a:lnTo>
                    <a:lnTo>
                      <a:pt x="5901" y="10420"/>
                    </a:lnTo>
                    <a:lnTo>
                      <a:pt x="6131" y="10357"/>
                    </a:lnTo>
                    <a:lnTo>
                      <a:pt x="6340" y="10587"/>
                    </a:lnTo>
                    <a:lnTo>
                      <a:pt x="6508" y="10525"/>
                    </a:lnTo>
                    <a:lnTo>
                      <a:pt x="6717" y="10755"/>
                    </a:lnTo>
                    <a:lnTo>
                      <a:pt x="6822" y="10755"/>
                    </a:lnTo>
                    <a:lnTo>
                      <a:pt x="7073" y="10839"/>
                    </a:lnTo>
                    <a:lnTo>
                      <a:pt x="7240" y="10880"/>
                    </a:lnTo>
                    <a:lnTo>
                      <a:pt x="7261" y="11048"/>
                    </a:lnTo>
                    <a:lnTo>
                      <a:pt x="7366" y="11069"/>
                    </a:lnTo>
                    <a:lnTo>
                      <a:pt x="7512" y="11152"/>
                    </a:lnTo>
                    <a:lnTo>
                      <a:pt x="7868" y="11131"/>
                    </a:lnTo>
                    <a:lnTo>
                      <a:pt x="8098" y="11257"/>
                    </a:lnTo>
                    <a:lnTo>
                      <a:pt x="8140" y="11362"/>
                    </a:lnTo>
                    <a:lnTo>
                      <a:pt x="8119" y="11634"/>
                    </a:lnTo>
                    <a:lnTo>
                      <a:pt x="8182" y="11843"/>
                    </a:lnTo>
                    <a:lnTo>
                      <a:pt x="8098" y="11968"/>
                    </a:lnTo>
                    <a:lnTo>
                      <a:pt x="8307" y="12324"/>
                    </a:lnTo>
                    <a:lnTo>
                      <a:pt x="8286" y="12596"/>
                    </a:lnTo>
                    <a:lnTo>
                      <a:pt x="9290" y="12617"/>
                    </a:lnTo>
                    <a:lnTo>
                      <a:pt x="9353" y="12973"/>
                    </a:lnTo>
                    <a:lnTo>
                      <a:pt x="9332" y="13224"/>
                    </a:lnTo>
                    <a:lnTo>
                      <a:pt x="9604" y="13287"/>
                    </a:lnTo>
                    <a:lnTo>
                      <a:pt x="9897" y="13810"/>
                    </a:lnTo>
                    <a:lnTo>
                      <a:pt x="9918" y="14103"/>
                    </a:lnTo>
                    <a:lnTo>
                      <a:pt x="9646" y="14688"/>
                    </a:lnTo>
                    <a:lnTo>
                      <a:pt x="9667" y="14772"/>
                    </a:lnTo>
                    <a:lnTo>
                      <a:pt x="9583" y="14856"/>
                    </a:lnTo>
                    <a:lnTo>
                      <a:pt x="9646" y="14919"/>
                    </a:lnTo>
                    <a:lnTo>
                      <a:pt x="9604" y="15044"/>
                    </a:lnTo>
                    <a:lnTo>
                      <a:pt x="9751" y="15149"/>
                    </a:lnTo>
                    <a:lnTo>
                      <a:pt x="9751" y="15337"/>
                    </a:lnTo>
                    <a:lnTo>
                      <a:pt x="9855" y="15525"/>
                    </a:lnTo>
                    <a:lnTo>
                      <a:pt x="9793" y="15860"/>
                    </a:lnTo>
                    <a:lnTo>
                      <a:pt x="9814" y="15986"/>
                    </a:lnTo>
                    <a:lnTo>
                      <a:pt x="9772" y="16111"/>
                    </a:lnTo>
                    <a:lnTo>
                      <a:pt x="9814" y="16258"/>
                    </a:lnTo>
                    <a:lnTo>
                      <a:pt x="10023" y="16216"/>
                    </a:lnTo>
                    <a:lnTo>
                      <a:pt x="10107" y="16279"/>
                    </a:lnTo>
                    <a:lnTo>
                      <a:pt x="10379" y="16258"/>
                    </a:lnTo>
                    <a:lnTo>
                      <a:pt x="10525" y="16300"/>
                    </a:lnTo>
                    <a:lnTo>
                      <a:pt x="10797" y="16195"/>
                    </a:lnTo>
                    <a:lnTo>
                      <a:pt x="10923" y="16300"/>
                    </a:lnTo>
                    <a:lnTo>
                      <a:pt x="11027" y="16321"/>
                    </a:lnTo>
                    <a:lnTo>
                      <a:pt x="11069" y="16467"/>
                    </a:lnTo>
                    <a:lnTo>
                      <a:pt x="11236" y="17095"/>
                    </a:lnTo>
                    <a:lnTo>
                      <a:pt x="11341" y="17304"/>
                    </a:lnTo>
                    <a:lnTo>
                      <a:pt x="11446" y="17325"/>
                    </a:lnTo>
                    <a:lnTo>
                      <a:pt x="11676" y="17199"/>
                    </a:lnTo>
                    <a:lnTo>
                      <a:pt x="11801" y="17241"/>
                    </a:lnTo>
                    <a:lnTo>
                      <a:pt x="11885" y="17325"/>
                    </a:lnTo>
                    <a:lnTo>
                      <a:pt x="11969" y="17346"/>
                    </a:lnTo>
                    <a:lnTo>
                      <a:pt x="11906" y="17450"/>
                    </a:lnTo>
                    <a:lnTo>
                      <a:pt x="11885" y="17994"/>
                    </a:lnTo>
                    <a:lnTo>
                      <a:pt x="11864" y="18057"/>
                    </a:lnTo>
                    <a:lnTo>
                      <a:pt x="11822" y="18078"/>
                    </a:lnTo>
                    <a:lnTo>
                      <a:pt x="11822" y="18162"/>
                    </a:lnTo>
                    <a:lnTo>
                      <a:pt x="11801" y="18204"/>
                    </a:lnTo>
                    <a:lnTo>
                      <a:pt x="11801" y="18287"/>
                    </a:lnTo>
                    <a:lnTo>
                      <a:pt x="11906" y="18204"/>
                    </a:lnTo>
                    <a:lnTo>
                      <a:pt x="12178" y="18245"/>
                    </a:lnTo>
                    <a:lnTo>
                      <a:pt x="12178" y="18350"/>
                    </a:lnTo>
                    <a:lnTo>
                      <a:pt x="12283" y="18580"/>
                    </a:lnTo>
                    <a:lnTo>
                      <a:pt x="12283" y="18769"/>
                    </a:lnTo>
                    <a:lnTo>
                      <a:pt x="12303" y="18999"/>
                    </a:lnTo>
                    <a:lnTo>
                      <a:pt x="12324" y="19208"/>
                    </a:lnTo>
                    <a:lnTo>
                      <a:pt x="12303" y="19292"/>
                    </a:lnTo>
                    <a:lnTo>
                      <a:pt x="12199" y="19292"/>
                    </a:lnTo>
                    <a:lnTo>
                      <a:pt x="12073" y="19354"/>
                    </a:lnTo>
                    <a:lnTo>
                      <a:pt x="12031" y="19417"/>
                    </a:lnTo>
                    <a:lnTo>
                      <a:pt x="11969" y="19501"/>
                    </a:lnTo>
                    <a:lnTo>
                      <a:pt x="11927" y="19459"/>
                    </a:lnTo>
                    <a:lnTo>
                      <a:pt x="11697" y="19626"/>
                    </a:lnTo>
                    <a:lnTo>
                      <a:pt x="11655" y="19710"/>
                    </a:lnTo>
                    <a:lnTo>
                      <a:pt x="11571" y="19731"/>
                    </a:lnTo>
                    <a:lnTo>
                      <a:pt x="11362" y="19919"/>
                    </a:lnTo>
                    <a:lnTo>
                      <a:pt x="11278" y="19940"/>
                    </a:lnTo>
                    <a:lnTo>
                      <a:pt x="11278" y="20066"/>
                    </a:lnTo>
                    <a:lnTo>
                      <a:pt x="11195" y="20087"/>
                    </a:lnTo>
                    <a:lnTo>
                      <a:pt x="11132" y="20087"/>
                    </a:lnTo>
                    <a:lnTo>
                      <a:pt x="10943" y="20338"/>
                    </a:lnTo>
                    <a:lnTo>
                      <a:pt x="10923" y="20401"/>
                    </a:lnTo>
                    <a:lnTo>
                      <a:pt x="10923" y="20547"/>
                    </a:lnTo>
                    <a:lnTo>
                      <a:pt x="10839" y="20568"/>
                    </a:lnTo>
                    <a:lnTo>
                      <a:pt x="10776" y="20652"/>
                    </a:lnTo>
                    <a:lnTo>
                      <a:pt x="10671" y="20861"/>
                    </a:lnTo>
                    <a:lnTo>
                      <a:pt x="10609" y="20924"/>
                    </a:lnTo>
                    <a:lnTo>
                      <a:pt x="10504" y="21091"/>
                    </a:lnTo>
                    <a:lnTo>
                      <a:pt x="10504" y="21133"/>
                    </a:lnTo>
                    <a:lnTo>
                      <a:pt x="10399" y="21217"/>
                    </a:lnTo>
                    <a:lnTo>
                      <a:pt x="10358" y="21279"/>
                    </a:lnTo>
                    <a:lnTo>
                      <a:pt x="10441" y="21279"/>
                    </a:lnTo>
                    <a:lnTo>
                      <a:pt x="10504" y="21300"/>
                    </a:lnTo>
                    <a:lnTo>
                      <a:pt x="10776" y="21217"/>
                    </a:lnTo>
                    <a:lnTo>
                      <a:pt x="10923" y="21300"/>
                    </a:lnTo>
                    <a:lnTo>
                      <a:pt x="11048" y="21489"/>
                    </a:lnTo>
                    <a:lnTo>
                      <a:pt x="11153" y="21530"/>
                    </a:lnTo>
                    <a:lnTo>
                      <a:pt x="11236" y="21698"/>
                    </a:lnTo>
                    <a:lnTo>
                      <a:pt x="11362" y="21928"/>
                    </a:lnTo>
                    <a:lnTo>
                      <a:pt x="11446" y="21928"/>
                    </a:lnTo>
                    <a:lnTo>
                      <a:pt x="11550" y="21803"/>
                    </a:lnTo>
                    <a:lnTo>
                      <a:pt x="11592" y="21803"/>
                    </a:lnTo>
                    <a:lnTo>
                      <a:pt x="11718" y="22012"/>
                    </a:lnTo>
                    <a:lnTo>
                      <a:pt x="11885" y="22075"/>
                    </a:lnTo>
                    <a:lnTo>
                      <a:pt x="12011" y="22116"/>
                    </a:lnTo>
                    <a:lnTo>
                      <a:pt x="12136" y="22242"/>
                    </a:lnTo>
                    <a:lnTo>
                      <a:pt x="12136" y="22388"/>
                    </a:lnTo>
                    <a:lnTo>
                      <a:pt x="12241" y="22367"/>
                    </a:lnTo>
                    <a:lnTo>
                      <a:pt x="12492" y="22472"/>
                    </a:lnTo>
                    <a:lnTo>
                      <a:pt x="12617" y="22639"/>
                    </a:lnTo>
                    <a:lnTo>
                      <a:pt x="12743" y="22849"/>
                    </a:lnTo>
                    <a:lnTo>
                      <a:pt x="12868" y="22911"/>
                    </a:lnTo>
                    <a:lnTo>
                      <a:pt x="12848" y="23079"/>
                    </a:lnTo>
                    <a:lnTo>
                      <a:pt x="12743" y="23225"/>
                    </a:lnTo>
                    <a:lnTo>
                      <a:pt x="12806" y="23414"/>
                    </a:lnTo>
                    <a:lnTo>
                      <a:pt x="12827" y="23476"/>
                    </a:lnTo>
                    <a:lnTo>
                      <a:pt x="12848" y="23497"/>
                    </a:lnTo>
                    <a:lnTo>
                      <a:pt x="12931" y="23581"/>
                    </a:lnTo>
                    <a:lnTo>
                      <a:pt x="12952" y="23602"/>
                    </a:lnTo>
                    <a:lnTo>
                      <a:pt x="13161" y="23414"/>
                    </a:lnTo>
                    <a:lnTo>
                      <a:pt x="13245" y="23225"/>
                    </a:lnTo>
                    <a:lnTo>
                      <a:pt x="13350" y="22849"/>
                    </a:lnTo>
                    <a:lnTo>
                      <a:pt x="13433" y="22577"/>
                    </a:lnTo>
                    <a:lnTo>
                      <a:pt x="13454" y="22535"/>
                    </a:lnTo>
                    <a:lnTo>
                      <a:pt x="13426" y="22507"/>
                    </a:lnTo>
                    <a:lnTo>
                      <a:pt x="13426" y="22507"/>
                    </a:lnTo>
                    <a:lnTo>
                      <a:pt x="13496" y="22535"/>
                    </a:lnTo>
                    <a:lnTo>
                      <a:pt x="13873" y="22242"/>
                    </a:lnTo>
                    <a:lnTo>
                      <a:pt x="14061" y="22033"/>
                    </a:lnTo>
                    <a:lnTo>
                      <a:pt x="14312" y="21551"/>
                    </a:lnTo>
                    <a:lnTo>
                      <a:pt x="14417" y="21321"/>
                    </a:lnTo>
                    <a:lnTo>
                      <a:pt x="14521" y="21028"/>
                    </a:lnTo>
                    <a:lnTo>
                      <a:pt x="14793" y="20547"/>
                    </a:lnTo>
                    <a:lnTo>
                      <a:pt x="15044" y="20233"/>
                    </a:lnTo>
                    <a:lnTo>
                      <a:pt x="15107" y="20129"/>
                    </a:lnTo>
                    <a:lnTo>
                      <a:pt x="15065" y="20087"/>
                    </a:lnTo>
                    <a:lnTo>
                      <a:pt x="15065" y="20024"/>
                    </a:lnTo>
                    <a:lnTo>
                      <a:pt x="15128" y="19982"/>
                    </a:lnTo>
                    <a:lnTo>
                      <a:pt x="15170" y="19857"/>
                    </a:lnTo>
                    <a:lnTo>
                      <a:pt x="15254" y="19815"/>
                    </a:lnTo>
                    <a:lnTo>
                      <a:pt x="15233" y="19710"/>
                    </a:lnTo>
                    <a:lnTo>
                      <a:pt x="15254" y="19626"/>
                    </a:lnTo>
                    <a:lnTo>
                      <a:pt x="15233" y="19606"/>
                    </a:lnTo>
                    <a:lnTo>
                      <a:pt x="15296" y="19585"/>
                    </a:lnTo>
                    <a:lnTo>
                      <a:pt x="15296" y="19480"/>
                    </a:lnTo>
                    <a:lnTo>
                      <a:pt x="15191" y="19313"/>
                    </a:lnTo>
                    <a:lnTo>
                      <a:pt x="15191" y="19229"/>
                    </a:lnTo>
                    <a:lnTo>
                      <a:pt x="15212" y="19166"/>
                    </a:lnTo>
                    <a:lnTo>
                      <a:pt x="15191" y="19082"/>
                    </a:lnTo>
                    <a:lnTo>
                      <a:pt x="15149" y="18915"/>
                    </a:lnTo>
                    <a:lnTo>
                      <a:pt x="15107" y="18748"/>
                    </a:lnTo>
                    <a:lnTo>
                      <a:pt x="15149" y="18685"/>
                    </a:lnTo>
                    <a:lnTo>
                      <a:pt x="15316" y="18664"/>
                    </a:lnTo>
                    <a:lnTo>
                      <a:pt x="15296" y="18559"/>
                    </a:lnTo>
                    <a:lnTo>
                      <a:pt x="15212" y="18497"/>
                    </a:lnTo>
                    <a:lnTo>
                      <a:pt x="15337" y="18476"/>
                    </a:lnTo>
                    <a:lnTo>
                      <a:pt x="15337" y="18371"/>
                    </a:lnTo>
                    <a:lnTo>
                      <a:pt x="15212" y="18308"/>
                    </a:lnTo>
                    <a:lnTo>
                      <a:pt x="15316" y="18287"/>
                    </a:lnTo>
                    <a:lnTo>
                      <a:pt x="15379" y="18183"/>
                    </a:lnTo>
                    <a:lnTo>
                      <a:pt x="15442" y="18245"/>
                    </a:lnTo>
                    <a:lnTo>
                      <a:pt x="15630" y="18057"/>
                    </a:lnTo>
                    <a:lnTo>
                      <a:pt x="15735" y="17973"/>
                    </a:lnTo>
                    <a:lnTo>
                      <a:pt x="15735" y="17932"/>
                    </a:lnTo>
                    <a:lnTo>
                      <a:pt x="15881" y="17785"/>
                    </a:lnTo>
                    <a:lnTo>
                      <a:pt x="16070" y="17681"/>
                    </a:lnTo>
                    <a:lnTo>
                      <a:pt x="16300" y="17429"/>
                    </a:lnTo>
                    <a:lnTo>
                      <a:pt x="16509" y="17409"/>
                    </a:lnTo>
                    <a:lnTo>
                      <a:pt x="16614" y="17304"/>
                    </a:lnTo>
                    <a:lnTo>
                      <a:pt x="16739" y="17199"/>
                    </a:lnTo>
                    <a:lnTo>
                      <a:pt x="16844" y="17199"/>
                    </a:lnTo>
                    <a:lnTo>
                      <a:pt x="16928" y="17241"/>
                    </a:lnTo>
                    <a:lnTo>
                      <a:pt x="17011" y="17283"/>
                    </a:lnTo>
                    <a:lnTo>
                      <a:pt x="17011" y="17199"/>
                    </a:lnTo>
                    <a:lnTo>
                      <a:pt x="17095" y="17032"/>
                    </a:lnTo>
                    <a:lnTo>
                      <a:pt x="17325" y="16885"/>
                    </a:lnTo>
                    <a:lnTo>
                      <a:pt x="17430" y="16865"/>
                    </a:lnTo>
                    <a:lnTo>
                      <a:pt x="17430" y="16802"/>
                    </a:lnTo>
                    <a:lnTo>
                      <a:pt x="17367" y="16781"/>
                    </a:lnTo>
                    <a:lnTo>
                      <a:pt x="17304" y="16739"/>
                    </a:lnTo>
                    <a:lnTo>
                      <a:pt x="17262" y="16676"/>
                    </a:lnTo>
                    <a:lnTo>
                      <a:pt x="17346" y="16634"/>
                    </a:lnTo>
                    <a:lnTo>
                      <a:pt x="17513" y="16572"/>
                    </a:lnTo>
                    <a:lnTo>
                      <a:pt x="17576" y="16593"/>
                    </a:lnTo>
                    <a:lnTo>
                      <a:pt x="17681" y="16593"/>
                    </a:lnTo>
                    <a:lnTo>
                      <a:pt x="17765" y="16530"/>
                    </a:lnTo>
                    <a:lnTo>
                      <a:pt x="17869" y="16530"/>
                    </a:lnTo>
                    <a:lnTo>
                      <a:pt x="17869" y="16593"/>
                    </a:lnTo>
                    <a:lnTo>
                      <a:pt x="17744" y="16676"/>
                    </a:lnTo>
                    <a:lnTo>
                      <a:pt x="17576" y="16697"/>
                    </a:lnTo>
                    <a:lnTo>
                      <a:pt x="17555" y="16718"/>
                    </a:lnTo>
                    <a:lnTo>
                      <a:pt x="17618" y="16739"/>
                    </a:lnTo>
                    <a:lnTo>
                      <a:pt x="17848" y="16676"/>
                    </a:lnTo>
                    <a:lnTo>
                      <a:pt x="18099" y="16572"/>
                    </a:lnTo>
                    <a:lnTo>
                      <a:pt x="18078" y="16509"/>
                    </a:lnTo>
                    <a:lnTo>
                      <a:pt x="18162" y="16467"/>
                    </a:lnTo>
                    <a:lnTo>
                      <a:pt x="18246" y="16467"/>
                    </a:lnTo>
                    <a:lnTo>
                      <a:pt x="18204" y="16509"/>
                    </a:lnTo>
                    <a:cubicBezTo>
                      <a:pt x="18204" y="16509"/>
                      <a:pt x="18204" y="16613"/>
                      <a:pt x="18246" y="16613"/>
                    </a:cubicBezTo>
                    <a:lnTo>
                      <a:pt x="18392" y="16634"/>
                    </a:lnTo>
                    <a:lnTo>
                      <a:pt x="18497" y="16593"/>
                    </a:lnTo>
                    <a:lnTo>
                      <a:pt x="18664" y="16593"/>
                    </a:lnTo>
                    <a:lnTo>
                      <a:pt x="18832" y="16613"/>
                    </a:lnTo>
                    <a:lnTo>
                      <a:pt x="18936" y="16551"/>
                    </a:lnTo>
                    <a:lnTo>
                      <a:pt x="18936" y="16488"/>
                    </a:lnTo>
                    <a:lnTo>
                      <a:pt x="18915" y="16467"/>
                    </a:lnTo>
                    <a:lnTo>
                      <a:pt x="18936" y="16404"/>
                    </a:lnTo>
                    <a:lnTo>
                      <a:pt x="19208" y="16237"/>
                    </a:lnTo>
                    <a:lnTo>
                      <a:pt x="19418" y="16153"/>
                    </a:lnTo>
                    <a:lnTo>
                      <a:pt x="19522" y="16069"/>
                    </a:lnTo>
                    <a:lnTo>
                      <a:pt x="19543" y="15986"/>
                    </a:lnTo>
                    <a:lnTo>
                      <a:pt x="19522" y="15944"/>
                    </a:lnTo>
                    <a:lnTo>
                      <a:pt x="19418" y="15735"/>
                    </a:lnTo>
                    <a:lnTo>
                      <a:pt x="19501" y="15567"/>
                    </a:lnTo>
                    <a:lnTo>
                      <a:pt x="19564" y="15463"/>
                    </a:lnTo>
                    <a:lnTo>
                      <a:pt x="19564" y="15358"/>
                    </a:lnTo>
                    <a:lnTo>
                      <a:pt x="19627" y="15316"/>
                    </a:lnTo>
                    <a:lnTo>
                      <a:pt x="19731" y="15232"/>
                    </a:lnTo>
                    <a:lnTo>
                      <a:pt x="19752" y="15128"/>
                    </a:lnTo>
                    <a:lnTo>
                      <a:pt x="19731" y="15107"/>
                    </a:lnTo>
                    <a:lnTo>
                      <a:pt x="19878" y="14835"/>
                    </a:lnTo>
                    <a:lnTo>
                      <a:pt x="20087" y="14584"/>
                    </a:lnTo>
                    <a:lnTo>
                      <a:pt x="20087" y="14479"/>
                    </a:lnTo>
                    <a:lnTo>
                      <a:pt x="20045" y="14103"/>
                    </a:lnTo>
                    <a:lnTo>
                      <a:pt x="20003" y="14082"/>
                    </a:lnTo>
                    <a:lnTo>
                      <a:pt x="20066" y="13872"/>
                    </a:lnTo>
                    <a:lnTo>
                      <a:pt x="20129" y="13789"/>
                    </a:lnTo>
                    <a:lnTo>
                      <a:pt x="20129" y="13726"/>
                    </a:lnTo>
                    <a:lnTo>
                      <a:pt x="20317" y="13580"/>
                    </a:lnTo>
                    <a:lnTo>
                      <a:pt x="20338" y="13496"/>
                    </a:lnTo>
                    <a:lnTo>
                      <a:pt x="20275" y="13287"/>
                    </a:lnTo>
                    <a:lnTo>
                      <a:pt x="20359" y="13036"/>
                    </a:lnTo>
                    <a:lnTo>
                      <a:pt x="20338" y="12826"/>
                    </a:lnTo>
                    <a:lnTo>
                      <a:pt x="20359" y="12659"/>
                    </a:lnTo>
                    <a:lnTo>
                      <a:pt x="20359" y="12596"/>
                    </a:lnTo>
                    <a:lnTo>
                      <a:pt x="20422" y="12387"/>
                    </a:lnTo>
                    <a:lnTo>
                      <a:pt x="20359" y="11592"/>
                    </a:lnTo>
                    <a:lnTo>
                      <a:pt x="20359" y="11445"/>
                    </a:lnTo>
                    <a:lnTo>
                      <a:pt x="20422" y="11341"/>
                    </a:lnTo>
                    <a:lnTo>
                      <a:pt x="20422" y="11236"/>
                    </a:lnTo>
                    <a:lnTo>
                      <a:pt x="20359" y="11278"/>
                    </a:lnTo>
                    <a:lnTo>
                      <a:pt x="20275" y="11194"/>
                    </a:lnTo>
                    <a:lnTo>
                      <a:pt x="20275" y="11131"/>
                    </a:lnTo>
                    <a:lnTo>
                      <a:pt x="20359" y="10985"/>
                    </a:lnTo>
                    <a:lnTo>
                      <a:pt x="20338" y="10859"/>
                    </a:lnTo>
                    <a:lnTo>
                      <a:pt x="20359" y="10776"/>
                    </a:lnTo>
                    <a:lnTo>
                      <a:pt x="20443" y="10755"/>
                    </a:lnTo>
                    <a:lnTo>
                      <a:pt x="20464" y="10629"/>
                    </a:lnTo>
                    <a:lnTo>
                      <a:pt x="20380" y="10504"/>
                    </a:lnTo>
                    <a:lnTo>
                      <a:pt x="20234" y="10420"/>
                    </a:lnTo>
                    <a:lnTo>
                      <a:pt x="20275" y="10399"/>
                    </a:lnTo>
                    <a:lnTo>
                      <a:pt x="20317" y="10336"/>
                    </a:lnTo>
                    <a:lnTo>
                      <a:pt x="20338" y="10399"/>
                    </a:lnTo>
                    <a:lnTo>
                      <a:pt x="20422" y="10441"/>
                    </a:lnTo>
                    <a:lnTo>
                      <a:pt x="20485" y="10462"/>
                    </a:lnTo>
                    <a:lnTo>
                      <a:pt x="20526" y="10336"/>
                    </a:lnTo>
                    <a:lnTo>
                      <a:pt x="20589" y="10336"/>
                    </a:lnTo>
                    <a:lnTo>
                      <a:pt x="20631" y="10420"/>
                    </a:lnTo>
                    <a:lnTo>
                      <a:pt x="20673" y="10441"/>
                    </a:lnTo>
                    <a:lnTo>
                      <a:pt x="20631" y="10525"/>
                    </a:lnTo>
                    <a:lnTo>
                      <a:pt x="20547" y="10567"/>
                    </a:lnTo>
                    <a:lnTo>
                      <a:pt x="20526" y="10650"/>
                    </a:lnTo>
                    <a:lnTo>
                      <a:pt x="20568" y="10650"/>
                    </a:lnTo>
                    <a:lnTo>
                      <a:pt x="20673" y="10546"/>
                    </a:lnTo>
                    <a:lnTo>
                      <a:pt x="20840" y="10462"/>
                    </a:lnTo>
                    <a:lnTo>
                      <a:pt x="21008" y="10190"/>
                    </a:lnTo>
                    <a:lnTo>
                      <a:pt x="21091" y="9981"/>
                    </a:lnTo>
                    <a:lnTo>
                      <a:pt x="21112" y="9834"/>
                    </a:lnTo>
                    <a:lnTo>
                      <a:pt x="21196" y="9771"/>
                    </a:lnTo>
                    <a:lnTo>
                      <a:pt x="21280" y="9562"/>
                    </a:lnTo>
                    <a:lnTo>
                      <a:pt x="21363" y="9374"/>
                    </a:lnTo>
                    <a:lnTo>
                      <a:pt x="21677" y="9165"/>
                    </a:lnTo>
                    <a:lnTo>
                      <a:pt x="21698" y="9060"/>
                    </a:lnTo>
                    <a:lnTo>
                      <a:pt x="21803" y="9039"/>
                    </a:lnTo>
                    <a:lnTo>
                      <a:pt x="21887" y="8934"/>
                    </a:lnTo>
                    <a:lnTo>
                      <a:pt x="22138" y="8683"/>
                    </a:lnTo>
                    <a:lnTo>
                      <a:pt x="22368" y="8370"/>
                    </a:lnTo>
                    <a:lnTo>
                      <a:pt x="22431" y="8307"/>
                    </a:lnTo>
                    <a:lnTo>
                      <a:pt x="22556" y="7993"/>
                    </a:lnTo>
                    <a:lnTo>
                      <a:pt x="22577" y="7846"/>
                    </a:lnTo>
                    <a:lnTo>
                      <a:pt x="22661" y="7742"/>
                    </a:lnTo>
                    <a:lnTo>
                      <a:pt x="22661" y="7637"/>
                    </a:lnTo>
                    <a:lnTo>
                      <a:pt x="22577" y="7533"/>
                    </a:lnTo>
                    <a:lnTo>
                      <a:pt x="22619" y="7449"/>
                    </a:lnTo>
                    <a:lnTo>
                      <a:pt x="22682" y="7449"/>
                    </a:lnTo>
                    <a:lnTo>
                      <a:pt x="22661" y="7156"/>
                    </a:lnTo>
                    <a:lnTo>
                      <a:pt x="22577" y="7093"/>
                    </a:lnTo>
                    <a:lnTo>
                      <a:pt x="22556" y="6968"/>
                    </a:lnTo>
                    <a:lnTo>
                      <a:pt x="22347" y="6528"/>
                    </a:lnTo>
                    <a:lnTo>
                      <a:pt x="22347" y="6361"/>
                    </a:lnTo>
                    <a:lnTo>
                      <a:pt x="22326" y="6193"/>
                    </a:lnTo>
                    <a:lnTo>
                      <a:pt x="21949" y="6026"/>
                    </a:lnTo>
                    <a:lnTo>
                      <a:pt x="21740" y="6026"/>
                    </a:lnTo>
                    <a:lnTo>
                      <a:pt x="21594" y="6110"/>
                    </a:lnTo>
                    <a:lnTo>
                      <a:pt x="21489" y="5942"/>
                    </a:lnTo>
                    <a:lnTo>
                      <a:pt x="21342" y="5921"/>
                    </a:lnTo>
                    <a:lnTo>
                      <a:pt x="21217" y="5796"/>
                    </a:lnTo>
                    <a:lnTo>
                      <a:pt x="21070" y="5712"/>
                    </a:lnTo>
                    <a:lnTo>
                      <a:pt x="20966" y="5691"/>
                    </a:lnTo>
                    <a:lnTo>
                      <a:pt x="20694" y="5398"/>
                    </a:lnTo>
                    <a:lnTo>
                      <a:pt x="20485" y="5105"/>
                    </a:lnTo>
                    <a:lnTo>
                      <a:pt x="20380" y="5085"/>
                    </a:lnTo>
                    <a:lnTo>
                      <a:pt x="20254" y="4959"/>
                    </a:lnTo>
                    <a:lnTo>
                      <a:pt x="20129" y="4959"/>
                    </a:lnTo>
                    <a:lnTo>
                      <a:pt x="19773" y="4687"/>
                    </a:lnTo>
                    <a:lnTo>
                      <a:pt x="19627" y="4687"/>
                    </a:lnTo>
                    <a:lnTo>
                      <a:pt x="19438" y="4603"/>
                    </a:lnTo>
                    <a:lnTo>
                      <a:pt x="19334" y="4666"/>
                    </a:lnTo>
                    <a:lnTo>
                      <a:pt x="19187" y="4666"/>
                    </a:lnTo>
                    <a:lnTo>
                      <a:pt x="19083" y="4603"/>
                    </a:lnTo>
                    <a:lnTo>
                      <a:pt x="18978" y="4666"/>
                    </a:lnTo>
                    <a:lnTo>
                      <a:pt x="18915" y="4750"/>
                    </a:lnTo>
                    <a:lnTo>
                      <a:pt x="18832" y="4666"/>
                    </a:lnTo>
                    <a:lnTo>
                      <a:pt x="18685" y="4561"/>
                    </a:lnTo>
                    <a:lnTo>
                      <a:pt x="18685" y="4666"/>
                    </a:lnTo>
                    <a:lnTo>
                      <a:pt x="18602" y="4624"/>
                    </a:lnTo>
                    <a:lnTo>
                      <a:pt x="18581" y="4687"/>
                    </a:lnTo>
                    <a:lnTo>
                      <a:pt x="18581" y="4750"/>
                    </a:lnTo>
                    <a:lnTo>
                      <a:pt x="18476" y="4666"/>
                    </a:lnTo>
                    <a:lnTo>
                      <a:pt x="18455" y="4624"/>
                    </a:lnTo>
                    <a:lnTo>
                      <a:pt x="18371" y="4582"/>
                    </a:lnTo>
                    <a:lnTo>
                      <a:pt x="18371" y="4582"/>
                    </a:lnTo>
                    <a:lnTo>
                      <a:pt x="18392" y="4645"/>
                    </a:lnTo>
                    <a:lnTo>
                      <a:pt x="18371" y="4666"/>
                    </a:lnTo>
                    <a:lnTo>
                      <a:pt x="18183" y="4582"/>
                    </a:lnTo>
                    <a:lnTo>
                      <a:pt x="18141" y="4582"/>
                    </a:lnTo>
                    <a:lnTo>
                      <a:pt x="17995" y="4561"/>
                    </a:lnTo>
                    <a:lnTo>
                      <a:pt x="17702" y="4394"/>
                    </a:lnTo>
                    <a:lnTo>
                      <a:pt x="17555" y="4394"/>
                    </a:lnTo>
                    <a:lnTo>
                      <a:pt x="17555" y="4436"/>
                    </a:lnTo>
                    <a:lnTo>
                      <a:pt x="17597" y="4478"/>
                    </a:lnTo>
                    <a:lnTo>
                      <a:pt x="17555" y="4520"/>
                    </a:lnTo>
                    <a:lnTo>
                      <a:pt x="17472" y="4478"/>
                    </a:lnTo>
                    <a:lnTo>
                      <a:pt x="17451" y="4520"/>
                    </a:lnTo>
                    <a:lnTo>
                      <a:pt x="17430" y="4561"/>
                    </a:lnTo>
                    <a:lnTo>
                      <a:pt x="17325" y="4603"/>
                    </a:lnTo>
                    <a:lnTo>
                      <a:pt x="17262" y="4666"/>
                    </a:lnTo>
                    <a:lnTo>
                      <a:pt x="17241" y="4792"/>
                    </a:lnTo>
                    <a:lnTo>
                      <a:pt x="17200" y="4687"/>
                    </a:lnTo>
                    <a:lnTo>
                      <a:pt x="17158" y="4603"/>
                    </a:lnTo>
                    <a:lnTo>
                      <a:pt x="17116" y="4645"/>
                    </a:lnTo>
                    <a:lnTo>
                      <a:pt x="17116" y="4750"/>
                    </a:lnTo>
                    <a:lnTo>
                      <a:pt x="17011" y="4917"/>
                    </a:lnTo>
                    <a:lnTo>
                      <a:pt x="17011" y="5085"/>
                    </a:lnTo>
                    <a:lnTo>
                      <a:pt x="16990" y="4917"/>
                    </a:lnTo>
                    <a:lnTo>
                      <a:pt x="17011" y="4771"/>
                    </a:lnTo>
                    <a:lnTo>
                      <a:pt x="16990" y="4645"/>
                    </a:lnTo>
                    <a:lnTo>
                      <a:pt x="17032" y="4457"/>
                    </a:lnTo>
                    <a:lnTo>
                      <a:pt x="17095" y="4394"/>
                    </a:lnTo>
                    <a:lnTo>
                      <a:pt x="17032" y="4373"/>
                    </a:lnTo>
                    <a:lnTo>
                      <a:pt x="16928" y="4373"/>
                    </a:lnTo>
                    <a:lnTo>
                      <a:pt x="17053" y="4248"/>
                    </a:lnTo>
                    <a:lnTo>
                      <a:pt x="16907" y="4059"/>
                    </a:lnTo>
                    <a:lnTo>
                      <a:pt x="16823" y="3913"/>
                    </a:lnTo>
                    <a:lnTo>
                      <a:pt x="16739" y="3913"/>
                    </a:lnTo>
                    <a:lnTo>
                      <a:pt x="16614" y="3871"/>
                    </a:lnTo>
                    <a:lnTo>
                      <a:pt x="16530" y="3976"/>
                    </a:lnTo>
                    <a:lnTo>
                      <a:pt x="16467" y="4017"/>
                    </a:lnTo>
                    <a:lnTo>
                      <a:pt x="16425" y="3934"/>
                    </a:lnTo>
                    <a:lnTo>
                      <a:pt x="16384" y="3913"/>
                    </a:lnTo>
                    <a:lnTo>
                      <a:pt x="16363" y="3829"/>
                    </a:lnTo>
                    <a:lnTo>
                      <a:pt x="16279" y="3766"/>
                    </a:lnTo>
                    <a:lnTo>
                      <a:pt x="16195" y="3766"/>
                    </a:lnTo>
                    <a:lnTo>
                      <a:pt x="16153" y="3724"/>
                    </a:lnTo>
                    <a:lnTo>
                      <a:pt x="16070" y="3704"/>
                    </a:lnTo>
                    <a:lnTo>
                      <a:pt x="16007" y="3745"/>
                    </a:lnTo>
                    <a:lnTo>
                      <a:pt x="16007" y="3704"/>
                    </a:lnTo>
                    <a:lnTo>
                      <a:pt x="15965" y="3662"/>
                    </a:lnTo>
                    <a:lnTo>
                      <a:pt x="15902" y="3599"/>
                    </a:lnTo>
                    <a:lnTo>
                      <a:pt x="15840" y="3620"/>
                    </a:lnTo>
                    <a:lnTo>
                      <a:pt x="15693" y="3599"/>
                    </a:lnTo>
                    <a:lnTo>
                      <a:pt x="15526" y="3494"/>
                    </a:lnTo>
                    <a:lnTo>
                      <a:pt x="15463" y="3494"/>
                    </a:lnTo>
                    <a:lnTo>
                      <a:pt x="15442" y="3536"/>
                    </a:lnTo>
                    <a:lnTo>
                      <a:pt x="15337" y="3452"/>
                    </a:lnTo>
                    <a:lnTo>
                      <a:pt x="15254" y="3452"/>
                    </a:lnTo>
                    <a:lnTo>
                      <a:pt x="15233" y="3536"/>
                    </a:lnTo>
                    <a:lnTo>
                      <a:pt x="15170" y="3536"/>
                    </a:lnTo>
                    <a:lnTo>
                      <a:pt x="15149" y="3452"/>
                    </a:lnTo>
                    <a:lnTo>
                      <a:pt x="15024" y="3452"/>
                    </a:lnTo>
                    <a:lnTo>
                      <a:pt x="14919" y="3515"/>
                    </a:lnTo>
                    <a:lnTo>
                      <a:pt x="14856" y="3620"/>
                    </a:lnTo>
                    <a:lnTo>
                      <a:pt x="14856" y="3704"/>
                    </a:lnTo>
                    <a:lnTo>
                      <a:pt x="14731" y="3829"/>
                    </a:lnTo>
                    <a:lnTo>
                      <a:pt x="14584" y="3934"/>
                    </a:lnTo>
                    <a:lnTo>
                      <a:pt x="14375" y="4059"/>
                    </a:lnTo>
                    <a:lnTo>
                      <a:pt x="14270" y="4185"/>
                    </a:lnTo>
                    <a:lnTo>
                      <a:pt x="14208" y="4352"/>
                    </a:lnTo>
                    <a:lnTo>
                      <a:pt x="14187" y="4499"/>
                    </a:lnTo>
                    <a:lnTo>
                      <a:pt x="14124" y="4582"/>
                    </a:lnTo>
                    <a:lnTo>
                      <a:pt x="14019" y="4687"/>
                    </a:lnTo>
                    <a:lnTo>
                      <a:pt x="14019" y="4771"/>
                    </a:lnTo>
                    <a:lnTo>
                      <a:pt x="14061" y="4896"/>
                    </a:lnTo>
                    <a:lnTo>
                      <a:pt x="14019" y="5105"/>
                    </a:lnTo>
                    <a:lnTo>
                      <a:pt x="13998" y="4980"/>
                    </a:lnTo>
                    <a:lnTo>
                      <a:pt x="13915" y="4854"/>
                    </a:lnTo>
                    <a:lnTo>
                      <a:pt x="13915" y="4750"/>
                    </a:lnTo>
                    <a:lnTo>
                      <a:pt x="13998" y="4645"/>
                    </a:lnTo>
                    <a:lnTo>
                      <a:pt x="14103" y="4561"/>
                    </a:lnTo>
                    <a:lnTo>
                      <a:pt x="14082" y="4394"/>
                    </a:lnTo>
                    <a:lnTo>
                      <a:pt x="14124" y="4269"/>
                    </a:lnTo>
                    <a:lnTo>
                      <a:pt x="14124" y="4185"/>
                    </a:lnTo>
                    <a:lnTo>
                      <a:pt x="14061" y="4185"/>
                    </a:lnTo>
                    <a:lnTo>
                      <a:pt x="13915" y="4248"/>
                    </a:lnTo>
                    <a:lnTo>
                      <a:pt x="13768" y="4185"/>
                    </a:lnTo>
                    <a:lnTo>
                      <a:pt x="13643" y="4185"/>
                    </a:lnTo>
                    <a:lnTo>
                      <a:pt x="13538" y="4227"/>
                    </a:lnTo>
                    <a:lnTo>
                      <a:pt x="13454" y="4164"/>
                    </a:lnTo>
                    <a:lnTo>
                      <a:pt x="13538" y="4164"/>
                    </a:lnTo>
                    <a:lnTo>
                      <a:pt x="13643" y="4080"/>
                    </a:lnTo>
                    <a:lnTo>
                      <a:pt x="13747" y="4059"/>
                    </a:lnTo>
                    <a:lnTo>
                      <a:pt x="13915" y="4080"/>
                    </a:lnTo>
                    <a:lnTo>
                      <a:pt x="14019" y="4059"/>
                    </a:lnTo>
                    <a:lnTo>
                      <a:pt x="14103" y="3955"/>
                    </a:lnTo>
                    <a:lnTo>
                      <a:pt x="14166" y="3955"/>
                    </a:lnTo>
                    <a:lnTo>
                      <a:pt x="14208" y="4017"/>
                    </a:lnTo>
                    <a:lnTo>
                      <a:pt x="14270" y="3976"/>
                    </a:lnTo>
                    <a:lnTo>
                      <a:pt x="14375" y="3934"/>
                    </a:lnTo>
                    <a:lnTo>
                      <a:pt x="14521" y="3871"/>
                    </a:lnTo>
                    <a:lnTo>
                      <a:pt x="14521" y="3745"/>
                    </a:lnTo>
                    <a:lnTo>
                      <a:pt x="14689" y="3557"/>
                    </a:lnTo>
                    <a:lnTo>
                      <a:pt x="14689" y="3432"/>
                    </a:lnTo>
                    <a:lnTo>
                      <a:pt x="14731" y="3348"/>
                    </a:lnTo>
                    <a:lnTo>
                      <a:pt x="14731" y="3243"/>
                    </a:lnTo>
                    <a:lnTo>
                      <a:pt x="14584" y="3222"/>
                    </a:lnTo>
                    <a:lnTo>
                      <a:pt x="14438" y="3118"/>
                    </a:lnTo>
                    <a:lnTo>
                      <a:pt x="14333" y="3118"/>
                    </a:lnTo>
                    <a:lnTo>
                      <a:pt x="14187" y="3222"/>
                    </a:lnTo>
                    <a:lnTo>
                      <a:pt x="14061" y="3222"/>
                    </a:lnTo>
                    <a:lnTo>
                      <a:pt x="13852" y="3139"/>
                    </a:lnTo>
                    <a:lnTo>
                      <a:pt x="13643" y="3118"/>
                    </a:lnTo>
                    <a:lnTo>
                      <a:pt x="13475" y="3285"/>
                    </a:lnTo>
                    <a:lnTo>
                      <a:pt x="13475" y="3348"/>
                    </a:lnTo>
                    <a:lnTo>
                      <a:pt x="13538" y="3390"/>
                    </a:lnTo>
                    <a:lnTo>
                      <a:pt x="13559" y="3432"/>
                    </a:lnTo>
                    <a:lnTo>
                      <a:pt x="13475" y="3432"/>
                    </a:lnTo>
                    <a:lnTo>
                      <a:pt x="13433" y="3452"/>
                    </a:lnTo>
                    <a:lnTo>
                      <a:pt x="13371" y="3557"/>
                    </a:lnTo>
                    <a:lnTo>
                      <a:pt x="13350" y="3494"/>
                    </a:lnTo>
                    <a:lnTo>
                      <a:pt x="13287" y="3452"/>
                    </a:lnTo>
                    <a:lnTo>
                      <a:pt x="13161" y="3515"/>
                    </a:lnTo>
                    <a:lnTo>
                      <a:pt x="13036" y="3704"/>
                    </a:lnTo>
                    <a:lnTo>
                      <a:pt x="12848" y="3913"/>
                    </a:lnTo>
                    <a:lnTo>
                      <a:pt x="12973" y="3724"/>
                    </a:lnTo>
                    <a:lnTo>
                      <a:pt x="12973" y="3599"/>
                    </a:lnTo>
                    <a:lnTo>
                      <a:pt x="13015" y="3515"/>
                    </a:lnTo>
                    <a:lnTo>
                      <a:pt x="13015" y="3432"/>
                    </a:lnTo>
                    <a:lnTo>
                      <a:pt x="12952" y="3432"/>
                    </a:lnTo>
                    <a:lnTo>
                      <a:pt x="12848" y="3536"/>
                    </a:lnTo>
                    <a:lnTo>
                      <a:pt x="12806" y="3662"/>
                    </a:lnTo>
                    <a:lnTo>
                      <a:pt x="12743" y="3829"/>
                    </a:lnTo>
                    <a:lnTo>
                      <a:pt x="12638" y="3871"/>
                    </a:lnTo>
                    <a:lnTo>
                      <a:pt x="12722" y="3704"/>
                    </a:lnTo>
                    <a:lnTo>
                      <a:pt x="12743" y="3557"/>
                    </a:lnTo>
                    <a:lnTo>
                      <a:pt x="12952" y="3306"/>
                    </a:lnTo>
                    <a:lnTo>
                      <a:pt x="13015" y="3118"/>
                    </a:lnTo>
                    <a:lnTo>
                      <a:pt x="13078" y="3013"/>
                    </a:lnTo>
                    <a:lnTo>
                      <a:pt x="13182" y="2971"/>
                    </a:lnTo>
                    <a:lnTo>
                      <a:pt x="13329" y="2888"/>
                    </a:lnTo>
                    <a:lnTo>
                      <a:pt x="13392" y="2867"/>
                    </a:lnTo>
                    <a:lnTo>
                      <a:pt x="13496" y="2699"/>
                    </a:lnTo>
                    <a:lnTo>
                      <a:pt x="13768" y="2448"/>
                    </a:lnTo>
                    <a:lnTo>
                      <a:pt x="13789" y="2364"/>
                    </a:lnTo>
                    <a:lnTo>
                      <a:pt x="13852" y="2302"/>
                    </a:lnTo>
                    <a:lnTo>
                      <a:pt x="13789" y="2239"/>
                    </a:lnTo>
                    <a:lnTo>
                      <a:pt x="13810" y="2155"/>
                    </a:lnTo>
                    <a:lnTo>
                      <a:pt x="13852" y="2134"/>
                    </a:lnTo>
                    <a:lnTo>
                      <a:pt x="13852" y="2030"/>
                    </a:lnTo>
                    <a:lnTo>
                      <a:pt x="13747" y="1946"/>
                    </a:lnTo>
                    <a:lnTo>
                      <a:pt x="13601" y="1946"/>
                    </a:lnTo>
                    <a:lnTo>
                      <a:pt x="13580" y="1988"/>
                    </a:lnTo>
                    <a:lnTo>
                      <a:pt x="13538" y="1883"/>
                    </a:lnTo>
                    <a:lnTo>
                      <a:pt x="13454" y="1674"/>
                    </a:lnTo>
                    <a:lnTo>
                      <a:pt x="13329" y="1360"/>
                    </a:lnTo>
                    <a:lnTo>
                      <a:pt x="13224" y="1214"/>
                    </a:lnTo>
                    <a:lnTo>
                      <a:pt x="13140" y="1004"/>
                    </a:lnTo>
                    <a:lnTo>
                      <a:pt x="13140" y="879"/>
                    </a:lnTo>
                    <a:lnTo>
                      <a:pt x="13120" y="732"/>
                    </a:lnTo>
                    <a:lnTo>
                      <a:pt x="13057" y="691"/>
                    </a:lnTo>
                    <a:lnTo>
                      <a:pt x="13036" y="586"/>
                    </a:lnTo>
                    <a:lnTo>
                      <a:pt x="12952" y="460"/>
                    </a:lnTo>
                    <a:lnTo>
                      <a:pt x="12931" y="481"/>
                    </a:lnTo>
                    <a:lnTo>
                      <a:pt x="12931" y="565"/>
                    </a:lnTo>
                    <a:lnTo>
                      <a:pt x="12868" y="628"/>
                    </a:lnTo>
                    <a:lnTo>
                      <a:pt x="12743" y="711"/>
                    </a:lnTo>
                    <a:lnTo>
                      <a:pt x="12701" y="795"/>
                    </a:lnTo>
                    <a:lnTo>
                      <a:pt x="12555" y="984"/>
                    </a:lnTo>
                    <a:lnTo>
                      <a:pt x="12408" y="1151"/>
                    </a:lnTo>
                    <a:lnTo>
                      <a:pt x="12408" y="1256"/>
                    </a:lnTo>
                    <a:lnTo>
                      <a:pt x="12303" y="1507"/>
                    </a:lnTo>
                    <a:lnTo>
                      <a:pt x="12199" y="1653"/>
                    </a:lnTo>
                    <a:lnTo>
                      <a:pt x="12115" y="1779"/>
                    </a:lnTo>
                    <a:lnTo>
                      <a:pt x="12011" y="1820"/>
                    </a:lnTo>
                    <a:lnTo>
                      <a:pt x="11969" y="1862"/>
                    </a:lnTo>
                    <a:lnTo>
                      <a:pt x="11927" y="1967"/>
                    </a:lnTo>
                    <a:lnTo>
                      <a:pt x="11822" y="2051"/>
                    </a:lnTo>
                    <a:lnTo>
                      <a:pt x="11759" y="2030"/>
                    </a:lnTo>
                    <a:lnTo>
                      <a:pt x="11759" y="1862"/>
                    </a:lnTo>
                    <a:lnTo>
                      <a:pt x="11697" y="1841"/>
                    </a:lnTo>
                    <a:lnTo>
                      <a:pt x="11676" y="1779"/>
                    </a:lnTo>
                    <a:lnTo>
                      <a:pt x="11613" y="1779"/>
                    </a:lnTo>
                    <a:lnTo>
                      <a:pt x="11550" y="1820"/>
                    </a:lnTo>
                    <a:lnTo>
                      <a:pt x="11487" y="1883"/>
                    </a:lnTo>
                    <a:lnTo>
                      <a:pt x="11383" y="1862"/>
                    </a:lnTo>
                    <a:lnTo>
                      <a:pt x="11299" y="1779"/>
                    </a:lnTo>
                    <a:lnTo>
                      <a:pt x="11299" y="1737"/>
                    </a:lnTo>
                    <a:lnTo>
                      <a:pt x="11278" y="1716"/>
                    </a:lnTo>
                    <a:lnTo>
                      <a:pt x="11257" y="1611"/>
                    </a:lnTo>
                    <a:lnTo>
                      <a:pt x="11236" y="1548"/>
                    </a:lnTo>
                    <a:lnTo>
                      <a:pt x="11153" y="1528"/>
                    </a:lnTo>
                    <a:lnTo>
                      <a:pt x="11048" y="1423"/>
                    </a:lnTo>
                    <a:lnTo>
                      <a:pt x="10881" y="1423"/>
                    </a:lnTo>
                    <a:lnTo>
                      <a:pt x="10776" y="1465"/>
                    </a:lnTo>
                    <a:lnTo>
                      <a:pt x="10546" y="1465"/>
                    </a:lnTo>
                    <a:lnTo>
                      <a:pt x="10420" y="1444"/>
                    </a:lnTo>
                    <a:lnTo>
                      <a:pt x="10316" y="1528"/>
                    </a:lnTo>
                    <a:lnTo>
                      <a:pt x="10295" y="1632"/>
                    </a:lnTo>
                    <a:lnTo>
                      <a:pt x="10399" y="1737"/>
                    </a:lnTo>
                    <a:lnTo>
                      <a:pt x="10420" y="1820"/>
                    </a:lnTo>
                    <a:lnTo>
                      <a:pt x="10462" y="1946"/>
                    </a:lnTo>
                    <a:lnTo>
                      <a:pt x="10441" y="1988"/>
                    </a:lnTo>
                    <a:lnTo>
                      <a:pt x="10337" y="1988"/>
                    </a:lnTo>
                    <a:lnTo>
                      <a:pt x="10190" y="1946"/>
                    </a:lnTo>
                    <a:lnTo>
                      <a:pt x="10148" y="1925"/>
                    </a:lnTo>
                    <a:lnTo>
                      <a:pt x="9918" y="1925"/>
                    </a:lnTo>
                    <a:lnTo>
                      <a:pt x="9814" y="1946"/>
                    </a:lnTo>
                    <a:lnTo>
                      <a:pt x="9772" y="1883"/>
                    </a:lnTo>
                    <a:lnTo>
                      <a:pt x="9604" y="1883"/>
                    </a:lnTo>
                    <a:lnTo>
                      <a:pt x="9479" y="1946"/>
                    </a:lnTo>
                    <a:lnTo>
                      <a:pt x="9395" y="2134"/>
                    </a:lnTo>
                    <a:lnTo>
                      <a:pt x="9165" y="2134"/>
                    </a:lnTo>
                    <a:lnTo>
                      <a:pt x="9039" y="2155"/>
                    </a:lnTo>
                    <a:lnTo>
                      <a:pt x="8998" y="2197"/>
                    </a:lnTo>
                    <a:lnTo>
                      <a:pt x="8935" y="2302"/>
                    </a:lnTo>
                    <a:lnTo>
                      <a:pt x="8788" y="2302"/>
                    </a:lnTo>
                    <a:lnTo>
                      <a:pt x="8767" y="2281"/>
                    </a:lnTo>
                    <a:lnTo>
                      <a:pt x="8684" y="2302"/>
                    </a:lnTo>
                    <a:lnTo>
                      <a:pt x="8621" y="2385"/>
                    </a:lnTo>
                    <a:lnTo>
                      <a:pt x="8537" y="2364"/>
                    </a:lnTo>
                    <a:lnTo>
                      <a:pt x="8307" y="2176"/>
                    </a:lnTo>
                    <a:lnTo>
                      <a:pt x="8223" y="2072"/>
                    </a:lnTo>
                    <a:lnTo>
                      <a:pt x="8223" y="1988"/>
                    </a:lnTo>
                    <a:lnTo>
                      <a:pt x="8098" y="1862"/>
                    </a:lnTo>
                    <a:lnTo>
                      <a:pt x="7993" y="1758"/>
                    </a:lnTo>
                    <a:lnTo>
                      <a:pt x="7993" y="1653"/>
                    </a:lnTo>
                    <a:lnTo>
                      <a:pt x="8014" y="1569"/>
                    </a:lnTo>
                    <a:lnTo>
                      <a:pt x="7993" y="1528"/>
                    </a:lnTo>
                    <a:lnTo>
                      <a:pt x="8014" y="1423"/>
                    </a:lnTo>
                    <a:lnTo>
                      <a:pt x="8056" y="1339"/>
                    </a:lnTo>
                    <a:lnTo>
                      <a:pt x="8056" y="1214"/>
                    </a:lnTo>
                    <a:lnTo>
                      <a:pt x="8161" y="1025"/>
                    </a:lnTo>
                    <a:lnTo>
                      <a:pt x="8202" y="879"/>
                    </a:lnTo>
                    <a:lnTo>
                      <a:pt x="8307" y="732"/>
                    </a:lnTo>
                    <a:lnTo>
                      <a:pt x="8307" y="691"/>
                    </a:lnTo>
                    <a:lnTo>
                      <a:pt x="8202" y="691"/>
                    </a:lnTo>
                    <a:lnTo>
                      <a:pt x="8140" y="607"/>
                    </a:lnTo>
                    <a:lnTo>
                      <a:pt x="8119" y="523"/>
                    </a:lnTo>
                    <a:lnTo>
                      <a:pt x="7993" y="523"/>
                    </a:lnTo>
                    <a:lnTo>
                      <a:pt x="7889" y="481"/>
                    </a:lnTo>
                    <a:lnTo>
                      <a:pt x="7930" y="398"/>
                    </a:lnTo>
                    <a:lnTo>
                      <a:pt x="8014" y="293"/>
                    </a:lnTo>
                    <a:lnTo>
                      <a:pt x="8014" y="147"/>
                    </a:lnTo>
                    <a:lnTo>
                      <a:pt x="7910" y="0"/>
                    </a:lnTo>
                    <a:lnTo>
                      <a:pt x="7784" y="0"/>
                    </a:lnTo>
                    <a:lnTo>
                      <a:pt x="7721" y="63"/>
                    </a:lnTo>
                    <a:lnTo>
                      <a:pt x="767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grpSp>
        <p:grpSp>
          <p:nvGrpSpPr>
            <p:cNvPr id="15" name="Google Shape;2043;p94">
              <a:extLst>
                <a:ext uri="{FF2B5EF4-FFF2-40B4-BE49-F238E27FC236}">
                  <a16:creationId xmlns:a16="http://schemas.microsoft.com/office/drawing/2014/main" id="{5EC5E3F2-D6A1-449B-948F-2E4D7E60F2D4}"/>
                </a:ext>
              </a:extLst>
            </p:cNvPr>
            <p:cNvGrpSpPr/>
            <p:nvPr/>
          </p:nvGrpSpPr>
          <p:grpSpPr>
            <a:xfrm>
              <a:off x="3265985" y="3226989"/>
              <a:ext cx="87151" cy="346202"/>
              <a:chOff x="2680375" y="3423800"/>
              <a:chExt cx="182975" cy="761050"/>
            </a:xfrm>
          </p:grpSpPr>
          <p:sp>
            <p:nvSpPr>
              <p:cNvPr id="227" name="Google Shape;2044;p94">
                <a:extLst>
                  <a:ext uri="{FF2B5EF4-FFF2-40B4-BE49-F238E27FC236}">
                    <a16:creationId xmlns:a16="http://schemas.microsoft.com/office/drawing/2014/main" id="{668C6142-823A-4A1B-BFAA-0EC879B0F9FB}"/>
                  </a:ext>
                </a:extLst>
              </p:cNvPr>
              <p:cNvSpPr/>
              <p:nvPr/>
            </p:nvSpPr>
            <p:spPr>
              <a:xfrm>
                <a:off x="2698650" y="3423800"/>
                <a:ext cx="164700" cy="703875"/>
              </a:xfrm>
              <a:custGeom>
                <a:avLst/>
                <a:gdLst/>
                <a:ahLst/>
                <a:cxnLst/>
                <a:rect l="l" t="t" r="r" b="b"/>
                <a:pathLst>
                  <a:path w="6588" h="28155" extrusionOk="0">
                    <a:moveTo>
                      <a:pt x="319" y="4568"/>
                    </a:moveTo>
                    <a:lnTo>
                      <a:pt x="107" y="1274"/>
                    </a:lnTo>
                    <a:lnTo>
                      <a:pt x="319" y="0"/>
                    </a:lnTo>
                    <a:lnTo>
                      <a:pt x="6588" y="4356"/>
                    </a:lnTo>
                    <a:lnTo>
                      <a:pt x="4994" y="7331"/>
                    </a:lnTo>
                    <a:lnTo>
                      <a:pt x="1913" y="16149"/>
                    </a:lnTo>
                    <a:lnTo>
                      <a:pt x="2656" y="24330"/>
                    </a:lnTo>
                    <a:lnTo>
                      <a:pt x="4144" y="28155"/>
                    </a:lnTo>
                    <a:lnTo>
                      <a:pt x="1700" y="27836"/>
                    </a:lnTo>
                    <a:lnTo>
                      <a:pt x="532" y="25605"/>
                    </a:lnTo>
                    <a:lnTo>
                      <a:pt x="1063" y="22736"/>
                    </a:lnTo>
                    <a:lnTo>
                      <a:pt x="0" y="17530"/>
                    </a:lnTo>
                    <a:lnTo>
                      <a:pt x="638" y="14024"/>
                    </a:lnTo>
                    <a:lnTo>
                      <a:pt x="213" y="11793"/>
                    </a:lnTo>
                    <a:lnTo>
                      <a:pt x="744" y="7756"/>
                    </a:lnTo>
                    <a:close/>
                  </a:path>
                </a:pathLst>
              </a:custGeom>
              <a:solidFill>
                <a:srgbClr val="5F7D95"/>
              </a:solidFill>
              <a:ln>
                <a:noFill/>
              </a:ln>
            </p:spPr>
          </p:sp>
          <p:sp>
            <p:nvSpPr>
              <p:cNvPr id="228" name="Google Shape;2045;p94">
                <a:extLst>
                  <a:ext uri="{FF2B5EF4-FFF2-40B4-BE49-F238E27FC236}">
                    <a16:creationId xmlns:a16="http://schemas.microsoft.com/office/drawing/2014/main" id="{CDF64802-E675-4BCF-AE1F-9B51E4DD7761}"/>
                  </a:ext>
                </a:extLst>
              </p:cNvPr>
              <p:cNvSpPr/>
              <p:nvPr/>
            </p:nvSpPr>
            <p:spPr>
              <a:xfrm>
                <a:off x="2680375" y="3510050"/>
                <a:ext cx="137075" cy="674800"/>
              </a:xfrm>
              <a:custGeom>
                <a:avLst/>
                <a:gdLst/>
                <a:ahLst/>
                <a:cxnLst/>
                <a:rect l="l" t="t" r="r" b="b"/>
                <a:pathLst>
                  <a:path w="5483" h="26992" extrusionOk="0">
                    <a:moveTo>
                      <a:pt x="984" y="23016"/>
                    </a:moveTo>
                    <a:lnTo>
                      <a:pt x="984" y="23121"/>
                    </a:lnTo>
                    <a:lnTo>
                      <a:pt x="1026" y="23058"/>
                    </a:lnTo>
                    <a:lnTo>
                      <a:pt x="1088" y="23016"/>
                    </a:lnTo>
                    <a:close/>
                    <a:moveTo>
                      <a:pt x="1047" y="0"/>
                    </a:moveTo>
                    <a:lnTo>
                      <a:pt x="984" y="105"/>
                    </a:lnTo>
                    <a:lnTo>
                      <a:pt x="963" y="209"/>
                    </a:lnTo>
                    <a:lnTo>
                      <a:pt x="1068" y="314"/>
                    </a:lnTo>
                    <a:lnTo>
                      <a:pt x="1005" y="419"/>
                    </a:lnTo>
                    <a:lnTo>
                      <a:pt x="900" y="502"/>
                    </a:lnTo>
                    <a:lnTo>
                      <a:pt x="837" y="461"/>
                    </a:lnTo>
                    <a:lnTo>
                      <a:pt x="691" y="544"/>
                    </a:lnTo>
                    <a:lnTo>
                      <a:pt x="565" y="628"/>
                    </a:lnTo>
                    <a:lnTo>
                      <a:pt x="628" y="670"/>
                    </a:lnTo>
                    <a:lnTo>
                      <a:pt x="628" y="837"/>
                    </a:lnTo>
                    <a:lnTo>
                      <a:pt x="586" y="963"/>
                    </a:lnTo>
                    <a:lnTo>
                      <a:pt x="628" y="1130"/>
                    </a:lnTo>
                    <a:lnTo>
                      <a:pt x="733" y="1549"/>
                    </a:lnTo>
                    <a:lnTo>
                      <a:pt x="733" y="1695"/>
                    </a:lnTo>
                    <a:lnTo>
                      <a:pt x="691" y="1800"/>
                    </a:lnTo>
                    <a:lnTo>
                      <a:pt x="649" y="1883"/>
                    </a:lnTo>
                    <a:lnTo>
                      <a:pt x="691" y="2093"/>
                    </a:lnTo>
                    <a:lnTo>
                      <a:pt x="775" y="2302"/>
                    </a:lnTo>
                    <a:lnTo>
                      <a:pt x="858" y="2490"/>
                    </a:lnTo>
                    <a:lnTo>
                      <a:pt x="858" y="2762"/>
                    </a:lnTo>
                    <a:lnTo>
                      <a:pt x="837" y="2846"/>
                    </a:lnTo>
                    <a:lnTo>
                      <a:pt x="796" y="2909"/>
                    </a:lnTo>
                    <a:lnTo>
                      <a:pt x="837" y="3327"/>
                    </a:lnTo>
                    <a:lnTo>
                      <a:pt x="837" y="3432"/>
                    </a:lnTo>
                    <a:lnTo>
                      <a:pt x="754" y="3474"/>
                    </a:lnTo>
                    <a:lnTo>
                      <a:pt x="670" y="3536"/>
                    </a:lnTo>
                    <a:lnTo>
                      <a:pt x="670" y="3766"/>
                    </a:lnTo>
                    <a:lnTo>
                      <a:pt x="691" y="3829"/>
                    </a:lnTo>
                    <a:lnTo>
                      <a:pt x="775" y="3766"/>
                    </a:lnTo>
                    <a:lnTo>
                      <a:pt x="837" y="3829"/>
                    </a:lnTo>
                    <a:lnTo>
                      <a:pt x="754" y="3892"/>
                    </a:lnTo>
                    <a:lnTo>
                      <a:pt x="754" y="4499"/>
                    </a:lnTo>
                    <a:lnTo>
                      <a:pt x="837" y="4729"/>
                    </a:lnTo>
                    <a:lnTo>
                      <a:pt x="858" y="4917"/>
                    </a:lnTo>
                    <a:lnTo>
                      <a:pt x="837" y="5064"/>
                    </a:lnTo>
                    <a:lnTo>
                      <a:pt x="733" y="5231"/>
                    </a:lnTo>
                    <a:lnTo>
                      <a:pt x="733" y="5399"/>
                    </a:lnTo>
                    <a:lnTo>
                      <a:pt x="837" y="5566"/>
                    </a:lnTo>
                    <a:lnTo>
                      <a:pt x="796" y="5712"/>
                    </a:lnTo>
                    <a:lnTo>
                      <a:pt x="796" y="5984"/>
                    </a:lnTo>
                    <a:lnTo>
                      <a:pt x="754" y="6089"/>
                    </a:lnTo>
                    <a:lnTo>
                      <a:pt x="754" y="6256"/>
                    </a:lnTo>
                    <a:lnTo>
                      <a:pt x="775" y="6340"/>
                    </a:lnTo>
                    <a:lnTo>
                      <a:pt x="775" y="6403"/>
                    </a:lnTo>
                    <a:lnTo>
                      <a:pt x="670" y="6570"/>
                    </a:lnTo>
                    <a:lnTo>
                      <a:pt x="670" y="6717"/>
                    </a:lnTo>
                    <a:lnTo>
                      <a:pt x="628" y="6821"/>
                    </a:lnTo>
                    <a:lnTo>
                      <a:pt x="649" y="7010"/>
                    </a:lnTo>
                    <a:lnTo>
                      <a:pt x="628" y="7093"/>
                    </a:lnTo>
                    <a:lnTo>
                      <a:pt x="524" y="7303"/>
                    </a:lnTo>
                    <a:lnTo>
                      <a:pt x="524" y="7407"/>
                    </a:lnTo>
                    <a:lnTo>
                      <a:pt x="628" y="7554"/>
                    </a:lnTo>
                    <a:lnTo>
                      <a:pt x="649" y="7721"/>
                    </a:lnTo>
                    <a:lnTo>
                      <a:pt x="733" y="7826"/>
                    </a:lnTo>
                    <a:lnTo>
                      <a:pt x="649" y="7867"/>
                    </a:lnTo>
                    <a:lnTo>
                      <a:pt x="586" y="8014"/>
                    </a:lnTo>
                    <a:lnTo>
                      <a:pt x="670" y="8119"/>
                    </a:lnTo>
                    <a:lnTo>
                      <a:pt x="586" y="8202"/>
                    </a:lnTo>
                    <a:lnTo>
                      <a:pt x="524" y="8244"/>
                    </a:lnTo>
                    <a:lnTo>
                      <a:pt x="524" y="8391"/>
                    </a:lnTo>
                    <a:lnTo>
                      <a:pt x="544" y="8537"/>
                    </a:lnTo>
                    <a:lnTo>
                      <a:pt x="544" y="8663"/>
                    </a:lnTo>
                    <a:lnTo>
                      <a:pt x="670" y="8997"/>
                    </a:lnTo>
                    <a:lnTo>
                      <a:pt x="670" y="9186"/>
                    </a:lnTo>
                    <a:lnTo>
                      <a:pt x="628" y="9228"/>
                    </a:lnTo>
                    <a:lnTo>
                      <a:pt x="628" y="9332"/>
                    </a:lnTo>
                    <a:lnTo>
                      <a:pt x="754" y="9520"/>
                    </a:lnTo>
                    <a:lnTo>
                      <a:pt x="754" y="9730"/>
                    </a:lnTo>
                    <a:lnTo>
                      <a:pt x="733" y="9855"/>
                    </a:lnTo>
                    <a:lnTo>
                      <a:pt x="733" y="9918"/>
                    </a:lnTo>
                    <a:lnTo>
                      <a:pt x="754" y="10023"/>
                    </a:lnTo>
                    <a:lnTo>
                      <a:pt x="733" y="10106"/>
                    </a:lnTo>
                    <a:lnTo>
                      <a:pt x="691" y="10211"/>
                    </a:lnTo>
                    <a:lnTo>
                      <a:pt x="733" y="10253"/>
                    </a:lnTo>
                    <a:lnTo>
                      <a:pt x="858" y="10441"/>
                    </a:lnTo>
                    <a:lnTo>
                      <a:pt x="879" y="10546"/>
                    </a:lnTo>
                    <a:lnTo>
                      <a:pt x="837" y="10650"/>
                    </a:lnTo>
                    <a:lnTo>
                      <a:pt x="754" y="10692"/>
                    </a:lnTo>
                    <a:lnTo>
                      <a:pt x="670" y="10860"/>
                    </a:lnTo>
                    <a:lnTo>
                      <a:pt x="670" y="10901"/>
                    </a:lnTo>
                    <a:lnTo>
                      <a:pt x="733" y="10964"/>
                    </a:lnTo>
                    <a:lnTo>
                      <a:pt x="670" y="11090"/>
                    </a:lnTo>
                    <a:lnTo>
                      <a:pt x="586" y="11173"/>
                    </a:lnTo>
                    <a:lnTo>
                      <a:pt x="586" y="11278"/>
                    </a:lnTo>
                    <a:lnTo>
                      <a:pt x="565" y="11466"/>
                    </a:lnTo>
                    <a:lnTo>
                      <a:pt x="524" y="11571"/>
                    </a:lnTo>
                    <a:lnTo>
                      <a:pt x="524" y="11676"/>
                    </a:lnTo>
                    <a:lnTo>
                      <a:pt x="482" y="11717"/>
                    </a:lnTo>
                    <a:lnTo>
                      <a:pt x="482" y="11843"/>
                    </a:lnTo>
                    <a:lnTo>
                      <a:pt x="419" y="11927"/>
                    </a:lnTo>
                    <a:lnTo>
                      <a:pt x="419" y="11989"/>
                    </a:lnTo>
                    <a:lnTo>
                      <a:pt x="461" y="12052"/>
                    </a:lnTo>
                    <a:lnTo>
                      <a:pt x="377" y="12157"/>
                    </a:lnTo>
                    <a:lnTo>
                      <a:pt x="377" y="12324"/>
                    </a:lnTo>
                    <a:lnTo>
                      <a:pt x="377" y="12429"/>
                    </a:lnTo>
                    <a:lnTo>
                      <a:pt x="314" y="12471"/>
                    </a:lnTo>
                    <a:lnTo>
                      <a:pt x="314" y="12575"/>
                    </a:lnTo>
                    <a:lnTo>
                      <a:pt x="272" y="12659"/>
                    </a:lnTo>
                    <a:lnTo>
                      <a:pt x="272" y="12743"/>
                    </a:lnTo>
                    <a:lnTo>
                      <a:pt x="314" y="12847"/>
                    </a:lnTo>
                    <a:lnTo>
                      <a:pt x="314" y="12952"/>
                    </a:lnTo>
                    <a:lnTo>
                      <a:pt x="231" y="13057"/>
                    </a:lnTo>
                    <a:lnTo>
                      <a:pt x="147" y="13057"/>
                    </a:lnTo>
                    <a:lnTo>
                      <a:pt x="63" y="12994"/>
                    </a:lnTo>
                    <a:lnTo>
                      <a:pt x="0" y="13015"/>
                    </a:lnTo>
                    <a:lnTo>
                      <a:pt x="0" y="13098"/>
                    </a:lnTo>
                    <a:lnTo>
                      <a:pt x="21" y="13224"/>
                    </a:lnTo>
                    <a:lnTo>
                      <a:pt x="21" y="13412"/>
                    </a:lnTo>
                    <a:lnTo>
                      <a:pt x="105" y="13517"/>
                    </a:lnTo>
                    <a:lnTo>
                      <a:pt x="231" y="13621"/>
                    </a:lnTo>
                    <a:lnTo>
                      <a:pt x="252" y="13747"/>
                    </a:lnTo>
                    <a:lnTo>
                      <a:pt x="231" y="13914"/>
                    </a:lnTo>
                    <a:lnTo>
                      <a:pt x="398" y="14228"/>
                    </a:lnTo>
                    <a:lnTo>
                      <a:pt x="440" y="14312"/>
                    </a:lnTo>
                    <a:lnTo>
                      <a:pt x="524" y="14375"/>
                    </a:lnTo>
                    <a:lnTo>
                      <a:pt x="524" y="14563"/>
                    </a:lnTo>
                    <a:lnTo>
                      <a:pt x="461" y="14835"/>
                    </a:lnTo>
                    <a:lnTo>
                      <a:pt x="419" y="14856"/>
                    </a:lnTo>
                    <a:lnTo>
                      <a:pt x="440" y="14940"/>
                    </a:lnTo>
                    <a:lnTo>
                      <a:pt x="419" y="15002"/>
                    </a:lnTo>
                    <a:lnTo>
                      <a:pt x="356" y="14982"/>
                    </a:lnTo>
                    <a:lnTo>
                      <a:pt x="314" y="14982"/>
                    </a:lnTo>
                    <a:lnTo>
                      <a:pt x="272" y="15086"/>
                    </a:lnTo>
                    <a:lnTo>
                      <a:pt x="314" y="15191"/>
                    </a:lnTo>
                    <a:lnTo>
                      <a:pt x="377" y="15254"/>
                    </a:lnTo>
                    <a:lnTo>
                      <a:pt x="335" y="15484"/>
                    </a:lnTo>
                    <a:lnTo>
                      <a:pt x="356" y="15588"/>
                    </a:lnTo>
                    <a:lnTo>
                      <a:pt x="314" y="15672"/>
                    </a:lnTo>
                    <a:lnTo>
                      <a:pt x="356" y="15714"/>
                    </a:lnTo>
                    <a:lnTo>
                      <a:pt x="335" y="15798"/>
                    </a:lnTo>
                    <a:lnTo>
                      <a:pt x="314" y="15818"/>
                    </a:lnTo>
                    <a:lnTo>
                      <a:pt x="335" y="15881"/>
                    </a:lnTo>
                    <a:lnTo>
                      <a:pt x="524" y="16153"/>
                    </a:lnTo>
                    <a:lnTo>
                      <a:pt x="565" y="16216"/>
                    </a:lnTo>
                    <a:lnTo>
                      <a:pt x="565" y="16362"/>
                    </a:lnTo>
                    <a:lnTo>
                      <a:pt x="524" y="16342"/>
                    </a:lnTo>
                    <a:lnTo>
                      <a:pt x="377" y="16342"/>
                    </a:lnTo>
                    <a:lnTo>
                      <a:pt x="314" y="16425"/>
                    </a:lnTo>
                    <a:lnTo>
                      <a:pt x="314" y="16467"/>
                    </a:lnTo>
                    <a:lnTo>
                      <a:pt x="356" y="16530"/>
                    </a:lnTo>
                    <a:lnTo>
                      <a:pt x="356" y="16614"/>
                    </a:lnTo>
                    <a:lnTo>
                      <a:pt x="314" y="16655"/>
                    </a:lnTo>
                    <a:lnTo>
                      <a:pt x="272" y="16739"/>
                    </a:lnTo>
                    <a:lnTo>
                      <a:pt x="314" y="16823"/>
                    </a:lnTo>
                    <a:lnTo>
                      <a:pt x="335" y="16844"/>
                    </a:lnTo>
                    <a:lnTo>
                      <a:pt x="377" y="16969"/>
                    </a:lnTo>
                    <a:lnTo>
                      <a:pt x="419" y="17304"/>
                    </a:lnTo>
                    <a:lnTo>
                      <a:pt x="356" y="17451"/>
                    </a:lnTo>
                    <a:lnTo>
                      <a:pt x="482" y="17492"/>
                    </a:lnTo>
                    <a:lnTo>
                      <a:pt x="670" y="17471"/>
                    </a:lnTo>
                    <a:lnTo>
                      <a:pt x="670" y="17409"/>
                    </a:lnTo>
                    <a:lnTo>
                      <a:pt x="670" y="17283"/>
                    </a:lnTo>
                    <a:lnTo>
                      <a:pt x="733" y="17199"/>
                    </a:lnTo>
                    <a:lnTo>
                      <a:pt x="837" y="17241"/>
                    </a:lnTo>
                    <a:lnTo>
                      <a:pt x="858" y="17199"/>
                    </a:lnTo>
                    <a:lnTo>
                      <a:pt x="733" y="17095"/>
                    </a:lnTo>
                    <a:lnTo>
                      <a:pt x="775" y="17053"/>
                    </a:lnTo>
                    <a:lnTo>
                      <a:pt x="649" y="16927"/>
                    </a:lnTo>
                    <a:lnTo>
                      <a:pt x="649" y="16844"/>
                    </a:lnTo>
                    <a:lnTo>
                      <a:pt x="733" y="16844"/>
                    </a:lnTo>
                    <a:lnTo>
                      <a:pt x="837" y="16886"/>
                    </a:lnTo>
                    <a:lnTo>
                      <a:pt x="837" y="16865"/>
                    </a:lnTo>
                    <a:lnTo>
                      <a:pt x="775" y="16823"/>
                    </a:lnTo>
                    <a:lnTo>
                      <a:pt x="649" y="16718"/>
                    </a:lnTo>
                    <a:lnTo>
                      <a:pt x="775" y="16739"/>
                    </a:lnTo>
                    <a:lnTo>
                      <a:pt x="775" y="16634"/>
                    </a:lnTo>
                    <a:lnTo>
                      <a:pt x="754" y="16572"/>
                    </a:lnTo>
                    <a:lnTo>
                      <a:pt x="754" y="16425"/>
                    </a:lnTo>
                    <a:lnTo>
                      <a:pt x="733" y="16362"/>
                    </a:lnTo>
                    <a:cubicBezTo>
                      <a:pt x="733" y="16321"/>
                      <a:pt x="754" y="16258"/>
                      <a:pt x="775" y="16237"/>
                    </a:cubicBezTo>
                    <a:lnTo>
                      <a:pt x="837" y="16258"/>
                    </a:lnTo>
                    <a:lnTo>
                      <a:pt x="879" y="16237"/>
                    </a:lnTo>
                    <a:cubicBezTo>
                      <a:pt x="879" y="16342"/>
                      <a:pt x="900" y="16467"/>
                      <a:pt x="900" y="16572"/>
                    </a:cubicBezTo>
                    <a:lnTo>
                      <a:pt x="1068" y="17764"/>
                    </a:lnTo>
                    <a:lnTo>
                      <a:pt x="1047" y="17785"/>
                    </a:lnTo>
                    <a:lnTo>
                      <a:pt x="1068" y="17869"/>
                    </a:lnTo>
                    <a:lnTo>
                      <a:pt x="1068" y="18036"/>
                    </a:lnTo>
                    <a:lnTo>
                      <a:pt x="1005" y="18078"/>
                    </a:lnTo>
                    <a:lnTo>
                      <a:pt x="1047" y="18120"/>
                    </a:lnTo>
                    <a:lnTo>
                      <a:pt x="1047" y="18287"/>
                    </a:lnTo>
                    <a:lnTo>
                      <a:pt x="1005" y="18350"/>
                    </a:lnTo>
                    <a:lnTo>
                      <a:pt x="1047" y="18434"/>
                    </a:lnTo>
                    <a:lnTo>
                      <a:pt x="1047" y="18455"/>
                    </a:lnTo>
                    <a:cubicBezTo>
                      <a:pt x="1047" y="18643"/>
                      <a:pt x="1005" y="18852"/>
                      <a:pt x="963" y="19041"/>
                    </a:cubicBezTo>
                    <a:cubicBezTo>
                      <a:pt x="921" y="19187"/>
                      <a:pt x="900" y="19334"/>
                      <a:pt x="858" y="19459"/>
                    </a:cubicBezTo>
                    <a:lnTo>
                      <a:pt x="796" y="19480"/>
                    </a:lnTo>
                    <a:lnTo>
                      <a:pt x="691" y="19564"/>
                    </a:lnTo>
                    <a:lnTo>
                      <a:pt x="649" y="19564"/>
                    </a:lnTo>
                    <a:lnTo>
                      <a:pt x="649" y="19501"/>
                    </a:lnTo>
                    <a:lnTo>
                      <a:pt x="754" y="19480"/>
                    </a:lnTo>
                    <a:lnTo>
                      <a:pt x="837" y="19438"/>
                    </a:lnTo>
                    <a:lnTo>
                      <a:pt x="837" y="19271"/>
                    </a:lnTo>
                    <a:lnTo>
                      <a:pt x="775" y="19250"/>
                    </a:lnTo>
                    <a:lnTo>
                      <a:pt x="670" y="19292"/>
                    </a:lnTo>
                    <a:lnTo>
                      <a:pt x="461" y="19292"/>
                    </a:lnTo>
                    <a:lnTo>
                      <a:pt x="377" y="19271"/>
                    </a:lnTo>
                    <a:lnTo>
                      <a:pt x="293" y="19292"/>
                    </a:lnTo>
                    <a:lnTo>
                      <a:pt x="293" y="19375"/>
                    </a:lnTo>
                    <a:lnTo>
                      <a:pt x="356" y="19501"/>
                    </a:lnTo>
                    <a:lnTo>
                      <a:pt x="398" y="19501"/>
                    </a:lnTo>
                    <a:lnTo>
                      <a:pt x="440" y="19585"/>
                    </a:lnTo>
                    <a:lnTo>
                      <a:pt x="356" y="19585"/>
                    </a:lnTo>
                    <a:lnTo>
                      <a:pt x="335" y="19689"/>
                    </a:lnTo>
                    <a:lnTo>
                      <a:pt x="252" y="19752"/>
                    </a:lnTo>
                    <a:lnTo>
                      <a:pt x="189" y="19857"/>
                    </a:lnTo>
                    <a:lnTo>
                      <a:pt x="42" y="19919"/>
                    </a:lnTo>
                    <a:lnTo>
                      <a:pt x="42" y="20003"/>
                    </a:lnTo>
                    <a:lnTo>
                      <a:pt x="189" y="20192"/>
                    </a:lnTo>
                    <a:lnTo>
                      <a:pt x="272" y="20192"/>
                    </a:lnTo>
                    <a:lnTo>
                      <a:pt x="335" y="20129"/>
                    </a:lnTo>
                    <a:lnTo>
                      <a:pt x="335" y="20066"/>
                    </a:lnTo>
                    <a:lnTo>
                      <a:pt x="231" y="20024"/>
                    </a:lnTo>
                    <a:lnTo>
                      <a:pt x="231" y="19982"/>
                    </a:lnTo>
                    <a:lnTo>
                      <a:pt x="272" y="19878"/>
                    </a:lnTo>
                    <a:lnTo>
                      <a:pt x="440" y="19878"/>
                    </a:lnTo>
                    <a:lnTo>
                      <a:pt x="461" y="19857"/>
                    </a:lnTo>
                    <a:lnTo>
                      <a:pt x="482" y="19982"/>
                    </a:lnTo>
                    <a:lnTo>
                      <a:pt x="586" y="20066"/>
                    </a:lnTo>
                    <a:lnTo>
                      <a:pt x="712" y="20066"/>
                    </a:lnTo>
                    <a:lnTo>
                      <a:pt x="754" y="20003"/>
                    </a:lnTo>
                    <a:lnTo>
                      <a:pt x="754" y="20003"/>
                    </a:lnTo>
                    <a:cubicBezTo>
                      <a:pt x="670" y="20317"/>
                      <a:pt x="649" y="20631"/>
                      <a:pt x="649" y="20924"/>
                    </a:cubicBezTo>
                    <a:lnTo>
                      <a:pt x="586" y="20966"/>
                    </a:lnTo>
                    <a:lnTo>
                      <a:pt x="649" y="21008"/>
                    </a:lnTo>
                    <a:lnTo>
                      <a:pt x="649" y="21154"/>
                    </a:lnTo>
                    <a:lnTo>
                      <a:pt x="565" y="21028"/>
                    </a:lnTo>
                    <a:lnTo>
                      <a:pt x="461" y="21008"/>
                    </a:lnTo>
                    <a:lnTo>
                      <a:pt x="440" y="21049"/>
                    </a:lnTo>
                    <a:lnTo>
                      <a:pt x="440" y="21133"/>
                    </a:lnTo>
                    <a:lnTo>
                      <a:pt x="461" y="21259"/>
                    </a:lnTo>
                    <a:lnTo>
                      <a:pt x="565" y="21280"/>
                    </a:lnTo>
                    <a:lnTo>
                      <a:pt x="649" y="21342"/>
                    </a:lnTo>
                    <a:lnTo>
                      <a:pt x="649" y="21384"/>
                    </a:lnTo>
                    <a:lnTo>
                      <a:pt x="691" y="21552"/>
                    </a:lnTo>
                    <a:lnTo>
                      <a:pt x="754" y="21572"/>
                    </a:lnTo>
                    <a:cubicBezTo>
                      <a:pt x="754" y="21635"/>
                      <a:pt x="775" y="21656"/>
                      <a:pt x="796" y="21698"/>
                    </a:cubicBezTo>
                    <a:lnTo>
                      <a:pt x="670" y="21656"/>
                    </a:lnTo>
                    <a:lnTo>
                      <a:pt x="649" y="21635"/>
                    </a:lnTo>
                    <a:lnTo>
                      <a:pt x="586" y="21677"/>
                    </a:lnTo>
                    <a:lnTo>
                      <a:pt x="649" y="21865"/>
                    </a:lnTo>
                    <a:lnTo>
                      <a:pt x="649" y="21949"/>
                    </a:lnTo>
                    <a:lnTo>
                      <a:pt x="691" y="21970"/>
                    </a:lnTo>
                    <a:lnTo>
                      <a:pt x="796" y="21803"/>
                    </a:lnTo>
                    <a:lnTo>
                      <a:pt x="858" y="21782"/>
                    </a:lnTo>
                    <a:cubicBezTo>
                      <a:pt x="879" y="21844"/>
                      <a:pt x="900" y="21886"/>
                      <a:pt x="921" y="21970"/>
                    </a:cubicBezTo>
                    <a:lnTo>
                      <a:pt x="921" y="22012"/>
                    </a:lnTo>
                    <a:lnTo>
                      <a:pt x="816" y="22054"/>
                    </a:lnTo>
                    <a:lnTo>
                      <a:pt x="921" y="22284"/>
                    </a:lnTo>
                    <a:lnTo>
                      <a:pt x="963" y="22409"/>
                    </a:lnTo>
                    <a:cubicBezTo>
                      <a:pt x="963" y="22493"/>
                      <a:pt x="984" y="22577"/>
                      <a:pt x="1005" y="22640"/>
                    </a:cubicBezTo>
                    <a:lnTo>
                      <a:pt x="984" y="22681"/>
                    </a:lnTo>
                    <a:lnTo>
                      <a:pt x="984" y="22744"/>
                    </a:lnTo>
                    <a:lnTo>
                      <a:pt x="921" y="22807"/>
                    </a:lnTo>
                    <a:lnTo>
                      <a:pt x="1005" y="22849"/>
                    </a:lnTo>
                    <a:lnTo>
                      <a:pt x="1026" y="22932"/>
                    </a:lnTo>
                    <a:lnTo>
                      <a:pt x="1068" y="22932"/>
                    </a:lnTo>
                    <a:cubicBezTo>
                      <a:pt x="1068" y="22953"/>
                      <a:pt x="1068" y="22995"/>
                      <a:pt x="1088" y="23016"/>
                    </a:cubicBezTo>
                    <a:cubicBezTo>
                      <a:pt x="1130" y="23163"/>
                      <a:pt x="1193" y="23330"/>
                      <a:pt x="1235" y="23456"/>
                    </a:cubicBezTo>
                    <a:lnTo>
                      <a:pt x="1277" y="23518"/>
                    </a:lnTo>
                    <a:cubicBezTo>
                      <a:pt x="1277" y="23539"/>
                      <a:pt x="1277" y="23539"/>
                      <a:pt x="1298" y="23560"/>
                    </a:cubicBezTo>
                    <a:lnTo>
                      <a:pt x="1235" y="23665"/>
                    </a:lnTo>
                    <a:lnTo>
                      <a:pt x="1193" y="23728"/>
                    </a:lnTo>
                    <a:lnTo>
                      <a:pt x="1235" y="23749"/>
                    </a:lnTo>
                    <a:lnTo>
                      <a:pt x="1381" y="23728"/>
                    </a:lnTo>
                    <a:lnTo>
                      <a:pt x="1444" y="23874"/>
                    </a:lnTo>
                    <a:lnTo>
                      <a:pt x="1423" y="23874"/>
                    </a:lnTo>
                    <a:lnTo>
                      <a:pt x="1444" y="23937"/>
                    </a:lnTo>
                    <a:lnTo>
                      <a:pt x="1486" y="23958"/>
                    </a:lnTo>
                    <a:lnTo>
                      <a:pt x="1423" y="24000"/>
                    </a:lnTo>
                    <a:lnTo>
                      <a:pt x="1402" y="24062"/>
                    </a:lnTo>
                    <a:lnTo>
                      <a:pt x="1423" y="24146"/>
                    </a:lnTo>
                    <a:lnTo>
                      <a:pt x="1486" y="24167"/>
                    </a:lnTo>
                    <a:lnTo>
                      <a:pt x="1549" y="24188"/>
                    </a:lnTo>
                    <a:lnTo>
                      <a:pt x="1507" y="24104"/>
                    </a:lnTo>
                    <a:lnTo>
                      <a:pt x="1549" y="24083"/>
                    </a:lnTo>
                    <a:cubicBezTo>
                      <a:pt x="1612" y="24167"/>
                      <a:pt x="1653" y="24272"/>
                      <a:pt x="1716" y="24355"/>
                    </a:cubicBezTo>
                    <a:lnTo>
                      <a:pt x="1716" y="24397"/>
                    </a:lnTo>
                    <a:lnTo>
                      <a:pt x="1653" y="24460"/>
                    </a:lnTo>
                    <a:lnTo>
                      <a:pt x="1695" y="24481"/>
                    </a:lnTo>
                    <a:lnTo>
                      <a:pt x="1737" y="24460"/>
                    </a:lnTo>
                    <a:lnTo>
                      <a:pt x="1758" y="24418"/>
                    </a:lnTo>
                    <a:cubicBezTo>
                      <a:pt x="1967" y="24753"/>
                      <a:pt x="2218" y="25004"/>
                      <a:pt x="2469" y="25234"/>
                    </a:cubicBezTo>
                    <a:lnTo>
                      <a:pt x="2449" y="25234"/>
                    </a:lnTo>
                    <a:lnTo>
                      <a:pt x="2365" y="25192"/>
                    </a:lnTo>
                    <a:lnTo>
                      <a:pt x="2260" y="25150"/>
                    </a:lnTo>
                    <a:lnTo>
                      <a:pt x="2156" y="25150"/>
                    </a:lnTo>
                    <a:lnTo>
                      <a:pt x="2072" y="25109"/>
                    </a:lnTo>
                    <a:lnTo>
                      <a:pt x="1946" y="24983"/>
                    </a:lnTo>
                    <a:lnTo>
                      <a:pt x="1863" y="24920"/>
                    </a:lnTo>
                    <a:lnTo>
                      <a:pt x="1842" y="24983"/>
                    </a:lnTo>
                    <a:lnTo>
                      <a:pt x="1863" y="25088"/>
                    </a:lnTo>
                    <a:lnTo>
                      <a:pt x="1946" y="25213"/>
                    </a:lnTo>
                    <a:lnTo>
                      <a:pt x="2072" y="25234"/>
                    </a:lnTo>
                    <a:lnTo>
                      <a:pt x="2239" y="25318"/>
                    </a:lnTo>
                    <a:lnTo>
                      <a:pt x="2281" y="25401"/>
                    </a:lnTo>
                    <a:lnTo>
                      <a:pt x="2365" y="25401"/>
                    </a:lnTo>
                    <a:lnTo>
                      <a:pt x="2428" y="25360"/>
                    </a:lnTo>
                    <a:lnTo>
                      <a:pt x="2574" y="25422"/>
                    </a:lnTo>
                    <a:lnTo>
                      <a:pt x="2679" y="25464"/>
                    </a:lnTo>
                    <a:lnTo>
                      <a:pt x="2783" y="25464"/>
                    </a:lnTo>
                    <a:cubicBezTo>
                      <a:pt x="2804" y="25464"/>
                      <a:pt x="2846" y="25506"/>
                      <a:pt x="2846" y="25527"/>
                    </a:cubicBezTo>
                    <a:lnTo>
                      <a:pt x="2804" y="25527"/>
                    </a:lnTo>
                    <a:lnTo>
                      <a:pt x="2700" y="25569"/>
                    </a:lnTo>
                    <a:lnTo>
                      <a:pt x="2658" y="25548"/>
                    </a:lnTo>
                    <a:lnTo>
                      <a:pt x="2595" y="25506"/>
                    </a:lnTo>
                    <a:lnTo>
                      <a:pt x="2532" y="25506"/>
                    </a:lnTo>
                    <a:lnTo>
                      <a:pt x="2490" y="25548"/>
                    </a:lnTo>
                    <a:lnTo>
                      <a:pt x="2490" y="25611"/>
                    </a:lnTo>
                    <a:lnTo>
                      <a:pt x="2595" y="25653"/>
                    </a:lnTo>
                    <a:lnTo>
                      <a:pt x="2658" y="25757"/>
                    </a:lnTo>
                    <a:lnTo>
                      <a:pt x="2762" y="25799"/>
                    </a:lnTo>
                    <a:lnTo>
                      <a:pt x="2867" y="25925"/>
                    </a:lnTo>
                    <a:lnTo>
                      <a:pt x="2951" y="25945"/>
                    </a:lnTo>
                    <a:lnTo>
                      <a:pt x="3076" y="25925"/>
                    </a:lnTo>
                    <a:lnTo>
                      <a:pt x="3118" y="25945"/>
                    </a:lnTo>
                    <a:lnTo>
                      <a:pt x="3118" y="26029"/>
                    </a:lnTo>
                    <a:lnTo>
                      <a:pt x="3202" y="26092"/>
                    </a:lnTo>
                    <a:lnTo>
                      <a:pt x="3285" y="26071"/>
                    </a:lnTo>
                    <a:lnTo>
                      <a:pt x="3265" y="26029"/>
                    </a:lnTo>
                    <a:lnTo>
                      <a:pt x="3327" y="25945"/>
                    </a:lnTo>
                    <a:lnTo>
                      <a:pt x="3327" y="25883"/>
                    </a:lnTo>
                    <a:lnTo>
                      <a:pt x="3285" y="25862"/>
                    </a:lnTo>
                    <a:lnTo>
                      <a:pt x="3327" y="25841"/>
                    </a:lnTo>
                    <a:lnTo>
                      <a:pt x="3411" y="25841"/>
                    </a:lnTo>
                    <a:lnTo>
                      <a:pt x="3369" y="25757"/>
                    </a:lnTo>
                    <a:lnTo>
                      <a:pt x="3285" y="25736"/>
                    </a:lnTo>
                    <a:lnTo>
                      <a:pt x="3160" y="25757"/>
                    </a:lnTo>
                    <a:lnTo>
                      <a:pt x="3118" y="25715"/>
                    </a:lnTo>
                    <a:lnTo>
                      <a:pt x="3118" y="25715"/>
                    </a:lnTo>
                    <a:cubicBezTo>
                      <a:pt x="3141" y="25721"/>
                      <a:pt x="3164" y="25724"/>
                      <a:pt x="3189" y="25724"/>
                    </a:cubicBezTo>
                    <a:cubicBezTo>
                      <a:pt x="3256" y="25724"/>
                      <a:pt x="3329" y="25704"/>
                      <a:pt x="3390" y="25673"/>
                    </a:cubicBezTo>
                    <a:lnTo>
                      <a:pt x="3411" y="25715"/>
                    </a:lnTo>
                    <a:lnTo>
                      <a:pt x="3578" y="25736"/>
                    </a:lnTo>
                    <a:lnTo>
                      <a:pt x="3683" y="25778"/>
                    </a:lnTo>
                    <a:lnTo>
                      <a:pt x="3746" y="25778"/>
                    </a:lnTo>
                    <a:lnTo>
                      <a:pt x="3829" y="25841"/>
                    </a:lnTo>
                    <a:lnTo>
                      <a:pt x="3892" y="25778"/>
                    </a:lnTo>
                    <a:lnTo>
                      <a:pt x="3955" y="25653"/>
                    </a:lnTo>
                    <a:lnTo>
                      <a:pt x="3913" y="25464"/>
                    </a:lnTo>
                    <a:lnTo>
                      <a:pt x="3934" y="25401"/>
                    </a:lnTo>
                    <a:lnTo>
                      <a:pt x="3934" y="25318"/>
                    </a:lnTo>
                    <a:lnTo>
                      <a:pt x="3955" y="25150"/>
                    </a:lnTo>
                    <a:lnTo>
                      <a:pt x="3955" y="25109"/>
                    </a:lnTo>
                    <a:cubicBezTo>
                      <a:pt x="4018" y="25213"/>
                      <a:pt x="4060" y="25318"/>
                      <a:pt x="4143" y="25422"/>
                    </a:cubicBezTo>
                    <a:lnTo>
                      <a:pt x="4122" y="25527"/>
                    </a:lnTo>
                    <a:lnTo>
                      <a:pt x="4060" y="25632"/>
                    </a:lnTo>
                    <a:lnTo>
                      <a:pt x="4122" y="25736"/>
                    </a:lnTo>
                    <a:lnTo>
                      <a:pt x="4060" y="25820"/>
                    </a:lnTo>
                    <a:lnTo>
                      <a:pt x="4060" y="25883"/>
                    </a:lnTo>
                    <a:lnTo>
                      <a:pt x="4164" y="25945"/>
                    </a:lnTo>
                    <a:lnTo>
                      <a:pt x="4269" y="25966"/>
                    </a:lnTo>
                    <a:lnTo>
                      <a:pt x="4332" y="25987"/>
                    </a:lnTo>
                    <a:lnTo>
                      <a:pt x="4373" y="25945"/>
                    </a:lnTo>
                    <a:lnTo>
                      <a:pt x="4248" y="25841"/>
                    </a:lnTo>
                    <a:lnTo>
                      <a:pt x="4332" y="25757"/>
                    </a:lnTo>
                    <a:lnTo>
                      <a:pt x="4562" y="26155"/>
                    </a:lnTo>
                    <a:lnTo>
                      <a:pt x="4562" y="26155"/>
                    </a:lnTo>
                    <a:lnTo>
                      <a:pt x="4520" y="26134"/>
                    </a:lnTo>
                    <a:lnTo>
                      <a:pt x="4332" y="26050"/>
                    </a:lnTo>
                    <a:lnTo>
                      <a:pt x="4227" y="25987"/>
                    </a:lnTo>
                    <a:lnTo>
                      <a:pt x="4206" y="26029"/>
                    </a:lnTo>
                    <a:lnTo>
                      <a:pt x="4248" y="26071"/>
                    </a:lnTo>
                    <a:lnTo>
                      <a:pt x="4520" y="26197"/>
                    </a:lnTo>
                    <a:lnTo>
                      <a:pt x="4541" y="26259"/>
                    </a:lnTo>
                    <a:lnTo>
                      <a:pt x="4436" y="26259"/>
                    </a:lnTo>
                    <a:lnTo>
                      <a:pt x="4436" y="26322"/>
                    </a:lnTo>
                    <a:lnTo>
                      <a:pt x="4373" y="26322"/>
                    </a:lnTo>
                    <a:lnTo>
                      <a:pt x="4353" y="26238"/>
                    </a:lnTo>
                    <a:lnTo>
                      <a:pt x="4227" y="26155"/>
                    </a:lnTo>
                    <a:lnTo>
                      <a:pt x="4206" y="26176"/>
                    </a:lnTo>
                    <a:lnTo>
                      <a:pt x="4206" y="26259"/>
                    </a:lnTo>
                    <a:lnTo>
                      <a:pt x="4122" y="26259"/>
                    </a:lnTo>
                    <a:lnTo>
                      <a:pt x="3934" y="26280"/>
                    </a:lnTo>
                    <a:lnTo>
                      <a:pt x="3892" y="26322"/>
                    </a:lnTo>
                    <a:lnTo>
                      <a:pt x="3934" y="26364"/>
                    </a:lnTo>
                    <a:lnTo>
                      <a:pt x="3913" y="26385"/>
                    </a:lnTo>
                    <a:lnTo>
                      <a:pt x="3809" y="26364"/>
                    </a:lnTo>
                    <a:lnTo>
                      <a:pt x="3704" y="26385"/>
                    </a:lnTo>
                    <a:lnTo>
                      <a:pt x="3725" y="26448"/>
                    </a:lnTo>
                    <a:lnTo>
                      <a:pt x="3850" y="26469"/>
                    </a:lnTo>
                    <a:lnTo>
                      <a:pt x="3955" y="26469"/>
                    </a:lnTo>
                    <a:lnTo>
                      <a:pt x="3997" y="26427"/>
                    </a:lnTo>
                    <a:lnTo>
                      <a:pt x="4018" y="26385"/>
                    </a:lnTo>
                    <a:lnTo>
                      <a:pt x="4101" y="26427"/>
                    </a:lnTo>
                    <a:lnTo>
                      <a:pt x="4206" y="26490"/>
                    </a:lnTo>
                    <a:lnTo>
                      <a:pt x="4248" y="26469"/>
                    </a:lnTo>
                    <a:lnTo>
                      <a:pt x="4269" y="26531"/>
                    </a:lnTo>
                    <a:lnTo>
                      <a:pt x="4269" y="26573"/>
                    </a:lnTo>
                    <a:lnTo>
                      <a:pt x="4353" y="26636"/>
                    </a:lnTo>
                    <a:lnTo>
                      <a:pt x="4269" y="26678"/>
                    </a:lnTo>
                    <a:lnTo>
                      <a:pt x="4227" y="26782"/>
                    </a:lnTo>
                    <a:lnTo>
                      <a:pt x="4269" y="26866"/>
                    </a:lnTo>
                    <a:lnTo>
                      <a:pt x="4353" y="26866"/>
                    </a:lnTo>
                    <a:lnTo>
                      <a:pt x="4436" y="26887"/>
                    </a:lnTo>
                    <a:lnTo>
                      <a:pt x="4541" y="26992"/>
                    </a:lnTo>
                    <a:lnTo>
                      <a:pt x="4625" y="26992"/>
                    </a:lnTo>
                    <a:lnTo>
                      <a:pt x="4646" y="26971"/>
                    </a:lnTo>
                    <a:lnTo>
                      <a:pt x="4562" y="26908"/>
                    </a:lnTo>
                    <a:lnTo>
                      <a:pt x="4457" y="26845"/>
                    </a:lnTo>
                    <a:lnTo>
                      <a:pt x="4436" y="26782"/>
                    </a:lnTo>
                    <a:lnTo>
                      <a:pt x="4457" y="26782"/>
                    </a:lnTo>
                    <a:lnTo>
                      <a:pt x="4541" y="26803"/>
                    </a:lnTo>
                    <a:lnTo>
                      <a:pt x="4625" y="26762"/>
                    </a:lnTo>
                    <a:lnTo>
                      <a:pt x="4646" y="26699"/>
                    </a:lnTo>
                    <a:lnTo>
                      <a:pt x="4562" y="26678"/>
                    </a:lnTo>
                    <a:lnTo>
                      <a:pt x="4520" y="26636"/>
                    </a:lnTo>
                    <a:lnTo>
                      <a:pt x="4750" y="26531"/>
                    </a:lnTo>
                    <a:lnTo>
                      <a:pt x="4855" y="26469"/>
                    </a:lnTo>
                    <a:lnTo>
                      <a:pt x="4938" y="26490"/>
                    </a:lnTo>
                    <a:cubicBezTo>
                      <a:pt x="4959" y="26531"/>
                      <a:pt x="4959" y="26552"/>
                      <a:pt x="4980" y="26552"/>
                    </a:cubicBezTo>
                    <a:lnTo>
                      <a:pt x="5001" y="26552"/>
                    </a:lnTo>
                    <a:lnTo>
                      <a:pt x="5001" y="26531"/>
                    </a:lnTo>
                    <a:lnTo>
                      <a:pt x="5294" y="26594"/>
                    </a:lnTo>
                    <a:lnTo>
                      <a:pt x="5357" y="26573"/>
                    </a:lnTo>
                    <a:lnTo>
                      <a:pt x="5357" y="26510"/>
                    </a:lnTo>
                    <a:lnTo>
                      <a:pt x="5482" y="26510"/>
                    </a:lnTo>
                    <a:lnTo>
                      <a:pt x="5420" y="26322"/>
                    </a:lnTo>
                    <a:lnTo>
                      <a:pt x="5357" y="26322"/>
                    </a:lnTo>
                    <a:lnTo>
                      <a:pt x="5252" y="26238"/>
                    </a:lnTo>
                    <a:lnTo>
                      <a:pt x="5106" y="26176"/>
                    </a:lnTo>
                    <a:lnTo>
                      <a:pt x="5106" y="26113"/>
                    </a:lnTo>
                    <a:lnTo>
                      <a:pt x="5273" y="26218"/>
                    </a:lnTo>
                    <a:lnTo>
                      <a:pt x="5399" y="26238"/>
                    </a:lnTo>
                    <a:lnTo>
                      <a:pt x="5148" y="25171"/>
                    </a:lnTo>
                    <a:lnTo>
                      <a:pt x="5106" y="25171"/>
                    </a:lnTo>
                    <a:lnTo>
                      <a:pt x="5106" y="25129"/>
                    </a:lnTo>
                    <a:lnTo>
                      <a:pt x="4959" y="24481"/>
                    </a:lnTo>
                    <a:lnTo>
                      <a:pt x="4792" y="24544"/>
                    </a:lnTo>
                    <a:lnTo>
                      <a:pt x="4750" y="24585"/>
                    </a:lnTo>
                    <a:lnTo>
                      <a:pt x="4666" y="24502"/>
                    </a:lnTo>
                    <a:lnTo>
                      <a:pt x="4583" y="24481"/>
                    </a:lnTo>
                    <a:lnTo>
                      <a:pt x="4562" y="24544"/>
                    </a:lnTo>
                    <a:cubicBezTo>
                      <a:pt x="4562" y="24502"/>
                      <a:pt x="4541" y="24502"/>
                      <a:pt x="4541" y="24481"/>
                    </a:cubicBezTo>
                    <a:lnTo>
                      <a:pt x="4541" y="24334"/>
                    </a:lnTo>
                    <a:lnTo>
                      <a:pt x="4625" y="24272"/>
                    </a:lnTo>
                    <a:lnTo>
                      <a:pt x="4750" y="24251"/>
                    </a:lnTo>
                    <a:lnTo>
                      <a:pt x="4897" y="24334"/>
                    </a:lnTo>
                    <a:lnTo>
                      <a:pt x="4980" y="24272"/>
                    </a:lnTo>
                    <a:lnTo>
                      <a:pt x="5001" y="24272"/>
                    </a:lnTo>
                    <a:lnTo>
                      <a:pt x="4855" y="24146"/>
                    </a:lnTo>
                    <a:lnTo>
                      <a:pt x="4520" y="23937"/>
                    </a:lnTo>
                    <a:lnTo>
                      <a:pt x="4457" y="23874"/>
                    </a:lnTo>
                    <a:lnTo>
                      <a:pt x="3725" y="23874"/>
                    </a:lnTo>
                    <a:lnTo>
                      <a:pt x="3306" y="23958"/>
                    </a:lnTo>
                    <a:lnTo>
                      <a:pt x="3202" y="23895"/>
                    </a:lnTo>
                    <a:lnTo>
                      <a:pt x="2930" y="23874"/>
                    </a:lnTo>
                    <a:lnTo>
                      <a:pt x="2846" y="23644"/>
                    </a:lnTo>
                    <a:lnTo>
                      <a:pt x="2783" y="23435"/>
                    </a:lnTo>
                    <a:lnTo>
                      <a:pt x="2658" y="23330"/>
                    </a:lnTo>
                    <a:lnTo>
                      <a:pt x="2637" y="22995"/>
                    </a:lnTo>
                    <a:lnTo>
                      <a:pt x="2637" y="22828"/>
                    </a:lnTo>
                    <a:lnTo>
                      <a:pt x="2511" y="22828"/>
                    </a:lnTo>
                    <a:lnTo>
                      <a:pt x="2323" y="22912"/>
                    </a:lnTo>
                    <a:lnTo>
                      <a:pt x="2218" y="23016"/>
                    </a:lnTo>
                    <a:lnTo>
                      <a:pt x="2093" y="23016"/>
                    </a:lnTo>
                    <a:lnTo>
                      <a:pt x="1842" y="22577"/>
                    </a:lnTo>
                    <a:cubicBezTo>
                      <a:pt x="1821" y="22493"/>
                      <a:pt x="1800" y="22409"/>
                      <a:pt x="1800" y="22326"/>
                    </a:cubicBezTo>
                    <a:lnTo>
                      <a:pt x="1884" y="21844"/>
                    </a:lnTo>
                    <a:lnTo>
                      <a:pt x="2009" y="21656"/>
                    </a:lnTo>
                    <a:lnTo>
                      <a:pt x="2218" y="21447"/>
                    </a:lnTo>
                    <a:lnTo>
                      <a:pt x="2260" y="21154"/>
                    </a:lnTo>
                    <a:lnTo>
                      <a:pt x="2218" y="20840"/>
                    </a:lnTo>
                    <a:lnTo>
                      <a:pt x="2135" y="20610"/>
                    </a:lnTo>
                    <a:lnTo>
                      <a:pt x="2197" y="20338"/>
                    </a:lnTo>
                    <a:lnTo>
                      <a:pt x="2302" y="20212"/>
                    </a:lnTo>
                    <a:lnTo>
                      <a:pt x="2197" y="19961"/>
                    </a:lnTo>
                    <a:lnTo>
                      <a:pt x="2218" y="19815"/>
                    </a:lnTo>
                    <a:lnTo>
                      <a:pt x="2323" y="19710"/>
                    </a:lnTo>
                    <a:lnTo>
                      <a:pt x="2239" y="19480"/>
                    </a:lnTo>
                    <a:lnTo>
                      <a:pt x="2197" y="19166"/>
                    </a:lnTo>
                    <a:lnTo>
                      <a:pt x="2114" y="19020"/>
                    </a:lnTo>
                    <a:lnTo>
                      <a:pt x="2114" y="18915"/>
                    </a:lnTo>
                    <a:lnTo>
                      <a:pt x="2260" y="18769"/>
                    </a:lnTo>
                    <a:lnTo>
                      <a:pt x="2260" y="18643"/>
                    </a:lnTo>
                    <a:lnTo>
                      <a:pt x="2135" y="18434"/>
                    </a:lnTo>
                    <a:lnTo>
                      <a:pt x="1946" y="18308"/>
                    </a:lnTo>
                    <a:lnTo>
                      <a:pt x="1821" y="18308"/>
                    </a:lnTo>
                    <a:lnTo>
                      <a:pt x="1800" y="18329"/>
                    </a:lnTo>
                    <a:lnTo>
                      <a:pt x="1716" y="18246"/>
                    </a:lnTo>
                    <a:lnTo>
                      <a:pt x="1779" y="18141"/>
                    </a:lnTo>
                    <a:lnTo>
                      <a:pt x="2030" y="18141"/>
                    </a:lnTo>
                    <a:lnTo>
                      <a:pt x="2156" y="17995"/>
                    </a:lnTo>
                    <a:lnTo>
                      <a:pt x="2156" y="17869"/>
                    </a:lnTo>
                    <a:lnTo>
                      <a:pt x="2093" y="17827"/>
                    </a:lnTo>
                    <a:lnTo>
                      <a:pt x="2009" y="17890"/>
                    </a:lnTo>
                    <a:lnTo>
                      <a:pt x="1905" y="17869"/>
                    </a:lnTo>
                    <a:lnTo>
                      <a:pt x="1842" y="17597"/>
                    </a:lnTo>
                    <a:lnTo>
                      <a:pt x="1737" y="17367"/>
                    </a:lnTo>
                    <a:lnTo>
                      <a:pt x="1737" y="17199"/>
                    </a:lnTo>
                    <a:lnTo>
                      <a:pt x="1737" y="17032"/>
                    </a:lnTo>
                    <a:lnTo>
                      <a:pt x="1570" y="16969"/>
                    </a:lnTo>
                    <a:lnTo>
                      <a:pt x="1570" y="16948"/>
                    </a:lnTo>
                    <a:cubicBezTo>
                      <a:pt x="1528" y="16865"/>
                      <a:pt x="1528" y="16760"/>
                      <a:pt x="1507" y="16676"/>
                    </a:cubicBezTo>
                    <a:lnTo>
                      <a:pt x="1486" y="16362"/>
                    </a:lnTo>
                    <a:lnTo>
                      <a:pt x="1612" y="16300"/>
                    </a:lnTo>
                    <a:lnTo>
                      <a:pt x="1633" y="16132"/>
                    </a:lnTo>
                    <a:lnTo>
                      <a:pt x="1591" y="16028"/>
                    </a:lnTo>
                    <a:lnTo>
                      <a:pt x="1486" y="15986"/>
                    </a:lnTo>
                    <a:lnTo>
                      <a:pt x="1423" y="15714"/>
                    </a:lnTo>
                    <a:lnTo>
                      <a:pt x="1402" y="15358"/>
                    </a:lnTo>
                    <a:lnTo>
                      <a:pt x="1423" y="14940"/>
                    </a:lnTo>
                    <a:lnTo>
                      <a:pt x="1319" y="14751"/>
                    </a:lnTo>
                    <a:lnTo>
                      <a:pt x="1298" y="14542"/>
                    </a:lnTo>
                    <a:lnTo>
                      <a:pt x="1507" y="14249"/>
                    </a:lnTo>
                    <a:lnTo>
                      <a:pt x="1528" y="13935"/>
                    </a:lnTo>
                    <a:lnTo>
                      <a:pt x="1695" y="13852"/>
                    </a:lnTo>
                    <a:lnTo>
                      <a:pt x="1779" y="13747"/>
                    </a:lnTo>
                    <a:lnTo>
                      <a:pt x="1423" y="13077"/>
                    </a:lnTo>
                    <a:lnTo>
                      <a:pt x="1486" y="12847"/>
                    </a:lnTo>
                    <a:lnTo>
                      <a:pt x="1486" y="12680"/>
                    </a:lnTo>
                    <a:lnTo>
                      <a:pt x="1486" y="12282"/>
                    </a:lnTo>
                    <a:lnTo>
                      <a:pt x="1612" y="12052"/>
                    </a:lnTo>
                    <a:lnTo>
                      <a:pt x="1737" y="11927"/>
                    </a:lnTo>
                    <a:lnTo>
                      <a:pt x="1716" y="11717"/>
                    </a:lnTo>
                    <a:lnTo>
                      <a:pt x="1612" y="11529"/>
                    </a:lnTo>
                    <a:lnTo>
                      <a:pt x="1528" y="11445"/>
                    </a:lnTo>
                    <a:lnTo>
                      <a:pt x="1674" y="11278"/>
                    </a:lnTo>
                    <a:lnTo>
                      <a:pt x="1633" y="11027"/>
                    </a:lnTo>
                    <a:lnTo>
                      <a:pt x="1737" y="10797"/>
                    </a:lnTo>
                    <a:lnTo>
                      <a:pt x="1842" y="10776"/>
                    </a:lnTo>
                    <a:lnTo>
                      <a:pt x="1884" y="10504"/>
                    </a:lnTo>
                    <a:lnTo>
                      <a:pt x="1821" y="10064"/>
                    </a:lnTo>
                    <a:lnTo>
                      <a:pt x="1737" y="9981"/>
                    </a:lnTo>
                    <a:lnTo>
                      <a:pt x="1674" y="9646"/>
                    </a:lnTo>
                    <a:lnTo>
                      <a:pt x="1591" y="9458"/>
                    </a:lnTo>
                    <a:lnTo>
                      <a:pt x="1444" y="9248"/>
                    </a:lnTo>
                    <a:lnTo>
                      <a:pt x="1423" y="9144"/>
                    </a:lnTo>
                    <a:lnTo>
                      <a:pt x="1319" y="9018"/>
                    </a:lnTo>
                    <a:lnTo>
                      <a:pt x="1277" y="8725"/>
                    </a:lnTo>
                    <a:lnTo>
                      <a:pt x="1298" y="8516"/>
                    </a:lnTo>
                    <a:lnTo>
                      <a:pt x="1444" y="8453"/>
                    </a:lnTo>
                    <a:lnTo>
                      <a:pt x="1444" y="8160"/>
                    </a:lnTo>
                    <a:lnTo>
                      <a:pt x="1528" y="8056"/>
                    </a:lnTo>
                    <a:lnTo>
                      <a:pt x="1528" y="7784"/>
                    </a:lnTo>
                    <a:lnTo>
                      <a:pt x="1423" y="7616"/>
                    </a:lnTo>
                    <a:lnTo>
                      <a:pt x="1402" y="7240"/>
                    </a:lnTo>
                    <a:lnTo>
                      <a:pt x="1486" y="7156"/>
                    </a:lnTo>
                    <a:lnTo>
                      <a:pt x="1528" y="6738"/>
                    </a:lnTo>
                    <a:lnTo>
                      <a:pt x="1633" y="6591"/>
                    </a:lnTo>
                    <a:lnTo>
                      <a:pt x="1800" y="6194"/>
                    </a:lnTo>
                    <a:lnTo>
                      <a:pt x="1946" y="6047"/>
                    </a:lnTo>
                    <a:lnTo>
                      <a:pt x="2051" y="5984"/>
                    </a:lnTo>
                    <a:lnTo>
                      <a:pt x="2135" y="5880"/>
                    </a:lnTo>
                    <a:lnTo>
                      <a:pt x="2093" y="5838"/>
                    </a:lnTo>
                    <a:lnTo>
                      <a:pt x="2093" y="5671"/>
                    </a:lnTo>
                    <a:lnTo>
                      <a:pt x="2030" y="5587"/>
                    </a:lnTo>
                    <a:lnTo>
                      <a:pt x="1946" y="5545"/>
                    </a:lnTo>
                    <a:lnTo>
                      <a:pt x="1988" y="5440"/>
                    </a:lnTo>
                    <a:lnTo>
                      <a:pt x="2093" y="5357"/>
                    </a:lnTo>
                    <a:lnTo>
                      <a:pt x="2093" y="5210"/>
                    </a:lnTo>
                    <a:lnTo>
                      <a:pt x="1946" y="5043"/>
                    </a:lnTo>
                    <a:lnTo>
                      <a:pt x="1925" y="4854"/>
                    </a:lnTo>
                    <a:lnTo>
                      <a:pt x="2009" y="4729"/>
                    </a:lnTo>
                    <a:lnTo>
                      <a:pt x="1988" y="4624"/>
                    </a:lnTo>
                    <a:lnTo>
                      <a:pt x="1842" y="4520"/>
                    </a:lnTo>
                    <a:lnTo>
                      <a:pt x="1905" y="4373"/>
                    </a:lnTo>
                    <a:lnTo>
                      <a:pt x="2574" y="3997"/>
                    </a:lnTo>
                    <a:lnTo>
                      <a:pt x="2741" y="3348"/>
                    </a:lnTo>
                    <a:lnTo>
                      <a:pt x="2658" y="3181"/>
                    </a:lnTo>
                    <a:lnTo>
                      <a:pt x="2553" y="3222"/>
                    </a:lnTo>
                    <a:lnTo>
                      <a:pt x="2511" y="3285"/>
                    </a:lnTo>
                    <a:lnTo>
                      <a:pt x="2344" y="3285"/>
                    </a:lnTo>
                    <a:lnTo>
                      <a:pt x="1925" y="2134"/>
                    </a:lnTo>
                    <a:lnTo>
                      <a:pt x="1633" y="1883"/>
                    </a:lnTo>
                    <a:lnTo>
                      <a:pt x="1570" y="1779"/>
                    </a:lnTo>
                    <a:lnTo>
                      <a:pt x="1695" y="1465"/>
                    </a:lnTo>
                    <a:lnTo>
                      <a:pt x="1633" y="1360"/>
                    </a:lnTo>
                    <a:lnTo>
                      <a:pt x="1716" y="1193"/>
                    </a:lnTo>
                    <a:lnTo>
                      <a:pt x="1695" y="1130"/>
                    </a:lnTo>
                    <a:lnTo>
                      <a:pt x="1423" y="921"/>
                    </a:lnTo>
                    <a:lnTo>
                      <a:pt x="1360" y="774"/>
                    </a:lnTo>
                    <a:lnTo>
                      <a:pt x="1319" y="607"/>
                    </a:lnTo>
                    <a:lnTo>
                      <a:pt x="1298" y="544"/>
                    </a:lnTo>
                    <a:lnTo>
                      <a:pt x="1319" y="440"/>
                    </a:lnTo>
                    <a:lnTo>
                      <a:pt x="1298" y="335"/>
                    </a:lnTo>
                    <a:lnTo>
                      <a:pt x="1256" y="293"/>
                    </a:lnTo>
                    <a:lnTo>
                      <a:pt x="1151" y="189"/>
                    </a:lnTo>
                    <a:lnTo>
                      <a:pt x="1151" y="21"/>
                    </a:lnTo>
                    <a:lnTo>
                      <a:pt x="1109" y="21"/>
                    </a:lnTo>
                    <a:lnTo>
                      <a:pt x="104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2046;p94">
              <a:extLst>
                <a:ext uri="{FF2B5EF4-FFF2-40B4-BE49-F238E27FC236}">
                  <a16:creationId xmlns:a16="http://schemas.microsoft.com/office/drawing/2014/main" id="{D4677AD6-136E-4DBE-8B0D-737B58EA3B2A}"/>
                </a:ext>
              </a:extLst>
            </p:cNvPr>
            <p:cNvGrpSpPr/>
            <p:nvPr/>
          </p:nvGrpSpPr>
          <p:grpSpPr>
            <a:xfrm>
              <a:off x="3855466" y="3289811"/>
              <a:ext cx="112514" cy="94210"/>
              <a:chOff x="3918000" y="3561900"/>
              <a:chExt cx="236225" cy="207100"/>
            </a:xfrm>
          </p:grpSpPr>
          <p:sp>
            <p:nvSpPr>
              <p:cNvPr id="225" name="Google Shape;2047;p94">
                <a:extLst>
                  <a:ext uri="{FF2B5EF4-FFF2-40B4-BE49-F238E27FC236}">
                    <a16:creationId xmlns:a16="http://schemas.microsoft.com/office/drawing/2014/main" id="{6DFC891E-EBB4-49B1-845F-44001F9045DD}"/>
                  </a:ext>
                </a:extLst>
              </p:cNvPr>
              <p:cNvSpPr/>
              <p:nvPr/>
            </p:nvSpPr>
            <p:spPr>
              <a:xfrm>
                <a:off x="3925800" y="3561900"/>
                <a:ext cx="228425" cy="170000"/>
              </a:xfrm>
              <a:custGeom>
                <a:avLst/>
                <a:gdLst/>
                <a:ahLst/>
                <a:cxnLst/>
                <a:rect l="l" t="t" r="r" b="b"/>
                <a:pathLst>
                  <a:path w="9137" h="6800" extrusionOk="0">
                    <a:moveTo>
                      <a:pt x="0" y="4356"/>
                    </a:moveTo>
                    <a:lnTo>
                      <a:pt x="1381" y="1594"/>
                    </a:lnTo>
                    <a:lnTo>
                      <a:pt x="7012" y="0"/>
                    </a:lnTo>
                    <a:lnTo>
                      <a:pt x="9137" y="532"/>
                    </a:lnTo>
                    <a:lnTo>
                      <a:pt x="8500" y="2444"/>
                    </a:lnTo>
                    <a:lnTo>
                      <a:pt x="6906" y="5206"/>
                    </a:lnTo>
                    <a:lnTo>
                      <a:pt x="3719" y="6800"/>
                    </a:lnTo>
                    <a:close/>
                  </a:path>
                </a:pathLst>
              </a:custGeom>
              <a:solidFill>
                <a:srgbClr val="5F7D95"/>
              </a:solidFill>
              <a:ln>
                <a:noFill/>
              </a:ln>
            </p:spPr>
          </p:sp>
          <p:sp>
            <p:nvSpPr>
              <p:cNvPr id="226" name="Google Shape;2048;p94">
                <a:extLst>
                  <a:ext uri="{FF2B5EF4-FFF2-40B4-BE49-F238E27FC236}">
                    <a16:creationId xmlns:a16="http://schemas.microsoft.com/office/drawing/2014/main" id="{2A46D31A-0981-48C3-B159-AE55DF8E8FCB}"/>
                  </a:ext>
                </a:extLst>
              </p:cNvPr>
              <p:cNvSpPr/>
              <p:nvPr/>
            </p:nvSpPr>
            <p:spPr>
              <a:xfrm>
                <a:off x="3918000" y="3569675"/>
                <a:ext cx="229150" cy="199325"/>
              </a:xfrm>
              <a:custGeom>
                <a:avLst/>
                <a:gdLst/>
                <a:ahLst/>
                <a:cxnLst/>
                <a:rect l="l" t="t" r="r" b="b"/>
                <a:pathLst>
                  <a:path w="9166" h="7973" extrusionOk="0">
                    <a:moveTo>
                      <a:pt x="6696" y="3976"/>
                    </a:moveTo>
                    <a:lnTo>
                      <a:pt x="6738" y="4018"/>
                    </a:lnTo>
                    <a:lnTo>
                      <a:pt x="6780" y="3997"/>
                    </a:lnTo>
                    <a:lnTo>
                      <a:pt x="6843" y="4039"/>
                    </a:lnTo>
                    <a:lnTo>
                      <a:pt x="6926" y="4018"/>
                    </a:lnTo>
                    <a:lnTo>
                      <a:pt x="7052" y="4122"/>
                    </a:lnTo>
                    <a:lnTo>
                      <a:pt x="7136" y="4353"/>
                    </a:lnTo>
                    <a:lnTo>
                      <a:pt x="7136" y="4499"/>
                    </a:lnTo>
                    <a:lnTo>
                      <a:pt x="7094" y="4583"/>
                    </a:lnTo>
                    <a:lnTo>
                      <a:pt x="6989" y="4625"/>
                    </a:lnTo>
                    <a:lnTo>
                      <a:pt x="6989" y="4708"/>
                    </a:lnTo>
                    <a:lnTo>
                      <a:pt x="7031" y="4750"/>
                    </a:lnTo>
                    <a:lnTo>
                      <a:pt x="7031" y="4834"/>
                    </a:lnTo>
                    <a:lnTo>
                      <a:pt x="6926" y="4918"/>
                    </a:lnTo>
                    <a:lnTo>
                      <a:pt x="6843" y="4876"/>
                    </a:lnTo>
                    <a:lnTo>
                      <a:pt x="6738" y="4918"/>
                    </a:lnTo>
                    <a:lnTo>
                      <a:pt x="6675" y="4959"/>
                    </a:lnTo>
                    <a:lnTo>
                      <a:pt x="6571" y="5001"/>
                    </a:lnTo>
                    <a:lnTo>
                      <a:pt x="6508" y="5127"/>
                    </a:lnTo>
                    <a:lnTo>
                      <a:pt x="6466" y="5169"/>
                    </a:lnTo>
                    <a:lnTo>
                      <a:pt x="6424" y="5231"/>
                    </a:lnTo>
                    <a:lnTo>
                      <a:pt x="6320" y="5231"/>
                    </a:lnTo>
                    <a:lnTo>
                      <a:pt x="6194" y="5169"/>
                    </a:lnTo>
                    <a:lnTo>
                      <a:pt x="6152" y="5106"/>
                    </a:lnTo>
                    <a:lnTo>
                      <a:pt x="6069" y="5022"/>
                    </a:lnTo>
                    <a:lnTo>
                      <a:pt x="6069" y="4918"/>
                    </a:lnTo>
                    <a:lnTo>
                      <a:pt x="5985" y="4834"/>
                    </a:lnTo>
                    <a:lnTo>
                      <a:pt x="5964" y="4771"/>
                    </a:lnTo>
                    <a:lnTo>
                      <a:pt x="5880" y="4708"/>
                    </a:lnTo>
                    <a:lnTo>
                      <a:pt x="5838" y="4604"/>
                    </a:lnTo>
                    <a:lnTo>
                      <a:pt x="5901" y="4541"/>
                    </a:lnTo>
                    <a:lnTo>
                      <a:pt x="6069" y="4415"/>
                    </a:lnTo>
                    <a:lnTo>
                      <a:pt x="6110" y="4248"/>
                    </a:lnTo>
                    <a:lnTo>
                      <a:pt x="6257" y="4164"/>
                    </a:lnTo>
                    <a:lnTo>
                      <a:pt x="6466" y="4122"/>
                    </a:lnTo>
                    <a:lnTo>
                      <a:pt x="6508" y="4081"/>
                    </a:lnTo>
                    <a:lnTo>
                      <a:pt x="6592" y="4018"/>
                    </a:lnTo>
                    <a:lnTo>
                      <a:pt x="6613" y="3976"/>
                    </a:lnTo>
                    <a:close/>
                    <a:moveTo>
                      <a:pt x="7659" y="1"/>
                    </a:moveTo>
                    <a:lnTo>
                      <a:pt x="7470" y="21"/>
                    </a:lnTo>
                    <a:lnTo>
                      <a:pt x="7387" y="21"/>
                    </a:lnTo>
                    <a:lnTo>
                      <a:pt x="7345" y="63"/>
                    </a:lnTo>
                    <a:lnTo>
                      <a:pt x="7240" y="63"/>
                    </a:lnTo>
                    <a:lnTo>
                      <a:pt x="7178" y="126"/>
                    </a:lnTo>
                    <a:lnTo>
                      <a:pt x="7178" y="168"/>
                    </a:lnTo>
                    <a:lnTo>
                      <a:pt x="7157" y="252"/>
                    </a:lnTo>
                    <a:lnTo>
                      <a:pt x="7073" y="273"/>
                    </a:lnTo>
                    <a:lnTo>
                      <a:pt x="7010" y="356"/>
                    </a:lnTo>
                    <a:lnTo>
                      <a:pt x="6843" y="356"/>
                    </a:lnTo>
                    <a:lnTo>
                      <a:pt x="6822" y="335"/>
                    </a:lnTo>
                    <a:lnTo>
                      <a:pt x="6717" y="356"/>
                    </a:lnTo>
                    <a:lnTo>
                      <a:pt x="6592" y="461"/>
                    </a:lnTo>
                    <a:lnTo>
                      <a:pt x="6529" y="524"/>
                    </a:lnTo>
                    <a:lnTo>
                      <a:pt x="6445" y="565"/>
                    </a:lnTo>
                    <a:lnTo>
                      <a:pt x="6424" y="628"/>
                    </a:lnTo>
                    <a:lnTo>
                      <a:pt x="6341" y="649"/>
                    </a:lnTo>
                    <a:lnTo>
                      <a:pt x="6299" y="691"/>
                    </a:lnTo>
                    <a:lnTo>
                      <a:pt x="6236" y="733"/>
                    </a:lnTo>
                    <a:lnTo>
                      <a:pt x="6173" y="754"/>
                    </a:lnTo>
                    <a:lnTo>
                      <a:pt x="6006" y="963"/>
                    </a:lnTo>
                    <a:lnTo>
                      <a:pt x="5985" y="1089"/>
                    </a:lnTo>
                    <a:lnTo>
                      <a:pt x="6006" y="1151"/>
                    </a:lnTo>
                    <a:lnTo>
                      <a:pt x="6006" y="1214"/>
                    </a:lnTo>
                    <a:lnTo>
                      <a:pt x="5922" y="1256"/>
                    </a:lnTo>
                    <a:lnTo>
                      <a:pt x="5901" y="1298"/>
                    </a:lnTo>
                    <a:lnTo>
                      <a:pt x="5859" y="1319"/>
                    </a:lnTo>
                    <a:lnTo>
                      <a:pt x="5776" y="1402"/>
                    </a:lnTo>
                    <a:lnTo>
                      <a:pt x="5755" y="1486"/>
                    </a:lnTo>
                    <a:lnTo>
                      <a:pt x="5713" y="1507"/>
                    </a:lnTo>
                    <a:lnTo>
                      <a:pt x="5692" y="1570"/>
                    </a:lnTo>
                    <a:lnTo>
                      <a:pt x="5608" y="1570"/>
                    </a:lnTo>
                    <a:lnTo>
                      <a:pt x="5545" y="1612"/>
                    </a:lnTo>
                    <a:lnTo>
                      <a:pt x="5399" y="1633"/>
                    </a:lnTo>
                    <a:lnTo>
                      <a:pt x="5357" y="1737"/>
                    </a:lnTo>
                    <a:lnTo>
                      <a:pt x="5357" y="1905"/>
                    </a:lnTo>
                    <a:lnTo>
                      <a:pt x="5294" y="1967"/>
                    </a:lnTo>
                    <a:lnTo>
                      <a:pt x="5294" y="2030"/>
                    </a:lnTo>
                    <a:lnTo>
                      <a:pt x="5273" y="2135"/>
                    </a:lnTo>
                    <a:lnTo>
                      <a:pt x="5294" y="2197"/>
                    </a:lnTo>
                    <a:lnTo>
                      <a:pt x="5169" y="2260"/>
                    </a:lnTo>
                    <a:lnTo>
                      <a:pt x="5085" y="2239"/>
                    </a:lnTo>
                    <a:lnTo>
                      <a:pt x="5043" y="2197"/>
                    </a:lnTo>
                    <a:lnTo>
                      <a:pt x="4834" y="2197"/>
                    </a:lnTo>
                    <a:lnTo>
                      <a:pt x="4709" y="2218"/>
                    </a:lnTo>
                    <a:lnTo>
                      <a:pt x="4604" y="2197"/>
                    </a:lnTo>
                    <a:lnTo>
                      <a:pt x="4520" y="2218"/>
                    </a:lnTo>
                    <a:lnTo>
                      <a:pt x="4311" y="2093"/>
                    </a:lnTo>
                    <a:lnTo>
                      <a:pt x="4227" y="2093"/>
                    </a:lnTo>
                    <a:lnTo>
                      <a:pt x="4185" y="2009"/>
                    </a:lnTo>
                    <a:lnTo>
                      <a:pt x="3997" y="1988"/>
                    </a:lnTo>
                    <a:lnTo>
                      <a:pt x="3872" y="2009"/>
                    </a:lnTo>
                    <a:lnTo>
                      <a:pt x="3704" y="2135"/>
                    </a:lnTo>
                    <a:lnTo>
                      <a:pt x="3621" y="2365"/>
                    </a:lnTo>
                    <a:lnTo>
                      <a:pt x="3516" y="2469"/>
                    </a:lnTo>
                    <a:lnTo>
                      <a:pt x="3349" y="2553"/>
                    </a:lnTo>
                    <a:lnTo>
                      <a:pt x="3286" y="2637"/>
                    </a:lnTo>
                    <a:lnTo>
                      <a:pt x="3181" y="2721"/>
                    </a:lnTo>
                    <a:lnTo>
                      <a:pt x="3056" y="2742"/>
                    </a:lnTo>
                    <a:lnTo>
                      <a:pt x="2972" y="2783"/>
                    </a:lnTo>
                    <a:lnTo>
                      <a:pt x="2846" y="2762"/>
                    </a:lnTo>
                    <a:lnTo>
                      <a:pt x="2763" y="2825"/>
                    </a:lnTo>
                    <a:lnTo>
                      <a:pt x="2616" y="2783"/>
                    </a:lnTo>
                    <a:lnTo>
                      <a:pt x="2449" y="2825"/>
                    </a:lnTo>
                    <a:lnTo>
                      <a:pt x="2449" y="2721"/>
                    </a:lnTo>
                    <a:lnTo>
                      <a:pt x="2532" y="2532"/>
                    </a:lnTo>
                    <a:lnTo>
                      <a:pt x="2532" y="2365"/>
                    </a:lnTo>
                    <a:lnTo>
                      <a:pt x="2365" y="2051"/>
                    </a:lnTo>
                    <a:lnTo>
                      <a:pt x="2323" y="1905"/>
                    </a:lnTo>
                    <a:lnTo>
                      <a:pt x="2135" y="1779"/>
                    </a:lnTo>
                    <a:lnTo>
                      <a:pt x="2051" y="3871"/>
                    </a:lnTo>
                    <a:lnTo>
                      <a:pt x="1821" y="3871"/>
                    </a:lnTo>
                    <a:lnTo>
                      <a:pt x="1675" y="3934"/>
                    </a:lnTo>
                    <a:lnTo>
                      <a:pt x="1612" y="4039"/>
                    </a:lnTo>
                    <a:lnTo>
                      <a:pt x="1528" y="4081"/>
                    </a:lnTo>
                    <a:lnTo>
                      <a:pt x="1486" y="4122"/>
                    </a:lnTo>
                    <a:lnTo>
                      <a:pt x="1486" y="4248"/>
                    </a:lnTo>
                    <a:lnTo>
                      <a:pt x="1403" y="4227"/>
                    </a:lnTo>
                    <a:lnTo>
                      <a:pt x="1319" y="4227"/>
                    </a:lnTo>
                    <a:lnTo>
                      <a:pt x="1277" y="4143"/>
                    </a:lnTo>
                    <a:lnTo>
                      <a:pt x="1193" y="4143"/>
                    </a:lnTo>
                    <a:lnTo>
                      <a:pt x="1152" y="4206"/>
                    </a:lnTo>
                    <a:lnTo>
                      <a:pt x="1047" y="4185"/>
                    </a:lnTo>
                    <a:lnTo>
                      <a:pt x="984" y="4143"/>
                    </a:lnTo>
                    <a:lnTo>
                      <a:pt x="880" y="4185"/>
                    </a:lnTo>
                    <a:lnTo>
                      <a:pt x="754" y="4102"/>
                    </a:lnTo>
                    <a:lnTo>
                      <a:pt x="566" y="4039"/>
                    </a:lnTo>
                    <a:lnTo>
                      <a:pt x="482" y="3871"/>
                    </a:lnTo>
                    <a:lnTo>
                      <a:pt x="545" y="3725"/>
                    </a:lnTo>
                    <a:lnTo>
                      <a:pt x="440" y="3725"/>
                    </a:lnTo>
                    <a:lnTo>
                      <a:pt x="356" y="3599"/>
                    </a:lnTo>
                    <a:lnTo>
                      <a:pt x="231" y="3662"/>
                    </a:lnTo>
                    <a:lnTo>
                      <a:pt x="168" y="3767"/>
                    </a:lnTo>
                    <a:lnTo>
                      <a:pt x="210" y="3788"/>
                    </a:lnTo>
                    <a:lnTo>
                      <a:pt x="210" y="3871"/>
                    </a:lnTo>
                    <a:lnTo>
                      <a:pt x="64" y="3892"/>
                    </a:lnTo>
                    <a:lnTo>
                      <a:pt x="1" y="3934"/>
                    </a:lnTo>
                    <a:lnTo>
                      <a:pt x="22" y="4122"/>
                    </a:lnTo>
                    <a:lnTo>
                      <a:pt x="210" y="4248"/>
                    </a:lnTo>
                    <a:lnTo>
                      <a:pt x="336" y="4625"/>
                    </a:lnTo>
                    <a:lnTo>
                      <a:pt x="336" y="4771"/>
                    </a:lnTo>
                    <a:lnTo>
                      <a:pt x="461" y="5085"/>
                    </a:lnTo>
                    <a:lnTo>
                      <a:pt x="545" y="5441"/>
                    </a:lnTo>
                    <a:lnTo>
                      <a:pt x="691" y="5650"/>
                    </a:lnTo>
                    <a:lnTo>
                      <a:pt x="691" y="5775"/>
                    </a:lnTo>
                    <a:lnTo>
                      <a:pt x="859" y="6027"/>
                    </a:lnTo>
                    <a:lnTo>
                      <a:pt x="859" y="6110"/>
                    </a:lnTo>
                    <a:lnTo>
                      <a:pt x="900" y="6299"/>
                    </a:lnTo>
                    <a:lnTo>
                      <a:pt x="880" y="6487"/>
                    </a:lnTo>
                    <a:lnTo>
                      <a:pt x="796" y="6550"/>
                    </a:lnTo>
                    <a:lnTo>
                      <a:pt x="754" y="6550"/>
                    </a:lnTo>
                    <a:lnTo>
                      <a:pt x="691" y="6508"/>
                    </a:lnTo>
                    <a:lnTo>
                      <a:pt x="649" y="6550"/>
                    </a:lnTo>
                    <a:lnTo>
                      <a:pt x="649" y="6717"/>
                    </a:lnTo>
                    <a:lnTo>
                      <a:pt x="733" y="6863"/>
                    </a:lnTo>
                    <a:lnTo>
                      <a:pt x="838" y="6968"/>
                    </a:lnTo>
                    <a:lnTo>
                      <a:pt x="942" y="7156"/>
                    </a:lnTo>
                    <a:lnTo>
                      <a:pt x="859" y="7282"/>
                    </a:lnTo>
                    <a:lnTo>
                      <a:pt x="880" y="7449"/>
                    </a:lnTo>
                    <a:lnTo>
                      <a:pt x="838" y="7554"/>
                    </a:lnTo>
                    <a:lnTo>
                      <a:pt x="838" y="7659"/>
                    </a:lnTo>
                    <a:lnTo>
                      <a:pt x="900" y="7700"/>
                    </a:lnTo>
                    <a:lnTo>
                      <a:pt x="900" y="7596"/>
                    </a:lnTo>
                    <a:lnTo>
                      <a:pt x="1005" y="7533"/>
                    </a:lnTo>
                    <a:lnTo>
                      <a:pt x="1152" y="7554"/>
                    </a:lnTo>
                    <a:lnTo>
                      <a:pt x="1172" y="7679"/>
                    </a:lnTo>
                    <a:lnTo>
                      <a:pt x="1110" y="7721"/>
                    </a:lnTo>
                    <a:lnTo>
                      <a:pt x="1172" y="7742"/>
                    </a:lnTo>
                    <a:lnTo>
                      <a:pt x="1256" y="7679"/>
                    </a:lnTo>
                    <a:lnTo>
                      <a:pt x="1361" y="7742"/>
                    </a:lnTo>
                    <a:lnTo>
                      <a:pt x="1361" y="7868"/>
                    </a:lnTo>
                    <a:lnTo>
                      <a:pt x="1403" y="7847"/>
                    </a:lnTo>
                    <a:lnTo>
                      <a:pt x="1696" y="7972"/>
                    </a:lnTo>
                    <a:lnTo>
                      <a:pt x="1737" y="7951"/>
                    </a:lnTo>
                    <a:lnTo>
                      <a:pt x="1800" y="7972"/>
                    </a:lnTo>
                    <a:lnTo>
                      <a:pt x="1821" y="7889"/>
                    </a:lnTo>
                    <a:lnTo>
                      <a:pt x="1926" y="7868"/>
                    </a:lnTo>
                    <a:lnTo>
                      <a:pt x="2051" y="7742"/>
                    </a:lnTo>
                    <a:lnTo>
                      <a:pt x="2198" y="7763"/>
                    </a:lnTo>
                    <a:lnTo>
                      <a:pt x="2219" y="7721"/>
                    </a:lnTo>
                    <a:lnTo>
                      <a:pt x="2344" y="7721"/>
                    </a:lnTo>
                    <a:lnTo>
                      <a:pt x="2512" y="7763"/>
                    </a:lnTo>
                    <a:lnTo>
                      <a:pt x="2574" y="7742"/>
                    </a:lnTo>
                    <a:lnTo>
                      <a:pt x="2721" y="7742"/>
                    </a:lnTo>
                    <a:lnTo>
                      <a:pt x="2742" y="7679"/>
                    </a:lnTo>
                    <a:lnTo>
                      <a:pt x="2784" y="7638"/>
                    </a:lnTo>
                    <a:lnTo>
                      <a:pt x="2867" y="7596"/>
                    </a:lnTo>
                    <a:lnTo>
                      <a:pt x="2930" y="7638"/>
                    </a:lnTo>
                    <a:lnTo>
                      <a:pt x="2951" y="7533"/>
                    </a:lnTo>
                    <a:lnTo>
                      <a:pt x="3035" y="7470"/>
                    </a:lnTo>
                    <a:lnTo>
                      <a:pt x="3349" y="7470"/>
                    </a:lnTo>
                    <a:lnTo>
                      <a:pt x="3474" y="7554"/>
                    </a:lnTo>
                    <a:lnTo>
                      <a:pt x="3558" y="7533"/>
                    </a:lnTo>
                    <a:lnTo>
                      <a:pt x="3558" y="7470"/>
                    </a:lnTo>
                    <a:lnTo>
                      <a:pt x="3725" y="7449"/>
                    </a:lnTo>
                    <a:lnTo>
                      <a:pt x="3997" y="7533"/>
                    </a:lnTo>
                    <a:lnTo>
                      <a:pt x="4081" y="7575"/>
                    </a:lnTo>
                    <a:lnTo>
                      <a:pt x="4353" y="7638"/>
                    </a:lnTo>
                    <a:lnTo>
                      <a:pt x="4395" y="7596"/>
                    </a:lnTo>
                    <a:lnTo>
                      <a:pt x="4353" y="7533"/>
                    </a:lnTo>
                    <a:lnTo>
                      <a:pt x="4437" y="7449"/>
                    </a:lnTo>
                    <a:lnTo>
                      <a:pt x="4541" y="7449"/>
                    </a:lnTo>
                    <a:lnTo>
                      <a:pt x="4667" y="7491"/>
                    </a:lnTo>
                    <a:lnTo>
                      <a:pt x="4876" y="7491"/>
                    </a:lnTo>
                    <a:lnTo>
                      <a:pt x="4876" y="7470"/>
                    </a:lnTo>
                    <a:lnTo>
                      <a:pt x="4813" y="7387"/>
                    </a:lnTo>
                    <a:lnTo>
                      <a:pt x="4855" y="7303"/>
                    </a:lnTo>
                    <a:lnTo>
                      <a:pt x="5022" y="7240"/>
                    </a:lnTo>
                    <a:lnTo>
                      <a:pt x="5190" y="7240"/>
                    </a:lnTo>
                    <a:lnTo>
                      <a:pt x="5253" y="7303"/>
                    </a:lnTo>
                    <a:lnTo>
                      <a:pt x="5378" y="7303"/>
                    </a:lnTo>
                    <a:lnTo>
                      <a:pt x="5504" y="7219"/>
                    </a:lnTo>
                    <a:lnTo>
                      <a:pt x="5713" y="7156"/>
                    </a:lnTo>
                    <a:lnTo>
                      <a:pt x="5713" y="7135"/>
                    </a:lnTo>
                    <a:lnTo>
                      <a:pt x="5859" y="7073"/>
                    </a:lnTo>
                    <a:lnTo>
                      <a:pt x="5922" y="6968"/>
                    </a:lnTo>
                    <a:lnTo>
                      <a:pt x="6320" y="6717"/>
                    </a:lnTo>
                    <a:lnTo>
                      <a:pt x="6424" y="6612"/>
                    </a:lnTo>
                    <a:lnTo>
                      <a:pt x="6424" y="6591"/>
                    </a:lnTo>
                    <a:lnTo>
                      <a:pt x="6508" y="6591"/>
                    </a:lnTo>
                    <a:lnTo>
                      <a:pt x="7115" y="5985"/>
                    </a:lnTo>
                    <a:lnTo>
                      <a:pt x="7136" y="5922"/>
                    </a:lnTo>
                    <a:lnTo>
                      <a:pt x="7198" y="5922"/>
                    </a:lnTo>
                    <a:lnTo>
                      <a:pt x="7282" y="5796"/>
                    </a:lnTo>
                    <a:lnTo>
                      <a:pt x="7387" y="5755"/>
                    </a:lnTo>
                    <a:lnTo>
                      <a:pt x="7429" y="5587"/>
                    </a:lnTo>
                    <a:lnTo>
                      <a:pt x="7596" y="5399"/>
                    </a:lnTo>
                    <a:lnTo>
                      <a:pt x="7847" y="5022"/>
                    </a:lnTo>
                    <a:lnTo>
                      <a:pt x="7910" y="4834"/>
                    </a:lnTo>
                    <a:lnTo>
                      <a:pt x="8014" y="4834"/>
                    </a:lnTo>
                    <a:lnTo>
                      <a:pt x="8077" y="4708"/>
                    </a:lnTo>
                    <a:lnTo>
                      <a:pt x="8077" y="4646"/>
                    </a:lnTo>
                    <a:lnTo>
                      <a:pt x="8182" y="4520"/>
                    </a:lnTo>
                    <a:lnTo>
                      <a:pt x="8266" y="4394"/>
                    </a:lnTo>
                    <a:lnTo>
                      <a:pt x="8391" y="4311"/>
                    </a:lnTo>
                    <a:lnTo>
                      <a:pt x="8433" y="4227"/>
                    </a:lnTo>
                    <a:lnTo>
                      <a:pt x="8538" y="4185"/>
                    </a:lnTo>
                    <a:lnTo>
                      <a:pt x="8579" y="4122"/>
                    </a:lnTo>
                    <a:lnTo>
                      <a:pt x="8621" y="4122"/>
                    </a:lnTo>
                    <a:lnTo>
                      <a:pt x="8789" y="3934"/>
                    </a:lnTo>
                    <a:lnTo>
                      <a:pt x="8810" y="3830"/>
                    </a:lnTo>
                    <a:lnTo>
                      <a:pt x="8893" y="3725"/>
                    </a:lnTo>
                    <a:lnTo>
                      <a:pt x="8935" y="3516"/>
                    </a:lnTo>
                    <a:lnTo>
                      <a:pt x="9019" y="3348"/>
                    </a:lnTo>
                    <a:lnTo>
                      <a:pt x="9040" y="3160"/>
                    </a:lnTo>
                    <a:lnTo>
                      <a:pt x="9123" y="2951"/>
                    </a:lnTo>
                    <a:lnTo>
                      <a:pt x="9103" y="2951"/>
                    </a:lnTo>
                    <a:lnTo>
                      <a:pt x="9165" y="2846"/>
                    </a:lnTo>
                    <a:lnTo>
                      <a:pt x="9165" y="2825"/>
                    </a:lnTo>
                    <a:lnTo>
                      <a:pt x="9061" y="2825"/>
                    </a:lnTo>
                    <a:lnTo>
                      <a:pt x="8935" y="2762"/>
                    </a:lnTo>
                    <a:lnTo>
                      <a:pt x="8830" y="2762"/>
                    </a:lnTo>
                    <a:lnTo>
                      <a:pt x="8768" y="2825"/>
                    </a:lnTo>
                    <a:lnTo>
                      <a:pt x="8768" y="2909"/>
                    </a:lnTo>
                    <a:lnTo>
                      <a:pt x="8726" y="3014"/>
                    </a:lnTo>
                    <a:lnTo>
                      <a:pt x="8663" y="3034"/>
                    </a:lnTo>
                    <a:lnTo>
                      <a:pt x="8454" y="3034"/>
                    </a:lnTo>
                    <a:lnTo>
                      <a:pt x="8266" y="2930"/>
                    </a:lnTo>
                    <a:lnTo>
                      <a:pt x="8182" y="2804"/>
                    </a:lnTo>
                    <a:lnTo>
                      <a:pt x="8140" y="2742"/>
                    </a:lnTo>
                    <a:lnTo>
                      <a:pt x="8098" y="2658"/>
                    </a:lnTo>
                    <a:lnTo>
                      <a:pt x="8161" y="2532"/>
                    </a:lnTo>
                    <a:lnTo>
                      <a:pt x="8286" y="2281"/>
                    </a:lnTo>
                    <a:lnTo>
                      <a:pt x="8307" y="2177"/>
                    </a:lnTo>
                    <a:lnTo>
                      <a:pt x="8412" y="2114"/>
                    </a:lnTo>
                    <a:lnTo>
                      <a:pt x="8579" y="2197"/>
                    </a:lnTo>
                    <a:lnTo>
                      <a:pt x="8663" y="2260"/>
                    </a:lnTo>
                    <a:lnTo>
                      <a:pt x="8768" y="2323"/>
                    </a:lnTo>
                    <a:lnTo>
                      <a:pt x="8768" y="2135"/>
                    </a:lnTo>
                    <a:lnTo>
                      <a:pt x="8768" y="1988"/>
                    </a:lnTo>
                    <a:lnTo>
                      <a:pt x="8810" y="1800"/>
                    </a:lnTo>
                    <a:lnTo>
                      <a:pt x="8810" y="1361"/>
                    </a:lnTo>
                    <a:lnTo>
                      <a:pt x="8789" y="1214"/>
                    </a:lnTo>
                    <a:lnTo>
                      <a:pt x="8747" y="1109"/>
                    </a:lnTo>
                    <a:lnTo>
                      <a:pt x="8747" y="1005"/>
                    </a:lnTo>
                    <a:lnTo>
                      <a:pt x="8747" y="984"/>
                    </a:lnTo>
                    <a:lnTo>
                      <a:pt x="8747" y="733"/>
                    </a:lnTo>
                    <a:lnTo>
                      <a:pt x="8684" y="586"/>
                    </a:lnTo>
                    <a:lnTo>
                      <a:pt x="8642" y="440"/>
                    </a:lnTo>
                    <a:lnTo>
                      <a:pt x="8621" y="273"/>
                    </a:lnTo>
                    <a:lnTo>
                      <a:pt x="8517" y="168"/>
                    </a:lnTo>
                    <a:lnTo>
                      <a:pt x="8328" y="126"/>
                    </a:lnTo>
                    <a:lnTo>
                      <a:pt x="8182" y="147"/>
                    </a:lnTo>
                    <a:lnTo>
                      <a:pt x="8098" y="168"/>
                    </a:lnTo>
                    <a:lnTo>
                      <a:pt x="8056" y="147"/>
                    </a:lnTo>
                    <a:lnTo>
                      <a:pt x="7910" y="105"/>
                    </a:lnTo>
                    <a:lnTo>
                      <a:pt x="7847" y="105"/>
                    </a:lnTo>
                    <a:lnTo>
                      <a:pt x="7784" y="21"/>
                    </a:lnTo>
                    <a:lnTo>
                      <a:pt x="765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2049;p94">
              <a:extLst>
                <a:ext uri="{FF2B5EF4-FFF2-40B4-BE49-F238E27FC236}">
                  <a16:creationId xmlns:a16="http://schemas.microsoft.com/office/drawing/2014/main" id="{8C3367C2-77AA-4747-B801-32985AEC9406}"/>
                </a:ext>
              </a:extLst>
            </p:cNvPr>
            <p:cNvSpPr/>
            <p:nvPr/>
          </p:nvSpPr>
          <p:spPr>
            <a:xfrm>
              <a:off x="3292646" y="3020419"/>
              <a:ext cx="18695" cy="5482"/>
            </a:xfrm>
            <a:custGeom>
              <a:avLst/>
              <a:gdLst/>
              <a:ahLst/>
              <a:cxnLst/>
              <a:rect l="l" t="t" r="r" b="b"/>
              <a:pathLst>
                <a:path w="1570" h="482" extrusionOk="0">
                  <a:moveTo>
                    <a:pt x="189" y="0"/>
                  </a:moveTo>
                  <a:lnTo>
                    <a:pt x="126" y="84"/>
                  </a:lnTo>
                  <a:lnTo>
                    <a:pt x="21" y="147"/>
                  </a:lnTo>
                  <a:lnTo>
                    <a:pt x="21" y="209"/>
                  </a:lnTo>
                  <a:lnTo>
                    <a:pt x="0" y="272"/>
                  </a:lnTo>
                  <a:lnTo>
                    <a:pt x="42" y="377"/>
                  </a:lnTo>
                  <a:lnTo>
                    <a:pt x="314" y="377"/>
                  </a:lnTo>
                  <a:lnTo>
                    <a:pt x="398" y="398"/>
                  </a:lnTo>
                  <a:lnTo>
                    <a:pt x="607" y="356"/>
                  </a:lnTo>
                  <a:lnTo>
                    <a:pt x="691" y="377"/>
                  </a:lnTo>
                  <a:lnTo>
                    <a:pt x="837" y="293"/>
                  </a:lnTo>
                  <a:cubicBezTo>
                    <a:pt x="1026" y="398"/>
                    <a:pt x="1235" y="356"/>
                    <a:pt x="1423" y="481"/>
                  </a:cubicBezTo>
                  <a:lnTo>
                    <a:pt x="1570" y="460"/>
                  </a:lnTo>
                  <a:lnTo>
                    <a:pt x="1528" y="398"/>
                  </a:lnTo>
                  <a:lnTo>
                    <a:pt x="1444" y="460"/>
                  </a:lnTo>
                  <a:lnTo>
                    <a:pt x="1444" y="440"/>
                  </a:lnTo>
                  <a:cubicBezTo>
                    <a:pt x="1360" y="377"/>
                    <a:pt x="1318" y="356"/>
                    <a:pt x="1235" y="335"/>
                  </a:cubicBezTo>
                  <a:lnTo>
                    <a:pt x="1277" y="293"/>
                  </a:lnTo>
                  <a:lnTo>
                    <a:pt x="1130" y="251"/>
                  </a:lnTo>
                  <a:lnTo>
                    <a:pt x="1046" y="335"/>
                  </a:lnTo>
                  <a:cubicBezTo>
                    <a:pt x="1005" y="335"/>
                    <a:pt x="942" y="335"/>
                    <a:pt x="921" y="293"/>
                  </a:cubicBezTo>
                  <a:lnTo>
                    <a:pt x="921" y="272"/>
                  </a:lnTo>
                  <a:lnTo>
                    <a:pt x="1046" y="147"/>
                  </a:lnTo>
                  <a:lnTo>
                    <a:pt x="942" y="105"/>
                  </a:lnTo>
                  <a:lnTo>
                    <a:pt x="921" y="42"/>
                  </a:lnTo>
                  <a:lnTo>
                    <a:pt x="837" y="0"/>
                  </a:lnTo>
                  <a:lnTo>
                    <a:pt x="607" y="42"/>
                  </a:lnTo>
                  <a:lnTo>
                    <a:pt x="18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050;p94">
              <a:extLst>
                <a:ext uri="{FF2B5EF4-FFF2-40B4-BE49-F238E27FC236}">
                  <a16:creationId xmlns:a16="http://schemas.microsoft.com/office/drawing/2014/main" id="{AFDB3868-FD0A-483D-AD33-09F45662DDDD}"/>
                </a:ext>
              </a:extLst>
            </p:cNvPr>
            <p:cNvSpPr/>
            <p:nvPr/>
          </p:nvSpPr>
          <p:spPr>
            <a:xfrm>
              <a:off x="3260258" y="3010662"/>
              <a:ext cx="26423" cy="16661"/>
            </a:xfrm>
            <a:custGeom>
              <a:avLst/>
              <a:gdLst/>
              <a:ahLst/>
              <a:cxnLst/>
              <a:rect l="l" t="t" r="r" b="b"/>
              <a:pathLst>
                <a:path w="2219" h="1465" extrusionOk="0">
                  <a:moveTo>
                    <a:pt x="481" y="0"/>
                  </a:moveTo>
                  <a:lnTo>
                    <a:pt x="293" y="42"/>
                  </a:lnTo>
                  <a:lnTo>
                    <a:pt x="230" y="147"/>
                  </a:lnTo>
                  <a:lnTo>
                    <a:pt x="230" y="209"/>
                  </a:lnTo>
                  <a:lnTo>
                    <a:pt x="189" y="314"/>
                  </a:lnTo>
                  <a:lnTo>
                    <a:pt x="230" y="398"/>
                  </a:lnTo>
                  <a:lnTo>
                    <a:pt x="189" y="523"/>
                  </a:lnTo>
                  <a:lnTo>
                    <a:pt x="105" y="586"/>
                  </a:lnTo>
                  <a:lnTo>
                    <a:pt x="84" y="607"/>
                  </a:lnTo>
                  <a:lnTo>
                    <a:pt x="126" y="733"/>
                  </a:lnTo>
                  <a:lnTo>
                    <a:pt x="126" y="837"/>
                  </a:lnTo>
                  <a:lnTo>
                    <a:pt x="126" y="900"/>
                  </a:lnTo>
                  <a:lnTo>
                    <a:pt x="0" y="1046"/>
                  </a:lnTo>
                  <a:lnTo>
                    <a:pt x="0" y="1109"/>
                  </a:lnTo>
                  <a:lnTo>
                    <a:pt x="63" y="1130"/>
                  </a:lnTo>
                  <a:lnTo>
                    <a:pt x="126" y="1256"/>
                  </a:lnTo>
                  <a:lnTo>
                    <a:pt x="84" y="1339"/>
                  </a:lnTo>
                  <a:lnTo>
                    <a:pt x="189" y="1402"/>
                  </a:lnTo>
                  <a:lnTo>
                    <a:pt x="230" y="1444"/>
                  </a:lnTo>
                  <a:lnTo>
                    <a:pt x="293" y="1465"/>
                  </a:lnTo>
                  <a:lnTo>
                    <a:pt x="377" y="1318"/>
                  </a:lnTo>
                  <a:lnTo>
                    <a:pt x="502" y="1130"/>
                  </a:lnTo>
                  <a:lnTo>
                    <a:pt x="502" y="1088"/>
                  </a:lnTo>
                  <a:lnTo>
                    <a:pt x="544" y="984"/>
                  </a:lnTo>
                  <a:lnTo>
                    <a:pt x="607" y="1046"/>
                  </a:lnTo>
                  <a:lnTo>
                    <a:pt x="691" y="1046"/>
                  </a:lnTo>
                  <a:lnTo>
                    <a:pt x="753" y="921"/>
                  </a:lnTo>
                  <a:lnTo>
                    <a:pt x="837" y="984"/>
                  </a:lnTo>
                  <a:lnTo>
                    <a:pt x="837" y="1088"/>
                  </a:lnTo>
                  <a:lnTo>
                    <a:pt x="921" y="1130"/>
                  </a:lnTo>
                  <a:lnTo>
                    <a:pt x="1067" y="1088"/>
                  </a:lnTo>
                  <a:lnTo>
                    <a:pt x="1235" y="942"/>
                  </a:lnTo>
                  <a:lnTo>
                    <a:pt x="1381" y="900"/>
                  </a:lnTo>
                  <a:lnTo>
                    <a:pt x="1569" y="921"/>
                  </a:lnTo>
                  <a:lnTo>
                    <a:pt x="1674" y="900"/>
                  </a:lnTo>
                  <a:lnTo>
                    <a:pt x="1758" y="942"/>
                  </a:lnTo>
                  <a:lnTo>
                    <a:pt x="1883" y="984"/>
                  </a:lnTo>
                  <a:lnTo>
                    <a:pt x="2072" y="1005"/>
                  </a:lnTo>
                  <a:lnTo>
                    <a:pt x="2093" y="921"/>
                  </a:lnTo>
                  <a:lnTo>
                    <a:pt x="2176" y="921"/>
                  </a:lnTo>
                  <a:lnTo>
                    <a:pt x="2218" y="816"/>
                  </a:lnTo>
                  <a:lnTo>
                    <a:pt x="2176" y="733"/>
                  </a:lnTo>
                  <a:lnTo>
                    <a:pt x="1946" y="607"/>
                  </a:lnTo>
                  <a:lnTo>
                    <a:pt x="1862" y="607"/>
                  </a:lnTo>
                  <a:lnTo>
                    <a:pt x="1695" y="565"/>
                  </a:lnTo>
                  <a:lnTo>
                    <a:pt x="1632" y="565"/>
                  </a:lnTo>
                  <a:lnTo>
                    <a:pt x="1465" y="502"/>
                  </a:lnTo>
                  <a:lnTo>
                    <a:pt x="1277" y="398"/>
                  </a:lnTo>
                  <a:lnTo>
                    <a:pt x="1172" y="398"/>
                  </a:lnTo>
                  <a:lnTo>
                    <a:pt x="1256" y="377"/>
                  </a:lnTo>
                  <a:lnTo>
                    <a:pt x="1423" y="419"/>
                  </a:lnTo>
                  <a:lnTo>
                    <a:pt x="1674" y="419"/>
                  </a:lnTo>
                  <a:lnTo>
                    <a:pt x="1779" y="398"/>
                  </a:lnTo>
                  <a:lnTo>
                    <a:pt x="1695" y="356"/>
                  </a:lnTo>
                  <a:lnTo>
                    <a:pt x="1632" y="356"/>
                  </a:lnTo>
                  <a:lnTo>
                    <a:pt x="1444" y="314"/>
                  </a:lnTo>
                  <a:lnTo>
                    <a:pt x="1360" y="147"/>
                  </a:lnTo>
                  <a:lnTo>
                    <a:pt x="1256" y="147"/>
                  </a:lnTo>
                  <a:lnTo>
                    <a:pt x="1214" y="168"/>
                  </a:lnTo>
                  <a:lnTo>
                    <a:pt x="1130" y="105"/>
                  </a:lnTo>
                  <a:lnTo>
                    <a:pt x="649" y="0"/>
                  </a:lnTo>
                  <a:lnTo>
                    <a:pt x="586" y="42"/>
                  </a:lnTo>
                  <a:lnTo>
                    <a:pt x="48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051;p94">
              <a:extLst>
                <a:ext uri="{FF2B5EF4-FFF2-40B4-BE49-F238E27FC236}">
                  <a16:creationId xmlns:a16="http://schemas.microsoft.com/office/drawing/2014/main" id="{A733B5A5-116C-4D23-BADC-E468B3529537}"/>
                </a:ext>
              </a:extLst>
            </p:cNvPr>
            <p:cNvSpPr/>
            <p:nvPr/>
          </p:nvSpPr>
          <p:spPr>
            <a:xfrm>
              <a:off x="3408744" y="2329870"/>
              <a:ext cx="289769" cy="354333"/>
            </a:xfrm>
            <a:custGeom>
              <a:avLst/>
              <a:gdLst/>
              <a:ahLst/>
              <a:cxnLst/>
              <a:rect l="l" t="t" r="r" b="b"/>
              <a:pathLst>
                <a:path w="24335" h="31157" extrusionOk="0">
                  <a:moveTo>
                    <a:pt x="19167" y="16300"/>
                  </a:moveTo>
                  <a:lnTo>
                    <a:pt x="19161" y="16311"/>
                  </a:lnTo>
                  <a:lnTo>
                    <a:pt x="19167" y="16321"/>
                  </a:lnTo>
                  <a:lnTo>
                    <a:pt x="19167" y="16300"/>
                  </a:lnTo>
                  <a:close/>
                  <a:moveTo>
                    <a:pt x="16572" y="17849"/>
                  </a:moveTo>
                  <a:lnTo>
                    <a:pt x="16593" y="17870"/>
                  </a:lnTo>
                  <a:lnTo>
                    <a:pt x="16509" y="17870"/>
                  </a:lnTo>
                  <a:lnTo>
                    <a:pt x="16509" y="17849"/>
                  </a:lnTo>
                  <a:close/>
                  <a:moveTo>
                    <a:pt x="4771" y="22933"/>
                  </a:moveTo>
                  <a:lnTo>
                    <a:pt x="4813" y="22996"/>
                  </a:lnTo>
                  <a:lnTo>
                    <a:pt x="4792" y="23038"/>
                  </a:lnTo>
                  <a:lnTo>
                    <a:pt x="4750" y="23038"/>
                  </a:lnTo>
                  <a:lnTo>
                    <a:pt x="4688" y="23059"/>
                  </a:lnTo>
                  <a:lnTo>
                    <a:pt x="4709" y="23142"/>
                  </a:lnTo>
                  <a:lnTo>
                    <a:pt x="4792" y="23205"/>
                  </a:lnTo>
                  <a:lnTo>
                    <a:pt x="4960" y="23205"/>
                  </a:lnTo>
                  <a:lnTo>
                    <a:pt x="4981" y="23163"/>
                  </a:lnTo>
                  <a:lnTo>
                    <a:pt x="4960" y="23121"/>
                  </a:lnTo>
                  <a:lnTo>
                    <a:pt x="4960" y="23059"/>
                  </a:lnTo>
                  <a:lnTo>
                    <a:pt x="5001" y="23038"/>
                  </a:lnTo>
                  <a:lnTo>
                    <a:pt x="5127" y="23059"/>
                  </a:lnTo>
                  <a:lnTo>
                    <a:pt x="5169" y="23121"/>
                  </a:lnTo>
                  <a:lnTo>
                    <a:pt x="5106" y="23163"/>
                  </a:lnTo>
                  <a:lnTo>
                    <a:pt x="4960" y="23226"/>
                  </a:lnTo>
                  <a:lnTo>
                    <a:pt x="4750" y="23226"/>
                  </a:lnTo>
                  <a:lnTo>
                    <a:pt x="4750" y="23268"/>
                  </a:lnTo>
                  <a:lnTo>
                    <a:pt x="4855" y="23435"/>
                  </a:lnTo>
                  <a:lnTo>
                    <a:pt x="4981" y="23519"/>
                  </a:lnTo>
                  <a:lnTo>
                    <a:pt x="5064" y="23540"/>
                  </a:lnTo>
                  <a:lnTo>
                    <a:pt x="5085" y="23519"/>
                  </a:lnTo>
                  <a:lnTo>
                    <a:pt x="5190" y="23477"/>
                  </a:lnTo>
                  <a:lnTo>
                    <a:pt x="5211" y="23540"/>
                  </a:lnTo>
                  <a:lnTo>
                    <a:pt x="5190" y="23561"/>
                  </a:lnTo>
                  <a:lnTo>
                    <a:pt x="5127" y="23561"/>
                  </a:lnTo>
                  <a:lnTo>
                    <a:pt x="5064" y="23582"/>
                  </a:lnTo>
                  <a:lnTo>
                    <a:pt x="4897" y="23540"/>
                  </a:lnTo>
                  <a:lnTo>
                    <a:pt x="4771" y="23477"/>
                  </a:lnTo>
                  <a:lnTo>
                    <a:pt x="4646" y="23352"/>
                  </a:lnTo>
                  <a:lnTo>
                    <a:pt x="4541" y="23310"/>
                  </a:lnTo>
                  <a:lnTo>
                    <a:pt x="4436" y="23310"/>
                  </a:lnTo>
                  <a:lnTo>
                    <a:pt x="4332" y="23205"/>
                  </a:lnTo>
                  <a:lnTo>
                    <a:pt x="4185" y="23142"/>
                  </a:lnTo>
                  <a:lnTo>
                    <a:pt x="4164" y="23121"/>
                  </a:lnTo>
                  <a:lnTo>
                    <a:pt x="4081" y="23121"/>
                  </a:lnTo>
                  <a:lnTo>
                    <a:pt x="4018" y="23142"/>
                  </a:lnTo>
                  <a:lnTo>
                    <a:pt x="3913" y="23142"/>
                  </a:lnTo>
                  <a:lnTo>
                    <a:pt x="3892" y="23132"/>
                  </a:lnTo>
                  <a:lnTo>
                    <a:pt x="3892" y="23132"/>
                  </a:lnTo>
                  <a:lnTo>
                    <a:pt x="3913" y="23121"/>
                  </a:lnTo>
                  <a:lnTo>
                    <a:pt x="3976" y="23121"/>
                  </a:lnTo>
                  <a:lnTo>
                    <a:pt x="4123" y="23100"/>
                  </a:lnTo>
                  <a:lnTo>
                    <a:pt x="4164" y="23038"/>
                  </a:lnTo>
                  <a:lnTo>
                    <a:pt x="4185" y="23038"/>
                  </a:lnTo>
                  <a:lnTo>
                    <a:pt x="4185" y="23100"/>
                  </a:lnTo>
                  <a:lnTo>
                    <a:pt x="4248" y="23121"/>
                  </a:lnTo>
                  <a:lnTo>
                    <a:pt x="4332" y="23121"/>
                  </a:lnTo>
                  <a:lnTo>
                    <a:pt x="4436" y="23247"/>
                  </a:lnTo>
                  <a:lnTo>
                    <a:pt x="4478" y="23268"/>
                  </a:lnTo>
                  <a:lnTo>
                    <a:pt x="4562" y="23226"/>
                  </a:lnTo>
                  <a:lnTo>
                    <a:pt x="4604" y="23142"/>
                  </a:lnTo>
                  <a:lnTo>
                    <a:pt x="4604" y="23059"/>
                  </a:lnTo>
                  <a:lnTo>
                    <a:pt x="4583" y="23017"/>
                  </a:lnTo>
                  <a:lnTo>
                    <a:pt x="4583" y="22954"/>
                  </a:lnTo>
                  <a:lnTo>
                    <a:pt x="4688" y="22954"/>
                  </a:lnTo>
                  <a:lnTo>
                    <a:pt x="4709" y="22933"/>
                  </a:lnTo>
                  <a:close/>
                  <a:moveTo>
                    <a:pt x="4269" y="25193"/>
                  </a:moveTo>
                  <a:lnTo>
                    <a:pt x="4290" y="25277"/>
                  </a:lnTo>
                  <a:lnTo>
                    <a:pt x="4395" y="25297"/>
                  </a:lnTo>
                  <a:lnTo>
                    <a:pt x="4436" y="25339"/>
                  </a:lnTo>
                  <a:lnTo>
                    <a:pt x="4353" y="25339"/>
                  </a:lnTo>
                  <a:lnTo>
                    <a:pt x="4290" y="25318"/>
                  </a:lnTo>
                  <a:lnTo>
                    <a:pt x="4123" y="25318"/>
                  </a:lnTo>
                  <a:lnTo>
                    <a:pt x="4060" y="25381"/>
                  </a:lnTo>
                  <a:lnTo>
                    <a:pt x="4039" y="25318"/>
                  </a:lnTo>
                  <a:lnTo>
                    <a:pt x="3976" y="25339"/>
                  </a:lnTo>
                  <a:lnTo>
                    <a:pt x="3955" y="25444"/>
                  </a:lnTo>
                  <a:lnTo>
                    <a:pt x="3913" y="25486"/>
                  </a:lnTo>
                  <a:lnTo>
                    <a:pt x="3851" y="25528"/>
                  </a:lnTo>
                  <a:lnTo>
                    <a:pt x="3725" y="25549"/>
                  </a:lnTo>
                  <a:lnTo>
                    <a:pt x="3641" y="25611"/>
                  </a:lnTo>
                  <a:lnTo>
                    <a:pt x="3725" y="25528"/>
                  </a:lnTo>
                  <a:lnTo>
                    <a:pt x="3830" y="25507"/>
                  </a:lnTo>
                  <a:lnTo>
                    <a:pt x="3872" y="25444"/>
                  </a:lnTo>
                  <a:lnTo>
                    <a:pt x="3913" y="25381"/>
                  </a:lnTo>
                  <a:lnTo>
                    <a:pt x="3955" y="25318"/>
                  </a:lnTo>
                  <a:lnTo>
                    <a:pt x="4018" y="25318"/>
                  </a:lnTo>
                  <a:lnTo>
                    <a:pt x="4227" y="25193"/>
                  </a:lnTo>
                  <a:close/>
                  <a:moveTo>
                    <a:pt x="16614" y="1"/>
                  </a:moveTo>
                  <a:lnTo>
                    <a:pt x="16530" y="22"/>
                  </a:lnTo>
                  <a:lnTo>
                    <a:pt x="16489" y="84"/>
                  </a:lnTo>
                  <a:lnTo>
                    <a:pt x="16489" y="168"/>
                  </a:lnTo>
                  <a:lnTo>
                    <a:pt x="16509" y="273"/>
                  </a:lnTo>
                  <a:lnTo>
                    <a:pt x="16509" y="336"/>
                  </a:lnTo>
                  <a:lnTo>
                    <a:pt x="16468" y="398"/>
                  </a:lnTo>
                  <a:lnTo>
                    <a:pt x="16405" y="336"/>
                  </a:lnTo>
                  <a:lnTo>
                    <a:pt x="16384" y="210"/>
                  </a:lnTo>
                  <a:lnTo>
                    <a:pt x="16321" y="126"/>
                  </a:lnTo>
                  <a:lnTo>
                    <a:pt x="16279" y="126"/>
                  </a:lnTo>
                  <a:lnTo>
                    <a:pt x="16216" y="84"/>
                  </a:lnTo>
                  <a:lnTo>
                    <a:pt x="16175" y="64"/>
                  </a:lnTo>
                  <a:lnTo>
                    <a:pt x="16154" y="105"/>
                  </a:lnTo>
                  <a:lnTo>
                    <a:pt x="16112" y="210"/>
                  </a:lnTo>
                  <a:lnTo>
                    <a:pt x="16070" y="273"/>
                  </a:lnTo>
                  <a:lnTo>
                    <a:pt x="15986" y="231"/>
                  </a:lnTo>
                  <a:lnTo>
                    <a:pt x="15903" y="273"/>
                  </a:lnTo>
                  <a:lnTo>
                    <a:pt x="15882" y="377"/>
                  </a:lnTo>
                  <a:lnTo>
                    <a:pt x="15924" y="440"/>
                  </a:lnTo>
                  <a:lnTo>
                    <a:pt x="15965" y="503"/>
                  </a:lnTo>
                  <a:lnTo>
                    <a:pt x="15882" y="587"/>
                  </a:lnTo>
                  <a:lnTo>
                    <a:pt x="15777" y="712"/>
                  </a:lnTo>
                  <a:lnTo>
                    <a:pt x="15777" y="754"/>
                  </a:lnTo>
                  <a:lnTo>
                    <a:pt x="15861" y="796"/>
                  </a:lnTo>
                  <a:lnTo>
                    <a:pt x="15882" y="838"/>
                  </a:lnTo>
                  <a:lnTo>
                    <a:pt x="15840" y="901"/>
                  </a:lnTo>
                  <a:lnTo>
                    <a:pt x="15777" y="901"/>
                  </a:lnTo>
                  <a:lnTo>
                    <a:pt x="15631" y="817"/>
                  </a:lnTo>
                  <a:lnTo>
                    <a:pt x="15421" y="817"/>
                  </a:lnTo>
                  <a:lnTo>
                    <a:pt x="15380" y="963"/>
                  </a:lnTo>
                  <a:lnTo>
                    <a:pt x="15421" y="1131"/>
                  </a:lnTo>
                  <a:lnTo>
                    <a:pt x="15484" y="1277"/>
                  </a:lnTo>
                  <a:lnTo>
                    <a:pt x="15631" y="1340"/>
                  </a:lnTo>
                  <a:lnTo>
                    <a:pt x="15672" y="1382"/>
                  </a:lnTo>
                  <a:lnTo>
                    <a:pt x="15672" y="1445"/>
                  </a:lnTo>
                  <a:lnTo>
                    <a:pt x="15547" y="1403"/>
                  </a:lnTo>
                  <a:lnTo>
                    <a:pt x="15421" y="1340"/>
                  </a:lnTo>
                  <a:lnTo>
                    <a:pt x="15317" y="1152"/>
                  </a:lnTo>
                  <a:lnTo>
                    <a:pt x="15128" y="1026"/>
                  </a:lnTo>
                  <a:lnTo>
                    <a:pt x="15045" y="963"/>
                  </a:lnTo>
                  <a:lnTo>
                    <a:pt x="15024" y="1026"/>
                  </a:lnTo>
                  <a:lnTo>
                    <a:pt x="15045" y="1068"/>
                  </a:lnTo>
                  <a:lnTo>
                    <a:pt x="15045" y="1173"/>
                  </a:lnTo>
                  <a:lnTo>
                    <a:pt x="15066" y="1256"/>
                  </a:lnTo>
                  <a:lnTo>
                    <a:pt x="15128" y="1340"/>
                  </a:lnTo>
                  <a:lnTo>
                    <a:pt x="15128" y="1465"/>
                  </a:lnTo>
                  <a:lnTo>
                    <a:pt x="15045" y="1549"/>
                  </a:lnTo>
                  <a:lnTo>
                    <a:pt x="15045" y="1382"/>
                  </a:lnTo>
                  <a:lnTo>
                    <a:pt x="15003" y="1256"/>
                  </a:lnTo>
                  <a:lnTo>
                    <a:pt x="14919" y="1110"/>
                  </a:lnTo>
                  <a:lnTo>
                    <a:pt x="14919" y="1026"/>
                  </a:lnTo>
                  <a:lnTo>
                    <a:pt x="14836" y="921"/>
                  </a:lnTo>
                  <a:lnTo>
                    <a:pt x="14731" y="859"/>
                  </a:lnTo>
                  <a:lnTo>
                    <a:pt x="14647" y="984"/>
                  </a:lnTo>
                  <a:lnTo>
                    <a:pt x="14605" y="1068"/>
                  </a:lnTo>
                  <a:lnTo>
                    <a:pt x="14543" y="984"/>
                  </a:lnTo>
                  <a:lnTo>
                    <a:pt x="14605" y="921"/>
                  </a:lnTo>
                  <a:lnTo>
                    <a:pt x="14605" y="859"/>
                  </a:lnTo>
                  <a:lnTo>
                    <a:pt x="14522" y="817"/>
                  </a:lnTo>
                  <a:lnTo>
                    <a:pt x="14501" y="733"/>
                  </a:lnTo>
                  <a:lnTo>
                    <a:pt x="14480" y="691"/>
                  </a:lnTo>
                  <a:lnTo>
                    <a:pt x="14375" y="691"/>
                  </a:lnTo>
                  <a:lnTo>
                    <a:pt x="14292" y="733"/>
                  </a:lnTo>
                  <a:lnTo>
                    <a:pt x="14271" y="712"/>
                  </a:lnTo>
                  <a:lnTo>
                    <a:pt x="14292" y="628"/>
                  </a:lnTo>
                  <a:lnTo>
                    <a:pt x="14375" y="545"/>
                  </a:lnTo>
                  <a:lnTo>
                    <a:pt x="14271" y="566"/>
                  </a:lnTo>
                  <a:lnTo>
                    <a:pt x="14166" y="670"/>
                  </a:lnTo>
                  <a:lnTo>
                    <a:pt x="14124" y="754"/>
                  </a:lnTo>
                  <a:lnTo>
                    <a:pt x="14020" y="817"/>
                  </a:lnTo>
                  <a:lnTo>
                    <a:pt x="13957" y="838"/>
                  </a:lnTo>
                  <a:lnTo>
                    <a:pt x="13852" y="984"/>
                  </a:lnTo>
                  <a:lnTo>
                    <a:pt x="13810" y="984"/>
                  </a:lnTo>
                  <a:lnTo>
                    <a:pt x="13768" y="880"/>
                  </a:lnTo>
                  <a:lnTo>
                    <a:pt x="13685" y="817"/>
                  </a:lnTo>
                  <a:lnTo>
                    <a:pt x="13643" y="817"/>
                  </a:lnTo>
                  <a:lnTo>
                    <a:pt x="13601" y="880"/>
                  </a:lnTo>
                  <a:lnTo>
                    <a:pt x="13580" y="963"/>
                  </a:lnTo>
                  <a:lnTo>
                    <a:pt x="13601" y="1089"/>
                  </a:lnTo>
                  <a:lnTo>
                    <a:pt x="13768" y="1193"/>
                  </a:lnTo>
                  <a:lnTo>
                    <a:pt x="13768" y="1256"/>
                  </a:lnTo>
                  <a:lnTo>
                    <a:pt x="13685" y="1256"/>
                  </a:lnTo>
                  <a:lnTo>
                    <a:pt x="13643" y="1382"/>
                  </a:lnTo>
                  <a:lnTo>
                    <a:pt x="13643" y="1507"/>
                  </a:lnTo>
                  <a:lnTo>
                    <a:pt x="13768" y="1591"/>
                  </a:lnTo>
                  <a:lnTo>
                    <a:pt x="13852" y="1570"/>
                  </a:lnTo>
                  <a:lnTo>
                    <a:pt x="13915" y="1507"/>
                  </a:lnTo>
                  <a:lnTo>
                    <a:pt x="14103" y="1507"/>
                  </a:lnTo>
                  <a:lnTo>
                    <a:pt x="14229" y="1675"/>
                  </a:lnTo>
                  <a:lnTo>
                    <a:pt x="14333" y="1717"/>
                  </a:lnTo>
                  <a:lnTo>
                    <a:pt x="14396" y="1800"/>
                  </a:lnTo>
                  <a:lnTo>
                    <a:pt x="14375" y="1863"/>
                  </a:lnTo>
                  <a:lnTo>
                    <a:pt x="14375" y="1926"/>
                  </a:lnTo>
                  <a:lnTo>
                    <a:pt x="14396" y="2072"/>
                  </a:lnTo>
                  <a:lnTo>
                    <a:pt x="14333" y="2219"/>
                  </a:lnTo>
                  <a:lnTo>
                    <a:pt x="14333" y="2302"/>
                  </a:lnTo>
                  <a:lnTo>
                    <a:pt x="14417" y="2407"/>
                  </a:lnTo>
                  <a:lnTo>
                    <a:pt x="14417" y="2533"/>
                  </a:lnTo>
                  <a:lnTo>
                    <a:pt x="14438" y="2616"/>
                  </a:lnTo>
                  <a:lnTo>
                    <a:pt x="14543" y="2700"/>
                  </a:lnTo>
                  <a:lnTo>
                    <a:pt x="14626" y="2700"/>
                  </a:lnTo>
                  <a:lnTo>
                    <a:pt x="14710" y="2784"/>
                  </a:lnTo>
                  <a:lnTo>
                    <a:pt x="14836" y="2846"/>
                  </a:lnTo>
                  <a:lnTo>
                    <a:pt x="14836" y="2909"/>
                  </a:lnTo>
                  <a:lnTo>
                    <a:pt x="14856" y="2993"/>
                  </a:lnTo>
                  <a:lnTo>
                    <a:pt x="14731" y="2888"/>
                  </a:lnTo>
                  <a:lnTo>
                    <a:pt x="14584" y="2805"/>
                  </a:lnTo>
                  <a:lnTo>
                    <a:pt x="14417" y="2805"/>
                  </a:lnTo>
                  <a:lnTo>
                    <a:pt x="14333" y="2742"/>
                  </a:lnTo>
                  <a:lnTo>
                    <a:pt x="14312" y="2679"/>
                  </a:lnTo>
                  <a:lnTo>
                    <a:pt x="14312" y="2533"/>
                  </a:lnTo>
                  <a:lnTo>
                    <a:pt x="14271" y="2323"/>
                  </a:lnTo>
                  <a:lnTo>
                    <a:pt x="14312" y="2219"/>
                  </a:lnTo>
                  <a:lnTo>
                    <a:pt x="14312" y="2114"/>
                  </a:lnTo>
                  <a:lnTo>
                    <a:pt x="14208" y="2009"/>
                  </a:lnTo>
                  <a:lnTo>
                    <a:pt x="14208" y="1926"/>
                  </a:lnTo>
                  <a:lnTo>
                    <a:pt x="14166" y="1779"/>
                  </a:lnTo>
                  <a:lnTo>
                    <a:pt x="14103" y="1737"/>
                  </a:lnTo>
                  <a:lnTo>
                    <a:pt x="14020" y="1696"/>
                  </a:lnTo>
                  <a:lnTo>
                    <a:pt x="13957" y="1654"/>
                  </a:lnTo>
                  <a:lnTo>
                    <a:pt x="13852" y="1633"/>
                  </a:lnTo>
                  <a:lnTo>
                    <a:pt x="13748" y="1675"/>
                  </a:lnTo>
                  <a:lnTo>
                    <a:pt x="13601" y="1696"/>
                  </a:lnTo>
                  <a:lnTo>
                    <a:pt x="13538" y="1675"/>
                  </a:lnTo>
                  <a:lnTo>
                    <a:pt x="13476" y="1675"/>
                  </a:lnTo>
                  <a:lnTo>
                    <a:pt x="13434" y="1863"/>
                  </a:lnTo>
                  <a:lnTo>
                    <a:pt x="13476" y="1905"/>
                  </a:lnTo>
                  <a:lnTo>
                    <a:pt x="13476" y="2009"/>
                  </a:lnTo>
                  <a:lnTo>
                    <a:pt x="13434" y="2072"/>
                  </a:lnTo>
                  <a:lnTo>
                    <a:pt x="13266" y="1989"/>
                  </a:lnTo>
                  <a:lnTo>
                    <a:pt x="13078" y="1779"/>
                  </a:lnTo>
                  <a:lnTo>
                    <a:pt x="13036" y="1779"/>
                  </a:lnTo>
                  <a:lnTo>
                    <a:pt x="12973" y="1821"/>
                  </a:lnTo>
                  <a:lnTo>
                    <a:pt x="12931" y="1821"/>
                  </a:lnTo>
                  <a:lnTo>
                    <a:pt x="12869" y="1758"/>
                  </a:lnTo>
                  <a:lnTo>
                    <a:pt x="12701" y="1717"/>
                  </a:lnTo>
                  <a:lnTo>
                    <a:pt x="12639" y="1779"/>
                  </a:lnTo>
                  <a:lnTo>
                    <a:pt x="12639" y="1884"/>
                  </a:lnTo>
                  <a:lnTo>
                    <a:pt x="12701" y="2009"/>
                  </a:lnTo>
                  <a:lnTo>
                    <a:pt x="12639" y="2093"/>
                  </a:lnTo>
                  <a:lnTo>
                    <a:pt x="12701" y="2198"/>
                  </a:lnTo>
                  <a:lnTo>
                    <a:pt x="12743" y="2344"/>
                  </a:lnTo>
                  <a:lnTo>
                    <a:pt x="12722" y="2491"/>
                  </a:lnTo>
                  <a:lnTo>
                    <a:pt x="12743" y="2533"/>
                  </a:lnTo>
                  <a:lnTo>
                    <a:pt x="12764" y="2700"/>
                  </a:lnTo>
                  <a:lnTo>
                    <a:pt x="12743" y="2742"/>
                  </a:lnTo>
                  <a:lnTo>
                    <a:pt x="12743" y="2846"/>
                  </a:lnTo>
                  <a:lnTo>
                    <a:pt x="12827" y="3014"/>
                  </a:lnTo>
                  <a:lnTo>
                    <a:pt x="12848" y="3118"/>
                  </a:lnTo>
                  <a:lnTo>
                    <a:pt x="12827" y="3265"/>
                  </a:lnTo>
                  <a:lnTo>
                    <a:pt x="12827" y="3349"/>
                  </a:lnTo>
                  <a:lnTo>
                    <a:pt x="12911" y="3453"/>
                  </a:lnTo>
                  <a:lnTo>
                    <a:pt x="12931" y="3579"/>
                  </a:lnTo>
                  <a:lnTo>
                    <a:pt x="12931" y="3662"/>
                  </a:lnTo>
                  <a:lnTo>
                    <a:pt x="13057" y="3767"/>
                  </a:lnTo>
                  <a:lnTo>
                    <a:pt x="13120" y="3851"/>
                  </a:lnTo>
                  <a:lnTo>
                    <a:pt x="13120" y="3955"/>
                  </a:lnTo>
                  <a:lnTo>
                    <a:pt x="13162" y="3997"/>
                  </a:lnTo>
                  <a:lnTo>
                    <a:pt x="13245" y="3997"/>
                  </a:lnTo>
                  <a:lnTo>
                    <a:pt x="13245" y="4060"/>
                  </a:lnTo>
                  <a:lnTo>
                    <a:pt x="13266" y="4123"/>
                  </a:lnTo>
                  <a:lnTo>
                    <a:pt x="13371" y="4186"/>
                  </a:lnTo>
                  <a:lnTo>
                    <a:pt x="13392" y="4206"/>
                  </a:lnTo>
                  <a:lnTo>
                    <a:pt x="13371" y="4227"/>
                  </a:lnTo>
                  <a:lnTo>
                    <a:pt x="13266" y="4227"/>
                  </a:lnTo>
                  <a:lnTo>
                    <a:pt x="13224" y="4206"/>
                  </a:lnTo>
                  <a:lnTo>
                    <a:pt x="13141" y="4206"/>
                  </a:lnTo>
                  <a:lnTo>
                    <a:pt x="13078" y="4165"/>
                  </a:lnTo>
                  <a:lnTo>
                    <a:pt x="13078" y="4081"/>
                  </a:lnTo>
                  <a:lnTo>
                    <a:pt x="13057" y="4018"/>
                  </a:lnTo>
                  <a:lnTo>
                    <a:pt x="12973" y="3997"/>
                  </a:lnTo>
                  <a:lnTo>
                    <a:pt x="12911" y="4018"/>
                  </a:lnTo>
                  <a:lnTo>
                    <a:pt x="12848" y="4018"/>
                  </a:lnTo>
                  <a:lnTo>
                    <a:pt x="12827" y="3976"/>
                  </a:lnTo>
                  <a:lnTo>
                    <a:pt x="12827" y="3872"/>
                  </a:lnTo>
                  <a:lnTo>
                    <a:pt x="12806" y="3851"/>
                  </a:lnTo>
                  <a:lnTo>
                    <a:pt x="12743" y="3893"/>
                  </a:lnTo>
                  <a:lnTo>
                    <a:pt x="12659" y="4060"/>
                  </a:lnTo>
                  <a:lnTo>
                    <a:pt x="12534" y="4102"/>
                  </a:lnTo>
                  <a:lnTo>
                    <a:pt x="12450" y="4102"/>
                  </a:lnTo>
                  <a:lnTo>
                    <a:pt x="12325" y="3997"/>
                  </a:lnTo>
                  <a:lnTo>
                    <a:pt x="12220" y="3997"/>
                  </a:lnTo>
                  <a:lnTo>
                    <a:pt x="12178" y="3914"/>
                  </a:lnTo>
                  <a:lnTo>
                    <a:pt x="12178" y="3809"/>
                  </a:lnTo>
                  <a:lnTo>
                    <a:pt x="12199" y="3683"/>
                  </a:lnTo>
                  <a:lnTo>
                    <a:pt x="12115" y="3495"/>
                  </a:lnTo>
                  <a:lnTo>
                    <a:pt x="12074" y="3453"/>
                  </a:lnTo>
                  <a:lnTo>
                    <a:pt x="12032" y="3328"/>
                  </a:lnTo>
                  <a:lnTo>
                    <a:pt x="12032" y="3244"/>
                  </a:lnTo>
                  <a:lnTo>
                    <a:pt x="12095" y="3181"/>
                  </a:lnTo>
                  <a:lnTo>
                    <a:pt x="12115" y="3139"/>
                  </a:lnTo>
                  <a:lnTo>
                    <a:pt x="12095" y="2867"/>
                  </a:lnTo>
                  <a:lnTo>
                    <a:pt x="12011" y="2742"/>
                  </a:lnTo>
                  <a:lnTo>
                    <a:pt x="11906" y="2595"/>
                  </a:lnTo>
                  <a:lnTo>
                    <a:pt x="11906" y="2491"/>
                  </a:lnTo>
                  <a:lnTo>
                    <a:pt x="11802" y="2240"/>
                  </a:lnTo>
                  <a:lnTo>
                    <a:pt x="11760" y="2135"/>
                  </a:lnTo>
                  <a:lnTo>
                    <a:pt x="11676" y="2093"/>
                  </a:lnTo>
                  <a:lnTo>
                    <a:pt x="11655" y="2009"/>
                  </a:lnTo>
                  <a:lnTo>
                    <a:pt x="11571" y="1989"/>
                  </a:lnTo>
                  <a:lnTo>
                    <a:pt x="11467" y="1968"/>
                  </a:lnTo>
                  <a:lnTo>
                    <a:pt x="11383" y="1905"/>
                  </a:lnTo>
                  <a:lnTo>
                    <a:pt x="11279" y="1926"/>
                  </a:lnTo>
                  <a:lnTo>
                    <a:pt x="11237" y="1989"/>
                  </a:lnTo>
                  <a:lnTo>
                    <a:pt x="11237" y="2114"/>
                  </a:lnTo>
                  <a:lnTo>
                    <a:pt x="11195" y="2177"/>
                  </a:lnTo>
                  <a:lnTo>
                    <a:pt x="11237" y="2240"/>
                  </a:lnTo>
                  <a:lnTo>
                    <a:pt x="11195" y="2323"/>
                  </a:lnTo>
                  <a:lnTo>
                    <a:pt x="11132" y="2533"/>
                  </a:lnTo>
                  <a:lnTo>
                    <a:pt x="11132" y="2658"/>
                  </a:lnTo>
                  <a:lnTo>
                    <a:pt x="11153" y="2825"/>
                  </a:lnTo>
                  <a:lnTo>
                    <a:pt x="11195" y="2867"/>
                  </a:lnTo>
                  <a:lnTo>
                    <a:pt x="11174" y="3035"/>
                  </a:lnTo>
                  <a:lnTo>
                    <a:pt x="11132" y="3181"/>
                  </a:lnTo>
                  <a:lnTo>
                    <a:pt x="11153" y="3286"/>
                  </a:lnTo>
                  <a:lnTo>
                    <a:pt x="11153" y="3495"/>
                  </a:lnTo>
                  <a:lnTo>
                    <a:pt x="11090" y="3537"/>
                  </a:lnTo>
                  <a:lnTo>
                    <a:pt x="11048" y="3474"/>
                  </a:lnTo>
                  <a:lnTo>
                    <a:pt x="10986" y="3453"/>
                  </a:lnTo>
                  <a:lnTo>
                    <a:pt x="10944" y="3495"/>
                  </a:lnTo>
                  <a:lnTo>
                    <a:pt x="10860" y="3474"/>
                  </a:lnTo>
                  <a:lnTo>
                    <a:pt x="10839" y="3453"/>
                  </a:lnTo>
                  <a:lnTo>
                    <a:pt x="10755" y="3432"/>
                  </a:lnTo>
                  <a:lnTo>
                    <a:pt x="10630" y="3390"/>
                  </a:lnTo>
                  <a:lnTo>
                    <a:pt x="10546" y="3328"/>
                  </a:lnTo>
                  <a:lnTo>
                    <a:pt x="10504" y="3328"/>
                  </a:lnTo>
                  <a:lnTo>
                    <a:pt x="10462" y="3349"/>
                  </a:lnTo>
                  <a:lnTo>
                    <a:pt x="10504" y="3432"/>
                  </a:lnTo>
                  <a:lnTo>
                    <a:pt x="10567" y="3495"/>
                  </a:lnTo>
                  <a:lnTo>
                    <a:pt x="10567" y="3558"/>
                  </a:lnTo>
                  <a:lnTo>
                    <a:pt x="10546" y="3600"/>
                  </a:lnTo>
                  <a:lnTo>
                    <a:pt x="10525" y="3662"/>
                  </a:lnTo>
                  <a:lnTo>
                    <a:pt x="10462" y="3662"/>
                  </a:lnTo>
                  <a:lnTo>
                    <a:pt x="10442" y="3641"/>
                  </a:lnTo>
                  <a:lnTo>
                    <a:pt x="10358" y="3641"/>
                  </a:lnTo>
                  <a:lnTo>
                    <a:pt x="10316" y="3579"/>
                  </a:lnTo>
                  <a:lnTo>
                    <a:pt x="10316" y="3432"/>
                  </a:lnTo>
                  <a:lnTo>
                    <a:pt x="10232" y="3286"/>
                  </a:lnTo>
                  <a:lnTo>
                    <a:pt x="10211" y="3160"/>
                  </a:lnTo>
                  <a:lnTo>
                    <a:pt x="10190" y="3056"/>
                  </a:lnTo>
                  <a:lnTo>
                    <a:pt x="10107" y="2972"/>
                  </a:lnTo>
                  <a:lnTo>
                    <a:pt x="10107" y="2909"/>
                  </a:lnTo>
                  <a:lnTo>
                    <a:pt x="10044" y="2825"/>
                  </a:lnTo>
                  <a:lnTo>
                    <a:pt x="9981" y="2909"/>
                  </a:lnTo>
                  <a:lnTo>
                    <a:pt x="10023" y="2993"/>
                  </a:lnTo>
                  <a:lnTo>
                    <a:pt x="9981" y="3035"/>
                  </a:lnTo>
                  <a:lnTo>
                    <a:pt x="9981" y="3118"/>
                  </a:lnTo>
                  <a:lnTo>
                    <a:pt x="9939" y="3202"/>
                  </a:lnTo>
                  <a:lnTo>
                    <a:pt x="9898" y="3244"/>
                  </a:lnTo>
                  <a:lnTo>
                    <a:pt x="9814" y="3265"/>
                  </a:lnTo>
                  <a:lnTo>
                    <a:pt x="9772" y="3369"/>
                  </a:lnTo>
                  <a:lnTo>
                    <a:pt x="9667" y="3537"/>
                  </a:lnTo>
                  <a:lnTo>
                    <a:pt x="9584" y="3621"/>
                  </a:lnTo>
                  <a:lnTo>
                    <a:pt x="9584" y="3662"/>
                  </a:lnTo>
                  <a:lnTo>
                    <a:pt x="9521" y="3725"/>
                  </a:lnTo>
                  <a:lnTo>
                    <a:pt x="9458" y="3851"/>
                  </a:lnTo>
                  <a:lnTo>
                    <a:pt x="9395" y="3851"/>
                  </a:lnTo>
                  <a:lnTo>
                    <a:pt x="9374" y="3788"/>
                  </a:lnTo>
                  <a:lnTo>
                    <a:pt x="9395" y="3683"/>
                  </a:lnTo>
                  <a:lnTo>
                    <a:pt x="9479" y="3579"/>
                  </a:lnTo>
                  <a:lnTo>
                    <a:pt x="9500" y="3474"/>
                  </a:lnTo>
                  <a:lnTo>
                    <a:pt x="9563" y="3432"/>
                  </a:lnTo>
                  <a:lnTo>
                    <a:pt x="9667" y="3369"/>
                  </a:lnTo>
                  <a:lnTo>
                    <a:pt x="9709" y="3244"/>
                  </a:lnTo>
                  <a:lnTo>
                    <a:pt x="9793" y="3160"/>
                  </a:lnTo>
                  <a:lnTo>
                    <a:pt x="9814" y="3077"/>
                  </a:lnTo>
                  <a:lnTo>
                    <a:pt x="9814" y="3035"/>
                  </a:lnTo>
                  <a:lnTo>
                    <a:pt x="9772" y="2993"/>
                  </a:lnTo>
                  <a:lnTo>
                    <a:pt x="9793" y="2930"/>
                  </a:lnTo>
                  <a:lnTo>
                    <a:pt x="9877" y="2909"/>
                  </a:lnTo>
                  <a:lnTo>
                    <a:pt x="9898" y="2825"/>
                  </a:lnTo>
                  <a:lnTo>
                    <a:pt x="9898" y="2742"/>
                  </a:lnTo>
                  <a:lnTo>
                    <a:pt x="9939" y="2637"/>
                  </a:lnTo>
                  <a:lnTo>
                    <a:pt x="10023" y="2470"/>
                  </a:lnTo>
                  <a:lnTo>
                    <a:pt x="10023" y="2365"/>
                  </a:lnTo>
                  <a:lnTo>
                    <a:pt x="10086" y="2198"/>
                  </a:lnTo>
                  <a:lnTo>
                    <a:pt x="10107" y="1947"/>
                  </a:lnTo>
                  <a:lnTo>
                    <a:pt x="10086" y="1863"/>
                  </a:lnTo>
                  <a:lnTo>
                    <a:pt x="9918" y="1842"/>
                  </a:lnTo>
                  <a:lnTo>
                    <a:pt x="9814" y="1863"/>
                  </a:lnTo>
                  <a:lnTo>
                    <a:pt x="9709" y="1947"/>
                  </a:lnTo>
                  <a:lnTo>
                    <a:pt x="9605" y="1884"/>
                  </a:lnTo>
                  <a:lnTo>
                    <a:pt x="9521" y="1863"/>
                  </a:lnTo>
                  <a:lnTo>
                    <a:pt x="9479" y="1884"/>
                  </a:lnTo>
                  <a:lnTo>
                    <a:pt x="9500" y="1968"/>
                  </a:lnTo>
                  <a:lnTo>
                    <a:pt x="9584" y="2051"/>
                  </a:lnTo>
                  <a:lnTo>
                    <a:pt x="9584" y="2198"/>
                  </a:lnTo>
                  <a:lnTo>
                    <a:pt x="9563" y="2281"/>
                  </a:lnTo>
                  <a:lnTo>
                    <a:pt x="9500" y="2219"/>
                  </a:lnTo>
                  <a:lnTo>
                    <a:pt x="9479" y="2093"/>
                  </a:lnTo>
                  <a:lnTo>
                    <a:pt x="9395" y="2009"/>
                  </a:lnTo>
                  <a:lnTo>
                    <a:pt x="9312" y="1989"/>
                  </a:lnTo>
                  <a:lnTo>
                    <a:pt x="9165" y="2114"/>
                  </a:lnTo>
                  <a:lnTo>
                    <a:pt x="9165" y="2219"/>
                  </a:lnTo>
                  <a:lnTo>
                    <a:pt x="9207" y="2302"/>
                  </a:lnTo>
                  <a:lnTo>
                    <a:pt x="9165" y="2386"/>
                  </a:lnTo>
                  <a:lnTo>
                    <a:pt x="9061" y="2386"/>
                  </a:lnTo>
                  <a:lnTo>
                    <a:pt x="9061" y="2323"/>
                  </a:lnTo>
                  <a:lnTo>
                    <a:pt x="9061" y="2219"/>
                  </a:lnTo>
                  <a:lnTo>
                    <a:pt x="9040" y="2114"/>
                  </a:lnTo>
                  <a:lnTo>
                    <a:pt x="8956" y="2072"/>
                  </a:lnTo>
                  <a:lnTo>
                    <a:pt x="8747" y="2072"/>
                  </a:lnTo>
                  <a:lnTo>
                    <a:pt x="8538" y="2156"/>
                  </a:lnTo>
                  <a:lnTo>
                    <a:pt x="8307" y="2156"/>
                  </a:lnTo>
                  <a:lnTo>
                    <a:pt x="8140" y="2093"/>
                  </a:lnTo>
                  <a:lnTo>
                    <a:pt x="8056" y="2093"/>
                  </a:lnTo>
                  <a:lnTo>
                    <a:pt x="7994" y="2114"/>
                  </a:lnTo>
                  <a:lnTo>
                    <a:pt x="7910" y="2093"/>
                  </a:lnTo>
                  <a:lnTo>
                    <a:pt x="7805" y="2093"/>
                  </a:lnTo>
                  <a:lnTo>
                    <a:pt x="7701" y="2177"/>
                  </a:lnTo>
                  <a:lnTo>
                    <a:pt x="7680" y="2219"/>
                  </a:lnTo>
                  <a:lnTo>
                    <a:pt x="7722" y="2302"/>
                  </a:lnTo>
                  <a:lnTo>
                    <a:pt x="7722" y="2386"/>
                  </a:lnTo>
                  <a:lnTo>
                    <a:pt x="7784" y="2491"/>
                  </a:lnTo>
                  <a:lnTo>
                    <a:pt x="7805" y="2533"/>
                  </a:lnTo>
                  <a:lnTo>
                    <a:pt x="7784" y="2616"/>
                  </a:lnTo>
                  <a:lnTo>
                    <a:pt x="7722" y="2784"/>
                  </a:lnTo>
                  <a:lnTo>
                    <a:pt x="7742" y="2930"/>
                  </a:lnTo>
                  <a:lnTo>
                    <a:pt x="7889" y="3118"/>
                  </a:lnTo>
                  <a:lnTo>
                    <a:pt x="7889" y="3223"/>
                  </a:lnTo>
                  <a:lnTo>
                    <a:pt x="7910" y="3432"/>
                  </a:lnTo>
                  <a:lnTo>
                    <a:pt x="7889" y="3453"/>
                  </a:lnTo>
                  <a:lnTo>
                    <a:pt x="7826" y="3411"/>
                  </a:lnTo>
                  <a:lnTo>
                    <a:pt x="7784" y="3307"/>
                  </a:lnTo>
                  <a:lnTo>
                    <a:pt x="7638" y="3160"/>
                  </a:lnTo>
                  <a:lnTo>
                    <a:pt x="7596" y="3118"/>
                  </a:lnTo>
                  <a:lnTo>
                    <a:pt x="7596" y="2909"/>
                  </a:lnTo>
                  <a:lnTo>
                    <a:pt x="7617" y="2700"/>
                  </a:lnTo>
                  <a:lnTo>
                    <a:pt x="7617" y="2595"/>
                  </a:lnTo>
                  <a:lnTo>
                    <a:pt x="7512" y="2428"/>
                  </a:lnTo>
                  <a:lnTo>
                    <a:pt x="7512" y="2323"/>
                  </a:lnTo>
                  <a:lnTo>
                    <a:pt x="7491" y="2281"/>
                  </a:lnTo>
                  <a:lnTo>
                    <a:pt x="7429" y="2261"/>
                  </a:lnTo>
                  <a:lnTo>
                    <a:pt x="7303" y="2302"/>
                  </a:lnTo>
                  <a:lnTo>
                    <a:pt x="7177" y="2386"/>
                  </a:lnTo>
                  <a:lnTo>
                    <a:pt x="7010" y="2407"/>
                  </a:lnTo>
                  <a:lnTo>
                    <a:pt x="6947" y="2470"/>
                  </a:lnTo>
                  <a:lnTo>
                    <a:pt x="6905" y="2595"/>
                  </a:lnTo>
                  <a:lnTo>
                    <a:pt x="6947" y="2700"/>
                  </a:lnTo>
                  <a:lnTo>
                    <a:pt x="6905" y="2825"/>
                  </a:lnTo>
                  <a:lnTo>
                    <a:pt x="6843" y="2930"/>
                  </a:lnTo>
                  <a:lnTo>
                    <a:pt x="6801" y="2993"/>
                  </a:lnTo>
                  <a:lnTo>
                    <a:pt x="6843" y="3035"/>
                  </a:lnTo>
                  <a:lnTo>
                    <a:pt x="6885" y="3035"/>
                  </a:lnTo>
                  <a:lnTo>
                    <a:pt x="6947" y="3056"/>
                  </a:lnTo>
                  <a:lnTo>
                    <a:pt x="6947" y="3202"/>
                  </a:lnTo>
                  <a:lnTo>
                    <a:pt x="6885" y="3307"/>
                  </a:lnTo>
                  <a:lnTo>
                    <a:pt x="6738" y="3411"/>
                  </a:lnTo>
                  <a:lnTo>
                    <a:pt x="6633" y="3411"/>
                  </a:lnTo>
                  <a:lnTo>
                    <a:pt x="6592" y="3453"/>
                  </a:lnTo>
                  <a:lnTo>
                    <a:pt x="6571" y="3558"/>
                  </a:lnTo>
                  <a:lnTo>
                    <a:pt x="6529" y="3621"/>
                  </a:lnTo>
                  <a:lnTo>
                    <a:pt x="6487" y="3683"/>
                  </a:lnTo>
                  <a:lnTo>
                    <a:pt x="6529" y="3767"/>
                  </a:lnTo>
                  <a:lnTo>
                    <a:pt x="6487" y="3830"/>
                  </a:lnTo>
                  <a:lnTo>
                    <a:pt x="6424" y="3830"/>
                  </a:lnTo>
                  <a:lnTo>
                    <a:pt x="6382" y="3851"/>
                  </a:lnTo>
                  <a:lnTo>
                    <a:pt x="6236" y="3872"/>
                  </a:lnTo>
                  <a:lnTo>
                    <a:pt x="6131" y="3830"/>
                  </a:lnTo>
                  <a:lnTo>
                    <a:pt x="6089" y="3767"/>
                  </a:lnTo>
                  <a:lnTo>
                    <a:pt x="6089" y="3683"/>
                  </a:lnTo>
                  <a:lnTo>
                    <a:pt x="6048" y="3662"/>
                  </a:lnTo>
                  <a:lnTo>
                    <a:pt x="5985" y="3662"/>
                  </a:lnTo>
                  <a:lnTo>
                    <a:pt x="5964" y="3621"/>
                  </a:lnTo>
                  <a:lnTo>
                    <a:pt x="5943" y="3537"/>
                  </a:lnTo>
                  <a:lnTo>
                    <a:pt x="5838" y="3537"/>
                  </a:lnTo>
                  <a:lnTo>
                    <a:pt x="5797" y="3579"/>
                  </a:lnTo>
                  <a:lnTo>
                    <a:pt x="5755" y="3641"/>
                  </a:lnTo>
                  <a:lnTo>
                    <a:pt x="5671" y="3641"/>
                  </a:lnTo>
                  <a:lnTo>
                    <a:pt x="5629" y="3662"/>
                  </a:lnTo>
                  <a:lnTo>
                    <a:pt x="5629" y="3830"/>
                  </a:lnTo>
                  <a:lnTo>
                    <a:pt x="5608" y="3893"/>
                  </a:lnTo>
                  <a:lnTo>
                    <a:pt x="5608" y="3997"/>
                  </a:lnTo>
                  <a:lnTo>
                    <a:pt x="5650" y="4165"/>
                  </a:lnTo>
                  <a:lnTo>
                    <a:pt x="5629" y="4353"/>
                  </a:lnTo>
                  <a:lnTo>
                    <a:pt x="5566" y="4416"/>
                  </a:lnTo>
                  <a:lnTo>
                    <a:pt x="5525" y="4416"/>
                  </a:lnTo>
                  <a:lnTo>
                    <a:pt x="5545" y="4206"/>
                  </a:lnTo>
                  <a:lnTo>
                    <a:pt x="5545" y="4060"/>
                  </a:lnTo>
                  <a:lnTo>
                    <a:pt x="5525" y="3976"/>
                  </a:lnTo>
                  <a:lnTo>
                    <a:pt x="5525" y="3767"/>
                  </a:lnTo>
                  <a:lnTo>
                    <a:pt x="5504" y="3662"/>
                  </a:lnTo>
                  <a:lnTo>
                    <a:pt x="5462" y="3641"/>
                  </a:lnTo>
                  <a:lnTo>
                    <a:pt x="5420" y="3662"/>
                  </a:lnTo>
                  <a:lnTo>
                    <a:pt x="5336" y="3662"/>
                  </a:lnTo>
                  <a:lnTo>
                    <a:pt x="5253" y="3767"/>
                  </a:lnTo>
                  <a:lnTo>
                    <a:pt x="5190" y="3788"/>
                  </a:lnTo>
                  <a:lnTo>
                    <a:pt x="5085" y="3872"/>
                  </a:lnTo>
                  <a:lnTo>
                    <a:pt x="5043" y="3955"/>
                  </a:lnTo>
                  <a:lnTo>
                    <a:pt x="5043" y="4039"/>
                  </a:lnTo>
                  <a:lnTo>
                    <a:pt x="4918" y="4186"/>
                  </a:lnTo>
                  <a:lnTo>
                    <a:pt x="4876" y="4206"/>
                  </a:lnTo>
                  <a:lnTo>
                    <a:pt x="4834" y="4165"/>
                  </a:lnTo>
                  <a:lnTo>
                    <a:pt x="4729" y="4165"/>
                  </a:lnTo>
                  <a:lnTo>
                    <a:pt x="4688" y="4186"/>
                  </a:lnTo>
                  <a:lnTo>
                    <a:pt x="4688" y="4248"/>
                  </a:lnTo>
                  <a:lnTo>
                    <a:pt x="4771" y="4269"/>
                  </a:lnTo>
                  <a:lnTo>
                    <a:pt x="4792" y="4290"/>
                  </a:lnTo>
                  <a:lnTo>
                    <a:pt x="4709" y="4311"/>
                  </a:lnTo>
                  <a:lnTo>
                    <a:pt x="4562" y="4311"/>
                  </a:lnTo>
                  <a:lnTo>
                    <a:pt x="4478" y="4353"/>
                  </a:lnTo>
                  <a:lnTo>
                    <a:pt x="4416" y="4416"/>
                  </a:lnTo>
                  <a:lnTo>
                    <a:pt x="4248" y="4478"/>
                  </a:lnTo>
                  <a:lnTo>
                    <a:pt x="4248" y="4520"/>
                  </a:lnTo>
                  <a:lnTo>
                    <a:pt x="4185" y="4583"/>
                  </a:lnTo>
                  <a:lnTo>
                    <a:pt x="4081" y="4625"/>
                  </a:lnTo>
                  <a:lnTo>
                    <a:pt x="3997" y="4625"/>
                  </a:lnTo>
                  <a:lnTo>
                    <a:pt x="3976" y="4688"/>
                  </a:lnTo>
                  <a:lnTo>
                    <a:pt x="3976" y="4771"/>
                  </a:lnTo>
                  <a:lnTo>
                    <a:pt x="4039" y="4813"/>
                  </a:lnTo>
                  <a:lnTo>
                    <a:pt x="3997" y="4876"/>
                  </a:lnTo>
                  <a:lnTo>
                    <a:pt x="3955" y="4897"/>
                  </a:lnTo>
                  <a:lnTo>
                    <a:pt x="3892" y="4939"/>
                  </a:lnTo>
                  <a:lnTo>
                    <a:pt x="3851" y="5022"/>
                  </a:lnTo>
                  <a:lnTo>
                    <a:pt x="3767" y="5043"/>
                  </a:lnTo>
                  <a:lnTo>
                    <a:pt x="3746" y="5127"/>
                  </a:lnTo>
                  <a:lnTo>
                    <a:pt x="3746" y="5169"/>
                  </a:lnTo>
                  <a:lnTo>
                    <a:pt x="3767" y="5211"/>
                  </a:lnTo>
                  <a:lnTo>
                    <a:pt x="3767" y="5294"/>
                  </a:lnTo>
                  <a:lnTo>
                    <a:pt x="3767" y="5336"/>
                  </a:lnTo>
                  <a:lnTo>
                    <a:pt x="3830" y="5357"/>
                  </a:lnTo>
                  <a:lnTo>
                    <a:pt x="3892" y="5357"/>
                  </a:lnTo>
                  <a:lnTo>
                    <a:pt x="3976" y="5420"/>
                  </a:lnTo>
                  <a:lnTo>
                    <a:pt x="4039" y="5420"/>
                  </a:lnTo>
                  <a:lnTo>
                    <a:pt x="4081" y="5357"/>
                  </a:lnTo>
                  <a:lnTo>
                    <a:pt x="4144" y="5357"/>
                  </a:lnTo>
                  <a:lnTo>
                    <a:pt x="4248" y="5441"/>
                  </a:lnTo>
                  <a:lnTo>
                    <a:pt x="4269" y="5525"/>
                  </a:lnTo>
                  <a:lnTo>
                    <a:pt x="4353" y="5525"/>
                  </a:lnTo>
                  <a:lnTo>
                    <a:pt x="4457" y="5441"/>
                  </a:lnTo>
                  <a:lnTo>
                    <a:pt x="4499" y="5441"/>
                  </a:lnTo>
                  <a:lnTo>
                    <a:pt x="4604" y="5462"/>
                  </a:lnTo>
                  <a:lnTo>
                    <a:pt x="4792" y="5462"/>
                  </a:lnTo>
                  <a:lnTo>
                    <a:pt x="4834" y="5441"/>
                  </a:lnTo>
                  <a:lnTo>
                    <a:pt x="4834" y="5336"/>
                  </a:lnTo>
                  <a:lnTo>
                    <a:pt x="4918" y="5253"/>
                  </a:lnTo>
                  <a:lnTo>
                    <a:pt x="4939" y="5253"/>
                  </a:lnTo>
                  <a:lnTo>
                    <a:pt x="4939" y="5357"/>
                  </a:lnTo>
                  <a:lnTo>
                    <a:pt x="4981" y="5378"/>
                  </a:lnTo>
                  <a:lnTo>
                    <a:pt x="4939" y="5441"/>
                  </a:lnTo>
                  <a:lnTo>
                    <a:pt x="4813" y="5483"/>
                  </a:lnTo>
                  <a:lnTo>
                    <a:pt x="4709" y="5566"/>
                  </a:lnTo>
                  <a:lnTo>
                    <a:pt x="4562" y="5546"/>
                  </a:lnTo>
                  <a:lnTo>
                    <a:pt x="4457" y="5566"/>
                  </a:lnTo>
                  <a:lnTo>
                    <a:pt x="4416" y="5629"/>
                  </a:lnTo>
                  <a:lnTo>
                    <a:pt x="4416" y="5671"/>
                  </a:lnTo>
                  <a:lnTo>
                    <a:pt x="4520" y="5755"/>
                  </a:lnTo>
                  <a:lnTo>
                    <a:pt x="4667" y="5755"/>
                  </a:lnTo>
                  <a:lnTo>
                    <a:pt x="4688" y="5776"/>
                  </a:lnTo>
                  <a:lnTo>
                    <a:pt x="4667" y="5859"/>
                  </a:lnTo>
                  <a:lnTo>
                    <a:pt x="4520" y="5943"/>
                  </a:lnTo>
                  <a:lnTo>
                    <a:pt x="4290" y="5943"/>
                  </a:lnTo>
                  <a:lnTo>
                    <a:pt x="4206" y="6048"/>
                  </a:lnTo>
                  <a:lnTo>
                    <a:pt x="4206" y="6152"/>
                  </a:lnTo>
                  <a:lnTo>
                    <a:pt x="4290" y="6194"/>
                  </a:lnTo>
                  <a:lnTo>
                    <a:pt x="4269" y="6299"/>
                  </a:lnTo>
                  <a:lnTo>
                    <a:pt x="4185" y="6320"/>
                  </a:lnTo>
                  <a:lnTo>
                    <a:pt x="4081" y="6487"/>
                  </a:lnTo>
                  <a:lnTo>
                    <a:pt x="4039" y="6571"/>
                  </a:lnTo>
                  <a:lnTo>
                    <a:pt x="3892" y="6613"/>
                  </a:lnTo>
                  <a:lnTo>
                    <a:pt x="3788" y="6738"/>
                  </a:lnTo>
                  <a:lnTo>
                    <a:pt x="3725" y="6843"/>
                  </a:lnTo>
                  <a:lnTo>
                    <a:pt x="3620" y="6947"/>
                  </a:lnTo>
                  <a:lnTo>
                    <a:pt x="3620" y="7010"/>
                  </a:lnTo>
                  <a:lnTo>
                    <a:pt x="3537" y="7031"/>
                  </a:lnTo>
                  <a:lnTo>
                    <a:pt x="3453" y="7031"/>
                  </a:lnTo>
                  <a:lnTo>
                    <a:pt x="3348" y="6947"/>
                  </a:lnTo>
                  <a:lnTo>
                    <a:pt x="3307" y="6906"/>
                  </a:lnTo>
                  <a:lnTo>
                    <a:pt x="3202" y="6885"/>
                  </a:lnTo>
                  <a:lnTo>
                    <a:pt x="3139" y="6822"/>
                  </a:lnTo>
                  <a:lnTo>
                    <a:pt x="3014" y="6801"/>
                  </a:lnTo>
                  <a:lnTo>
                    <a:pt x="2888" y="6822"/>
                  </a:lnTo>
                  <a:lnTo>
                    <a:pt x="2784" y="6885"/>
                  </a:lnTo>
                  <a:lnTo>
                    <a:pt x="2679" y="6843"/>
                  </a:lnTo>
                  <a:lnTo>
                    <a:pt x="2616" y="6822"/>
                  </a:lnTo>
                  <a:lnTo>
                    <a:pt x="2512" y="6843"/>
                  </a:lnTo>
                  <a:lnTo>
                    <a:pt x="2344" y="6843"/>
                  </a:lnTo>
                  <a:lnTo>
                    <a:pt x="2177" y="6927"/>
                  </a:lnTo>
                  <a:lnTo>
                    <a:pt x="2156" y="7010"/>
                  </a:lnTo>
                  <a:lnTo>
                    <a:pt x="2198" y="7052"/>
                  </a:lnTo>
                  <a:lnTo>
                    <a:pt x="2177" y="7115"/>
                  </a:lnTo>
                  <a:lnTo>
                    <a:pt x="2156" y="7052"/>
                  </a:lnTo>
                  <a:lnTo>
                    <a:pt x="2072" y="7052"/>
                  </a:lnTo>
                  <a:lnTo>
                    <a:pt x="1654" y="7157"/>
                  </a:lnTo>
                  <a:lnTo>
                    <a:pt x="1549" y="7157"/>
                  </a:lnTo>
                  <a:lnTo>
                    <a:pt x="1486" y="7199"/>
                  </a:lnTo>
                  <a:lnTo>
                    <a:pt x="1465" y="7199"/>
                  </a:lnTo>
                  <a:lnTo>
                    <a:pt x="1382" y="7157"/>
                  </a:lnTo>
                  <a:lnTo>
                    <a:pt x="1319" y="7219"/>
                  </a:lnTo>
                  <a:lnTo>
                    <a:pt x="1277" y="7261"/>
                  </a:lnTo>
                  <a:lnTo>
                    <a:pt x="1214" y="7303"/>
                  </a:lnTo>
                  <a:lnTo>
                    <a:pt x="1172" y="7261"/>
                  </a:lnTo>
                  <a:lnTo>
                    <a:pt x="1172" y="7240"/>
                  </a:lnTo>
                  <a:lnTo>
                    <a:pt x="1110" y="7219"/>
                  </a:lnTo>
                  <a:lnTo>
                    <a:pt x="1026" y="7219"/>
                  </a:lnTo>
                  <a:lnTo>
                    <a:pt x="942" y="7261"/>
                  </a:lnTo>
                  <a:lnTo>
                    <a:pt x="859" y="7261"/>
                  </a:lnTo>
                  <a:lnTo>
                    <a:pt x="817" y="7240"/>
                  </a:lnTo>
                  <a:lnTo>
                    <a:pt x="733" y="7240"/>
                  </a:lnTo>
                  <a:lnTo>
                    <a:pt x="691" y="7303"/>
                  </a:lnTo>
                  <a:lnTo>
                    <a:pt x="607" y="7324"/>
                  </a:lnTo>
                  <a:lnTo>
                    <a:pt x="607" y="7366"/>
                  </a:lnTo>
                  <a:lnTo>
                    <a:pt x="607" y="7429"/>
                  </a:lnTo>
                  <a:lnTo>
                    <a:pt x="419" y="7512"/>
                  </a:lnTo>
                  <a:lnTo>
                    <a:pt x="315" y="7512"/>
                  </a:lnTo>
                  <a:lnTo>
                    <a:pt x="294" y="7554"/>
                  </a:lnTo>
                  <a:lnTo>
                    <a:pt x="335" y="7638"/>
                  </a:lnTo>
                  <a:lnTo>
                    <a:pt x="419" y="7638"/>
                  </a:lnTo>
                  <a:lnTo>
                    <a:pt x="482" y="7659"/>
                  </a:lnTo>
                  <a:lnTo>
                    <a:pt x="482" y="7722"/>
                  </a:lnTo>
                  <a:lnTo>
                    <a:pt x="398" y="7722"/>
                  </a:lnTo>
                  <a:lnTo>
                    <a:pt x="377" y="7680"/>
                  </a:lnTo>
                  <a:lnTo>
                    <a:pt x="335" y="7722"/>
                  </a:lnTo>
                  <a:lnTo>
                    <a:pt x="294" y="7784"/>
                  </a:lnTo>
                  <a:lnTo>
                    <a:pt x="189" y="7847"/>
                  </a:lnTo>
                  <a:lnTo>
                    <a:pt x="105" y="7868"/>
                  </a:lnTo>
                  <a:lnTo>
                    <a:pt x="168" y="7931"/>
                  </a:lnTo>
                  <a:lnTo>
                    <a:pt x="273" y="7973"/>
                  </a:lnTo>
                  <a:lnTo>
                    <a:pt x="315" y="8035"/>
                  </a:lnTo>
                  <a:lnTo>
                    <a:pt x="419" y="8266"/>
                  </a:lnTo>
                  <a:lnTo>
                    <a:pt x="482" y="8307"/>
                  </a:lnTo>
                  <a:lnTo>
                    <a:pt x="587" y="8307"/>
                  </a:lnTo>
                  <a:lnTo>
                    <a:pt x="628" y="8349"/>
                  </a:lnTo>
                  <a:lnTo>
                    <a:pt x="649" y="8391"/>
                  </a:lnTo>
                  <a:lnTo>
                    <a:pt x="607" y="8454"/>
                  </a:lnTo>
                  <a:lnTo>
                    <a:pt x="545" y="8496"/>
                  </a:lnTo>
                  <a:lnTo>
                    <a:pt x="524" y="8559"/>
                  </a:lnTo>
                  <a:lnTo>
                    <a:pt x="587" y="8621"/>
                  </a:lnTo>
                  <a:lnTo>
                    <a:pt x="691" y="8663"/>
                  </a:lnTo>
                  <a:lnTo>
                    <a:pt x="817" y="8621"/>
                  </a:lnTo>
                  <a:lnTo>
                    <a:pt x="921" y="8559"/>
                  </a:lnTo>
                  <a:lnTo>
                    <a:pt x="963" y="8496"/>
                  </a:lnTo>
                  <a:lnTo>
                    <a:pt x="1005" y="8475"/>
                  </a:lnTo>
                  <a:lnTo>
                    <a:pt x="1047" y="8496"/>
                  </a:lnTo>
                  <a:lnTo>
                    <a:pt x="1068" y="8559"/>
                  </a:lnTo>
                  <a:lnTo>
                    <a:pt x="1005" y="8684"/>
                  </a:lnTo>
                  <a:lnTo>
                    <a:pt x="900" y="8726"/>
                  </a:lnTo>
                  <a:lnTo>
                    <a:pt x="796" y="8768"/>
                  </a:lnTo>
                  <a:lnTo>
                    <a:pt x="754" y="8810"/>
                  </a:lnTo>
                  <a:lnTo>
                    <a:pt x="796" y="8893"/>
                  </a:lnTo>
                  <a:lnTo>
                    <a:pt x="900" y="8914"/>
                  </a:lnTo>
                  <a:lnTo>
                    <a:pt x="963" y="8872"/>
                  </a:lnTo>
                  <a:lnTo>
                    <a:pt x="1110" y="8810"/>
                  </a:lnTo>
                  <a:lnTo>
                    <a:pt x="1151" y="8831"/>
                  </a:lnTo>
                  <a:lnTo>
                    <a:pt x="1151" y="8872"/>
                  </a:lnTo>
                  <a:lnTo>
                    <a:pt x="963" y="8935"/>
                  </a:lnTo>
                  <a:lnTo>
                    <a:pt x="838" y="8998"/>
                  </a:lnTo>
                  <a:lnTo>
                    <a:pt x="817" y="9040"/>
                  </a:lnTo>
                  <a:lnTo>
                    <a:pt x="1005" y="9228"/>
                  </a:lnTo>
                  <a:lnTo>
                    <a:pt x="1131" y="9291"/>
                  </a:lnTo>
                  <a:lnTo>
                    <a:pt x="1277" y="9291"/>
                  </a:lnTo>
                  <a:lnTo>
                    <a:pt x="1340" y="9228"/>
                  </a:lnTo>
                  <a:lnTo>
                    <a:pt x="1361" y="9103"/>
                  </a:lnTo>
                  <a:lnTo>
                    <a:pt x="1319" y="9040"/>
                  </a:lnTo>
                  <a:lnTo>
                    <a:pt x="1277" y="8998"/>
                  </a:lnTo>
                  <a:lnTo>
                    <a:pt x="1319" y="8977"/>
                  </a:lnTo>
                  <a:lnTo>
                    <a:pt x="1361" y="8977"/>
                  </a:lnTo>
                  <a:lnTo>
                    <a:pt x="1444" y="9082"/>
                  </a:lnTo>
                  <a:lnTo>
                    <a:pt x="1465" y="9103"/>
                  </a:lnTo>
                  <a:lnTo>
                    <a:pt x="1465" y="9144"/>
                  </a:lnTo>
                  <a:lnTo>
                    <a:pt x="1570" y="9207"/>
                  </a:lnTo>
                  <a:lnTo>
                    <a:pt x="1758" y="9228"/>
                  </a:lnTo>
                  <a:lnTo>
                    <a:pt x="1884" y="9228"/>
                  </a:lnTo>
                  <a:lnTo>
                    <a:pt x="1988" y="9144"/>
                  </a:lnTo>
                  <a:lnTo>
                    <a:pt x="2051" y="9123"/>
                  </a:lnTo>
                  <a:lnTo>
                    <a:pt x="2114" y="9144"/>
                  </a:lnTo>
                  <a:lnTo>
                    <a:pt x="2114" y="9228"/>
                  </a:lnTo>
                  <a:lnTo>
                    <a:pt x="2177" y="9291"/>
                  </a:lnTo>
                  <a:lnTo>
                    <a:pt x="2219" y="9291"/>
                  </a:lnTo>
                  <a:lnTo>
                    <a:pt x="2281" y="9312"/>
                  </a:lnTo>
                  <a:lnTo>
                    <a:pt x="2302" y="9458"/>
                  </a:lnTo>
                  <a:lnTo>
                    <a:pt x="2260" y="9458"/>
                  </a:lnTo>
                  <a:lnTo>
                    <a:pt x="2114" y="9542"/>
                  </a:lnTo>
                  <a:lnTo>
                    <a:pt x="2114" y="9626"/>
                  </a:lnTo>
                  <a:lnTo>
                    <a:pt x="2156" y="9667"/>
                  </a:lnTo>
                  <a:lnTo>
                    <a:pt x="2156" y="9730"/>
                  </a:lnTo>
                  <a:lnTo>
                    <a:pt x="2072" y="9667"/>
                  </a:lnTo>
                  <a:lnTo>
                    <a:pt x="2051" y="9647"/>
                  </a:lnTo>
                  <a:lnTo>
                    <a:pt x="1968" y="9626"/>
                  </a:lnTo>
                  <a:lnTo>
                    <a:pt x="1884" y="9542"/>
                  </a:lnTo>
                  <a:lnTo>
                    <a:pt x="1696" y="9458"/>
                  </a:lnTo>
                  <a:lnTo>
                    <a:pt x="1465" y="9458"/>
                  </a:lnTo>
                  <a:lnTo>
                    <a:pt x="1319" y="9437"/>
                  </a:lnTo>
                  <a:lnTo>
                    <a:pt x="1110" y="9500"/>
                  </a:lnTo>
                  <a:lnTo>
                    <a:pt x="1110" y="9542"/>
                  </a:lnTo>
                  <a:lnTo>
                    <a:pt x="1214" y="9626"/>
                  </a:lnTo>
                  <a:lnTo>
                    <a:pt x="1361" y="9647"/>
                  </a:lnTo>
                  <a:lnTo>
                    <a:pt x="1486" y="9667"/>
                  </a:lnTo>
                  <a:lnTo>
                    <a:pt x="1654" y="9772"/>
                  </a:lnTo>
                  <a:lnTo>
                    <a:pt x="1842" y="9856"/>
                  </a:lnTo>
                  <a:lnTo>
                    <a:pt x="1947" y="9856"/>
                  </a:lnTo>
                  <a:lnTo>
                    <a:pt x="2009" y="9877"/>
                  </a:lnTo>
                  <a:lnTo>
                    <a:pt x="1884" y="9940"/>
                  </a:lnTo>
                  <a:lnTo>
                    <a:pt x="1654" y="9940"/>
                  </a:lnTo>
                  <a:lnTo>
                    <a:pt x="1444" y="9814"/>
                  </a:lnTo>
                  <a:lnTo>
                    <a:pt x="1361" y="9751"/>
                  </a:lnTo>
                  <a:lnTo>
                    <a:pt x="1214" y="9751"/>
                  </a:lnTo>
                  <a:lnTo>
                    <a:pt x="1005" y="9647"/>
                  </a:lnTo>
                  <a:lnTo>
                    <a:pt x="796" y="9647"/>
                  </a:lnTo>
                  <a:lnTo>
                    <a:pt x="649" y="9563"/>
                  </a:lnTo>
                  <a:lnTo>
                    <a:pt x="482" y="9521"/>
                  </a:lnTo>
                  <a:lnTo>
                    <a:pt x="294" y="9605"/>
                  </a:lnTo>
                  <a:lnTo>
                    <a:pt x="294" y="9730"/>
                  </a:lnTo>
                  <a:lnTo>
                    <a:pt x="231" y="9667"/>
                  </a:lnTo>
                  <a:lnTo>
                    <a:pt x="168" y="9667"/>
                  </a:lnTo>
                  <a:lnTo>
                    <a:pt x="105" y="9730"/>
                  </a:lnTo>
                  <a:lnTo>
                    <a:pt x="63" y="9730"/>
                  </a:lnTo>
                  <a:lnTo>
                    <a:pt x="1" y="9814"/>
                  </a:lnTo>
                  <a:lnTo>
                    <a:pt x="1" y="9877"/>
                  </a:lnTo>
                  <a:lnTo>
                    <a:pt x="1" y="9960"/>
                  </a:lnTo>
                  <a:lnTo>
                    <a:pt x="63" y="9940"/>
                  </a:lnTo>
                  <a:lnTo>
                    <a:pt x="105" y="9940"/>
                  </a:lnTo>
                  <a:lnTo>
                    <a:pt x="147" y="9960"/>
                  </a:lnTo>
                  <a:lnTo>
                    <a:pt x="63" y="10023"/>
                  </a:lnTo>
                  <a:lnTo>
                    <a:pt x="22" y="10086"/>
                  </a:lnTo>
                  <a:lnTo>
                    <a:pt x="63" y="10191"/>
                  </a:lnTo>
                  <a:lnTo>
                    <a:pt x="189" y="10253"/>
                  </a:lnTo>
                  <a:lnTo>
                    <a:pt x="273" y="10170"/>
                  </a:lnTo>
                  <a:lnTo>
                    <a:pt x="315" y="10149"/>
                  </a:lnTo>
                  <a:lnTo>
                    <a:pt x="377" y="10149"/>
                  </a:lnTo>
                  <a:lnTo>
                    <a:pt x="440" y="10023"/>
                  </a:lnTo>
                  <a:lnTo>
                    <a:pt x="503" y="9981"/>
                  </a:lnTo>
                  <a:lnTo>
                    <a:pt x="587" y="9981"/>
                  </a:lnTo>
                  <a:lnTo>
                    <a:pt x="524" y="10044"/>
                  </a:lnTo>
                  <a:lnTo>
                    <a:pt x="482" y="10170"/>
                  </a:lnTo>
                  <a:lnTo>
                    <a:pt x="398" y="10232"/>
                  </a:lnTo>
                  <a:lnTo>
                    <a:pt x="315" y="10274"/>
                  </a:lnTo>
                  <a:lnTo>
                    <a:pt x="356" y="10442"/>
                  </a:lnTo>
                  <a:lnTo>
                    <a:pt x="503" y="10588"/>
                  </a:lnTo>
                  <a:lnTo>
                    <a:pt x="566" y="10546"/>
                  </a:lnTo>
                  <a:lnTo>
                    <a:pt x="607" y="10546"/>
                  </a:lnTo>
                  <a:lnTo>
                    <a:pt x="775" y="10609"/>
                  </a:lnTo>
                  <a:lnTo>
                    <a:pt x="879" y="10609"/>
                  </a:lnTo>
                  <a:lnTo>
                    <a:pt x="879" y="10672"/>
                  </a:lnTo>
                  <a:lnTo>
                    <a:pt x="817" y="10756"/>
                  </a:lnTo>
                  <a:lnTo>
                    <a:pt x="733" y="10797"/>
                  </a:lnTo>
                  <a:lnTo>
                    <a:pt x="712" y="10776"/>
                  </a:lnTo>
                  <a:lnTo>
                    <a:pt x="545" y="10776"/>
                  </a:lnTo>
                  <a:lnTo>
                    <a:pt x="482" y="10797"/>
                  </a:lnTo>
                  <a:lnTo>
                    <a:pt x="419" y="10881"/>
                  </a:lnTo>
                  <a:lnTo>
                    <a:pt x="273" y="10881"/>
                  </a:lnTo>
                  <a:lnTo>
                    <a:pt x="210" y="10923"/>
                  </a:lnTo>
                  <a:lnTo>
                    <a:pt x="210" y="11069"/>
                  </a:lnTo>
                  <a:lnTo>
                    <a:pt x="294" y="11174"/>
                  </a:lnTo>
                  <a:lnTo>
                    <a:pt x="335" y="11237"/>
                  </a:lnTo>
                  <a:lnTo>
                    <a:pt x="419" y="11425"/>
                  </a:lnTo>
                  <a:lnTo>
                    <a:pt x="545" y="11488"/>
                  </a:lnTo>
                  <a:lnTo>
                    <a:pt x="503" y="11509"/>
                  </a:lnTo>
                  <a:lnTo>
                    <a:pt x="503" y="11530"/>
                  </a:lnTo>
                  <a:lnTo>
                    <a:pt x="587" y="11592"/>
                  </a:lnTo>
                  <a:lnTo>
                    <a:pt x="670" y="11697"/>
                  </a:lnTo>
                  <a:lnTo>
                    <a:pt x="754" y="11760"/>
                  </a:lnTo>
                  <a:lnTo>
                    <a:pt x="859" y="11823"/>
                  </a:lnTo>
                  <a:lnTo>
                    <a:pt x="963" y="11927"/>
                  </a:lnTo>
                  <a:lnTo>
                    <a:pt x="1047" y="11969"/>
                  </a:lnTo>
                  <a:lnTo>
                    <a:pt x="1068" y="11948"/>
                  </a:lnTo>
                  <a:lnTo>
                    <a:pt x="1068" y="11864"/>
                  </a:lnTo>
                  <a:lnTo>
                    <a:pt x="1047" y="11718"/>
                  </a:lnTo>
                  <a:lnTo>
                    <a:pt x="1047" y="11634"/>
                  </a:lnTo>
                  <a:lnTo>
                    <a:pt x="1110" y="11592"/>
                  </a:lnTo>
                  <a:lnTo>
                    <a:pt x="1131" y="11488"/>
                  </a:lnTo>
                  <a:lnTo>
                    <a:pt x="1131" y="11404"/>
                  </a:lnTo>
                  <a:lnTo>
                    <a:pt x="1172" y="11383"/>
                  </a:lnTo>
                  <a:lnTo>
                    <a:pt x="1214" y="11383"/>
                  </a:lnTo>
                  <a:lnTo>
                    <a:pt x="1235" y="11488"/>
                  </a:lnTo>
                  <a:lnTo>
                    <a:pt x="1277" y="11592"/>
                  </a:lnTo>
                  <a:lnTo>
                    <a:pt x="1277" y="11655"/>
                  </a:lnTo>
                  <a:lnTo>
                    <a:pt x="1319" y="11718"/>
                  </a:lnTo>
                  <a:lnTo>
                    <a:pt x="1340" y="11697"/>
                  </a:lnTo>
                  <a:lnTo>
                    <a:pt x="1361" y="11634"/>
                  </a:lnTo>
                  <a:lnTo>
                    <a:pt x="1444" y="11634"/>
                  </a:lnTo>
                  <a:lnTo>
                    <a:pt x="1549" y="11551"/>
                  </a:lnTo>
                  <a:lnTo>
                    <a:pt x="1570" y="11592"/>
                  </a:lnTo>
                  <a:lnTo>
                    <a:pt x="1654" y="11592"/>
                  </a:lnTo>
                  <a:lnTo>
                    <a:pt x="1675" y="11634"/>
                  </a:lnTo>
                  <a:lnTo>
                    <a:pt x="1612" y="11718"/>
                  </a:lnTo>
                  <a:lnTo>
                    <a:pt x="1549" y="11823"/>
                  </a:lnTo>
                  <a:lnTo>
                    <a:pt x="1549" y="11927"/>
                  </a:lnTo>
                  <a:lnTo>
                    <a:pt x="1633" y="11948"/>
                  </a:lnTo>
                  <a:lnTo>
                    <a:pt x="1675" y="11927"/>
                  </a:lnTo>
                  <a:lnTo>
                    <a:pt x="1737" y="11739"/>
                  </a:lnTo>
                  <a:lnTo>
                    <a:pt x="1758" y="11655"/>
                  </a:lnTo>
                  <a:lnTo>
                    <a:pt x="1842" y="11697"/>
                  </a:lnTo>
                  <a:lnTo>
                    <a:pt x="1926" y="11823"/>
                  </a:lnTo>
                  <a:lnTo>
                    <a:pt x="1968" y="11844"/>
                  </a:lnTo>
                  <a:lnTo>
                    <a:pt x="2051" y="11802"/>
                  </a:lnTo>
                  <a:lnTo>
                    <a:pt x="2051" y="11718"/>
                  </a:lnTo>
                  <a:lnTo>
                    <a:pt x="2093" y="11634"/>
                  </a:lnTo>
                  <a:lnTo>
                    <a:pt x="2198" y="11634"/>
                  </a:lnTo>
                  <a:lnTo>
                    <a:pt x="2240" y="11655"/>
                  </a:lnTo>
                  <a:lnTo>
                    <a:pt x="2240" y="11760"/>
                  </a:lnTo>
                  <a:lnTo>
                    <a:pt x="2177" y="11864"/>
                  </a:lnTo>
                  <a:lnTo>
                    <a:pt x="2177" y="11969"/>
                  </a:lnTo>
                  <a:lnTo>
                    <a:pt x="2240" y="11927"/>
                  </a:lnTo>
                  <a:lnTo>
                    <a:pt x="2344" y="11844"/>
                  </a:lnTo>
                  <a:lnTo>
                    <a:pt x="2386" y="11739"/>
                  </a:lnTo>
                  <a:lnTo>
                    <a:pt x="2470" y="11655"/>
                  </a:lnTo>
                  <a:lnTo>
                    <a:pt x="2595" y="11634"/>
                  </a:lnTo>
                  <a:lnTo>
                    <a:pt x="2700" y="11655"/>
                  </a:lnTo>
                  <a:lnTo>
                    <a:pt x="2784" y="11739"/>
                  </a:lnTo>
                  <a:lnTo>
                    <a:pt x="2909" y="11802"/>
                  </a:lnTo>
                  <a:lnTo>
                    <a:pt x="3076" y="11927"/>
                  </a:lnTo>
                  <a:lnTo>
                    <a:pt x="3181" y="11948"/>
                  </a:lnTo>
                  <a:lnTo>
                    <a:pt x="3223" y="11906"/>
                  </a:lnTo>
                  <a:lnTo>
                    <a:pt x="3286" y="11906"/>
                  </a:lnTo>
                  <a:lnTo>
                    <a:pt x="3390" y="12011"/>
                  </a:lnTo>
                  <a:lnTo>
                    <a:pt x="3516" y="12116"/>
                  </a:lnTo>
                  <a:lnTo>
                    <a:pt x="3495" y="12220"/>
                  </a:lnTo>
                  <a:lnTo>
                    <a:pt x="3495" y="12241"/>
                  </a:lnTo>
                  <a:lnTo>
                    <a:pt x="3537" y="12241"/>
                  </a:lnTo>
                  <a:lnTo>
                    <a:pt x="3558" y="12220"/>
                  </a:lnTo>
                  <a:lnTo>
                    <a:pt x="3620" y="12241"/>
                  </a:lnTo>
                  <a:lnTo>
                    <a:pt x="3662" y="12325"/>
                  </a:lnTo>
                  <a:lnTo>
                    <a:pt x="3746" y="12367"/>
                  </a:lnTo>
                  <a:lnTo>
                    <a:pt x="3809" y="12429"/>
                  </a:lnTo>
                  <a:lnTo>
                    <a:pt x="3830" y="12492"/>
                  </a:lnTo>
                  <a:lnTo>
                    <a:pt x="3851" y="12534"/>
                  </a:lnTo>
                  <a:lnTo>
                    <a:pt x="3913" y="12534"/>
                  </a:lnTo>
                  <a:lnTo>
                    <a:pt x="3913" y="12471"/>
                  </a:lnTo>
                  <a:lnTo>
                    <a:pt x="3955" y="12471"/>
                  </a:lnTo>
                  <a:lnTo>
                    <a:pt x="4018" y="12492"/>
                  </a:lnTo>
                  <a:lnTo>
                    <a:pt x="4039" y="12576"/>
                  </a:lnTo>
                  <a:lnTo>
                    <a:pt x="4164" y="12681"/>
                  </a:lnTo>
                  <a:lnTo>
                    <a:pt x="4248" y="12785"/>
                  </a:lnTo>
                  <a:lnTo>
                    <a:pt x="4290" y="12806"/>
                  </a:lnTo>
                  <a:lnTo>
                    <a:pt x="4353" y="12869"/>
                  </a:lnTo>
                  <a:lnTo>
                    <a:pt x="4332" y="12953"/>
                  </a:lnTo>
                  <a:lnTo>
                    <a:pt x="4353" y="12973"/>
                  </a:lnTo>
                  <a:lnTo>
                    <a:pt x="4353" y="13015"/>
                  </a:lnTo>
                  <a:lnTo>
                    <a:pt x="4290" y="13078"/>
                  </a:lnTo>
                  <a:lnTo>
                    <a:pt x="4248" y="13183"/>
                  </a:lnTo>
                  <a:lnTo>
                    <a:pt x="4164" y="13225"/>
                  </a:lnTo>
                  <a:lnTo>
                    <a:pt x="4164" y="13266"/>
                  </a:lnTo>
                  <a:lnTo>
                    <a:pt x="4269" y="13266"/>
                  </a:lnTo>
                  <a:lnTo>
                    <a:pt x="4290" y="13287"/>
                  </a:lnTo>
                  <a:lnTo>
                    <a:pt x="4269" y="13329"/>
                  </a:lnTo>
                  <a:lnTo>
                    <a:pt x="4227" y="13371"/>
                  </a:lnTo>
                  <a:lnTo>
                    <a:pt x="4123" y="13476"/>
                  </a:lnTo>
                  <a:lnTo>
                    <a:pt x="4081" y="13497"/>
                  </a:lnTo>
                  <a:lnTo>
                    <a:pt x="4081" y="13538"/>
                  </a:lnTo>
                  <a:lnTo>
                    <a:pt x="4144" y="13601"/>
                  </a:lnTo>
                  <a:lnTo>
                    <a:pt x="4185" y="13685"/>
                  </a:lnTo>
                  <a:lnTo>
                    <a:pt x="4185" y="13727"/>
                  </a:lnTo>
                  <a:lnTo>
                    <a:pt x="4374" y="13894"/>
                  </a:lnTo>
                  <a:lnTo>
                    <a:pt x="4416" y="13957"/>
                  </a:lnTo>
                  <a:lnTo>
                    <a:pt x="4416" y="14061"/>
                  </a:lnTo>
                  <a:lnTo>
                    <a:pt x="4457" y="14124"/>
                  </a:lnTo>
                  <a:lnTo>
                    <a:pt x="4416" y="14166"/>
                  </a:lnTo>
                  <a:lnTo>
                    <a:pt x="4416" y="14250"/>
                  </a:lnTo>
                  <a:lnTo>
                    <a:pt x="4478" y="14333"/>
                  </a:lnTo>
                  <a:lnTo>
                    <a:pt x="4520" y="14333"/>
                  </a:lnTo>
                  <a:lnTo>
                    <a:pt x="4562" y="14354"/>
                  </a:lnTo>
                  <a:lnTo>
                    <a:pt x="4583" y="14438"/>
                  </a:lnTo>
                  <a:lnTo>
                    <a:pt x="4667" y="14543"/>
                  </a:lnTo>
                  <a:lnTo>
                    <a:pt x="4709" y="14585"/>
                  </a:lnTo>
                  <a:lnTo>
                    <a:pt x="4709" y="14668"/>
                  </a:lnTo>
                  <a:lnTo>
                    <a:pt x="4688" y="14752"/>
                  </a:lnTo>
                  <a:lnTo>
                    <a:pt x="4604" y="14773"/>
                  </a:lnTo>
                  <a:lnTo>
                    <a:pt x="4520" y="14857"/>
                  </a:lnTo>
                  <a:lnTo>
                    <a:pt x="4499" y="14940"/>
                  </a:lnTo>
                  <a:lnTo>
                    <a:pt x="4457" y="15003"/>
                  </a:lnTo>
                  <a:lnTo>
                    <a:pt x="4395" y="15003"/>
                  </a:lnTo>
                  <a:lnTo>
                    <a:pt x="4290" y="15087"/>
                  </a:lnTo>
                  <a:lnTo>
                    <a:pt x="4269" y="15149"/>
                  </a:lnTo>
                  <a:lnTo>
                    <a:pt x="4311" y="15170"/>
                  </a:lnTo>
                  <a:lnTo>
                    <a:pt x="4374" y="15149"/>
                  </a:lnTo>
                  <a:lnTo>
                    <a:pt x="4416" y="15087"/>
                  </a:lnTo>
                  <a:lnTo>
                    <a:pt x="4478" y="15087"/>
                  </a:lnTo>
                  <a:lnTo>
                    <a:pt x="4583" y="14982"/>
                  </a:lnTo>
                  <a:lnTo>
                    <a:pt x="4688" y="14982"/>
                  </a:lnTo>
                  <a:lnTo>
                    <a:pt x="4667" y="15108"/>
                  </a:lnTo>
                  <a:lnTo>
                    <a:pt x="4625" y="15170"/>
                  </a:lnTo>
                  <a:lnTo>
                    <a:pt x="4667" y="15254"/>
                  </a:lnTo>
                  <a:lnTo>
                    <a:pt x="4667" y="15317"/>
                  </a:lnTo>
                  <a:lnTo>
                    <a:pt x="4709" y="15421"/>
                  </a:lnTo>
                  <a:lnTo>
                    <a:pt x="4729" y="15526"/>
                  </a:lnTo>
                  <a:lnTo>
                    <a:pt x="4688" y="15631"/>
                  </a:lnTo>
                  <a:lnTo>
                    <a:pt x="4688" y="15694"/>
                  </a:lnTo>
                  <a:lnTo>
                    <a:pt x="4709" y="15777"/>
                  </a:lnTo>
                  <a:lnTo>
                    <a:pt x="4709" y="15798"/>
                  </a:lnTo>
                  <a:lnTo>
                    <a:pt x="4667" y="15735"/>
                  </a:lnTo>
                  <a:lnTo>
                    <a:pt x="4604" y="15777"/>
                  </a:lnTo>
                  <a:lnTo>
                    <a:pt x="4625" y="15903"/>
                  </a:lnTo>
                  <a:lnTo>
                    <a:pt x="4688" y="16007"/>
                  </a:lnTo>
                  <a:lnTo>
                    <a:pt x="4688" y="16049"/>
                  </a:lnTo>
                  <a:lnTo>
                    <a:pt x="4667" y="16049"/>
                  </a:lnTo>
                  <a:lnTo>
                    <a:pt x="4604" y="16112"/>
                  </a:lnTo>
                  <a:lnTo>
                    <a:pt x="4625" y="16196"/>
                  </a:lnTo>
                  <a:lnTo>
                    <a:pt x="4667" y="16238"/>
                  </a:lnTo>
                  <a:lnTo>
                    <a:pt x="4729" y="16238"/>
                  </a:lnTo>
                  <a:lnTo>
                    <a:pt x="4792" y="16300"/>
                  </a:lnTo>
                  <a:lnTo>
                    <a:pt x="4792" y="16342"/>
                  </a:lnTo>
                  <a:lnTo>
                    <a:pt x="4729" y="16405"/>
                  </a:lnTo>
                  <a:lnTo>
                    <a:pt x="4729" y="16468"/>
                  </a:lnTo>
                  <a:lnTo>
                    <a:pt x="4667" y="16551"/>
                  </a:lnTo>
                  <a:lnTo>
                    <a:pt x="4604" y="16572"/>
                  </a:lnTo>
                  <a:lnTo>
                    <a:pt x="4520" y="16551"/>
                  </a:lnTo>
                  <a:lnTo>
                    <a:pt x="4478" y="16572"/>
                  </a:lnTo>
                  <a:lnTo>
                    <a:pt x="4478" y="16635"/>
                  </a:lnTo>
                  <a:lnTo>
                    <a:pt x="4562" y="16656"/>
                  </a:lnTo>
                  <a:lnTo>
                    <a:pt x="4625" y="16656"/>
                  </a:lnTo>
                  <a:lnTo>
                    <a:pt x="4688" y="16719"/>
                  </a:lnTo>
                  <a:lnTo>
                    <a:pt x="4729" y="16719"/>
                  </a:lnTo>
                  <a:lnTo>
                    <a:pt x="4813" y="16740"/>
                  </a:lnTo>
                  <a:lnTo>
                    <a:pt x="4855" y="16782"/>
                  </a:lnTo>
                  <a:lnTo>
                    <a:pt x="4855" y="16886"/>
                  </a:lnTo>
                  <a:lnTo>
                    <a:pt x="4876" y="17033"/>
                  </a:lnTo>
                  <a:lnTo>
                    <a:pt x="4771" y="17137"/>
                  </a:lnTo>
                  <a:lnTo>
                    <a:pt x="4750" y="17200"/>
                  </a:lnTo>
                  <a:lnTo>
                    <a:pt x="4792" y="17263"/>
                  </a:lnTo>
                  <a:lnTo>
                    <a:pt x="4709" y="17409"/>
                  </a:lnTo>
                  <a:lnTo>
                    <a:pt x="4604" y="17472"/>
                  </a:lnTo>
                  <a:lnTo>
                    <a:pt x="4541" y="17472"/>
                  </a:lnTo>
                  <a:lnTo>
                    <a:pt x="4478" y="17409"/>
                  </a:lnTo>
                  <a:lnTo>
                    <a:pt x="4436" y="17409"/>
                  </a:lnTo>
                  <a:lnTo>
                    <a:pt x="4332" y="17493"/>
                  </a:lnTo>
                  <a:lnTo>
                    <a:pt x="4290" y="17577"/>
                  </a:lnTo>
                  <a:lnTo>
                    <a:pt x="4332" y="17598"/>
                  </a:lnTo>
                  <a:lnTo>
                    <a:pt x="4374" y="17598"/>
                  </a:lnTo>
                  <a:lnTo>
                    <a:pt x="4541" y="17618"/>
                  </a:lnTo>
                  <a:lnTo>
                    <a:pt x="4583" y="17577"/>
                  </a:lnTo>
                  <a:lnTo>
                    <a:pt x="4604" y="17556"/>
                  </a:lnTo>
                  <a:lnTo>
                    <a:pt x="4646" y="17577"/>
                  </a:lnTo>
                  <a:lnTo>
                    <a:pt x="4646" y="17618"/>
                  </a:lnTo>
                  <a:lnTo>
                    <a:pt x="4667" y="17660"/>
                  </a:lnTo>
                  <a:lnTo>
                    <a:pt x="4604" y="17702"/>
                  </a:lnTo>
                  <a:lnTo>
                    <a:pt x="4562" y="17702"/>
                  </a:lnTo>
                  <a:lnTo>
                    <a:pt x="4541" y="17723"/>
                  </a:lnTo>
                  <a:lnTo>
                    <a:pt x="4541" y="17807"/>
                  </a:lnTo>
                  <a:lnTo>
                    <a:pt x="4499" y="17828"/>
                  </a:lnTo>
                  <a:lnTo>
                    <a:pt x="4436" y="17828"/>
                  </a:lnTo>
                  <a:lnTo>
                    <a:pt x="4290" y="17932"/>
                  </a:lnTo>
                  <a:lnTo>
                    <a:pt x="4185" y="17995"/>
                  </a:lnTo>
                  <a:lnTo>
                    <a:pt x="4185" y="18037"/>
                  </a:lnTo>
                  <a:lnTo>
                    <a:pt x="4269" y="18121"/>
                  </a:lnTo>
                  <a:lnTo>
                    <a:pt x="4395" y="18142"/>
                  </a:lnTo>
                  <a:lnTo>
                    <a:pt x="4499" y="18121"/>
                  </a:lnTo>
                  <a:lnTo>
                    <a:pt x="4583" y="18016"/>
                  </a:lnTo>
                  <a:lnTo>
                    <a:pt x="4646" y="17911"/>
                  </a:lnTo>
                  <a:lnTo>
                    <a:pt x="4688" y="17870"/>
                  </a:lnTo>
                  <a:lnTo>
                    <a:pt x="4709" y="17870"/>
                  </a:lnTo>
                  <a:lnTo>
                    <a:pt x="4709" y="17911"/>
                  </a:lnTo>
                  <a:lnTo>
                    <a:pt x="4604" y="18079"/>
                  </a:lnTo>
                  <a:lnTo>
                    <a:pt x="4478" y="18204"/>
                  </a:lnTo>
                  <a:lnTo>
                    <a:pt x="4436" y="18183"/>
                  </a:lnTo>
                  <a:lnTo>
                    <a:pt x="4269" y="18204"/>
                  </a:lnTo>
                  <a:lnTo>
                    <a:pt x="4227" y="18225"/>
                  </a:lnTo>
                  <a:lnTo>
                    <a:pt x="4164" y="18309"/>
                  </a:lnTo>
                  <a:lnTo>
                    <a:pt x="4144" y="18288"/>
                  </a:lnTo>
                  <a:lnTo>
                    <a:pt x="4039" y="18288"/>
                  </a:lnTo>
                  <a:lnTo>
                    <a:pt x="3934" y="18330"/>
                  </a:lnTo>
                  <a:lnTo>
                    <a:pt x="3934" y="18393"/>
                  </a:lnTo>
                  <a:lnTo>
                    <a:pt x="3955" y="18414"/>
                  </a:lnTo>
                  <a:lnTo>
                    <a:pt x="3976" y="18455"/>
                  </a:lnTo>
                  <a:lnTo>
                    <a:pt x="3955" y="18539"/>
                  </a:lnTo>
                  <a:lnTo>
                    <a:pt x="4018" y="18665"/>
                  </a:lnTo>
                  <a:lnTo>
                    <a:pt x="4039" y="18665"/>
                  </a:lnTo>
                  <a:lnTo>
                    <a:pt x="4060" y="18602"/>
                  </a:lnTo>
                  <a:lnTo>
                    <a:pt x="4123" y="18602"/>
                  </a:lnTo>
                  <a:lnTo>
                    <a:pt x="4164" y="18644"/>
                  </a:lnTo>
                  <a:lnTo>
                    <a:pt x="4185" y="18707"/>
                  </a:lnTo>
                  <a:lnTo>
                    <a:pt x="4185" y="18769"/>
                  </a:lnTo>
                  <a:lnTo>
                    <a:pt x="4248" y="18832"/>
                  </a:lnTo>
                  <a:lnTo>
                    <a:pt x="4374" y="18832"/>
                  </a:lnTo>
                  <a:lnTo>
                    <a:pt x="4457" y="18769"/>
                  </a:lnTo>
                  <a:lnTo>
                    <a:pt x="4478" y="18748"/>
                  </a:lnTo>
                  <a:lnTo>
                    <a:pt x="4541" y="18748"/>
                  </a:lnTo>
                  <a:lnTo>
                    <a:pt x="4646" y="18727"/>
                  </a:lnTo>
                  <a:lnTo>
                    <a:pt x="4688" y="18665"/>
                  </a:lnTo>
                  <a:lnTo>
                    <a:pt x="4709" y="18560"/>
                  </a:lnTo>
                  <a:lnTo>
                    <a:pt x="4688" y="18497"/>
                  </a:lnTo>
                  <a:lnTo>
                    <a:pt x="4646" y="18434"/>
                  </a:lnTo>
                  <a:lnTo>
                    <a:pt x="4750" y="18434"/>
                  </a:lnTo>
                  <a:lnTo>
                    <a:pt x="4750" y="18393"/>
                  </a:lnTo>
                  <a:lnTo>
                    <a:pt x="4771" y="18225"/>
                  </a:lnTo>
                  <a:lnTo>
                    <a:pt x="4813" y="18309"/>
                  </a:lnTo>
                  <a:lnTo>
                    <a:pt x="4876" y="18351"/>
                  </a:lnTo>
                  <a:lnTo>
                    <a:pt x="4918" y="18351"/>
                  </a:lnTo>
                  <a:lnTo>
                    <a:pt x="4981" y="18288"/>
                  </a:lnTo>
                  <a:lnTo>
                    <a:pt x="4981" y="18121"/>
                  </a:lnTo>
                  <a:lnTo>
                    <a:pt x="4981" y="18016"/>
                  </a:lnTo>
                  <a:lnTo>
                    <a:pt x="4918" y="17911"/>
                  </a:lnTo>
                  <a:lnTo>
                    <a:pt x="4897" y="17828"/>
                  </a:lnTo>
                  <a:lnTo>
                    <a:pt x="4918" y="17618"/>
                  </a:lnTo>
                  <a:lnTo>
                    <a:pt x="4960" y="17577"/>
                  </a:lnTo>
                  <a:lnTo>
                    <a:pt x="4981" y="17577"/>
                  </a:lnTo>
                  <a:lnTo>
                    <a:pt x="4981" y="17660"/>
                  </a:lnTo>
                  <a:lnTo>
                    <a:pt x="4960" y="17723"/>
                  </a:lnTo>
                  <a:lnTo>
                    <a:pt x="4981" y="17828"/>
                  </a:lnTo>
                  <a:lnTo>
                    <a:pt x="5022" y="17932"/>
                  </a:lnTo>
                  <a:lnTo>
                    <a:pt x="5022" y="18079"/>
                  </a:lnTo>
                  <a:lnTo>
                    <a:pt x="5001" y="18204"/>
                  </a:lnTo>
                  <a:lnTo>
                    <a:pt x="5001" y="18309"/>
                  </a:lnTo>
                  <a:lnTo>
                    <a:pt x="5064" y="18309"/>
                  </a:lnTo>
                  <a:lnTo>
                    <a:pt x="5085" y="18288"/>
                  </a:lnTo>
                  <a:lnTo>
                    <a:pt x="5169" y="18225"/>
                  </a:lnTo>
                  <a:lnTo>
                    <a:pt x="5169" y="18183"/>
                  </a:lnTo>
                  <a:lnTo>
                    <a:pt x="5273" y="18037"/>
                  </a:lnTo>
                  <a:lnTo>
                    <a:pt x="5378" y="17995"/>
                  </a:lnTo>
                  <a:lnTo>
                    <a:pt x="5420" y="17995"/>
                  </a:lnTo>
                  <a:lnTo>
                    <a:pt x="5420" y="18016"/>
                  </a:lnTo>
                  <a:lnTo>
                    <a:pt x="5336" y="18079"/>
                  </a:lnTo>
                  <a:lnTo>
                    <a:pt x="5294" y="18121"/>
                  </a:lnTo>
                  <a:lnTo>
                    <a:pt x="5232" y="18246"/>
                  </a:lnTo>
                  <a:lnTo>
                    <a:pt x="5169" y="18330"/>
                  </a:lnTo>
                  <a:lnTo>
                    <a:pt x="5169" y="18393"/>
                  </a:lnTo>
                  <a:lnTo>
                    <a:pt x="5211" y="18414"/>
                  </a:lnTo>
                  <a:lnTo>
                    <a:pt x="5294" y="18414"/>
                  </a:lnTo>
                  <a:lnTo>
                    <a:pt x="5336" y="18434"/>
                  </a:lnTo>
                  <a:lnTo>
                    <a:pt x="5399" y="18518"/>
                  </a:lnTo>
                  <a:lnTo>
                    <a:pt x="5483" y="18539"/>
                  </a:lnTo>
                  <a:lnTo>
                    <a:pt x="5587" y="18518"/>
                  </a:lnTo>
                  <a:lnTo>
                    <a:pt x="5650" y="18455"/>
                  </a:lnTo>
                  <a:lnTo>
                    <a:pt x="5713" y="18455"/>
                  </a:lnTo>
                  <a:lnTo>
                    <a:pt x="5734" y="18497"/>
                  </a:lnTo>
                  <a:lnTo>
                    <a:pt x="5734" y="18539"/>
                  </a:lnTo>
                  <a:lnTo>
                    <a:pt x="5608" y="18623"/>
                  </a:lnTo>
                  <a:lnTo>
                    <a:pt x="5420" y="18665"/>
                  </a:lnTo>
                  <a:lnTo>
                    <a:pt x="5294" y="18665"/>
                  </a:lnTo>
                  <a:lnTo>
                    <a:pt x="5211" y="18727"/>
                  </a:lnTo>
                  <a:lnTo>
                    <a:pt x="5169" y="18769"/>
                  </a:lnTo>
                  <a:lnTo>
                    <a:pt x="5169" y="18832"/>
                  </a:lnTo>
                  <a:lnTo>
                    <a:pt x="5190" y="18853"/>
                  </a:lnTo>
                  <a:lnTo>
                    <a:pt x="5315" y="18832"/>
                  </a:lnTo>
                  <a:lnTo>
                    <a:pt x="5378" y="18853"/>
                  </a:lnTo>
                  <a:lnTo>
                    <a:pt x="5420" y="18832"/>
                  </a:lnTo>
                  <a:lnTo>
                    <a:pt x="5504" y="18769"/>
                  </a:lnTo>
                  <a:lnTo>
                    <a:pt x="5629" y="18769"/>
                  </a:lnTo>
                  <a:lnTo>
                    <a:pt x="5650" y="18811"/>
                  </a:lnTo>
                  <a:lnTo>
                    <a:pt x="5629" y="18853"/>
                  </a:lnTo>
                  <a:lnTo>
                    <a:pt x="5545" y="18874"/>
                  </a:lnTo>
                  <a:lnTo>
                    <a:pt x="5483" y="18937"/>
                  </a:lnTo>
                  <a:lnTo>
                    <a:pt x="5336" y="18937"/>
                  </a:lnTo>
                  <a:lnTo>
                    <a:pt x="5294" y="19020"/>
                  </a:lnTo>
                  <a:lnTo>
                    <a:pt x="5273" y="19083"/>
                  </a:lnTo>
                  <a:lnTo>
                    <a:pt x="5211" y="19146"/>
                  </a:lnTo>
                  <a:lnTo>
                    <a:pt x="5211" y="19188"/>
                  </a:lnTo>
                  <a:lnTo>
                    <a:pt x="5273" y="19188"/>
                  </a:lnTo>
                  <a:lnTo>
                    <a:pt x="5420" y="19062"/>
                  </a:lnTo>
                  <a:lnTo>
                    <a:pt x="5483" y="19041"/>
                  </a:lnTo>
                  <a:lnTo>
                    <a:pt x="5545" y="19041"/>
                  </a:lnTo>
                  <a:lnTo>
                    <a:pt x="5587" y="19020"/>
                  </a:lnTo>
                  <a:lnTo>
                    <a:pt x="5629" y="19020"/>
                  </a:lnTo>
                  <a:lnTo>
                    <a:pt x="5692" y="19083"/>
                  </a:lnTo>
                  <a:lnTo>
                    <a:pt x="5692" y="19146"/>
                  </a:lnTo>
                  <a:lnTo>
                    <a:pt x="5650" y="19188"/>
                  </a:lnTo>
                  <a:lnTo>
                    <a:pt x="5587" y="19146"/>
                  </a:lnTo>
                  <a:lnTo>
                    <a:pt x="5525" y="19125"/>
                  </a:lnTo>
                  <a:lnTo>
                    <a:pt x="5399" y="19167"/>
                  </a:lnTo>
                  <a:lnTo>
                    <a:pt x="5378" y="19230"/>
                  </a:lnTo>
                  <a:lnTo>
                    <a:pt x="5399" y="19271"/>
                  </a:lnTo>
                  <a:lnTo>
                    <a:pt x="5587" y="19271"/>
                  </a:lnTo>
                  <a:lnTo>
                    <a:pt x="5650" y="19230"/>
                  </a:lnTo>
                  <a:lnTo>
                    <a:pt x="5713" y="19230"/>
                  </a:lnTo>
                  <a:lnTo>
                    <a:pt x="5797" y="19334"/>
                  </a:lnTo>
                  <a:lnTo>
                    <a:pt x="5797" y="19397"/>
                  </a:lnTo>
                  <a:lnTo>
                    <a:pt x="5734" y="19439"/>
                  </a:lnTo>
                  <a:lnTo>
                    <a:pt x="5525" y="19355"/>
                  </a:lnTo>
                  <a:lnTo>
                    <a:pt x="5420" y="19292"/>
                  </a:lnTo>
                  <a:lnTo>
                    <a:pt x="5399" y="19355"/>
                  </a:lnTo>
                  <a:lnTo>
                    <a:pt x="5420" y="19439"/>
                  </a:lnTo>
                  <a:lnTo>
                    <a:pt x="5525" y="19502"/>
                  </a:lnTo>
                  <a:lnTo>
                    <a:pt x="5629" y="19648"/>
                  </a:lnTo>
                  <a:lnTo>
                    <a:pt x="5692" y="19753"/>
                  </a:lnTo>
                  <a:lnTo>
                    <a:pt x="5629" y="19753"/>
                  </a:lnTo>
                  <a:lnTo>
                    <a:pt x="5545" y="19648"/>
                  </a:lnTo>
                  <a:lnTo>
                    <a:pt x="5525" y="19648"/>
                  </a:lnTo>
                  <a:lnTo>
                    <a:pt x="5504" y="19690"/>
                  </a:lnTo>
                  <a:lnTo>
                    <a:pt x="5525" y="19774"/>
                  </a:lnTo>
                  <a:lnTo>
                    <a:pt x="5650" y="19878"/>
                  </a:lnTo>
                  <a:lnTo>
                    <a:pt x="5797" y="19983"/>
                  </a:lnTo>
                  <a:lnTo>
                    <a:pt x="5797" y="20025"/>
                  </a:lnTo>
                  <a:lnTo>
                    <a:pt x="5734" y="20025"/>
                  </a:lnTo>
                  <a:lnTo>
                    <a:pt x="5734" y="20087"/>
                  </a:lnTo>
                  <a:lnTo>
                    <a:pt x="5692" y="20087"/>
                  </a:lnTo>
                  <a:lnTo>
                    <a:pt x="5587" y="19983"/>
                  </a:lnTo>
                  <a:lnTo>
                    <a:pt x="5545" y="19983"/>
                  </a:lnTo>
                  <a:lnTo>
                    <a:pt x="5545" y="20025"/>
                  </a:lnTo>
                  <a:lnTo>
                    <a:pt x="5650" y="20171"/>
                  </a:lnTo>
                  <a:lnTo>
                    <a:pt x="5713" y="20213"/>
                  </a:lnTo>
                  <a:lnTo>
                    <a:pt x="5755" y="20213"/>
                  </a:lnTo>
                  <a:lnTo>
                    <a:pt x="5817" y="20192"/>
                  </a:lnTo>
                  <a:lnTo>
                    <a:pt x="5838" y="20213"/>
                  </a:lnTo>
                  <a:lnTo>
                    <a:pt x="5797" y="20297"/>
                  </a:lnTo>
                  <a:lnTo>
                    <a:pt x="5734" y="20318"/>
                  </a:lnTo>
                  <a:lnTo>
                    <a:pt x="5629" y="20276"/>
                  </a:lnTo>
                  <a:lnTo>
                    <a:pt x="5545" y="20192"/>
                  </a:lnTo>
                  <a:lnTo>
                    <a:pt x="5441" y="20108"/>
                  </a:lnTo>
                  <a:lnTo>
                    <a:pt x="5378" y="20004"/>
                  </a:lnTo>
                  <a:lnTo>
                    <a:pt x="5294" y="19795"/>
                  </a:lnTo>
                  <a:lnTo>
                    <a:pt x="5232" y="19711"/>
                  </a:lnTo>
                  <a:lnTo>
                    <a:pt x="5169" y="19690"/>
                  </a:lnTo>
                  <a:lnTo>
                    <a:pt x="5085" y="19648"/>
                  </a:lnTo>
                  <a:lnTo>
                    <a:pt x="4981" y="19606"/>
                  </a:lnTo>
                  <a:lnTo>
                    <a:pt x="4876" y="19606"/>
                  </a:lnTo>
                  <a:lnTo>
                    <a:pt x="4813" y="19585"/>
                  </a:lnTo>
                  <a:lnTo>
                    <a:pt x="4750" y="19585"/>
                  </a:lnTo>
                  <a:lnTo>
                    <a:pt x="4646" y="19564"/>
                  </a:lnTo>
                  <a:lnTo>
                    <a:pt x="4541" y="19460"/>
                  </a:lnTo>
                  <a:lnTo>
                    <a:pt x="4436" y="19460"/>
                  </a:lnTo>
                  <a:lnTo>
                    <a:pt x="4353" y="19439"/>
                  </a:lnTo>
                  <a:lnTo>
                    <a:pt x="4290" y="19460"/>
                  </a:lnTo>
                  <a:lnTo>
                    <a:pt x="4185" y="19460"/>
                  </a:lnTo>
                  <a:lnTo>
                    <a:pt x="4060" y="19564"/>
                  </a:lnTo>
                  <a:lnTo>
                    <a:pt x="4060" y="19606"/>
                  </a:lnTo>
                  <a:lnTo>
                    <a:pt x="4123" y="19669"/>
                  </a:lnTo>
                  <a:lnTo>
                    <a:pt x="4185" y="19753"/>
                  </a:lnTo>
                  <a:lnTo>
                    <a:pt x="4248" y="19878"/>
                  </a:lnTo>
                  <a:lnTo>
                    <a:pt x="4248" y="19962"/>
                  </a:lnTo>
                  <a:lnTo>
                    <a:pt x="4353" y="20067"/>
                  </a:lnTo>
                  <a:lnTo>
                    <a:pt x="4499" y="20108"/>
                  </a:lnTo>
                  <a:lnTo>
                    <a:pt x="4709" y="20192"/>
                  </a:lnTo>
                  <a:lnTo>
                    <a:pt x="4855" y="20276"/>
                  </a:lnTo>
                  <a:lnTo>
                    <a:pt x="4897" y="20380"/>
                  </a:lnTo>
                  <a:lnTo>
                    <a:pt x="4897" y="20422"/>
                  </a:lnTo>
                  <a:lnTo>
                    <a:pt x="4981" y="20443"/>
                  </a:lnTo>
                  <a:lnTo>
                    <a:pt x="5064" y="20443"/>
                  </a:lnTo>
                  <a:lnTo>
                    <a:pt x="5127" y="20527"/>
                  </a:lnTo>
                  <a:lnTo>
                    <a:pt x="5211" y="20548"/>
                  </a:lnTo>
                  <a:lnTo>
                    <a:pt x="5273" y="20527"/>
                  </a:lnTo>
                  <a:lnTo>
                    <a:pt x="5315" y="20590"/>
                  </a:lnTo>
                  <a:lnTo>
                    <a:pt x="5399" y="20590"/>
                  </a:lnTo>
                  <a:lnTo>
                    <a:pt x="5441" y="20548"/>
                  </a:lnTo>
                  <a:lnTo>
                    <a:pt x="5504" y="20631"/>
                  </a:lnTo>
                  <a:lnTo>
                    <a:pt x="5608" y="20631"/>
                  </a:lnTo>
                  <a:lnTo>
                    <a:pt x="5692" y="20548"/>
                  </a:lnTo>
                  <a:lnTo>
                    <a:pt x="5797" y="20548"/>
                  </a:lnTo>
                  <a:lnTo>
                    <a:pt x="5838" y="20590"/>
                  </a:lnTo>
                  <a:lnTo>
                    <a:pt x="5838" y="20652"/>
                  </a:lnTo>
                  <a:lnTo>
                    <a:pt x="5755" y="20652"/>
                  </a:lnTo>
                  <a:lnTo>
                    <a:pt x="5692" y="20694"/>
                  </a:lnTo>
                  <a:lnTo>
                    <a:pt x="5692" y="20736"/>
                  </a:lnTo>
                  <a:lnTo>
                    <a:pt x="5755" y="20736"/>
                  </a:lnTo>
                  <a:lnTo>
                    <a:pt x="5817" y="20820"/>
                  </a:lnTo>
                  <a:lnTo>
                    <a:pt x="5734" y="20862"/>
                  </a:lnTo>
                  <a:lnTo>
                    <a:pt x="5734" y="20903"/>
                  </a:lnTo>
                  <a:lnTo>
                    <a:pt x="5650" y="20924"/>
                  </a:lnTo>
                  <a:lnTo>
                    <a:pt x="5608" y="20966"/>
                  </a:lnTo>
                  <a:lnTo>
                    <a:pt x="5504" y="21029"/>
                  </a:lnTo>
                  <a:lnTo>
                    <a:pt x="5483" y="21071"/>
                  </a:lnTo>
                  <a:lnTo>
                    <a:pt x="5504" y="21113"/>
                  </a:lnTo>
                  <a:lnTo>
                    <a:pt x="5608" y="21113"/>
                  </a:lnTo>
                  <a:lnTo>
                    <a:pt x="5692" y="21134"/>
                  </a:lnTo>
                  <a:lnTo>
                    <a:pt x="5713" y="21175"/>
                  </a:lnTo>
                  <a:lnTo>
                    <a:pt x="5629" y="21175"/>
                  </a:lnTo>
                  <a:lnTo>
                    <a:pt x="5587" y="21217"/>
                  </a:lnTo>
                  <a:lnTo>
                    <a:pt x="5545" y="21175"/>
                  </a:lnTo>
                  <a:lnTo>
                    <a:pt x="5504" y="21238"/>
                  </a:lnTo>
                  <a:lnTo>
                    <a:pt x="5420" y="21364"/>
                  </a:lnTo>
                  <a:lnTo>
                    <a:pt x="5378" y="21364"/>
                  </a:lnTo>
                  <a:lnTo>
                    <a:pt x="5315" y="21427"/>
                  </a:lnTo>
                  <a:lnTo>
                    <a:pt x="5315" y="21468"/>
                  </a:lnTo>
                  <a:lnTo>
                    <a:pt x="5399" y="21489"/>
                  </a:lnTo>
                  <a:lnTo>
                    <a:pt x="5441" y="21489"/>
                  </a:lnTo>
                  <a:lnTo>
                    <a:pt x="5504" y="21468"/>
                  </a:lnTo>
                  <a:lnTo>
                    <a:pt x="5525" y="21489"/>
                  </a:lnTo>
                  <a:lnTo>
                    <a:pt x="5545" y="21552"/>
                  </a:lnTo>
                  <a:lnTo>
                    <a:pt x="5608" y="21552"/>
                  </a:lnTo>
                  <a:lnTo>
                    <a:pt x="5650" y="21573"/>
                  </a:lnTo>
                  <a:lnTo>
                    <a:pt x="5650" y="21636"/>
                  </a:lnTo>
                  <a:lnTo>
                    <a:pt x="5545" y="21657"/>
                  </a:lnTo>
                  <a:lnTo>
                    <a:pt x="5483" y="21678"/>
                  </a:lnTo>
                  <a:lnTo>
                    <a:pt x="5483" y="21699"/>
                  </a:lnTo>
                  <a:lnTo>
                    <a:pt x="5608" y="21699"/>
                  </a:lnTo>
                  <a:lnTo>
                    <a:pt x="5650" y="21761"/>
                  </a:lnTo>
                  <a:lnTo>
                    <a:pt x="5650" y="21803"/>
                  </a:lnTo>
                  <a:lnTo>
                    <a:pt x="5608" y="21803"/>
                  </a:lnTo>
                  <a:lnTo>
                    <a:pt x="5545" y="21782"/>
                  </a:lnTo>
                  <a:lnTo>
                    <a:pt x="5525" y="21803"/>
                  </a:lnTo>
                  <a:lnTo>
                    <a:pt x="5483" y="21803"/>
                  </a:lnTo>
                  <a:lnTo>
                    <a:pt x="5420" y="21761"/>
                  </a:lnTo>
                  <a:lnTo>
                    <a:pt x="5336" y="21761"/>
                  </a:lnTo>
                  <a:lnTo>
                    <a:pt x="5232" y="21740"/>
                  </a:lnTo>
                  <a:lnTo>
                    <a:pt x="5232" y="21678"/>
                  </a:lnTo>
                  <a:lnTo>
                    <a:pt x="5273" y="21657"/>
                  </a:lnTo>
                  <a:lnTo>
                    <a:pt x="5211" y="21552"/>
                  </a:lnTo>
                  <a:lnTo>
                    <a:pt x="5190" y="21531"/>
                  </a:lnTo>
                  <a:lnTo>
                    <a:pt x="5127" y="21552"/>
                  </a:lnTo>
                  <a:lnTo>
                    <a:pt x="5127" y="21657"/>
                  </a:lnTo>
                  <a:lnTo>
                    <a:pt x="5064" y="21866"/>
                  </a:lnTo>
                  <a:lnTo>
                    <a:pt x="5001" y="21950"/>
                  </a:lnTo>
                  <a:lnTo>
                    <a:pt x="5022" y="21992"/>
                  </a:lnTo>
                  <a:lnTo>
                    <a:pt x="5085" y="21992"/>
                  </a:lnTo>
                  <a:lnTo>
                    <a:pt x="5169" y="21950"/>
                  </a:lnTo>
                  <a:lnTo>
                    <a:pt x="5190" y="21950"/>
                  </a:lnTo>
                  <a:lnTo>
                    <a:pt x="5169" y="21992"/>
                  </a:lnTo>
                  <a:lnTo>
                    <a:pt x="5085" y="22054"/>
                  </a:lnTo>
                  <a:lnTo>
                    <a:pt x="5022" y="22096"/>
                  </a:lnTo>
                  <a:lnTo>
                    <a:pt x="4981" y="22117"/>
                  </a:lnTo>
                  <a:lnTo>
                    <a:pt x="4981" y="22180"/>
                  </a:lnTo>
                  <a:lnTo>
                    <a:pt x="4855" y="22159"/>
                  </a:lnTo>
                  <a:lnTo>
                    <a:pt x="4750" y="22159"/>
                  </a:lnTo>
                  <a:lnTo>
                    <a:pt x="4646" y="22180"/>
                  </a:lnTo>
                  <a:lnTo>
                    <a:pt x="4604" y="22159"/>
                  </a:lnTo>
                  <a:lnTo>
                    <a:pt x="4478" y="22159"/>
                  </a:lnTo>
                  <a:lnTo>
                    <a:pt x="4395" y="22180"/>
                  </a:lnTo>
                  <a:lnTo>
                    <a:pt x="4248" y="22264"/>
                  </a:lnTo>
                  <a:lnTo>
                    <a:pt x="4123" y="22284"/>
                  </a:lnTo>
                  <a:lnTo>
                    <a:pt x="4144" y="22305"/>
                  </a:lnTo>
                  <a:lnTo>
                    <a:pt x="4248" y="22284"/>
                  </a:lnTo>
                  <a:lnTo>
                    <a:pt x="4290" y="22284"/>
                  </a:lnTo>
                  <a:lnTo>
                    <a:pt x="4248" y="22326"/>
                  </a:lnTo>
                  <a:lnTo>
                    <a:pt x="4185" y="22368"/>
                  </a:lnTo>
                  <a:lnTo>
                    <a:pt x="4227" y="22410"/>
                  </a:lnTo>
                  <a:lnTo>
                    <a:pt x="4290" y="22431"/>
                  </a:lnTo>
                  <a:lnTo>
                    <a:pt x="4353" y="22515"/>
                  </a:lnTo>
                  <a:lnTo>
                    <a:pt x="4457" y="22494"/>
                  </a:lnTo>
                  <a:lnTo>
                    <a:pt x="4541" y="22515"/>
                  </a:lnTo>
                  <a:lnTo>
                    <a:pt x="4583" y="22494"/>
                  </a:lnTo>
                  <a:lnTo>
                    <a:pt x="4709" y="22494"/>
                  </a:lnTo>
                  <a:lnTo>
                    <a:pt x="4750" y="22473"/>
                  </a:lnTo>
                  <a:lnTo>
                    <a:pt x="4667" y="22410"/>
                  </a:lnTo>
                  <a:lnTo>
                    <a:pt x="4646" y="22389"/>
                  </a:lnTo>
                  <a:lnTo>
                    <a:pt x="4688" y="22326"/>
                  </a:lnTo>
                  <a:lnTo>
                    <a:pt x="4855" y="22326"/>
                  </a:lnTo>
                  <a:lnTo>
                    <a:pt x="4918" y="22305"/>
                  </a:lnTo>
                  <a:lnTo>
                    <a:pt x="5001" y="22305"/>
                  </a:lnTo>
                  <a:lnTo>
                    <a:pt x="5001" y="22326"/>
                  </a:lnTo>
                  <a:lnTo>
                    <a:pt x="4960" y="22368"/>
                  </a:lnTo>
                  <a:lnTo>
                    <a:pt x="4918" y="22431"/>
                  </a:lnTo>
                  <a:lnTo>
                    <a:pt x="4918" y="22515"/>
                  </a:lnTo>
                  <a:lnTo>
                    <a:pt x="4792" y="22577"/>
                  </a:lnTo>
                  <a:lnTo>
                    <a:pt x="4792" y="22619"/>
                  </a:lnTo>
                  <a:lnTo>
                    <a:pt x="4813" y="22682"/>
                  </a:lnTo>
                  <a:lnTo>
                    <a:pt x="5064" y="22849"/>
                  </a:lnTo>
                  <a:lnTo>
                    <a:pt x="5169" y="22933"/>
                  </a:lnTo>
                  <a:lnTo>
                    <a:pt x="5169" y="22954"/>
                  </a:lnTo>
                  <a:lnTo>
                    <a:pt x="5085" y="22954"/>
                  </a:lnTo>
                  <a:lnTo>
                    <a:pt x="5064" y="22933"/>
                  </a:lnTo>
                  <a:lnTo>
                    <a:pt x="4960" y="22891"/>
                  </a:lnTo>
                  <a:lnTo>
                    <a:pt x="4813" y="22808"/>
                  </a:lnTo>
                  <a:lnTo>
                    <a:pt x="4771" y="22745"/>
                  </a:lnTo>
                  <a:lnTo>
                    <a:pt x="4667" y="22745"/>
                  </a:lnTo>
                  <a:lnTo>
                    <a:pt x="4604" y="22787"/>
                  </a:lnTo>
                  <a:lnTo>
                    <a:pt x="4541" y="22808"/>
                  </a:lnTo>
                  <a:lnTo>
                    <a:pt x="4332" y="22682"/>
                  </a:lnTo>
                  <a:lnTo>
                    <a:pt x="4290" y="22598"/>
                  </a:lnTo>
                  <a:lnTo>
                    <a:pt x="4248" y="22515"/>
                  </a:lnTo>
                  <a:lnTo>
                    <a:pt x="4227" y="22515"/>
                  </a:lnTo>
                  <a:lnTo>
                    <a:pt x="4248" y="22619"/>
                  </a:lnTo>
                  <a:lnTo>
                    <a:pt x="4269" y="22703"/>
                  </a:lnTo>
                  <a:lnTo>
                    <a:pt x="4248" y="22724"/>
                  </a:lnTo>
                  <a:lnTo>
                    <a:pt x="4144" y="22619"/>
                  </a:lnTo>
                  <a:lnTo>
                    <a:pt x="4039" y="22494"/>
                  </a:lnTo>
                  <a:lnTo>
                    <a:pt x="3913" y="22431"/>
                  </a:lnTo>
                  <a:lnTo>
                    <a:pt x="3851" y="22473"/>
                  </a:lnTo>
                  <a:lnTo>
                    <a:pt x="3872" y="22515"/>
                  </a:lnTo>
                  <a:lnTo>
                    <a:pt x="3955" y="22536"/>
                  </a:lnTo>
                  <a:lnTo>
                    <a:pt x="3976" y="22619"/>
                  </a:lnTo>
                  <a:lnTo>
                    <a:pt x="4123" y="22745"/>
                  </a:lnTo>
                  <a:lnTo>
                    <a:pt x="4164" y="22808"/>
                  </a:lnTo>
                  <a:lnTo>
                    <a:pt x="4227" y="22808"/>
                  </a:lnTo>
                  <a:lnTo>
                    <a:pt x="4290" y="22828"/>
                  </a:lnTo>
                  <a:lnTo>
                    <a:pt x="4332" y="22891"/>
                  </a:lnTo>
                  <a:lnTo>
                    <a:pt x="4164" y="22891"/>
                  </a:lnTo>
                  <a:lnTo>
                    <a:pt x="4060" y="22828"/>
                  </a:lnTo>
                  <a:lnTo>
                    <a:pt x="3976" y="22787"/>
                  </a:lnTo>
                  <a:lnTo>
                    <a:pt x="3934" y="22787"/>
                  </a:lnTo>
                  <a:lnTo>
                    <a:pt x="3913" y="22849"/>
                  </a:lnTo>
                  <a:lnTo>
                    <a:pt x="3913" y="22912"/>
                  </a:lnTo>
                  <a:lnTo>
                    <a:pt x="3851" y="22954"/>
                  </a:lnTo>
                  <a:lnTo>
                    <a:pt x="3830" y="22954"/>
                  </a:lnTo>
                  <a:lnTo>
                    <a:pt x="3830" y="23017"/>
                  </a:lnTo>
                  <a:lnTo>
                    <a:pt x="3767" y="23059"/>
                  </a:lnTo>
                  <a:lnTo>
                    <a:pt x="3725" y="23100"/>
                  </a:lnTo>
                  <a:lnTo>
                    <a:pt x="3600" y="23247"/>
                  </a:lnTo>
                  <a:lnTo>
                    <a:pt x="3600" y="23310"/>
                  </a:lnTo>
                  <a:lnTo>
                    <a:pt x="3627" y="23324"/>
                  </a:lnTo>
                  <a:lnTo>
                    <a:pt x="3627" y="23324"/>
                  </a:lnTo>
                  <a:lnTo>
                    <a:pt x="3558" y="23352"/>
                  </a:lnTo>
                  <a:lnTo>
                    <a:pt x="3495" y="23414"/>
                  </a:lnTo>
                  <a:lnTo>
                    <a:pt x="3390" y="23456"/>
                  </a:lnTo>
                  <a:lnTo>
                    <a:pt x="3328" y="23561"/>
                  </a:lnTo>
                  <a:lnTo>
                    <a:pt x="3328" y="23644"/>
                  </a:lnTo>
                  <a:lnTo>
                    <a:pt x="3348" y="23665"/>
                  </a:lnTo>
                  <a:lnTo>
                    <a:pt x="3432" y="23624"/>
                  </a:lnTo>
                  <a:lnTo>
                    <a:pt x="3537" y="23582"/>
                  </a:lnTo>
                  <a:lnTo>
                    <a:pt x="3600" y="23624"/>
                  </a:lnTo>
                  <a:lnTo>
                    <a:pt x="3620" y="23644"/>
                  </a:lnTo>
                  <a:lnTo>
                    <a:pt x="3725" y="23644"/>
                  </a:lnTo>
                  <a:lnTo>
                    <a:pt x="3913" y="23582"/>
                  </a:lnTo>
                  <a:lnTo>
                    <a:pt x="4060" y="23582"/>
                  </a:lnTo>
                  <a:lnTo>
                    <a:pt x="4185" y="23644"/>
                  </a:lnTo>
                  <a:lnTo>
                    <a:pt x="4185" y="23686"/>
                  </a:lnTo>
                  <a:lnTo>
                    <a:pt x="4144" y="23728"/>
                  </a:lnTo>
                  <a:lnTo>
                    <a:pt x="4018" y="23686"/>
                  </a:lnTo>
                  <a:lnTo>
                    <a:pt x="3934" y="23728"/>
                  </a:lnTo>
                  <a:lnTo>
                    <a:pt x="3558" y="23686"/>
                  </a:lnTo>
                  <a:lnTo>
                    <a:pt x="3453" y="23686"/>
                  </a:lnTo>
                  <a:lnTo>
                    <a:pt x="3432" y="23728"/>
                  </a:lnTo>
                  <a:lnTo>
                    <a:pt x="3286" y="23728"/>
                  </a:lnTo>
                  <a:lnTo>
                    <a:pt x="3286" y="23770"/>
                  </a:lnTo>
                  <a:lnTo>
                    <a:pt x="3307" y="23791"/>
                  </a:lnTo>
                  <a:lnTo>
                    <a:pt x="3411" y="23791"/>
                  </a:lnTo>
                  <a:lnTo>
                    <a:pt x="3432" y="23833"/>
                  </a:lnTo>
                  <a:lnTo>
                    <a:pt x="3390" y="23854"/>
                  </a:lnTo>
                  <a:lnTo>
                    <a:pt x="3307" y="23833"/>
                  </a:lnTo>
                  <a:lnTo>
                    <a:pt x="3202" y="23833"/>
                  </a:lnTo>
                  <a:lnTo>
                    <a:pt x="3202" y="23854"/>
                  </a:lnTo>
                  <a:lnTo>
                    <a:pt x="3244" y="23896"/>
                  </a:lnTo>
                  <a:lnTo>
                    <a:pt x="3348" y="23896"/>
                  </a:lnTo>
                  <a:lnTo>
                    <a:pt x="3620" y="23979"/>
                  </a:lnTo>
                  <a:lnTo>
                    <a:pt x="3704" y="23979"/>
                  </a:lnTo>
                  <a:lnTo>
                    <a:pt x="3746" y="23958"/>
                  </a:lnTo>
                  <a:lnTo>
                    <a:pt x="3830" y="23958"/>
                  </a:lnTo>
                  <a:lnTo>
                    <a:pt x="3851" y="23979"/>
                  </a:lnTo>
                  <a:lnTo>
                    <a:pt x="3851" y="24063"/>
                  </a:lnTo>
                  <a:lnTo>
                    <a:pt x="3872" y="24147"/>
                  </a:lnTo>
                  <a:lnTo>
                    <a:pt x="3830" y="24168"/>
                  </a:lnTo>
                  <a:lnTo>
                    <a:pt x="3746" y="24147"/>
                  </a:lnTo>
                  <a:lnTo>
                    <a:pt x="3725" y="24168"/>
                  </a:lnTo>
                  <a:lnTo>
                    <a:pt x="3704" y="24147"/>
                  </a:lnTo>
                  <a:lnTo>
                    <a:pt x="3600" y="24168"/>
                  </a:lnTo>
                  <a:lnTo>
                    <a:pt x="3600" y="24209"/>
                  </a:lnTo>
                  <a:lnTo>
                    <a:pt x="3620" y="24251"/>
                  </a:lnTo>
                  <a:lnTo>
                    <a:pt x="3662" y="24251"/>
                  </a:lnTo>
                  <a:lnTo>
                    <a:pt x="3746" y="24272"/>
                  </a:lnTo>
                  <a:lnTo>
                    <a:pt x="3767" y="24293"/>
                  </a:lnTo>
                  <a:lnTo>
                    <a:pt x="3662" y="24356"/>
                  </a:lnTo>
                  <a:lnTo>
                    <a:pt x="3600" y="24356"/>
                  </a:lnTo>
                  <a:lnTo>
                    <a:pt x="3495" y="24293"/>
                  </a:lnTo>
                  <a:lnTo>
                    <a:pt x="3390" y="24335"/>
                  </a:lnTo>
                  <a:lnTo>
                    <a:pt x="3390" y="24377"/>
                  </a:lnTo>
                  <a:lnTo>
                    <a:pt x="3411" y="24460"/>
                  </a:lnTo>
                  <a:lnTo>
                    <a:pt x="3453" y="24481"/>
                  </a:lnTo>
                  <a:lnTo>
                    <a:pt x="3516" y="24460"/>
                  </a:lnTo>
                  <a:lnTo>
                    <a:pt x="3620" y="24460"/>
                  </a:lnTo>
                  <a:lnTo>
                    <a:pt x="3704" y="24502"/>
                  </a:lnTo>
                  <a:lnTo>
                    <a:pt x="3725" y="24565"/>
                  </a:lnTo>
                  <a:lnTo>
                    <a:pt x="3495" y="24565"/>
                  </a:lnTo>
                  <a:lnTo>
                    <a:pt x="3432" y="24586"/>
                  </a:lnTo>
                  <a:lnTo>
                    <a:pt x="3348" y="24544"/>
                  </a:lnTo>
                  <a:lnTo>
                    <a:pt x="3307" y="24544"/>
                  </a:lnTo>
                  <a:lnTo>
                    <a:pt x="3244" y="24607"/>
                  </a:lnTo>
                  <a:lnTo>
                    <a:pt x="3244" y="24816"/>
                  </a:lnTo>
                  <a:lnTo>
                    <a:pt x="3223" y="24879"/>
                  </a:lnTo>
                  <a:lnTo>
                    <a:pt x="3244" y="24921"/>
                  </a:lnTo>
                  <a:lnTo>
                    <a:pt x="3328" y="24921"/>
                  </a:lnTo>
                  <a:lnTo>
                    <a:pt x="3558" y="24816"/>
                  </a:lnTo>
                  <a:lnTo>
                    <a:pt x="3620" y="24774"/>
                  </a:lnTo>
                  <a:lnTo>
                    <a:pt x="3809" y="24712"/>
                  </a:lnTo>
                  <a:lnTo>
                    <a:pt x="3913" y="24670"/>
                  </a:lnTo>
                  <a:lnTo>
                    <a:pt x="3976" y="24544"/>
                  </a:lnTo>
                  <a:lnTo>
                    <a:pt x="4123" y="24398"/>
                  </a:lnTo>
                  <a:lnTo>
                    <a:pt x="4395" y="24272"/>
                  </a:lnTo>
                  <a:lnTo>
                    <a:pt x="4541" y="24230"/>
                  </a:lnTo>
                  <a:lnTo>
                    <a:pt x="4604" y="24251"/>
                  </a:lnTo>
                  <a:lnTo>
                    <a:pt x="4604" y="24293"/>
                  </a:lnTo>
                  <a:lnTo>
                    <a:pt x="4562" y="24335"/>
                  </a:lnTo>
                  <a:lnTo>
                    <a:pt x="4478" y="24335"/>
                  </a:lnTo>
                  <a:lnTo>
                    <a:pt x="4332" y="24377"/>
                  </a:lnTo>
                  <a:lnTo>
                    <a:pt x="4144" y="24460"/>
                  </a:lnTo>
                  <a:lnTo>
                    <a:pt x="3955" y="24670"/>
                  </a:lnTo>
                  <a:lnTo>
                    <a:pt x="3872" y="24774"/>
                  </a:lnTo>
                  <a:lnTo>
                    <a:pt x="3725" y="24795"/>
                  </a:lnTo>
                  <a:lnTo>
                    <a:pt x="3641" y="24816"/>
                  </a:lnTo>
                  <a:lnTo>
                    <a:pt x="3495" y="24921"/>
                  </a:lnTo>
                  <a:lnTo>
                    <a:pt x="3328" y="24984"/>
                  </a:lnTo>
                  <a:lnTo>
                    <a:pt x="3244" y="25005"/>
                  </a:lnTo>
                  <a:lnTo>
                    <a:pt x="3223" y="25067"/>
                  </a:lnTo>
                  <a:lnTo>
                    <a:pt x="3307" y="25067"/>
                  </a:lnTo>
                  <a:lnTo>
                    <a:pt x="3348" y="25025"/>
                  </a:lnTo>
                  <a:lnTo>
                    <a:pt x="3411" y="25067"/>
                  </a:lnTo>
                  <a:lnTo>
                    <a:pt x="3411" y="25109"/>
                  </a:lnTo>
                  <a:lnTo>
                    <a:pt x="3516" y="25067"/>
                  </a:lnTo>
                  <a:lnTo>
                    <a:pt x="3558" y="25005"/>
                  </a:lnTo>
                  <a:lnTo>
                    <a:pt x="3620" y="25005"/>
                  </a:lnTo>
                  <a:lnTo>
                    <a:pt x="3704" y="25088"/>
                  </a:lnTo>
                  <a:lnTo>
                    <a:pt x="3746" y="25088"/>
                  </a:lnTo>
                  <a:lnTo>
                    <a:pt x="3830" y="25025"/>
                  </a:lnTo>
                  <a:lnTo>
                    <a:pt x="3934" y="24963"/>
                  </a:lnTo>
                  <a:lnTo>
                    <a:pt x="4018" y="24963"/>
                  </a:lnTo>
                  <a:lnTo>
                    <a:pt x="4039" y="24984"/>
                  </a:lnTo>
                  <a:lnTo>
                    <a:pt x="4018" y="25025"/>
                  </a:lnTo>
                  <a:lnTo>
                    <a:pt x="3934" y="25025"/>
                  </a:lnTo>
                  <a:lnTo>
                    <a:pt x="3851" y="25109"/>
                  </a:lnTo>
                  <a:lnTo>
                    <a:pt x="3767" y="25130"/>
                  </a:lnTo>
                  <a:lnTo>
                    <a:pt x="3662" y="25130"/>
                  </a:lnTo>
                  <a:lnTo>
                    <a:pt x="3620" y="25088"/>
                  </a:lnTo>
                  <a:lnTo>
                    <a:pt x="3558" y="25109"/>
                  </a:lnTo>
                  <a:lnTo>
                    <a:pt x="3516" y="25172"/>
                  </a:lnTo>
                  <a:lnTo>
                    <a:pt x="3390" y="25214"/>
                  </a:lnTo>
                  <a:lnTo>
                    <a:pt x="3348" y="25235"/>
                  </a:lnTo>
                  <a:lnTo>
                    <a:pt x="3432" y="25297"/>
                  </a:lnTo>
                  <a:lnTo>
                    <a:pt x="3495" y="25297"/>
                  </a:lnTo>
                  <a:lnTo>
                    <a:pt x="3600" y="25339"/>
                  </a:lnTo>
                  <a:lnTo>
                    <a:pt x="3516" y="25423"/>
                  </a:lnTo>
                  <a:lnTo>
                    <a:pt x="3516" y="25486"/>
                  </a:lnTo>
                  <a:lnTo>
                    <a:pt x="3600" y="25507"/>
                  </a:lnTo>
                  <a:lnTo>
                    <a:pt x="3558" y="25549"/>
                  </a:lnTo>
                  <a:lnTo>
                    <a:pt x="3600" y="25611"/>
                  </a:lnTo>
                  <a:lnTo>
                    <a:pt x="3537" y="25611"/>
                  </a:lnTo>
                  <a:lnTo>
                    <a:pt x="3453" y="25695"/>
                  </a:lnTo>
                  <a:lnTo>
                    <a:pt x="3495" y="25758"/>
                  </a:lnTo>
                  <a:lnTo>
                    <a:pt x="3537" y="25758"/>
                  </a:lnTo>
                  <a:lnTo>
                    <a:pt x="3600" y="25716"/>
                  </a:lnTo>
                  <a:lnTo>
                    <a:pt x="3620" y="25716"/>
                  </a:lnTo>
                  <a:lnTo>
                    <a:pt x="3641" y="25821"/>
                  </a:lnTo>
                  <a:lnTo>
                    <a:pt x="3641" y="25904"/>
                  </a:lnTo>
                  <a:lnTo>
                    <a:pt x="3558" y="25946"/>
                  </a:lnTo>
                  <a:lnTo>
                    <a:pt x="3558" y="26113"/>
                  </a:lnTo>
                  <a:lnTo>
                    <a:pt x="3620" y="26176"/>
                  </a:lnTo>
                  <a:lnTo>
                    <a:pt x="3704" y="26176"/>
                  </a:lnTo>
                  <a:lnTo>
                    <a:pt x="3767" y="26134"/>
                  </a:lnTo>
                  <a:lnTo>
                    <a:pt x="3809" y="26051"/>
                  </a:lnTo>
                  <a:lnTo>
                    <a:pt x="3851" y="26072"/>
                  </a:lnTo>
                  <a:lnTo>
                    <a:pt x="3913" y="26030"/>
                  </a:lnTo>
                  <a:lnTo>
                    <a:pt x="3955" y="26030"/>
                  </a:lnTo>
                  <a:lnTo>
                    <a:pt x="4018" y="26072"/>
                  </a:lnTo>
                  <a:lnTo>
                    <a:pt x="3976" y="26113"/>
                  </a:lnTo>
                  <a:lnTo>
                    <a:pt x="3872" y="26176"/>
                  </a:lnTo>
                  <a:lnTo>
                    <a:pt x="3809" y="26176"/>
                  </a:lnTo>
                  <a:lnTo>
                    <a:pt x="3641" y="26239"/>
                  </a:lnTo>
                  <a:lnTo>
                    <a:pt x="3558" y="26281"/>
                  </a:lnTo>
                  <a:lnTo>
                    <a:pt x="3558" y="26365"/>
                  </a:lnTo>
                  <a:lnTo>
                    <a:pt x="3537" y="26448"/>
                  </a:lnTo>
                  <a:lnTo>
                    <a:pt x="3620" y="26490"/>
                  </a:lnTo>
                  <a:lnTo>
                    <a:pt x="3558" y="26553"/>
                  </a:lnTo>
                  <a:lnTo>
                    <a:pt x="3537" y="26657"/>
                  </a:lnTo>
                  <a:lnTo>
                    <a:pt x="3558" y="26783"/>
                  </a:lnTo>
                  <a:lnTo>
                    <a:pt x="3620" y="26783"/>
                  </a:lnTo>
                  <a:lnTo>
                    <a:pt x="3704" y="26637"/>
                  </a:lnTo>
                  <a:lnTo>
                    <a:pt x="3746" y="26595"/>
                  </a:lnTo>
                  <a:lnTo>
                    <a:pt x="3872" y="26469"/>
                  </a:lnTo>
                  <a:lnTo>
                    <a:pt x="3934" y="26469"/>
                  </a:lnTo>
                  <a:lnTo>
                    <a:pt x="3976" y="26385"/>
                  </a:lnTo>
                  <a:lnTo>
                    <a:pt x="4060" y="26365"/>
                  </a:lnTo>
                  <a:lnTo>
                    <a:pt x="4060" y="26385"/>
                  </a:lnTo>
                  <a:lnTo>
                    <a:pt x="4018" y="26448"/>
                  </a:lnTo>
                  <a:lnTo>
                    <a:pt x="4018" y="26490"/>
                  </a:lnTo>
                  <a:lnTo>
                    <a:pt x="4039" y="26532"/>
                  </a:lnTo>
                  <a:lnTo>
                    <a:pt x="4123" y="26490"/>
                  </a:lnTo>
                  <a:lnTo>
                    <a:pt x="4248" y="26365"/>
                  </a:lnTo>
                  <a:lnTo>
                    <a:pt x="4269" y="26323"/>
                  </a:lnTo>
                  <a:lnTo>
                    <a:pt x="4332" y="26385"/>
                  </a:lnTo>
                  <a:lnTo>
                    <a:pt x="4374" y="26385"/>
                  </a:lnTo>
                  <a:lnTo>
                    <a:pt x="4436" y="26344"/>
                  </a:lnTo>
                  <a:lnTo>
                    <a:pt x="4499" y="26344"/>
                  </a:lnTo>
                  <a:lnTo>
                    <a:pt x="4499" y="26365"/>
                  </a:lnTo>
                  <a:lnTo>
                    <a:pt x="4436" y="26448"/>
                  </a:lnTo>
                  <a:lnTo>
                    <a:pt x="4436" y="26637"/>
                  </a:lnTo>
                  <a:lnTo>
                    <a:pt x="4478" y="26657"/>
                  </a:lnTo>
                  <a:lnTo>
                    <a:pt x="4541" y="26741"/>
                  </a:lnTo>
                  <a:lnTo>
                    <a:pt x="4499" y="26762"/>
                  </a:lnTo>
                  <a:lnTo>
                    <a:pt x="4436" y="26741"/>
                  </a:lnTo>
                  <a:lnTo>
                    <a:pt x="4332" y="26637"/>
                  </a:lnTo>
                  <a:lnTo>
                    <a:pt x="4269" y="26553"/>
                  </a:lnTo>
                  <a:lnTo>
                    <a:pt x="4227" y="26553"/>
                  </a:lnTo>
                  <a:lnTo>
                    <a:pt x="4164" y="26574"/>
                  </a:lnTo>
                  <a:lnTo>
                    <a:pt x="4081" y="26574"/>
                  </a:lnTo>
                  <a:lnTo>
                    <a:pt x="4060" y="26637"/>
                  </a:lnTo>
                  <a:lnTo>
                    <a:pt x="4123" y="26678"/>
                  </a:lnTo>
                  <a:lnTo>
                    <a:pt x="4164" y="26678"/>
                  </a:lnTo>
                  <a:lnTo>
                    <a:pt x="4248" y="26783"/>
                  </a:lnTo>
                  <a:lnTo>
                    <a:pt x="4290" y="26804"/>
                  </a:lnTo>
                  <a:lnTo>
                    <a:pt x="4269" y="26867"/>
                  </a:lnTo>
                  <a:lnTo>
                    <a:pt x="4185" y="26783"/>
                  </a:lnTo>
                  <a:lnTo>
                    <a:pt x="4144" y="26762"/>
                  </a:lnTo>
                  <a:lnTo>
                    <a:pt x="4060" y="26762"/>
                  </a:lnTo>
                  <a:lnTo>
                    <a:pt x="3955" y="26888"/>
                  </a:lnTo>
                  <a:lnTo>
                    <a:pt x="3872" y="26950"/>
                  </a:lnTo>
                  <a:lnTo>
                    <a:pt x="3704" y="26950"/>
                  </a:lnTo>
                  <a:lnTo>
                    <a:pt x="3662" y="26971"/>
                  </a:lnTo>
                  <a:lnTo>
                    <a:pt x="3725" y="26992"/>
                  </a:lnTo>
                  <a:lnTo>
                    <a:pt x="3830" y="26992"/>
                  </a:lnTo>
                  <a:lnTo>
                    <a:pt x="3892" y="26971"/>
                  </a:lnTo>
                  <a:lnTo>
                    <a:pt x="4060" y="26950"/>
                  </a:lnTo>
                  <a:lnTo>
                    <a:pt x="4164" y="26888"/>
                  </a:lnTo>
                  <a:lnTo>
                    <a:pt x="4248" y="26909"/>
                  </a:lnTo>
                  <a:lnTo>
                    <a:pt x="4353" y="26909"/>
                  </a:lnTo>
                  <a:lnTo>
                    <a:pt x="4311" y="26950"/>
                  </a:lnTo>
                  <a:lnTo>
                    <a:pt x="4248" y="27013"/>
                  </a:lnTo>
                  <a:lnTo>
                    <a:pt x="4102" y="27013"/>
                  </a:lnTo>
                  <a:lnTo>
                    <a:pt x="3976" y="27055"/>
                  </a:lnTo>
                  <a:lnTo>
                    <a:pt x="3767" y="27055"/>
                  </a:lnTo>
                  <a:lnTo>
                    <a:pt x="3662" y="27076"/>
                  </a:lnTo>
                  <a:lnTo>
                    <a:pt x="3641" y="27160"/>
                  </a:lnTo>
                  <a:lnTo>
                    <a:pt x="3662" y="27222"/>
                  </a:lnTo>
                  <a:lnTo>
                    <a:pt x="3767" y="27264"/>
                  </a:lnTo>
                  <a:lnTo>
                    <a:pt x="3872" y="27222"/>
                  </a:lnTo>
                  <a:lnTo>
                    <a:pt x="3892" y="27264"/>
                  </a:lnTo>
                  <a:lnTo>
                    <a:pt x="3830" y="27306"/>
                  </a:lnTo>
                  <a:lnTo>
                    <a:pt x="3725" y="27306"/>
                  </a:lnTo>
                  <a:lnTo>
                    <a:pt x="3662" y="27390"/>
                  </a:lnTo>
                  <a:lnTo>
                    <a:pt x="3683" y="27473"/>
                  </a:lnTo>
                  <a:lnTo>
                    <a:pt x="3767" y="27515"/>
                  </a:lnTo>
                  <a:lnTo>
                    <a:pt x="3830" y="27473"/>
                  </a:lnTo>
                  <a:lnTo>
                    <a:pt x="3851" y="27411"/>
                  </a:lnTo>
                  <a:lnTo>
                    <a:pt x="3934" y="27411"/>
                  </a:lnTo>
                  <a:lnTo>
                    <a:pt x="3976" y="27432"/>
                  </a:lnTo>
                  <a:lnTo>
                    <a:pt x="4060" y="27432"/>
                  </a:lnTo>
                  <a:lnTo>
                    <a:pt x="4144" y="27411"/>
                  </a:lnTo>
                  <a:lnTo>
                    <a:pt x="4185" y="27390"/>
                  </a:lnTo>
                  <a:lnTo>
                    <a:pt x="4227" y="27411"/>
                  </a:lnTo>
                  <a:lnTo>
                    <a:pt x="4164" y="27473"/>
                  </a:lnTo>
                  <a:lnTo>
                    <a:pt x="4039" y="27515"/>
                  </a:lnTo>
                  <a:lnTo>
                    <a:pt x="3976" y="27494"/>
                  </a:lnTo>
                  <a:lnTo>
                    <a:pt x="3913" y="27473"/>
                  </a:lnTo>
                  <a:lnTo>
                    <a:pt x="3851" y="27473"/>
                  </a:lnTo>
                  <a:lnTo>
                    <a:pt x="3913" y="27515"/>
                  </a:lnTo>
                  <a:lnTo>
                    <a:pt x="3976" y="27515"/>
                  </a:lnTo>
                  <a:lnTo>
                    <a:pt x="4039" y="27536"/>
                  </a:lnTo>
                  <a:lnTo>
                    <a:pt x="3976" y="27578"/>
                  </a:lnTo>
                  <a:lnTo>
                    <a:pt x="3851" y="27578"/>
                  </a:lnTo>
                  <a:lnTo>
                    <a:pt x="3746" y="27641"/>
                  </a:lnTo>
                  <a:lnTo>
                    <a:pt x="3809" y="27704"/>
                  </a:lnTo>
                  <a:lnTo>
                    <a:pt x="3851" y="27704"/>
                  </a:lnTo>
                  <a:lnTo>
                    <a:pt x="3913" y="27683"/>
                  </a:lnTo>
                  <a:lnTo>
                    <a:pt x="4039" y="27683"/>
                  </a:lnTo>
                  <a:lnTo>
                    <a:pt x="4081" y="27704"/>
                  </a:lnTo>
                  <a:lnTo>
                    <a:pt x="4144" y="27704"/>
                  </a:lnTo>
                  <a:lnTo>
                    <a:pt x="4081" y="27746"/>
                  </a:lnTo>
                  <a:lnTo>
                    <a:pt x="3955" y="27787"/>
                  </a:lnTo>
                  <a:lnTo>
                    <a:pt x="3872" y="27746"/>
                  </a:lnTo>
                  <a:lnTo>
                    <a:pt x="3809" y="27787"/>
                  </a:lnTo>
                  <a:lnTo>
                    <a:pt x="3767" y="27829"/>
                  </a:lnTo>
                  <a:lnTo>
                    <a:pt x="3809" y="27892"/>
                  </a:lnTo>
                  <a:lnTo>
                    <a:pt x="3851" y="27892"/>
                  </a:lnTo>
                  <a:lnTo>
                    <a:pt x="3934" y="27829"/>
                  </a:lnTo>
                  <a:lnTo>
                    <a:pt x="4018" y="27829"/>
                  </a:lnTo>
                  <a:lnTo>
                    <a:pt x="4081" y="27892"/>
                  </a:lnTo>
                  <a:lnTo>
                    <a:pt x="4081" y="27934"/>
                  </a:lnTo>
                  <a:lnTo>
                    <a:pt x="3934" y="27997"/>
                  </a:lnTo>
                  <a:lnTo>
                    <a:pt x="3892" y="28038"/>
                  </a:lnTo>
                  <a:lnTo>
                    <a:pt x="3955" y="28143"/>
                  </a:lnTo>
                  <a:lnTo>
                    <a:pt x="3997" y="28143"/>
                  </a:lnTo>
                  <a:lnTo>
                    <a:pt x="4039" y="28122"/>
                  </a:lnTo>
                  <a:lnTo>
                    <a:pt x="4102" y="28122"/>
                  </a:lnTo>
                  <a:lnTo>
                    <a:pt x="4164" y="28206"/>
                  </a:lnTo>
                  <a:lnTo>
                    <a:pt x="4185" y="28143"/>
                  </a:lnTo>
                  <a:lnTo>
                    <a:pt x="4227" y="28122"/>
                  </a:lnTo>
                  <a:lnTo>
                    <a:pt x="4269" y="28143"/>
                  </a:lnTo>
                  <a:lnTo>
                    <a:pt x="4248" y="28206"/>
                  </a:lnTo>
                  <a:lnTo>
                    <a:pt x="4206" y="28248"/>
                  </a:lnTo>
                  <a:lnTo>
                    <a:pt x="4269" y="28310"/>
                  </a:lnTo>
                  <a:lnTo>
                    <a:pt x="4164" y="28436"/>
                  </a:lnTo>
                  <a:lnTo>
                    <a:pt x="4144" y="28436"/>
                  </a:lnTo>
                  <a:lnTo>
                    <a:pt x="4081" y="28520"/>
                  </a:lnTo>
                  <a:lnTo>
                    <a:pt x="4039" y="28582"/>
                  </a:lnTo>
                  <a:lnTo>
                    <a:pt x="4039" y="28624"/>
                  </a:lnTo>
                  <a:lnTo>
                    <a:pt x="4102" y="28624"/>
                  </a:lnTo>
                  <a:lnTo>
                    <a:pt x="4164" y="28582"/>
                  </a:lnTo>
                  <a:lnTo>
                    <a:pt x="4248" y="28624"/>
                  </a:lnTo>
                  <a:lnTo>
                    <a:pt x="4269" y="28687"/>
                  </a:lnTo>
                  <a:lnTo>
                    <a:pt x="4227" y="28750"/>
                  </a:lnTo>
                  <a:lnTo>
                    <a:pt x="4227" y="28771"/>
                  </a:lnTo>
                  <a:lnTo>
                    <a:pt x="4290" y="28771"/>
                  </a:lnTo>
                  <a:lnTo>
                    <a:pt x="4353" y="28792"/>
                  </a:lnTo>
                  <a:lnTo>
                    <a:pt x="4353" y="28854"/>
                  </a:lnTo>
                  <a:lnTo>
                    <a:pt x="4290" y="28896"/>
                  </a:lnTo>
                  <a:lnTo>
                    <a:pt x="4353" y="28959"/>
                  </a:lnTo>
                  <a:lnTo>
                    <a:pt x="4332" y="29043"/>
                  </a:lnTo>
                  <a:lnTo>
                    <a:pt x="4248" y="29085"/>
                  </a:lnTo>
                  <a:lnTo>
                    <a:pt x="4206" y="29147"/>
                  </a:lnTo>
                  <a:lnTo>
                    <a:pt x="4311" y="29147"/>
                  </a:lnTo>
                  <a:lnTo>
                    <a:pt x="4374" y="29085"/>
                  </a:lnTo>
                  <a:lnTo>
                    <a:pt x="4395" y="29043"/>
                  </a:lnTo>
                  <a:lnTo>
                    <a:pt x="4520" y="28980"/>
                  </a:lnTo>
                  <a:lnTo>
                    <a:pt x="4562" y="29001"/>
                  </a:lnTo>
                  <a:lnTo>
                    <a:pt x="4499" y="29064"/>
                  </a:lnTo>
                  <a:lnTo>
                    <a:pt x="4541" y="29106"/>
                  </a:lnTo>
                  <a:lnTo>
                    <a:pt x="4457" y="29168"/>
                  </a:lnTo>
                  <a:lnTo>
                    <a:pt x="4395" y="29210"/>
                  </a:lnTo>
                  <a:lnTo>
                    <a:pt x="4332" y="29210"/>
                  </a:lnTo>
                  <a:lnTo>
                    <a:pt x="4248" y="29252"/>
                  </a:lnTo>
                  <a:lnTo>
                    <a:pt x="4185" y="29294"/>
                  </a:lnTo>
                  <a:lnTo>
                    <a:pt x="4248" y="29357"/>
                  </a:lnTo>
                  <a:lnTo>
                    <a:pt x="4332" y="29294"/>
                  </a:lnTo>
                  <a:lnTo>
                    <a:pt x="4374" y="29252"/>
                  </a:lnTo>
                  <a:lnTo>
                    <a:pt x="4478" y="29273"/>
                  </a:lnTo>
                  <a:lnTo>
                    <a:pt x="4499" y="29294"/>
                  </a:lnTo>
                  <a:lnTo>
                    <a:pt x="4457" y="29357"/>
                  </a:lnTo>
                  <a:lnTo>
                    <a:pt x="4332" y="29398"/>
                  </a:lnTo>
                  <a:lnTo>
                    <a:pt x="4332" y="29503"/>
                  </a:lnTo>
                  <a:lnTo>
                    <a:pt x="4269" y="29566"/>
                  </a:lnTo>
                  <a:lnTo>
                    <a:pt x="4185" y="29587"/>
                  </a:lnTo>
                  <a:lnTo>
                    <a:pt x="4164" y="29629"/>
                  </a:lnTo>
                  <a:lnTo>
                    <a:pt x="4248" y="29691"/>
                  </a:lnTo>
                  <a:lnTo>
                    <a:pt x="4374" y="29670"/>
                  </a:lnTo>
                  <a:lnTo>
                    <a:pt x="4457" y="29608"/>
                  </a:lnTo>
                  <a:lnTo>
                    <a:pt x="4562" y="29587"/>
                  </a:lnTo>
                  <a:lnTo>
                    <a:pt x="4625" y="29587"/>
                  </a:lnTo>
                  <a:lnTo>
                    <a:pt x="4667" y="29629"/>
                  </a:lnTo>
                  <a:lnTo>
                    <a:pt x="4625" y="29691"/>
                  </a:lnTo>
                  <a:lnTo>
                    <a:pt x="4562" y="29691"/>
                  </a:lnTo>
                  <a:lnTo>
                    <a:pt x="4416" y="29733"/>
                  </a:lnTo>
                  <a:lnTo>
                    <a:pt x="4416" y="29775"/>
                  </a:lnTo>
                  <a:lnTo>
                    <a:pt x="4499" y="29775"/>
                  </a:lnTo>
                  <a:lnTo>
                    <a:pt x="4541" y="29817"/>
                  </a:lnTo>
                  <a:lnTo>
                    <a:pt x="4457" y="29901"/>
                  </a:lnTo>
                  <a:lnTo>
                    <a:pt x="4478" y="29984"/>
                  </a:lnTo>
                  <a:lnTo>
                    <a:pt x="4562" y="30005"/>
                  </a:lnTo>
                  <a:lnTo>
                    <a:pt x="4688" y="29901"/>
                  </a:lnTo>
                  <a:lnTo>
                    <a:pt x="4750" y="29880"/>
                  </a:lnTo>
                  <a:lnTo>
                    <a:pt x="4771" y="29901"/>
                  </a:lnTo>
                  <a:lnTo>
                    <a:pt x="4855" y="29984"/>
                  </a:lnTo>
                  <a:lnTo>
                    <a:pt x="4855" y="30089"/>
                  </a:lnTo>
                  <a:lnTo>
                    <a:pt x="4918" y="30131"/>
                  </a:lnTo>
                  <a:lnTo>
                    <a:pt x="4918" y="30152"/>
                  </a:lnTo>
                  <a:lnTo>
                    <a:pt x="4876" y="30214"/>
                  </a:lnTo>
                  <a:lnTo>
                    <a:pt x="4792" y="30214"/>
                  </a:lnTo>
                  <a:lnTo>
                    <a:pt x="4750" y="30298"/>
                  </a:lnTo>
                  <a:lnTo>
                    <a:pt x="4771" y="30340"/>
                  </a:lnTo>
                  <a:lnTo>
                    <a:pt x="4918" y="30361"/>
                  </a:lnTo>
                  <a:lnTo>
                    <a:pt x="4981" y="30340"/>
                  </a:lnTo>
                  <a:lnTo>
                    <a:pt x="4960" y="30298"/>
                  </a:lnTo>
                  <a:lnTo>
                    <a:pt x="4960" y="30235"/>
                  </a:lnTo>
                  <a:lnTo>
                    <a:pt x="5001" y="30214"/>
                  </a:lnTo>
                  <a:lnTo>
                    <a:pt x="5064" y="30235"/>
                  </a:lnTo>
                  <a:lnTo>
                    <a:pt x="5127" y="30194"/>
                  </a:lnTo>
                  <a:lnTo>
                    <a:pt x="5211" y="30152"/>
                  </a:lnTo>
                  <a:lnTo>
                    <a:pt x="5273" y="30214"/>
                  </a:lnTo>
                  <a:lnTo>
                    <a:pt x="5315" y="30235"/>
                  </a:lnTo>
                  <a:lnTo>
                    <a:pt x="5378" y="30214"/>
                  </a:lnTo>
                  <a:lnTo>
                    <a:pt x="5420" y="30131"/>
                  </a:lnTo>
                  <a:lnTo>
                    <a:pt x="5483" y="30089"/>
                  </a:lnTo>
                  <a:lnTo>
                    <a:pt x="5545" y="30089"/>
                  </a:lnTo>
                  <a:lnTo>
                    <a:pt x="5629" y="30047"/>
                  </a:lnTo>
                  <a:lnTo>
                    <a:pt x="5713" y="30089"/>
                  </a:lnTo>
                  <a:lnTo>
                    <a:pt x="5755" y="30026"/>
                  </a:lnTo>
                  <a:lnTo>
                    <a:pt x="5755" y="29984"/>
                  </a:lnTo>
                  <a:lnTo>
                    <a:pt x="5713" y="29922"/>
                  </a:lnTo>
                  <a:lnTo>
                    <a:pt x="5713" y="29880"/>
                  </a:lnTo>
                  <a:lnTo>
                    <a:pt x="5755" y="29838"/>
                  </a:lnTo>
                  <a:lnTo>
                    <a:pt x="5817" y="29880"/>
                  </a:lnTo>
                  <a:lnTo>
                    <a:pt x="5859" y="29942"/>
                  </a:lnTo>
                  <a:lnTo>
                    <a:pt x="5859" y="30047"/>
                  </a:lnTo>
                  <a:lnTo>
                    <a:pt x="5797" y="30131"/>
                  </a:lnTo>
                  <a:lnTo>
                    <a:pt x="5734" y="30152"/>
                  </a:lnTo>
                  <a:lnTo>
                    <a:pt x="5692" y="30214"/>
                  </a:lnTo>
                  <a:lnTo>
                    <a:pt x="5713" y="30235"/>
                  </a:lnTo>
                  <a:lnTo>
                    <a:pt x="5838" y="30194"/>
                  </a:lnTo>
                  <a:lnTo>
                    <a:pt x="6027" y="30089"/>
                  </a:lnTo>
                  <a:lnTo>
                    <a:pt x="6131" y="29922"/>
                  </a:lnTo>
                  <a:lnTo>
                    <a:pt x="6173" y="29922"/>
                  </a:lnTo>
                  <a:lnTo>
                    <a:pt x="6215" y="30005"/>
                  </a:lnTo>
                  <a:lnTo>
                    <a:pt x="6215" y="30110"/>
                  </a:lnTo>
                  <a:lnTo>
                    <a:pt x="6131" y="30131"/>
                  </a:lnTo>
                  <a:lnTo>
                    <a:pt x="6048" y="30194"/>
                  </a:lnTo>
                  <a:lnTo>
                    <a:pt x="5964" y="30256"/>
                  </a:lnTo>
                  <a:lnTo>
                    <a:pt x="5859" y="30298"/>
                  </a:lnTo>
                  <a:lnTo>
                    <a:pt x="5838" y="30319"/>
                  </a:lnTo>
                  <a:lnTo>
                    <a:pt x="5859" y="30340"/>
                  </a:lnTo>
                  <a:lnTo>
                    <a:pt x="5964" y="30319"/>
                  </a:lnTo>
                  <a:lnTo>
                    <a:pt x="6110" y="30235"/>
                  </a:lnTo>
                  <a:lnTo>
                    <a:pt x="6131" y="30256"/>
                  </a:lnTo>
                  <a:lnTo>
                    <a:pt x="6027" y="30361"/>
                  </a:lnTo>
                  <a:lnTo>
                    <a:pt x="5943" y="30403"/>
                  </a:lnTo>
                  <a:lnTo>
                    <a:pt x="5943" y="30507"/>
                  </a:lnTo>
                  <a:lnTo>
                    <a:pt x="5797" y="30612"/>
                  </a:lnTo>
                  <a:lnTo>
                    <a:pt x="5755" y="30654"/>
                  </a:lnTo>
                  <a:lnTo>
                    <a:pt x="5817" y="30654"/>
                  </a:lnTo>
                  <a:lnTo>
                    <a:pt x="5859" y="30612"/>
                  </a:lnTo>
                  <a:lnTo>
                    <a:pt x="5901" y="30612"/>
                  </a:lnTo>
                  <a:lnTo>
                    <a:pt x="5901" y="30633"/>
                  </a:lnTo>
                  <a:lnTo>
                    <a:pt x="5922" y="30738"/>
                  </a:lnTo>
                  <a:lnTo>
                    <a:pt x="5943" y="30654"/>
                  </a:lnTo>
                  <a:lnTo>
                    <a:pt x="6027" y="30612"/>
                  </a:lnTo>
                  <a:lnTo>
                    <a:pt x="6048" y="30549"/>
                  </a:lnTo>
                  <a:lnTo>
                    <a:pt x="6110" y="30549"/>
                  </a:lnTo>
                  <a:lnTo>
                    <a:pt x="6131" y="30570"/>
                  </a:lnTo>
                  <a:lnTo>
                    <a:pt x="6048" y="30654"/>
                  </a:lnTo>
                  <a:lnTo>
                    <a:pt x="6027" y="30738"/>
                  </a:lnTo>
                  <a:lnTo>
                    <a:pt x="6048" y="30759"/>
                  </a:lnTo>
                  <a:lnTo>
                    <a:pt x="6131" y="30738"/>
                  </a:lnTo>
                  <a:lnTo>
                    <a:pt x="6173" y="30654"/>
                  </a:lnTo>
                  <a:lnTo>
                    <a:pt x="6236" y="30654"/>
                  </a:lnTo>
                  <a:lnTo>
                    <a:pt x="6320" y="30633"/>
                  </a:lnTo>
                  <a:lnTo>
                    <a:pt x="6236" y="30738"/>
                  </a:lnTo>
                  <a:lnTo>
                    <a:pt x="6215" y="30842"/>
                  </a:lnTo>
                  <a:lnTo>
                    <a:pt x="6110" y="30926"/>
                  </a:lnTo>
                  <a:lnTo>
                    <a:pt x="6110" y="30989"/>
                  </a:lnTo>
                  <a:lnTo>
                    <a:pt x="6131" y="31031"/>
                  </a:lnTo>
                  <a:lnTo>
                    <a:pt x="6236" y="30947"/>
                  </a:lnTo>
                  <a:lnTo>
                    <a:pt x="6320" y="30738"/>
                  </a:lnTo>
                  <a:lnTo>
                    <a:pt x="6382" y="30675"/>
                  </a:lnTo>
                  <a:lnTo>
                    <a:pt x="6424" y="30717"/>
                  </a:lnTo>
                  <a:lnTo>
                    <a:pt x="6320" y="30863"/>
                  </a:lnTo>
                  <a:lnTo>
                    <a:pt x="6320" y="30947"/>
                  </a:lnTo>
                  <a:lnTo>
                    <a:pt x="6257" y="31031"/>
                  </a:lnTo>
                  <a:lnTo>
                    <a:pt x="6236" y="31135"/>
                  </a:lnTo>
                  <a:lnTo>
                    <a:pt x="6278" y="31156"/>
                  </a:lnTo>
                  <a:lnTo>
                    <a:pt x="6341" y="31093"/>
                  </a:lnTo>
                  <a:lnTo>
                    <a:pt x="6341" y="31031"/>
                  </a:lnTo>
                  <a:lnTo>
                    <a:pt x="6361" y="30968"/>
                  </a:lnTo>
                  <a:lnTo>
                    <a:pt x="6424" y="30968"/>
                  </a:lnTo>
                  <a:lnTo>
                    <a:pt x="6487" y="30989"/>
                  </a:lnTo>
                  <a:lnTo>
                    <a:pt x="6487" y="30842"/>
                  </a:lnTo>
                  <a:lnTo>
                    <a:pt x="6550" y="30842"/>
                  </a:lnTo>
                  <a:lnTo>
                    <a:pt x="6592" y="30759"/>
                  </a:lnTo>
                  <a:lnTo>
                    <a:pt x="6654" y="30759"/>
                  </a:lnTo>
                  <a:lnTo>
                    <a:pt x="6654" y="30821"/>
                  </a:lnTo>
                  <a:lnTo>
                    <a:pt x="6633" y="30821"/>
                  </a:lnTo>
                  <a:lnTo>
                    <a:pt x="6592" y="30926"/>
                  </a:lnTo>
                  <a:lnTo>
                    <a:pt x="6592" y="30968"/>
                  </a:lnTo>
                  <a:lnTo>
                    <a:pt x="6759" y="30968"/>
                  </a:lnTo>
                  <a:lnTo>
                    <a:pt x="7010" y="31093"/>
                  </a:lnTo>
                  <a:lnTo>
                    <a:pt x="7052" y="31093"/>
                  </a:lnTo>
                  <a:lnTo>
                    <a:pt x="7052" y="31051"/>
                  </a:lnTo>
                  <a:lnTo>
                    <a:pt x="7094" y="30989"/>
                  </a:lnTo>
                  <a:lnTo>
                    <a:pt x="7157" y="30968"/>
                  </a:lnTo>
                  <a:lnTo>
                    <a:pt x="7157" y="30926"/>
                  </a:lnTo>
                  <a:lnTo>
                    <a:pt x="7094" y="30884"/>
                  </a:lnTo>
                  <a:lnTo>
                    <a:pt x="7073" y="30863"/>
                  </a:lnTo>
                  <a:lnTo>
                    <a:pt x="6989" y="30863"/>
                  </a:lnTo>
                  <a:lnTo>
                    <a:pt x="6968" y="30884"/>
                  </a:lnTo>
                  <a:lnTo>
                    <a:pt x="6968" y="30842"/>
                  </a:lnTo>
                  <a:lnTo>
                    <a:pt x="6989" y="30821"/>
                  </a:lnTo>
                  <a:lnTo>
                    <a:pt x="6989" y="30759"/>
                  </a:lnTo>
                  <a:lnTo>
                    <a:pt x="6885" y="30717"/>
                  </a:lnTo>
                  <a:lnTo>
                    <a:pt x="6696" y="30633"/>
                  </a:lnTo>
                  <a:lnTo>
                    <a:pt x="6675" y="30570"/>
                  </a:lnTo>
                  <a:lnTo>
                    <a:pt x="6696" y="30549"/>
                  </a:lnTo>
                  <a:lnTo>
                    <a:pt x="6780" y="30570"/>
                  </a:lnTo>
                  <a:lnTo>
                    <a:pt x="6843" y="30549"/>
                  </a:lnTo>
                  <a:lnTo>
                    <a:pt x="6864" y="30549"/>
                  </a:lnTo>
                  <a:lnTo>
                    <a:pt x="6885" y="30612"/>
                  </a:lnTo>
                  <a:lnTo>
                    <a:pt x="6968" y="30675"/>
                  </a:lnTo>
                  <a:lnTo>
                    <a:pt x="7052" y="30738"/>
                  </a:lnTo>
                  <a:lnTo>
                    <a:pt x="7115" y="30738"/>
                  </a:lnTo>
                  <a:lnTo>
                    <a:pt x="7219" y="30675"/>
                  </a:lnTo>
                  <a:lnTo>
                    <a:pt x="7303" y="30633"/>
                  </a:lnTo>
                  <a:lnTo>
                    <a:pt x="7324" y="30570"/>
                  </a:lnTo>
                  <a:lnTo>
                    <a:pt x="7261" y="30549"/>
                  </a:lnTo>
                  <a:lnTo>
                    <a:pt x="7157" y="30549"/>
                  </a:lnTo>
                  <a:lnTo>
                    <a:pt x="7094" y="30528"/>
                  </a:lnTo>
                  <a:lnTo>
                    <a:pt x="7094" y="30466"/>
                  </a:lnTo>
                  <a:lnTo>
                    <a:pt x="7219" y="30466"/>
                  </a:lnTo>
                  <a:lnTo>
                    <a:pt x="7303" y="30424"/>
                  </a:lnTo>
                  <a:lnTo>
                    <a:pt x="7303" y="30403"/>
                  </a:lnTo>
                  <a:lnTo>
                    <a:pt x="7219" y="30340"/>
                  </a:lnTo>
                  <a:lnTo>
                    <a:pt x="7157" y="30319"/>
                  </a:lnTo>
                  <a:lnTo>
                    <a:pt x="7157" y="30298"/>
                  </a:lnTo>
                  <a:lnTo>
                    <a:pt x="7198" y="30298"/>
                  </a:lnTo>
                  <a:lnTo>
                    <a:pt x="7219" y="30256"/>
                  </a:lnTo>
                  <a:lnTo>
                    <a:pt x="7198" y="30235"/>
                  </a:lnTo>
                  <a:lnTo>
                    <a:pt x="7094" y="30214"/>
                  </a:lnTo>
                  <a:lnTo>
                    <a:pt x="7052" y="30152"/>
                  </a:lnTo>
                  <a:lnTo>
                    <a:pt x="7073" y="30131"/>
                  </a:lnTo>
                  <a:lnTo>
                    <a:pt x="7157" y="30152"/>
                  </a:lnTo>
                  <a:lnTo>
                    <a:pt x="7261" y="30194"/>
                  </a:lnTo>
                  <a:lnTo>
                    <a:pt x="7408" y="30152"/>
                  </a:lnTo>
                  <a:lnTo>
                    <a:pt x="7491" y="30110"/>
                  </a:lnTo>
                  <a:lnTo>
                    <a:pt x="7512" y="30047"/>
                  </a:lnTo>
                  <a:lnTo>
                    <a:pt x="7491" y="30005"/>
                  </a:lnTo>
                  <a:lnTo>
                    <a:pt x="7387" y="29984"/>
                  </a:lnTo>
                  <a:lnTo>
                    <a:pt x="7198" y="29942"/>
                  </a:lnTo>
                  <a:lnTo>
                    <a:pt x="7115" y="29901"/>
                  </a:lnTo>
                  <a:lnTo>
                    <a:pt x="7115" y="29880"/>
                  </a:lnTo>
                  <a:lnTo>
                    <a:pt x="7177" y="29880"/>
                  </a:lnTo>
                  <a:lnTo>
                    <a:pt x="7261" y="29901"/>
                  </a:lnTo>
                  <a:lnTo>
                    <a:pt x="7408" y="29901"/>
                  </a:lnTo>
                  <a:lnTo>
                    <a:pt x="7491" y="29838"/>
                  </a:lnTo>
                  <a:lnTo>
                    <a:pt x="7491" y="29775"/>
                  </a:lnTo>
                  <a:lnTo>
                    <a:pt x="7408" y="29712"/>
                  </a:lnTo>
                  <a:lnTo>
                    <a:pt x="7324" y="29691"/>
                  </a:lnTo>
                  <a:lnTo>
                    <a:pt x="7303" y="29629"/>
                  </a:lnTo>
                  <a:lnTo>
                    <a:pt x="7366" y="29629"/>
                  </a:lnTo>
                  <a:lnTo>
                    <a:pt x="7408" y="29670"/>
                  </a:lnTo>
                  <a:lnTo>
                    <a:pt x="7429" y="29712"/>
                  </a:lnTo>
                  <a:lnTo>
                    <a:pt x="7512" y="29691"/>
                  </a:lnTo>
                  <a:lnTo>
                    <a:pt x="7575" y="29629"/>
                  </a:lnTo>
                  <a:lnTo>
                    <a:pt x="7575" y="29587"/>
                  </a:lnTo>
                  <a:lnTo>
                    <a:pt x="7512" y="29566"/>
                  </a:lnTo>
                  <a:lnTo>
                    <a:pt x="7429" y="29503"/>
                  </a:lnTo>
                  <a:lnTo>
                    <a:pt x="7429" y="29482"/>
                  </a:lnTo>
                  <a:lnTo>
                    <a:pt x="7491" y="29461"/>
                  </a:lnTo>
                  <a:lnTo>
                    <a:pt x="7512" y="29503"/>
                  </a:lnTo>
                  <a:lnTo>
                    <a:pt x="7575" y="29524"/>
                  </a:lnTo>
                  <a:lnTo>
                    <a:pt x="7638" y="29461"/>
                  </a:lnTo>
                  <a:lnTo>
                    <a:pt x="7638" y="29419"/>
                  </a:lnTo>
                  <a:lnTo>
                    <a:pt x="7533" y="29398"/>
                  </a:lnTo>
                  <a:lnTo>
                    <a:pt x="7470" y="29357"/>
                  </a:lnTo>
                  <a:lnTo>
                    <a:pt x="7429" y="29294"/>
                  </a:lnTo>
                  <a:lnTo>
                    <a:pt x="7491" y="29294"/>
                  </a:lnTo>
                  <a:lnTo>
                    <a:pt x="7575" y="29357"/>
                  </a:lnTo>
                  <a:lnTo>
                    <a:pt x="7638" y="29357"/>
                  </a:lnTo>
                  <a:lnTo>
                    <a:pt x="7701" y="29398"/>
                  </a:lnTo>
                  <a:lnTo>
                    <a:pt x="7742" y="29398"/>
                  </a:lnTo>
                  <a:lnTo>
                    <a:pt x="7784" y="29315"/>
                  </a:lnTo>
                  <a:lnTo>
                    <a:pt x="7784" y="29273"/>
                  </a:lnTo>
                  <a:lnTo>
                    <a:pt x="7826" y="29210"/>
                  </a:lnTo>
                  <a:lnTo>
                    <a:pt x="7826" y="29168"/>
                  </a:lnTo>
                  <a:lnTo>
                    <a:pt x="7805" y="29106"/>
                  </a:lnTo>
                  <a:lnTo>
                    <a:pt x="7826" y="29001"/>
                  </a:lnTo>
                  <a:lnTo>
                    <a:pt x="7826" y="28959"/>
                  </a:lnTo>
                  <a:lnTo>
                    <a:pt x="7742" y="28854"/>
                  </a:lnTo>
                  <a:lnTo>
                    <a:pt x="7617" y="28750"/>
                  </a:lnTo>
                  <a:lnTo>
                    <a:pt x="7512" y="28729"/>
                  </a:lnTo>
                  <a:lnTo>
                    <a:pt x="7470" y="28666"/>
                  </a:lnTo>
                  <a:lnTo>
                    <a:pt x="7470" y="28645"/>
                  </a:lnTo>
                  <a:lnTo>
                    <a:pt x="7533" y="28645"/>
                  </a:lnTo>
                  <a:lnTo>
                    <a:pt x="7596" y="28666"/>
                  </a:lnTo>
                  <a:lnTo>
                    <a:pt x="7722" y="28771"/>
                  </a:lnTo>
                  <a:lnTo>
                    <a:pt x="7805" y="28854"/>
                  </a:lnTo>
                  <a:lnTo>
                    <a:pt x="7889" y="28854"/>
                  </a:lnTo>
                  <a:lnTo>
                    <a:pt x="7910" y="28834"/>
                  </a:lnTo>
                  <a:lnTo>
                    <a:pt x="7889" y="28687"/>
                  </a:lnTo>
                  <a:lnTo>
                    <a:pt x="7826" y="28582"/>
                  </a:lnTo>
                  <a:lnTo>
                    <a:pt x="7701" y="28562"/>
                  </a:lnTo>
                  <a:lnTo>
                    <a:pt x="7533" y="28478"/>
                  </a:lnTo>
                  <a:lnTo>
                    <a:pt x="7491" y="28457"/>
                  </a:lnTo>
                  <a:lnTo>
                    <a:pt x="7491" y="28415"/>
                  </a:lnTo>
                  <a:lnTo>
                    <a:pt x="7533" y="28415"/>
                  </a:lnTo>
                  <a:lnTo>
                    <a:pt x="7596" y="28436"/>
                  </a:lnTo>
                  <a:lnTo>
                    <a:pt x="7638" y="28478"/>
                  </a:lnTo>
                  <a:lnTo>
                    <a:pt x="7742" y="28478"/>
                  </a:lnTo>
                  <a:lnTo>
                    <a:pt x="7805" y="28415"/>
                  </a:lnTo>
                  <a:lnTo>
                    <a:pt x="7826" y="28352"/>
                  </a:lnTo>
                  <a:lnTo>
                    <a:pt x="7826" y="28269"/>
                  </a:lnTo>
                  <a:lnTo>
                    <a:pt x="7847" y="28269"/>
                  </a:lnTo>
                  <a:lnTo>
                    <a:pt x="7910" y="28310"/>
                  </a:lnTo>
                  <a:lnTo>
                    <a:pt x="7910" y="28331"/>
                  </a:lnTo>
                  <a:lnTo>
                    <a:pt x="7910" y="28373"/>
                  </a:lnTo>
                  <a:lnTo>
                    <a:pt x="8014" y="28436"/>
                  </a:lnTo>
                  <a:lnTo>
                    <a:pt x="8056" y="28436"/>
                  </a:lnTo>
                  <a:lnTo>
                    <a:pt x="8119" y="28478"/>
                  </a:lnTo>
                  <a:lnTo>
                    <a:pt x="8161" y="28478"/>
                  </a:lnTo>
                  <a:lnTo>
                    <a:pt x="8203" y="28436"/>
                  </a:lnTo>
                  <a:lnTo>
                    <a:pt x="8245" y="28373"/>
                  </a:lnTo>
                  <a:lnTo>
                    <a:pt x="8266" y="28352"/>
                  </a:lnTo>
                  <a:lnTo>
                    <a:pt x="8245" y="28310"/>
                  </a:lnTo>
                  <a:lnTo>
                    <a:pt x="8161" y="28269"/>
                  </a:lnTo>
                  <a:lnTo>
                    <a:pt x="8014" y="28269"/>
                  </a:lnTo>
                  <a:lnTo>
                    <a:pt x="7994" y="28248"/>
                  </a:lnTo>
                  <a:lnTo>
                    <a:pt x="7994" y="28227"/>
                  </a:lnTo>
                  <a:lnTo>
                    <a:pt x="7994" y="28164"/>
                  </a:lnTo>
                  <a:lnTo>
                    <a:pt x="7931" y="28122"/>
                  </a:lnTo>
                  <a:lnTo>
                    <a:pt x="7931" y="28059"/>
                  </a:lnTo>
                  <a:lnTo>
                    <a:pt x="7994" y="28018"/>
                  </a:lnTo>
                  <a:lnTo>
                    <a:pt x="8014" y="28018"/>
                  </a:lnTo>
                  <a:lnTo>
                    <a:pt x="8056" y="28059"/>
                  </a:lnTo>
                  <a:lnTo>
                    <a:pt x="8056" y="28143"/>
                  </a:lnTo>
                  <a:lnTo>
                    <a:pt x="8119" y="28206"/>
                  </a:lnTo>
                  <a:lnTo>
                    <a:pt x="8245" y="28206"/>
                  </a:lnTo>
                  <a:lnTo>
                    <a:pt x="8307" y="28164"/>
                  </a:lnTo>
                  <a:lnTo>
                    <a:pt x="8307" y="28122"/>
                  </a:lnTo>
                  <a:lnTo>
                    <a:pt x="8266" y="28059"/>
                  </a:lnTo>
                  <a:lnTo>
                    <a:pt x="8161" y="28018"/>
                  </a:lnTo>
                  <a:lnTo>
                    <a:pt x="8098" y="27955"/>
                  </a:lnTo>
                  <a:lnTo>
                    <a:pt x="8056" y="27850"/>
                  </a:lnTo>
                  <a:lnTo>
                    <a:pt x="8098" y="27850"/>
                  </a:lnTo>
                  <a:lnTo>
                    <a:pt x="8140" y="27913"/>
                  </a:lnTo>
                  <a:lnTo>
                    <a:pt x="8245" y="27955"/>
                  </a:lnTo>
                  <a:lnTo>
                    <a:pt x="8307" y="27997"/>
                  </a:lnTo>
                  <a:lnTo>
                    <a:pt x="8370" y="28059"/>
                  </a:lnTo>
                  <a:lnTo>
                    <a:pt x="8412" y="28038"/>
                  </a:lnTo>
                  <a:lnTo>
                    <a:pt x="8412" y="27997"/>
                  </a:lnTo>
                  <a:lnTo>
                    <a:pt x="8370" y="27934"/>
                  </a:lnTo>
                  <a:lnTo>
                    <a:pt x="8266" y="27892"/>
                  </a:lnTo>
                  <a:lnTo>
                    <a:pt x="8203" y="27829"/>
                  </a:lnTo>
                  <a:lnTo>
                    <a:pt x="8203" y="27746"/>
                  </a:lnTo>
                  <a:lnTo>
                    <a:pt x="8245" y="27704"/>
                  </a:lnTo>
                  <a:lnTo>
                    <a:pt x="8266" y="27641"/>
                  </a:lnTo>
                  <a:lnTo>
                    <a:pt x="8328" y="27641"/>
                  </a:lnTo>
                  <a:lnTo>
                    <a:pt x="8349" y="27704"/>
                  </a:lnTo>
                  <a:lnTo>
                    <a:pt x="8475" y="27808"/>
                  </a:lnTo>
                  <a:lnTo>
                    <a:pt x="8558" y="27808"/>
                  </a:lnTo>
                  <a:lnTo>
                    <a:pt x="8621" y="27787"/>
                  </a:lnTo>
                  <a:lnTo>
                    <a:pt x="8684" y="27787"/>
                  </a:lnTo>
                  <a:lnTo>
                    <a:pt x="8768" y="27746"/>
                  </a:lnTo>
                  <a:lnTo>
                    <a:pt x="8789" y="27683"/>
                  </a:lnTo>
                  <a:lnTo>
                    <a:pt x="8768" y="27641"/>
                  </a:lnTo>
                  <a:lnTo>
                    <a:pt x="8684" y="27620"/>
                  </a:lnTo>
                  <a:lnTo>
                    <a:pt x="8621" y="27578"/>
                  </a:lnTo>
                  <a:lnTo>
                    <a:pt x="8517" y="27515"/>
                  </a:lnTo>
                  <a:lnTo>
                    <a:pt x="8454" y="27515"/>
                  </a:lnTo>
                  <a:lnTo>
                    <a:pt x="8370" y="27494"/>
                  </a:lnTo>
                  <a:lnTo>
                    <a:pt x="8412" y="27432"/>
                  </a:lnTo>
                  <a:lnTo>
                    <a:pt x="8433" y="27411"/>
                  </a:lnTo>
                  <a:lnTo>
                    <a:pt x="8517" y="27411"/>
                  </a:lnTo>
                  <a:lnTo>
                    <a:pt x="8579" y="27494"/>
                  </a:lnTo>
                  <a:lnTo>
                    <a:pt x="8642" y="27515"/>
                  </a:lnTo>
                  <a:lnTo>
                    <a:pt x="8684" y="27515"/>
                  </a:lnTo>
                  <a:lnTo>
                    <a:pt x="8768" y="27620"/>
                  </a:lnTo>
                  <a:lnTo>
                    <a:pt x="8851" y="27641"/>
                  </a:lnTo>
                  <a:lnTo>
                    <a:pt x="8893" y="27620"/>
                  </a:lnTo>
                  <a:lnTo>
                    <a:pt x="8935" y="27578"/>
                  </a:lnTo>
                  <a:lnTo>
                    <a:pt x="8935" y="27515"/>
                  </a:lnTo>
                  <a:lnTo>
                    <a:pt x="8935" y="27411"/>
                  </a:lnTo>
                  <a:lnTo>
                    <a:pt x="8893" y="27369"/>
                  </a:lnTo>
                  <a:lnTo>
                    <a:pt x="8851" y="27327"/>
                  </a:lnTo>
                  <a:lnTo>
                    <a:pt x="8851" y="27306"/>
                  </a:lnTo>
                  <a:lnTo>
                    <a:pt x="8956" y="27306"/>
                  </a:lnTo>
                  <a:lnTo>
                    <a:pt x="8977" y="27222"/>
                  </a:lnTo>
                  <a:lnTo>
                    <a:pt x="8977" y="27181"/>
                  </a:lnTo>
                  <a:lnTo>
                    <a:pt x="8935" y="27181"/>
                  </a:lnTo>
                  <a:lnTo>
                    <a:pt x="8872" y="27201"/>
                  </a:lnTo>
                  <a:lnTo>
                    <a:pt x="8830" y="27160"/>
                  </a:lnTo>
                  <a:lnTo>
                    <a:pt x="8768" y="27097"/>
                  </a:lnTo>
                  <a:lnTo>
                    <a:pt x="8684" y="27097"/>
                  </a:lnTo>
                  <a:lnTo>
                    <a:pt x="8558" y="27013"/>
                  </a:lnTo>
                  <a:lnTo>
                    <a:pt x="8538" y="26992"/>
                  </a:lnTo>
                  <a:lnTo>
                    <a:pt x="8579" y="26950"/>
                  </a:lnTo>
                  <a:lnTo>
                    <a:pt x="8684" y="26950"/>
                  </a:lnTo>
                  <a:lnTo>
                    <a:pt x="8789" y="26971"/>
                  </a:lnTo>
                  <a:lnTo>
                    <a:pt x="8872" y="26971"/>
                  </a:lnTo>
                  <a:lnTo>
                    <a:pt x="8893" y="26909"/>
                  </a:lnTo>
                  <a:lnTo>
                    <a:pt x="8956" y="26909"/>
                  </a:lnTo>
                  <a:lnTo>
                    <a:pt x="9040" y="26971"/>
                  </a:lnTo>
                  <a:lnTo>
                    <a:pt x="9061" y="26867"/>
                  </a:lnTo>
                  <a:lnTo>
                    <a:pt x="9040" y="26699"/>
                  </a:lnTo>
                  <a:lnTo>
                    <a:pt x="8998" y="26595"/>
                  </a:lnTo>
                  <a:lnTo>
                    <a:pt x="8956" y="26553"/>
                  </a:lnTo>
                  <a:lnTo>
                    <a:pt x="8935" y="26469"/>
                  </a:lnTo>
                  <a:lnTo>
                    <a:pt x="8935" y="26427"/>
                  </a:lnTo>
                  <a:lnTo>
                    <a:pt x="8977" y="26365"/>
                  </a:lnTo>
                  <a:lnTo>
                    <a:pt x="8956" y="26260"/>
                  </a:lnTo>
                  <a:lnTo>
                    <a:pt x="8956" y="26218"/>
                  </a:lnTo>
                  <a:lnTo>
                    <a:pt x="8977" y="26155"/>
                  </a:lnTo>
                  <a:lnTo>
                    <a:pt x="8998" y="26176"/>
                  </a:lnTo>
                  <a:lnTo>
                    <a:pt x="9040" y="26239"/>
                  </a:lnTo>
                  <a:lnTo>
                    <a:pt x="9102" y="26260"/>
                  </a:lnTo>
                  <a:lnTo>
                    <a:pt x="9102" y="26218"/>
                  </a:lnTo>
                  <a:lnTo>
                    <a:pt x="9165" y="26176"/>
                  </a:lnTo>
                  <a:lnTo>
                    <a:pt x="9207" y="26218"/>
                  </a:lnTo>
                  <a:lnTo>
                    <a:pt x="9249" y="26344"/>
                  </a:lnTo>
                  <a:lnTo>
                    <a:pt x="9291" y="26365"/>
                  </a:lnTo>
                  <a:lnTo>
                    <a:pt x="9374" y="26365"/>
                  </a:lnTo>
                  <a:lnTo>
                    <a:pt x="9479" y="26239"/>
                  </a:lnTo>
                  <a:lnTo>
                    <a:pt x="9521" y="26113"/>
                  </a:lnTo>
                  <a:lnTo>
                    <a:pt x="9521" y="26009"/>
                  </a:lnTo>
                  <a:lnTo>
                    <a:pt x="9500" y="25925"/>
                  </a:lnTo>
                  <a:lnTo>
                    <a:pt x="9500" y="25862"/>
                  </a:lnTo>
                  <a:lnTo>
                    <a:pt x="9563" y="25841"/>
                  </a:lnTo>
                  <a:lnTo>
                    <a:pt x="9605" y="25841"/>
                  </a:lnTo>
                  <a:lnTo>
                    <a:pt x="9626" y="25800"/>
                  </a:lnTo>
                  <a:lnTo>
                    <a:pt x="9667" y="25758"/>
                  </a:lnTo>
                  <a:lnTo>
                    <a:pt x="9688" y="25821"/>
                  </a:lnTo>
                  <a:lnTo>
                    <a:pt x="9730" y="25883"/>
                  </a:lnTo>
                  <a:lnTo>
                    <a:pt x="9814" y="25883"/>
                  </a:lnTo>
                  <a:lnTo>
                    <a:pt x="9877" y="25841"/>
                  </a:lnTo>
                  <a:lnTo>
                    <a:pt x="9877" y="25800"/>
                  </a:lnTo>
                  <a:lnTo>
                    <a:pt x="9877" y="25737"/>
                  </a:lnTo>
                  <a:lnTo>
                    <a:pt x="9898" y="25737"/>
                  </a:lnTo>
                  <a:lnTo>
                    <a:pt x="9918" y="25800"/>
                  </a:lnTo>
                  <a:lnTo>
                    <a:pt x="9939" y="25883"/>
                  </a:lnTo>
                  <a:lnTo>
                    <a:pt x="9981" y="25925"/>
                  </a:lnTo>
                  <a:lnTo>
                    <a:pt x="10044" y="25862"/>
                  </a:lnTo>
                  <a:lnTo>
                    <a:pt x="10107" y="25821"/>
                  </a:lnTo>
                  <a:lnTo>
                    <a:pt x="10149" y="25800"/>
                  </a:lnTo>
                  <a:lnTo>
                    <a:pt x="10211" y="25841"/>
                  </a:lnTo>
                  <a:lnTo>
                    <a:pt x="10295" y="25841"/>
                  </a:lnTo>
                  <a:lnTo>
                    <a:pt x="10358" y="25800"/>
                  </a:lnTo>
                  <a:lnTo>
                    <a:pt x="10400" y="25716"/>
                  </a:lnTo>
                  <a:lnTo>
                    <a:pt x="10421" y="25674"/>
                  </a:lnTo>
                  <a:lnTo>
                    <a:pt x="10421" y="25632"/>
                  </a:lnTo>
                  <a:lnTo>
                    <a:pt x="10358" y="25549"/>
                  </a:lnTo>
                  <a:lnTo>
                    <a:pt x="10316" y="25423"/>
                  </a:lnTo>
                  <a:lnTo>
                    <a:pt x="10295" y="25339"/>
                  </a:lnTo>
                  <a:lnTo>
                    <a:pt x="10337" y="25297"/>
                  </a:lnTo>
                  <a:lnTo>
                    <a:pt x="10358" y="25318"/>
                  </a:lnTo>
                  <a:lnTo>
                    <a:pt x="10400" y="25423"/>
                  </a:lnTo>
                  <a:lnTo>
                    <a:pt x="10442" y="25423"/>
                  </a:lnTo>
                  <a:lnTo>
                    <a:pt x="10525" y="25339"/>
                  </a:lnTo>
                  <a:lnTo>
                    <a:pt x="10546" y="25256"/>
                  </a:lnTo>
                  <a:lnTo>
                    <a:pt x="10609" y="25193"/>
                  </a:lnTo>
                  <a:lnTo>
                    <a:pt x="10630" y="25130"/>
                  </a:lnTo>
                  <a:lnTo>
                    <a:pt x="10546" y="25046"/>
                  </a:lnTo>
                  <a:lnTo>
                    <a:pt x="10546" y="25005"/>
                  </a:lnTo>
                  <a:lnTo>
                    <a:pt x="10609" y="24942"/>
                  </a:lnTo>
                  <a:lnTo>
                    <a:pt x="10651" y="24921"/>
                  </a:lnTo>
                  <a:lnTo>
                    <a:pt x="10672" y="24942"/>
                  </a:lnTo>
                  <a:lnTo>
                    <a:pt x="10672" y="24984"/>
                  </a:lnTo>
                  <a:lnTo>
                    <a:pt x="10735" y="25046"/>
                  </a:lnTo>
                  <a:lnTo>
                    <a:pt x="10839" y="25088"/>
                  </a:lnTo>
                  <a:lnTo>
                    <a:pt x="10881" y="25109"/>
                  </a:lnTo>
                  <a:lnTo>
                    <a:pt x="10839" y="25172"/>
                  </a:lnTo>
                  <a:lnTo>
                    <a:pt x="10755" y="25214"/>
                  </a:lnTo>
                  <a:lnTo>
                    <a:pt x="10714" y="25318"/>
                  </a:lnTo>
                  <a:lnTo>
                    <a:pt x="10714" y="25402"/>
                  </a:lnTo>
                  <a:lnTo>
                    <a:pt x="10839" y="25549"/>
                  </a:lnTo>
                  <a:lnTo>
                    <a:pt x="10881" y="25590"/>
                  </a:lnTo>
                  <a:lnTo>
                    <a:pt x="10923" y="25507"/>
                  </a:lnTo>
                  <a:lnTo>
                    <a:pt x="10923" y="25444"/>
                  </a:lnTo>
                  <a:lnTo>
                    <a:pt x="10944" y="25381"/>
                  </a:lnTo>
                  <a:lnTo>
                    <a:pt x="10965" y="25277"/>
                  </a:lnTo>
                  <a:lnTo>
                    <a:pt x="10986" y="25277"/>
                  </a:lnTo>
                  <a:lnTo>
                    <a:pt x="11027" y="25318"/>
                  </a:lnTo>
                  <a:lnTo>
                    <a:pt x="10986" y="25402"/>
                  </a:lnTo>
                  <a:lnTo>
                    <a:pt x="10986" y="25444"/>
                  </a:lnTo>
                  <a:lnTo>
                    <a:pt x="11048" y="25549"/>
                  </a:lnTo>
                  <a:lnTo>
                    <a:pt x="11132" y="25590"/>
                  </a:lnTo>
                  <a:lnTo>
                    <a:pt x="11195" y="25528"/>
                  </a:lnTo>
                  <a:lnTo>
                    <a:pt x="11279" y="25528"/>
                  </a:lnTo>
                  <a:lnTo>
                    <a:pt x="11299" y="25486"/>
                  </a:lnTo>
                  <a:lnTo>
                    <a:pt x="11299" y="25423"/>
                  </a:lnTo>
                  <a:lnTo>
                    <a:pt x="11341" y="25381"/>
                  </a:lnTo>
                  <a:lnTo>
                    <a:pt x="11362" y="25381"/>
                  </a:lnTo>
                  <a:lnTo>
                    <a:pt x="11383" y="25402"/>
                  </a:lnTo>
                  <a:lnTo>
                    <a:pt x="11362" y="25444"/>
                  </a:lnTo>
                  <a:lnTo>
                    <a:pt x="11362" y="25507"/>
                  </a:lnTo>
                  <a:lnTo>
                    <a:pt x="11404" y="25549"/>
                  </a:lnTo>
                  <a:lnTo>
                    <a:pt x="11488" y="25549"/>
                  </a:lnTo>
                  <a:lnTo>
                    <a:pt x="11571" y="25444"/>
                  </a:lnTo>
                  <a:lnTo>
                    <a:pt x="11718" y="25339"/>
                  </a:lnTo>
                  <a:lnTo>
                    <a:pt x="11781" y="25339"/>
                  </a:lnTo>
                  <a:lnTo>
                    <a:pt x="11823" y="25318"/>
                  </a:lnTo>
                  <a:lnTo>
                    <a:pt x="11823" y="25235"/>
                  </a:lnTo>
                  <a:lnTo>
                    <a:pt x="11781" y="25172"/>
                  </a:lnTo>
                  <a:lnTo>
                    <a:pt x="11718" y="25130"/>
                  </a:lnTo>
                  <a:lnTo>
                    <a:pt x="11676" y="25088"/>
                  </a:lnTo>
                  <a:lnTo>
                    <a:pt x="11697" y="25067"/>
                  </a:lnTo>
                  <a:lnTo>
                    <a:pt x="11760" y="25067"/>
                  </a:lnTo>
                  <a:lnTo>
                    <a:pt x="11781" y="25109"/>
                  </a:lnTo>
                  <a:lnTo>
                    <a:pt x="11885" y="25172"/>
                  </a:lnTo>
                  <a:lnTo>
                    <a:pt x="11927" y="25172"/>
                  </a:lnTo>
                  <a:lnTo>
                    <a:pt x="11927" y="25088"/>
                  </a:lnTo>
                  <a:lnTo>
                    <a:pt x="11990" y="25088"/>
                  </a:lnTo>
                  <a:lnTo>
                    <a:pt x="12011" y="25130"/>
                  </a:lnTo>
                  <a:lnTo>
                    <a:pt x="12011" y="25193"/>
                  </a:lnTo>
                  <a:lnTo>
                    <a:pt x="12032" y="25214"/>
                  </a:lnTo>
                  <a:lnTo>
                    <a:pt x="12095" y="25193"/>
                  </a:lnTo>
                  <a:lnTo>
                    <a:pt x="12220" y="25046"/>
                  </a:lnTo>
                  <a:lnTo>
                    <a:pt x="12241" y="25025"/>
                  </a:lnTo>
                  <a:lnTo>
                    <a:pt x="12241" y="25005"/>
                  </a:lnTo>
                  <a:lnTo>
                    <a:pt x="12283" y="24921"/>
                  </a:lnTo>
                  <a:lnTo>
                    <a:pt x="12304" y="24879"/>
                  </a:lnTo>
                  <a:lnTo>
                    <a:pt x="12346" y="24837"/>
                  </a:lnTo>
                  <a:lnTo>
                    <a:pt x="12346" y="24837"/>
                  </a:lnTo>
                  <a:lnTo>
                    <a:pt x="12325" y="24900"/>
                  </a:lnTo>
                  <a:lnTo>
                    <a:pt x="12346" y="24942"/>
                  </a:lnTo>
                  <a:lnTo>
                    <a:pt x="12387" y="24984"/>
                  </a:lnTo>
                  <a:lnTo>
                    <a:pt x="12429" y="24942"/>
                  </a:lnTo>
                  <a:lnTo>
                    <a:pt x="12513" y="24837"/>
                  </a:lnTo>
                  <a:lnTo>
                    <a:pt x="12534" y="24774"/>
                  </a:lnTo>
                  <a:lnTo>
                    <a:pt x="12513" y="24691"/>
                  </a:lnTo>
                  <a:lnTo>
                    <a:pt x="12513" y="24607"/>
                  </a:lnTo>
                  <a:lnTo>
                    <a:pt x="12639" y="24481"/>
                  </a:lnTo>
                  <a:lnTo>
                    <a:pt x="12722" y="24460"/>
                  </a:lnTo>
                  <a:lnTo>
                    <a:pt x="12764" y="24398"/>
                  </a:lnTo>
                  <a:lnTo>
                    <a:pt x="12743" y="24356"/>
                  </a:lnTo>
                  <a:lnTo>
                    <a:pt x="12722" y="24293"/>
                  </a:lnTo>
                  <a:lnTo>
                    <a:pt x="12722" y="24272"/>
                  </a:lnTo>
                  <a:lnTo>
                    <a:pt x="12764" y="24293"/>
                  </a:lnTo>
                  <a:lnTo>
                    <a:pt x="12827" y="24314"/>
                  </a:lnTo>
                  <a:lnTo>
                    <a:pt x="12869" y="24314"/>
                  </a:lnTo>
                  <a:lnTo>
                    <a:pt x="12911" y="24251"/>
                  </a:lnTo>
                  <a:lnTo>
                    <a:pt x="12869" y="24188"/>
                  </a:lnTo>
                  <a:lnTo>
                    <a:pt x="12827" y="24147"/>
                  </a:lnTo>
                  <a:lnTo>
                    <a:pt x="12869" y="24168"/>
                  </a:lnTo>
                  <a:lnTo>
                    <a:pt x="12931" y="24209"/>
                  </a:lnTo>
                  <a:lnTo>
                    <a:pt x="12931" y="24168"/>
                  </a:lnTo>
                  <a:lnTo>
                    <a:pt x="12952" y="24084"/>
                  </a:lnTo>
                  <a:lnTo>
                    <a:pt x="13036" y="24084"/>
                  </a:lnTo>
                  <a:lnTo>
                    <a:pt x="13120" y="24042"/>
                  </a:lnTo>
                  <a:lnTo>
                    <a:pt x="13120" y="23958"/>
                  </a:lnTo>
                  <a:lnTo>
                    <a:pt x="13120" y="23937"/>
                  </a:lnTo>
                  <a:lnTo>
                    <a:pt x="13141" y="23875"/>
                  </a:lnTo>
                  <a:lnTo>
                    <a:pt x="13224" y="23875"/>
                  </a:lnTo>
                  <a:lnTo>
                    <a:pt x="13266" y="23854"/>
                  </a:lnTo>
                  <a:lnTo>
                    <a:pt x="13350" y="23749"/>
                  </a:lnTo>
                  <a:lnTo>
                    <a:pt x="13434" y="23707"/>
                  </a:lnTo>
                  <a:lnTo>
                    <a:pt x="13476" y="23707"/>
                  </a:lnTo>
                  <a:lnTo>
                    <a:pt x="13496" y="23728"/>
                  </a:lnTo>
                  <a:lnTo>
                    <a:pt x="13580" y="23707"/>
                  </a:lnTo>
                  <a:lnTo>
                    <a:pt x="13643" y="23624"/>
                  </a:lnTo>
                  <a:lnTo>
                    <a:pt x="13664" y="23477"/>
                  </a:lnTo>
                  <a:lnTo>
                    <a:pt x="13643" y="23352"/>
                  </a:lnTo>
                  <a:lnTo>
                    <a:pt x="13580" y="23352"/>
                  </a:lnTo>
                  <a:lnTo>
                    <a:pt x="13559" y="23331"/>
                  </a:lnTo>
                  <a:lnTo>
                    <a:pt x="13580" y="23247"/>
                  </a:lnTo>
                  <a:lnTo>
                    <a:pt x="13580" y="23142"/>
                  </a:lnTo>
                  <a:lnTo>
                    <a:pt x="13559" y="23059"/>
                  </a:lnTo>
                  <a:lnTo>
                    <a:pt x="13496" y="23017"/>
                  </a:lnTo>
                  <a:lnTo>
                    <a:pt x="13476" y="22912"/>
                  </a:lnTo>
                  <a:lnTo>
                    <a:pt x="13455" y="22870"/>
                  </a:lnTo>
                  <a:lnTo>
                    <a:pt x="13455" y="22787"/>
                  </a:lnTo>
                  <a:lnTo>
                    <a:pt x="13496" y="22787"/>
                  </a:lnTo>
                  <a:lnTo>
                    <a:pt x="13559" y="22808"/>
                  </a:lnTo>
                  <a:lnTo>
                    <a:pt x="13580" y="22912"/>
                  </a:lnTo>
                  <a:lnTo>
                    <a:pt x="13643" y="22996"/>
                  </a:lnTo>
                  <a:lnTo>
                    <a:pt x="13643" y="23080"/>
                  </a:lnTo>
                  <a:lnTo>
                    <a:pt x="13685" y="23184"/>
                  </a:lnTo>
                  <a:lnTo>
                    <a:pt x="13748" y="23205"/>
                  </a:lnTo>
                  <a:lnTo>
                    <a:pt x="13789" y="23247"/>
                  </a:lnTo>
                  <a:lnTo>
                    <a:pt x="13768" y="23331"/>
                  </a:lnTo>
                  <a:lnTo>
                    <a:pt x="13789" y="23414"/>
                  </a:lnTo>
                  <a:lnTo>
                    <a:pt x="13873" y="23456"/>
                  </a:lnTo>
                  <a:lnTo>
                    <a:pt x="13915" y="23456"/>
                  </a:lnTo>
                  <a:lnTo>
                    <a:pt x="13915" y="23414"/>
                  </a:lnTo>
                  <a:lnTo>
                    <a:pt x="13957" y="23352"/>
                  </a:lnTo>
                  <a:lnTo>
                    <a:pt x="13999" y="23352"/>
                  </a:lnTo>
                  <a:lnTo>
                    <a:pt x="14061" y="23435"/>
                  </a:lnTo>
                  <a:lnTo>
                    <a:pt x="14229" y="23435"/>
                  </a:lnTo>
                  <a:lnTo>
                    <a:pt x="14292" y="23393"/>
                  </a:lnTo>
                  <a:lnTo>
                    <a:pt x="14312" y="23414"/>
                  </a:lnTo>
                  <a:lnTo>
                    <a:pt x="14375" y="23414"/>
                  </a:lnTo>
                  <a:lnTo>
                    <a:pt x="14438" y="23352"/>
                  </a:lnTo>
                  <a:lnTo>
                    <a:pt x="14480" y="23289"/>
                  </a:lnTo>
                  <a:lnTo>
                    <a:pt x="14522" y="23289"/>
                  </a:lnTo>
                  <a:lnTo>
                    <a:pt x="14522" y="23226"/>
                  </a:lnTo>
                  <a:lnTo>
                    <a:pt x="14584" y="23205"/>
                  </a:lnTo>
                  <a:lnTo>
                    <a:pt x="14626" y="23226"/>
                  </a:lnTo>
                  <a:lnTo>
                    <a:pt x="14731" y="23352"/>
                  </a:lnTo>
                  <a:lnTo>
                    <a:pt x="14752" y="23414"/>
                  </a:lnTo>
                  <a:lnTo>
                    <a:pt x="14815" y="23414"/>
                  </a:lnTo>
                  <a:lnTo>
                    <a:pt x="14856" y="23352"/>
                  </a:lnTo>
                  <a:lnTo>
                    <a:pt x="14919" y="23331"/>
                  </a:lnTo>
                  <a:lnTo>
                    <a:pt x="14919" y="23226"/>
                  </a:lnTo>
                  <a:lnTo>
                    <a:pt x="14940" y="23226"/>
                  </a:lnTo>
                  <a:lnTo>
                    <a:pt x="14961" y="23247"/>
                  </a:lnTo>
                  <a:lnTo>
                    <a:pt x="15024" y="23247"/>
                  </a:lnTo>
                  <a:lnTo>
                    <a:pt x="15024" y="23205"/>
                  </a:lnTo>
                  <a:lnTo>
                    <a:pt x="15066" y="23205"/>
                  </a:lnTo>
                  <a:lnTo>
                    <a:pt x="15108" y="23226"/>
                  </a:lnTo>
                  <a:lnTo>
                    <a:pt x="15170" y="23226"/>
                  </a:lnTo>
                  <a:lnTo>
                    <a:pt x="15212" y="23184"/>
                  </a:lnTo>
                  <a:lnTo>
                    <a:pt x="15212" y="23121"/>
                  </a:lnTo>
                  <a:lnTo>
                    <a:pt x="15254" y="23100"/>
                  </a:lnTo>
                  <a:lnTo>
                    <a:pt x="15338" y="23100"/>
                  </a:lnTo>
                  <a:lnTo>
                    <a:pt x="15359" y="23080"/>
                  </a:lnTo>
                  <a:lnTo>
                    <a:pt x="15359" y="23017"/>
                  </a:lnTo>
                  <a:lnTo>
                    <a:pt x="15380" y="23017"/>
                  </a:lnTo>
                  <a:lnTo>
                    <a:pt x="15380" y="23080"/>
                  </a:lnTo>
                  <a:lnTo>
                    <a:pt x="15442" y="23100"/>
                  </a:lnTo>
                  <a:lnTo>
                    <a:pt x="15484" y="23038"/>
                  </a:lnTo>
                  <a:lnTo>
                    <a:pt x="15526" y="22975"/>
                  </a:lnTo>
                  <a:lnTo>
                    <a:pt x="15547" y="22975"/>
                  </a:lnTo>
                  <a:lnTo>
                    <a:pt x="15589" y="23038"/>
                  </a:lnTo>
                  <a:lnTo>
                    <a:pt x="15652" y="23080"/>
                  </a:lnTo>
                  <a:lnTo>
                    <a:pt x="15693" y="22975"/>
                  </a:lnTo>
                  <a:lnTo>
                    <a:pt x="15735" y="22975"/>
                  </a:lnTo>
                  <a:lnTo>
                    <a:pt x="15756" y="23017"/>
                  </a:lnTo>
                  <a:lnTo>
                    <a:pt x="15798" y="23038"/>
                  </a:lnTo>
                  <a:lnTo>
                    <a:pt x="15861" y="23038"/>
                  </a:lnTo>
                  <a:lnTo>
                    <a:pt x="15882" y="22975"/>
                  </a:lnTo>
                  <a:lnTo>
                    <a:pt x="15944" y="22933"/>
                  </a:lnTo>
                  <a:lnTo>
                    <a:pt x="16007" y="22933"/>
                  </a:lnTo>
                  <a:lnTo>
                    <a:pt x="16112" y="22891"/>
                  </a:lnTo>
                  <a:lnTo>
                    <a:pt x="16175" y="22891"/>
                  </a:lnTo>
                  <a:lnTo>
                    <a:pt x="16196" y="22933"/>
                  </a:lnTo>
                  <a:lnTo>
                    <a:pt x="16258" y="22933"/>
                  </a:lnTo>
                  <a:lnTo>
                    <a:pt x="16279" y="22870"/>
                  </a:lnTo>
                  <a:lnTo>
                    <a:pt x="16321" y="22808"/>
                  </a:lnTo>
                  <a:lnTo>
                    <a:pt x="16426" y="22808"/>
                  </a:lnTo>
                  <a:lnTo>
                    <a:pt x="16468" y="22766"/>
                  </a:lnTo>
                  <a:lnTo>
                    <a:pt x="16572" y="22724"/>
                  </a:lnTo>
                  <a:lnTo>
                    <a:pt x="16614" y="22703"/>
                  </a:lnTo>
                  <a:lnTo>
                    <a:pt x="16614" y="22661"/>
                  </a:lnTo>
                  <a:lnTo>
                    <a:pt x="16572" y="22577"/>
                  </a:lnTo>
                  <a:lnTo>
                    <a:pt x="16572" y="22515"/>
                  </a:lnTo>
                  <a:lnTo>
                    <a:pt x="16719" y="22577"/>
                  </a:lnTo>
                  <a:lnTo>
                    <a:pt x="16802" y="22619"/>
                  </a:lnTo>
                  <a:lnTo>
                    <a:pt x="16823" y="22682"/>
                  </a:lnTo>
                  <a:lnTo>
                    <a:pt x="16886" y="22703"/>
                  </a:lnTo>
                  <a:lnTo>
                    <a:pt x="16991" y="22619"/>
                  </a:lnTo>
                  <a:lnTo>
                    <a:pt x="16991" y="22536"/>
                  </a:lnTo>
                  <a:lnTo>
                    <a:pt x="16928" y="22515"/>
                  </a:lnTo>
                  <a:lnTo>
                    <a:pt x="16928" y="22473"/>
                  </a:lnTo>
                  <a:lnTo>
                    <a:pt x="17012" y="22431"/>
                  </a:lnTo>
                  <a:lnTo>
                    <a:pt x="17033" y="22494"/>
                  </a:lnTo>
                  <a:lnTo>
                    <a:pt x="17116" y="22515"/>
                  </a:lnTo>
                  <a:lnTo>
                    <a:pt x="17158" y="22410"/>
                  </a:lnTo>
                  <a:lnTo>
                    <a:pt x="17137" y="22326"/>
                  </a:lnTo>
                  <a:lnTo>
                    <a:pt x="17137" y="22264"/>
                  </a:lnTo>
                  <a:lnTo>
                    <a:pt x="17200" y="22264"/>
                  </a:lnTo>
                  <a:lnTo>
                    <a:pt x="17221" y="22305"/>
                  </a:lnTo>
                  <a:lnTo>
                    <a:pt x="17305" y="22326"/>
                  </a:lnTo>
                  <a:lnTo>
                    <a:pt x="17346" y="22284"/>
                  </a:lnTo>
                  <a:lnTo>
                    <a:pt x="17409" y="22264"/>
                  </a:lnTo>
                  <a:lnTo>
                    <a:pt x="17451" y="22264"/>
                  </a:lnTo>
                  <a:lnTo>
                    <a:pt x="17451" y="22180"/>
                  </a:lnTo>
                  <a:lnTo>
                    <a:pt x="17430" y="22117"/>
                  </a:lnTo>
                  <a:lnTo>
                    <a:pt x="17451" y="22096"/>
                  </a:lnTo>
                  <a:lnTo>
                    <a:pt x="17514" y="22117"/>
                  </a:lnTo>
                  <a:lnTo>
                    <a:pt x="17556" y="22180"/>
                  </a:lnTo>
                  <a:lnTo>
                    <a:pt x="17639" y="22159"/>
                  </a:lnTo>
                  <a:lnTo>
                    <a:pt x="17681" y="22096"/>
                  </a:lnTo>
                  <a:lnTo>
                    <a:pt x="17681" y="22012"/>
                  </a:lnTo>
                  <a:lnTo>
                    <a:pt x="17660" y="21992"/>
                  </a:lnTo>
                  <a:lnTo>
                    <a:pt x="17660" y="21950"/>
                  </a:lnTo>
                  <a:lnTo>
                    <a:pt x="17681" y="21908"/>
                  </a:lnTo>
                  <a:lnTo>
                    <a:pt x="17786" y="21908"/>
                  </a:lnTo>
                  <a:lnTo>
                    <a:pt x="17849" y="21950"/>
                  </a:lnTo>
                  <a:lnTo>
                    <a:pt x="17869" y="21887"/>
                  </a:lnTo>
                  <a:lnTo>
                    <a:pt x="17890" y="21845"/>
                  </a:lnTo>
                  <a:lnTo>
                    <a:pt x="17953" y="21866"/>
                  </a:lnTo>
                  <a:lnTo>
                    <a:pt x="17995" y="21908"/>
                  </a:lnTo>
                  <a:lnTo>
                    <a:pt x="18058" y="21950"/>
                  </a:lnTo>
                  <a:lnTo>
                    <a:pt x="18079" y="21908"/>
                  </a:lnTo>
                  <a:lnTo>
                    <a:pt x="18079" y="21866"/>
                  </a:lnTo>
                  <a:lnTo>
                    <a:pt x="18037" y="21803"/>
                  </a:lnTo>
                  <a:lnTo>
                    <a:pt x="18037" y="21761"/>
                  </a:lnTo>
                  <a:lnTo>
                    <a:pt x="18100" y="21699"/>
                  </a:lnTo>
                  <a:lnTo>
                    <a:pt x="18162" y="21740"/>
                  </a:lnTo>
                  <a:lnTo>
                    <a:pt x="18288" y="21699"/>
                  </a:lnTo>
                  <a:lnTo>
                    <a:pt x="18393" y="21636"/>
                  </a:lnTo>
                  <a:lnTo>
                    <a:pt x="18455" y="21531"/>
                  </a:lnTo>
                  <a:lnTo>
                    <a:pt x="18455" y="21489"/>
                  </a:lnTo>
                  <a:lnTo>
                    <a:pt x="18309" y="21552"/>
                  </a:lnTo>
                  <a:lnTo>
                    <a:pt x="18183" y="21552"/>
                  </a:lnTo>
                  <a:lnTo>
                    <a:pt x="18141" y="21531"/>
                  </a:lnTo>
                  <a:lnTo>
                    <a:pt x="17890" y="21531"/>
                  </a:lnTo>
                  <a:lnTo>
                    <a:pt x="17765" y="21489"/>
                  </a:lnTo>
                  <a:lnTo>
                    <a:pt x="17639" y="21447"/>
                  </a:lnTo>
                  <a:lnTo>
                    <a:pt x="17472" y="21427"/>
                  </a:lnTo>
                  <a:lnTo>
                    <a:pt x="17325" y="21280"/>
                  </a:lnTo>
                  <a:lnTo>
                    <a:pt x="17263" y="21238"/>
                  </a:lnTo>
                  <a:lnTo>
                    <a:pt x="17221" y="21238"/>
                  </a:lnTo>
                  <a:lnTo>
                    <a:pt x="17095" y="21301"/>
                  </a:lnTo>
                  <a:lnTo>
                    <a:pt x="17053" y="21259"/>
                  </a:lnTo>
                  <a:lnTo>
                    <a:pt x="17095" y="21217"/>
                  </a:lnTo>
                  <a:lnTo>
                    <a:pt x="17095" y="21175"/>
                  </a:lnTo>
                  <a:lnTo>
                    <a:pt x="17033" y="21238"/>
                  </a:lnTo>
                  <a:lnTo>
                    <a:pt x="16886" y="21343"/>
                  </a:lnTo>
                  <a:lnTo>
                    <a:pt x="16802" y="21385"/>
                  </a:lnTo>
                  <a:lnTo>
                    <a:pt x="16635" y="21385"/>
                  </a:lnTo>
                  <a:lnTo>
                    <a:pt x="16593" y="21427"/>
                  </a:lnTo>
                  <a:lnTo>
                    <a:pt x="16530" y="21385"/>
                  </a:lnTo>
                  <a:lnTo>
                    <a:pt x="16489" y="21364"/>
                  </a:lnTo>
                  <a:cubicBezTo>
                    <a:pt x="16489" y="21364"/>
                    <a:pt x="16426" y="21385"/>
                    <a:pt x="16405" y="21385"/>
                  </a:cubicBezTo>
                  <a:lnTo>
                    <a:pt x="16321" y="21385"/>
                  </a:lnTo>
                  <a:lnTo>
                    <a:pt x="16196" y="21531"/>
                  </a:lnTo>
                  <a:lnTo>
                    <a:pt x="16154" y="21594"/>
                  </a:lnTo>
                  <a:lnTo>
                    <a:pt x="16091" y="21531"/>
                  </a:lnTo>
                  <a:lnTo>
                    <a:pt x="16049" y="21489"/>
                  </a:lnTo>
                  <a:lnTo>
                    <a:pt x="15861" y="21489"/>
                  </a:lnTo>
                  <a:lnTo>
                    <a:pt x="15777" y="21468"/>
                  </a:lnTo>
                  <a:lnTo>
                    <a:pt x="15735" y="21489"/>
                  </a:lnTo>
                  <a:lnTo>
                    <a:pt x="15672" y="21447"/>
                  </a:lnTo>
                  <a:lnTo>
                    <a:pt x="15735" y="21364"/>
                  </a:lnTo>
                  <a:lnTo>
                    <a:pt x="15840" y="21364"/>
                  </a:lnTo>
                  <a:lnTo>
                    <a:pt x="15882" y="21427"/>
                  </a:lnTo>
                  <a:lnTo>
                    <a:pt x="15965" y="21447"/>
                  </a:lnTo>
                  <a:lnTo>
                    <a:pt x="16049" y="21385"/>
                  </a:lnTo>
                  <a:lnTo>
                    <a:pt x="16175" y="21364"/>
                  </a:lnTo>
                  <a:lnTo>
                    <a:pt x="16258" y="21280"/>
                  </a:lnTo>
                  <a:lnTo>
                    <a:pt x="16321" y="21280"/>
                  </a:lnTo>
                  <a:lnTo>
                    <a:pt x="16426" y="21322"/>
                  </a:lnTo>
                  <a:lnTo>
                    <a:pt x="16530" y="21280"/>
                  </a:lnTo>
                  <a:lnTo>
                    <a:pt x="16572" y="21238"/>
                  </a:lnTo>
                  <a:lnTo>
                    <a:pt x="16530" y="21175"/>
                  </a:lnTo>
                  <a:lnTo>
                    <a:pt x="16489" y="21175"/>
                  </a:lnTo>
                  <a:lnTo>
                    <a:pt x="16468" y="21134"/>
                  </a:lnTo>
                  <a:lnTo>
                    <a:pt x="16405" y="21134"/>
                  </a:lnTo>
                  <a:lnTo>
                    <a:pt x="16300" y="21155"/>
                  </a:lnTo>
                  <a:lnTo>
                    <a:pt x="16216" y="21134"/>
                  </a:lnTo>
                  <a:lnTo>
                    <a:pt x="16049" y="21134"/>
                  </a:lnTo>
                  <a:lnTo>
                    <a:pt x="15944" y="21155"/>
                  </a:lnTo>
                  <a:lnTo>
                    <a:pt x="15840" y="21155"/>
                  </a:lnTo>
                  <a:lnTo>
                    <a:pt x="15693" y="21134"/>
                  </a:lnTo>
                  <a:lnTo>
                    <a:pt x="15672" y="21071"/>
                  </a:lnTo>
                  <a:lnTo>
                    <a:pt x="15631" y="21050"/>
                  </a:lnTo>
                  <a:lnTo>
                    <a:pt x="15526" y="21071"/>
                  </a:lnTo>
                  <a:lnTo>
                    <a:pt x="15380" y="21071"/>
                  </a:lnTo>
                  <a:lnTo>
                    <a:pt x="15212" y="21175"/>
                  </a:lnTo>
                  <a:lnTo>
                    <a:pt x="15170" y="21155"/>
                  </a:lnTo>
                  <a:lnTo>
                    <a:pt x="15212" y="21071"/>
                  </a:lnTo>
                  <a:lnTo>
                    <a:pt x="15275" y="21008"/>
                  </a:lnTo>
                  <a:lnTo>
                    <a:pt x="15463" y="21008"/>
                  </a:lnTo>
                  <a:lnTo>
                    <a:pt x="15672" y="20903"/>
                  </a:lnTo>
                  <a:lnTo>
                    <a:pt x="15756" y="20841"/>
                  </a:lnTo>
                  <a:lnTo>
                    <a:pt x="15756" y="20757"/>
                  </a:lnTo>
                  <a:lnTo>
                    <a:pt x="15777" y="20715"/>
                  </a:lnTo>
                  <a:lnTo>
                    <a:pt x="15861" y="20715"/>
                  </a:lnTo>
                  <a:lnTo>
                    <a:pt x="15903" y="20694"/>
                  </a:lnTo>
                  <a:lnTo>
                    <a:pt x="15965" y="20611"/>
                  </a:lnTo>
                  <a:lnTo>
                    <a:pt x="15944" y="20548"/>
                  </a:lnTo>
                  <a:lnTo>
                    <a:pt x="15882" y="20506"/>
                  </a:lnTo>
                  <a:lnTo>
                    <a:pt x="15798" y="20485"/>
                  </a:lnTo>
                  <a:lnTo>
                    <a:pt x="15777" y="20443"/>
                  </a:lnTo>
                  <a:lnTo>
                    <a:pt x="15861" y="20401"/>
                  </a:lnTo>
                  <a:lnTo>
                    <a:pt x="15903" y="20401"/>
                  </a:lnTo>
                  <a:lnTo>
                    <a:pt x="15903" y="20422"/>
                  </a:lnTo>
                  <a:lnTo>
                    <a:pt x="15986" y="20443"/>
                  </a:lnTo>
                  <a:lnTo>
                    <a:pt x="16007" y="20422"/>
                  </a:lnTo>
                  <a:lnTo>
                    <a:pt x="15986" y="20380"/>
                  </a:lnTo>
                  <a:lnTo>
                    <a:pt x="15965" y="20339"/>
                  </a:lnTo>
                  <a:lnTo>
                    <a:pt x="15965" y="20234"/>
                  </a:lnTo>
                  <a:lnTo>
                    <a:pt x="16007" y="20276"/>
                  </a:lnTo>
                  <a:lnTo>
                    <a:pt x="16049" y="20318"/>
                  </a:lnTo>
                  <a:lnTo>
                    <a:pt x="16049" y="20401"/>
                  </a:lnTo>
                  <a:lnTo>
                    <a:pt x="16091" y="20506"/>
                  </a:lnTo>
                  <a:lnTo>
                    <a:pt x="16175" y="20548"/>
                  </a:lnTo>
                  <a:lnTo>
                    <a:pt x="16279" y="20527"/>
                  </a:lnTo>
                  <a:lnTo>
                    <a:pt x="16405" y="20527"/>
                  </a:lnTo>
                  <a:lnTo>
                    <a:pt x="16698" y="20401"/>
                  </a:lnTo>
                  <a:lnTo>
                    <a:pt x="16781" y="20401"/>
                  </a:lnTo>
                  <a:lnTo>
                    <a:pt x="16844" y="20380"/>
                  </a:lnTo>
                  <a:lnTo>
                    <a:pt x="16907" y="20297"/>
                  </a:lnTo>
                  <a:lnTo>
                    <a:pt x="16991" y="20276"/>
                  </a:lnTo>
                  <a:lnTo>
                    <a:pt x="17033" y="20171"/>
                  </a:lnTo>
                  <a:lnTo>
                    <a:pt x="16991" y="20067"/>
                  </a:lnTo>
                  <a:lnTo>
                    <a:pt x="16949" y="19983"/>
                  </a:lnTo>
                  <a:lnTo>
                    <a:pt x="16907" y="19983"/>
                  </a:lnTo>
                  <a:lnTo>
                    <a:pt x="16802" y="19920"/>
                  </a:lnTo>
                  <a:lnTo>
                    <a:pt x="16530" y="19857"/>
                  </a:lnTo>
                  <a:lnTo>
                    <a:pt x="16489" y="19857"/>
                  </a:lnTo>
                  <a:lnTo>
                    <a:pt x="16384" y="19899"/>
                  </a:lnTo>
                  <a:lnTo>
                    <a:pt x="16321" y="19857"/>
                  </a:lnTo>
                  <a:lnTo>
                    <a:pt x="16321" y="19732"/>
                  </a:lnTo>
                  <a:lnTo>
                    <a:pt x="16300" y="19690"/>
                  </a:lnTo>
                  <a:lnTo>
                    <a:pt x="16196" y="19753"/>
                  </a:lnTo>
                  <a:lnTo>
                    <a:pt x="16112" y="19753"/>
                  </a:lnTo>
                  <a:lnTo>
                    <a:pt x="16007" y="19815"/>
                  </a:lnTo>
                  <a:lnTo>
                    <a:pt x="15944" y="19815"/>
                  </a:lnTo>
                  <a:lnTo>
                    <a:pt x="15861" y="19774"/>
                  </a:lnTo>
                  <a:lnTo>
                    <a:pt x="15861" y="19690"/>
                  </a:lnTo>
                  <a:lnTo>
                    <a:pt x="15944" y="19753"/>
                  </a:lnTo>
                  <a:lnTo>
                    <a:pt x="16007" y="19690"/>
                  </a:lnTo>
                  <a:lnTo>
                    <a:pt x="16070" y="19648"/>
                  </a:lnTo>
                  <a:lnTo>
                    <a:pt x="16196" y="19648"/>
                  </a:lnTo>
                  <a:lnTo>
                    <a:pt x="16216" y="19585"/>
                  </a:lnTo>
                  <a:lnTo>
                    <a:pt x="16175" y="19523"/>
                  </a:lnTo>
                  <a:lnTo>
                    <a:pt x="16091" y="19418"/>
                  </a:lnTo>
                  <a:lnTo>
                    <a:pt x="16049" y="19376"/>
                  </a:lnTo>
                  <a:lnTo>
                    <a:pt x="15944" y="19376"/>
                  </a:lnTo>
                  <a:lnTo>
                    <a:pt x="15965" y="19355"/>
                  </a:lnTo>
                  <a:lnTo>
                    <a:pt x="16070" y="19292"/>
                  </a:lnTo>
                  <a:lnTo>
                    <a:pt x="16070" y="19251"/>
                  </a:lnTo>
                  <a:lnTo>
                    <a:pt x="16070" y="19146"/>
                  </a:lnTo>
                  <a:lnTo>
                    <a:pt x="16091" y="19104"/>
                  </a:lnTo>
                  <a:lnTo>
                    <a:pt x="16154" y="19167"/>
                  </a:lnTo>
                  <a:lnTo>
                    <a:pt x="16175" y="19313"/>
                  </a:lnTo>
                  <a:lnTo>
                    <a:pt x="16216" y="19355"/>
                  </a:lnTo>
                  <a:lnTo>
                    <a:pt x="16216" y="19418"/>
                  </a:lnTo>
                  <a:lnTo>
                    <a:pt x="16363" y="19543"/>
                  </a:lnTo>
                  <a:lnTo>
                    <a:pt x="16363" y="19585"/>
                  </a:lnTo>
                  <a:lnTo>
                    <a:pt x="16426" y="19669"/>
                  </a:lnTo>
                  <a:lnTo>
                    <a:pt x="16489" y="19690"/>
                  </a:lnTo>
                  <a:lnTo>
                    <a:pt x="16572" y="19669"/>
                  </a:lnTo>
                  <a:lnTo>
                    <a:pt x="16614" y="19648"/>
                  </a:lnTo>
                  <a:lnTo>
                    <a:pt x="16698" y="19690"/>
                  </a:lnTo>
                  <a:lnTo>
                    <a:pt x="16802" y="19669"/>
                  </a:lnTo>
                  <a:lnTo>
                    <a:pt x="16886" y="19648"/>
                  </a:lnTo>
                  <a:lnTo>
                    <a:pt x="16928" y="19690"/>
                  </a:lnTo>
                  <a:lnTo>
                    <a:pt x="16928" y="19774"/>
                  </a:lnTo>
                  <a:lnTo>
                    <a:pt x="17116" y="20004"/>
                  </a:lnTo>
                  <a:lnTo>
                    <a:pt x="17200" y="20067"/>
                  </a:lnTo>
                  <a:lnTo>
                    <a:pt x="17221" y="20004"/>
                  </a:lnTo>
                  <a:lnTo>
                    <a:pt x="17325" y="19983"/>
                  </a:lnTo>
                  <a:lnTo>
                    <a:pt x="17346" y="19983"/>
                  </a:lnTo>
                  <a:lnTo>
                    <a:pt x="17367" y="20025"/>
                  </a:lnTo>
                  <a:lnTo>
                    <a:pt x="17346" y="20108"/>
                  </a:lnTo>
                  <a:lnTo>
                    <a:pt x="17325" y="20213"/>
                  </a:lnTo>
                  <a:lnTo>
                    <a:pt x="17346" y="20339"/>
                  </a:lnTo>
                  <a:lnTo>
                    <a:pt x="17409" y="20422"/>
                  </a:lnTo>
                  <a:lnTo>
                    <a:pt x="17451" y="20527"/>
                  </a:lnTo>
                  <a:lnTo>
                    <a:pt x="17472" y="20715"/>
                  </a:lnTo>
                  <a:lnTo>
                    <a:pt x="17535" y="20757"/>
                  </a:lnTo>
                  <a:lnTo>
                    <a:pt x="17618" y="20841"/>
                  </a:lnTo>
                  <a:lnTo>
                    <a:pt x="17681" y="21029"/>
                  </a:lnTo>
                  <a:lnTo>
                    <a:pt x="17828" y="21134"/>
                  </a:lnTo>
                  <a:lnTo>
                    <a:pt x="17869" y="21175"/>
                  </a:lnTo>
                  <a:lnTo>
                    <a:pt x="17953" y="21155"/>
                  </a:lnTo>
                  <a:lnTo>
                    <a:pt x="18037" y="21134"/>
                  </a:lnTo>
                  <a:lnTo>
                    <a:pt x="18100" y="21134"/>
                  </a:lnTo>
                  <a:lnTo>
                    <a:pt x="18141" y="21113"/>
                  </a:lnTo>
                  <a:lnTo>
                    <a:pt x="18141" y="21029"/>
                  </a:lnTo>
                  <a:lnTo>
                    <a:pt x="18141" y="20903"/>
                  </a:lnTo>
                  <a:lnTo>
                    <a:pt x="18141" y="20757"/>
                  </a:lnTo>
                  <a:lnTo>
                    <a:pt x="18162" y="20652"/>
                  </a:lnTo>
                  <a:lnTo>
                    <a:pt x="18183" y="20611"/>
                  </a:lnTo>
                  <a:lnTo>
                    <a:pt x="18204" y="20611"/>
                  </a:lnTo>
                  <a:lnTo>
                    <a:pt x="18246" y="20652"/>
                  </a:lnTo>
                  <a:lnTo>
                    <a:pt x="18204" y="20736"/>
                  </a:lnTo>
                  <a:lnTo>
                    <a:pt x="18204" y="20820"/>
                  </a:lnTo>
                  <a:lnTo>
                    <a:pt x="18267" y="20924"/>
                  </a:lnTo>
                  <a:lnTo>
                    <a:pt x="18204" y="21008"/>
                  </a:lnTo>
                  <a:lnTo>
                    <a:pt x="18204" y="21071"/>
                  </a:lnTo>
                  <a:lnTo>
                    <a:pt x="18267" y="21113"/>
                  </a:lnTo>
                  <a:lnTo>
                    <a:pt x="18309" y="21071"/>
                  </a:lnTo>
                  <a:lnTo>
                    <a:pt x="18393" y="21050"/>
                  </a:lnTo>
                  <a:lnTo>
                    <a:pt x="18455" y="21071"/>
                  </a:lnTo>
                  <a:lnTo>
                    <a:pt x="18476" y="21134"/>
                  </a:lnTo>
                  <a:lnTo>
                    <a:pt x="18455" y="21175"/>
                  </a:lnTo>
                  <a:lnTo>
                    <a:pt x="18476" y="21217"/>
                  </a:lnTo>
                  <a:lnTo>
                    <a:pt x="18581" y="21217"/>
                  </a:lnTo>
                  <a:lnTo>
                    <a:pt x="18623" y="21155"/>
                  </a:lnTo>
                  <a:lnTo>
                    <a:pt x="18623" y="21071"/>
                  </a:lnTo>
                  <a:lnTo>
                    <a:pt x="18602" y="21008"/>
                  </a:lnTo>
                  <a:lnTo>
                    <a:pt x="18602" y="20820"/>
                  </a:lnTo>
                  <a:lnTo>
                    <a:pt x="18623" y="20736"/>
                  </a:lnTo>
                  <a:lnTo>
                    <a:pt x="18623" y="20631"/>
                  </a:lnTo>
                  <a:lnTo>
                    <a:pt x="18665" y="20590"/>
                  </a:lnTo>
                  <a:lnTo>
                    <a:pt x="18623" y="20527"/>
                  </a:lnTo>
                  <a:lnTo>
                    <a:pt x="18581" y="20527"/>
                  </a:lnTo>
                  <a:lnTo>
                    <a:pt x="18602" y="20485"/>
                  </a:lnTo>
                  <a:lnTo>
                    <a:pt x="18623" y="20422"/>
                  </a:lnTo>
                  <a:lnTo>
                    <a:pt x="18602" y="20401"/>
                  </a:lnTo>
                  <a:lnTo>
                    <a:pt x="18497" y="20443"/>
                  </a:lnTo>
                  <a:lnTo>
                    <a:pt x="18497" y="20401"/>
                  </a:lnTo>
                  <a:lnTo>
                    <a:pt x="18518" y="20339"/>
                  </a:lnTo>
                  <a:lnTo>
                    <a:pt x="18623" y="20318"/>
                  </a:lnTo>
                  <a:lnTo>
                    <a:pt x="18685" y="20276"/>
                  </a:lnTo>
                  <a:lnTo>
                    <a:pt x="18685" y="20171"/>
                  </a:lnTo>
                  <a:lnTo>
                    <a:pt x="18665" y="20108"/>
                  </a:lnTo>
                  <a:lnTo>
                    <a:pt x="18602" y="20129"/>
                  </a:lnTo>
                  <a:lnTo>
                    <a:pt x="18581" y="20087"/>
                  </a:lnTo>
                  <a:lnTo>
                    <a:pt x="18623" y="20004"/>
                  </a:lnTo>
                  <a:lnTo>
                    <a:pt x="18685" y="19899"/>
                  </a:lnTo>
                  <a:lnTo>
                    <a:pt x="18685" y="19857"/>
                  </a:lnTo>
                  <a:lnTo>
                    <a:pt x="18623" y="19857"/>
                  </a:lnTo>
                  <a:lnTo>
                    <a:pt x="18560" y="19899"/>
                  </a:lnTo>
                  <a:lnTo>
                    <a:pt x="18476" y="20025"/>
                  </a:lnTo>
                  <a:lnTo>
                    <a:pt x="18455" y="20171"/>
                  </a:lnTo>
                  <a:lnTo>
                    <a:pt x="18393" y="20192"/>
                  </a:lnTo>
                  <a:lnTo>
                    <a:pt x="18393" y="20129"/>
                  </a:lnTo>
                  <a:lnTo>
                    <a:pt x="18413" y="20004"/>
                  </a:lnTo>
                  <a:lnTo>
                    <a:pt x="18413" y="19962"/>
                  </a:lnTo>
                  <a:lnTo>
                    <a:pt x="18393" y="19899"/>
                  </a:lnTo>
                  <a:lnTo>
                    <a:pt x="18393" y="19857"/>
                  </a:lnTo>
                  <a:lnTo>
                    <a:pt x="18413" y="19774"/>
                  </a:lnTo>
                  <a:lnTo>
                    <a:pt x="18497" y="19690"/>
                  </a:lnTo>
                  <a:lnTo>
                    <a:pt x="18581" y="19648"/>
                  </a:lnTo>
                  <a:lnTo>
                    <a:pt x="18602" y="19564"/>
                  </a:lnTo>
                  <a:lnTo>
                    <a:pt x="18560" y="19502"/>
                  </a:lnTo>
                  <a:lnTo>
                    <a:pt x="18476" y="19502"/>
                  </a:lnTo>
                  <a:lnTo>
                    <a:pt x="18413" y="19564"/>
                  </a:lnTo>
                  <a:lnTo>
                    <a:pt x="18393" y="19606"/>
                  </a:lnTo>
                  <a:lnTo>
                    <a:pt x="18372" y="19648"/>
                  </a:lnTo>
                  <a:lnTo>
                    <a:pt x="18393" y="19543"/>
                  </a:lnTo>
                  <a:lnTo>
                    <a:pt x="18413" y="19481"/>
                  </a:lnTo>
                  <a:lnTo>
                    <a:pt x="18393" y="19460"/>
                  </a:lnTo>
                  <a:lnTo>
                    <a:pt x="18351" y="19481"/>
                  </a:lnTo>
                  <a:lnTo>
                    <a:pt x="18246" y="19564"/>
                  </a:lnTo>
                  <a:lnTo>
                    <a:pt x="18162" y="19648"/>
                  </a:lnTo>
                  <a:lnTo>
                    <a:pt x="18162" y="19606"/>
                  </a:lnTo>
                  <a:lnTo>
                    <a:pt x="18183" y="19543"/>
                  </a:lnTo>
                  <a:lnTo>
                    <a:pt x="18246" y="19460"/>
                  </a:lnTo>
                  <a:lnTo>
                    <a:pt x="18288" y="19397"/>
                  </a:lnTo>
                  <a:lnTo>
                    <a:pt x="18351" y="19292"/>
                  </a:lnTo>
                  <a:lnTo>
                    <a:pt x="18351" y="19271"/>
                  </a:lnTo>
                  <a:lnTo>
                    <a:pt x="18288" y="19230"/>
                  </a:lnTo>
                  <a:lnTo>
                    <a:pt x="18267" y="19167"/>
                  </a:lnTo>
                  <a:lnTo>
                    <a:pt x="18204" y="19167"/>
                  </a:lnTo>
                  <a:lnTo>
                    <a:pt x="18162" y="19125"/>
                  </a:lnTo>
                  <a:lnTo>
                    <a:pt x="18141" y="19041"/>
                  </a:lnTo>
                  <a:lnTo>
                    <a:pt x="18079" y="19020"/>
                  </a:lnTo>
                  <a:lnTo>
                    <a:pt x="17995" y="18937"/>
                  </a:lnTo>
                  <a:lnTo>
                    <a:pt x="17953" y="18937"/>
                  </a:lnTo>
                  <a:lnTo>
                    <a:pt x="17932" y="18916"/>
                  </a:lnTo>
                  <a:lnTo>
                    <a:pt x="17869" y="18916"/>
                  </a:lnTo>
                  <a:lnTo>
                    <a:pt x="17869" y="18853"/>
                  </a:lnTo>
                  <a:lnTo>
                    <a:pt x="17849" y="18811"/>
                  </a:lnTo>
                  <a:lnTo>
                    <a:pt x="17660" y="18665"/>
                  </a:lnTo>
                  <a:lnTo>
                    <a:pt x="17639" y="18623"/>
                  </a:lnTo>
                  <a:lnTo>
                    <a:pt x="17535" y="18560"/>
                  </a:lnTo>
                  <a:lnTo>
                    <a:pt x="17430" y="18560"/>
                  </a:lnTo>
                  <a:lnTo>
                    <a:pt x="17325" y="18602"/>
                  </a:lnTo>
                  <a:lnTo>
                    <a:pt x="17242" y="18707"/>
                  </a:lnTo>
                  <a:lnTo>
                    <a:pt x="17242" y="18644"/>
                  </a:lnTo>
                  <a:lnTo>
                    <a:pt x="17221" y="18560"/>
                  </a:lnTo>
                  <a:lnTo>
                    <a:pt x="17053" y="18518"/>
                  </a:lnTo>
                  <a:lnTo>
                    <a:pt x="16949" y="18518"/>
                  </a:lnTo>
                  <a:lnTo>
                    <a:pt x="16844" y="18539"/>
                  </a:lnTo>
                  <a:lnTo>
                    <a:pt x="16823" y="18518"/>
                  </a:lnTo>
                  <a:lnTo>
                    <a:pt x="16907" y="18434"/>
                  </a:lnTo>
                  <a:lnTo>
                    <a:pt x="16949" y="18476"/>
                  </a:lnTo>
                  <a:lnTo>
                    <a:pt x="17137" y="18476"/>
                  </a:lnTo>
                  <a:lnTo>
                    <a:pt x="17221" y="18497"/>
                  </a:lnTo>
                  <a:lnTo>
                    <a:pt x="17325" y="18497"/>
                  </a:lnTo>
                  <a:lnTo>
                    <a:pt x="17430" y="18476"/>
                  </a:lnTo>
                  <a:lnTo>
                    <a:pt x="17472" y="18393"/>
                  </a:lnTo>
                  <a:lnTo>
                    <a:pt x="17514" y="18204"/>
                  </a:lnTo>
                  <a:lnTo>
                    <a:pt x="17472" y="18121"/>
                  </a:lnTo>
                  <a:lnTo>
                    <a:pt x="17451" y="18100"/>
                  </a:lnTo>
                  <a:lnTo>
                    <a:pt x="17409" y="18100"/>
                  </a:lnTo>
                  <a:lnTo>
                    <a:pt x="17263" y="17995"/>
                  </a:lnTo>
                  <a:lnTo>
                    <a:pt x="17221" y="17974"/>
                  </a:lnTo>
                  <a:lnTo>
                    <a:pt x="17158" y="17974"/>
                  </a:lnTo>
                  <a:lnTo>
                    <a:pt x="17053" y="18058"/>
                  </a:lnTo>
                  <a:lnTo>
                    <a:pt x="17012" y="18058"/>
                  </a:lnTo>
                  <a:lnTo>
                    <a:pt x="16928" y="18079"/>
                  </a:lnTo>
                  <a:lnTo>
                    <a:pt x="16886" y="18162"/>
                  </a:lnTo>
                  <a:lnTo>
                    <a:pt x="16844" y="18162"/>
                  </a:lnTo>
                  <a:lnTo>
                    <a:pt x="16844" y="18079"/>
                  </a:lnTo>
                  <a:lnTo>
                    <a:pt x="16823" y="18016"/>
                  </a:lnTo>
                  <a:lnTo>
                    <a:pt x="16781" y="18016"/>
                  </a:lnTo>
                  <a:lnTo>
                    <a:pt x="16635" y="18058"/>
                  </a:lnTo>
                  <a:lnTo>
                    <a:pt x="16593" y="18079"/>
                  </a:lnTo>
                  <a:lnTo>
                    <a:pt x="16530" y="18079"/>
                  </a:lnTo>
                  <a:lnTo>
                    <a:pt x="16572" y="18058"/>
                  </a:lnTo>
                  <a:lnTo>
                    <a:pt x="16677" y="17995"/>
                  </a:lnTo>
                  <a:lnTo>
                    <a:pt x="16781" y="17974"/>
                  </a:lnTo>
                  <a:lnTo>
                    <a:pt x="16802" y="17911"/>
                  </a:lnTo>
                  <a:lnTo>
                    <a:pt x="16781" y="17870"/>
                  </a:lnTo>
                  <a:lnTo>
                    <a:pt x="16719" y="17849"/>
                  </a:lnTo>
                  <a:lnTo>
                    <a:pt x="16677" y="17870"/>
                  </a:lnTo>
                  <a:lnTo>
                    <a:pt x="16719" y="17807"/>
                  </a:lnTo>
                  <a:lnTo>
                    <a:pt x="16781" y="17807"/>
                  </a:lnTo>
                  <a:lnTo>
                    <a:pt x="16823" y="17849"/>
                  </a:lnTo>
                  <a:lnTo>
                    <a:pt x="16928" y="17953"/>
                  </a:lnTo>
                  <a:lnTo>
                    <a:pt x="17012" y="17974"/>
                  </a:lnTo>
                  <a:lnTo>
                    <a:pt x="17095" y="17953"/>
                  </a:lnTo>
                  <a:lnTo>
                    <a:pt x="17200" y="17870"/>
                  </a:lnTo>
                  <a:lnTo>
                    <a:pt x="17367" y="17870"/>
                  </a:lnTo>
                  <a:lnTo>
                    <a:pt x="17430" y="17786"/>
                  </a:lnTo>
                  <a:lnTo>
                    <a:pt x="17472" y="17765"/>
                  </a:lnTo>
                  <a:lnTo>
                    <a:pt x="17514" y="17702"/>
                  </a:lnTo>
                  <a:lnTo>
                    <a:pt x="17472" y="17639"/>
                  </a:lnTo>
                  <a:lnTo>
                    <a:pt x="17409" y="17577"/>
                  </a:lnTo>
                  <a:lnTo>
                    <a:pt x="17263" y="17556"/>
                  </a:lnTo>
                  <a:lnTo>
                    <a:pt x="17200" y="17493"/>
                  </a:lnTo>
                  <a:lnTo>
                    <a:pt x="17137" y="17451"/>
                  </a:lnTo>
                  <a:lnTo>
                    <a:pt x="17033" y="17451"/>
                  </a:lnTo>
                  <a:lnTo>
                    <a:pt x="16928" y="17430"/>
                  </a:lnTo>
                  <a:lnTo>
                    <a:pt x="16844" y="17451"/>
                  </a:lnTo>
                  <a:lnTo>
                    <a:pt x="16823" y="17493"/>
                  </a:lnTo>
                  <a:lnTo>
                    <a:pt x="16740" y="17556"/>
                  </a:lnTo>
                  <a:lnTo>
                    <a:pt x="16677" y="17535"/>
                  </a:lnTo>
                  <a:lnTo>
                    <a:pt x="16593" y="17493"/>
                  </a:lnTo>
                  <a:lnTo>
                    <a:pt x="16489" y="17493"/>
                  </a:lnTo>
                  <a:lnTo>
                    <a:pt x="16468" y="17556"/>
                  </a:lnTo>
                  <a:lnTo>
                    <a:pt x="16426" y="17598"/>
                  </a:lnTo>
                  <a:lnTo>
                    <a:pt x="16384" y="17577"/>
                  </a:lnTo>
                  <a:lnTo>
                    <a:pt x="16321" y="17535"/>
                  </a:lnTo>
                  <a:lnTo>
                    <a:pt x="16300" y="17535"/>
                  </a:lnTo>
                  <a:lnTo>
                    <a:pt x="16279" y="17472"/>
                  </a:lnTo>
                  <a:lnTo>
                    <a:pt x="16321" y="17430"/>
                  </a:lnTo>
                  <a:lnTo>
                    <a:pt x="16426" y="17388"/>
                  </a:lnTo>
                  <a:lnTo>
                    <a:pt x="16572" y="17430"/>
                  </a:lnTo>
                  <a:lnTo>
                    <a:pt x="16740" y="17430"/>
                  </a:lnTo>
                  <a:lnTo>
                    <a:pt x="16802" y="17367"/>
                  </a:lnTo>
                  <a:lnTo>
                    <a:pt x="16802" y="17326"/>
                  </a:lnTo>
                  <a:lnTo>
                    <a:pt x="16740" y="17221"/>
                  </a:lnTo>
                  <a:lnTo>
                    <a:pt x="16635" y="17137"/>
                  </a:lnTo>
                  <a:lnTo>
                    <a:pt x="16530" y="17074"/>
                  </a:lnTo>
                  <a:lnTo>
                    <a:pt x="16489" y="17012"/>
                  </a:lnTo>
                  <a:lnTo>
                    <a:pt x="16489" y="16907"/>
                  </a:lnTo>
                  <a:lnTo>
                    <a:pt x="16509" y="16865"/>
                  </a:lnTo>
                  <a:lnTo>
                    <a:pt x="16572" y="16907"/>
                  </a:lnTo>
                  <a:lnTo>
                    <a:pt x="16593" y="16949"/>
                  </a:lnTo>
                  <a:lnTo>
                    <a:pt x="16593" y="17012"/>
                  </a:lnTo>
                  <a:lnTo>
                    <a:pt x="16677" y="17054"/>
                  </a:lnTo>
                  <a:lnTo>
                    <a:pt x="16802" y="17158"/>
                  </a:lnTo>
                  <a:lnTo>
                    <a:pt x="16823" y="17221"/>
                  </a:lnTo>
                  <a:lnTo>
                    <a:pt x="16886" y="17242"/>
                  </a:lnTo>
                  <a:lnTo>
                    <a:pt x="16928" y="17242"/>
                  </a:lnTo>
                  <a:lnTo>
                    <a:pt x="17012" y="17326"/>
                  </a:lnTo>
                  <a:lnTo>
                    <a:pt x="17095" y="17326"/>
                  </a:lnTo>
                  <a:lnTo>
                    <a:pt x="17200" y="17284"/>
                  </a:lnTo>
                  <a:lnTo>
                    <a:pt x="17263" y="17242"/>
                  </a:lnTo>
                  <a:lnTo>
                    <a:pt x="17346" y="17221"/>
                  </a:lnTo>
                  <a:lnTo>
                    <a:pt x="17409" y="17158"/>
                  </a:lnTo>
                  <a:lnTo>
                    <a:pt x="17472" y="17116"/>
                  </a:lnTo>
                  <a:lnTo>
                    <a:pt x="17556" y="17074"/>
                  </a:lnTo>
                  <a:lnTo>
                    <a:pt x="17606" y="17074"/>
                  </a:lnTo>
                  <a:lnTo>
                    <a:pt x="17618" y="17116"/>
                  </a:lnTo>
                  <a:lnTo>
                    <a:pt x="17618" y="17074"/>
                  </a:lnTo>
                  <a:lnTo>
                    <a:pt x="17618" y="17033"/>
                  </a:lnTo>
                  <a:lnTo>
                    <a:pt x="17577" y="16970"/>
                  </a:lnTo>
                  <a:lnTo>
                    <a:pt x="17588" y="17010"/>
                  </a:lnTo>
                  <a:lnTo>
                    <a:pt x="17472" y="16844"/>
                  </a:lnTo>
                  <a:lnTo>
                    <a:pt x="17409" y="16802"/>
                  </a:lnTo>
                  <a:lnTo>
                    <a:pt x="17409" y="16740"/>
                  </a:lnTo>
                  <a:lnTo>
                    <a:pt x="17430" y="16719"/>
                  </a:lnTo>
                  <a:lnTo>
                    <a:pt x="17472" y="16719"/>
                  </a:lnTo>
                  <a:lnTo>
                    <a:pt x="17535" y="16761"/>
                  </a:lnTo>
                  <a:lnTo>
                    <a:pt x="17535" y="16823"/>
                  </a:lnTo>
                  <a:lnTo>
                    <a:pt x="17577" y="16865"/>
                  </a:lnTo>
                  <a:lnTo>
                    <a:pt x="17681" y="17074"/>
                  </a:lnTo>
                  <a:lnTo>
                    <a:pt x="17869" y="17284"/>
                  </a:lnTo>
                  <a:lnTo>
                    <a:pt x="17890" y="17326"/>
                  </a:lnTo>
                  <a:lnTo>
                    <a:pt x="17932" y="17263"/>
                  </a:lnTo>
                  <a:lnTo>
                    <a:pt x="17932" y="17179"/>
                  </a:lnTo>
                  <a:lnTo>
                    <a:pt x="17953" y="17012"/>
                  </a:lnTo>
                  <a:lnTo>
                    <a:pt x="17953" y="16907"/>
                  </a:lnTo>
                  <a:lnTo>
                    <a:pt x="17995" y="16844"/>
                  </a:lnTo>
                  <a:lnTo>
                    <a:pt x="18058" y="16844"/>
                  </a:lnTo>
                  <a:lnTo>
                    <a:pt x="18100" y="16865"/>
                  </a:lnTo>
                  <a:lnTo>
                    <a:pt x="18100" y="16949"/>
                  </a:lnTo>
                  <a:lnTo>
                    <a:pt x="18141" y="17012"/>
                  </a:lnTo>
                  <a:lnTo>
                    <a:pt x="18183" y="17012"/>
                  </a:lnTo>
                  <a:lnTo>
                    <a:pt x="18372" y="17074"/>
                  </a:lnTo>
                  <a:lnTo>
                    <a:pt x="18518" y="17179"/>
                  </a:lnTo>
                  <a:lnTo>
                    <a:pt x="18602" y="17221"/>
                  </a:lnTo>
                  <a:lnTo>
                    <a:pt x="18665" y="17179"/>
                  </a:lnTo>
                  <a:lnTo>
                    <a:pt x="18706" y="17179"/>
                  </a:lnTo>
                  <a:lnTo>
                    <a:pt x="18769" y="17221"/>
                  </a:lnTo>
                  <a:lnTo>
                    <a:pt x="18769" y="17263"/>
                  </a:lnTo>
                  <a:lnTo>
                    <a:pt x="18602" y="17284"/>
                  </a:lnTo>
                  <a:lnTo>
                    <a:pt x="18581" y="17326"/>
                  </a:lnTo>
                  <a:lnTo>
                    <a:pt x="18476" y="17221"/>
                  </a:lnTo>
                  <a:lnTo>
                    <a:pt x="18288" y="17116"/>
                  </a:lnTo>
                  <a:lnTo>
                    <a:pt x="18246" y="17074"/>
                  </a:lnTo>
                  <a:lnTo>
                    <a:pt x="18204" y="17054"/>
                  </a:lnTo>
                  <a:lnTo>
                    <a:pt x="18162" y="17054"/>
                  </a:lnTo>
                  <a:lnTo>
                    <a:pt x="18121" y="17074"/>
                  </a:lnTo>
                  <a:lnTo>
                    <a:pt x="18121" y="17137"/>
                  </a:lnTo>
                  <a:lnTo>
                    <a:pt x="18183" y="17221"/>
                  </a:lnTo>
                  <a:lnTo>
                    <a:pt x="18413" y="17430"/>
                  </a:lnTo>
                  <a:lnTo>
                    <a:pt x="18518" y="17535"/>
                  </a:lnTo>
                  <a:lnTo>
                    <a:pt x="18685" y="17598"/>
                  </a:lnTo>
                  <a:lnTo>
                    <a:pt x="18790" y="17681"/>
                  </a:lnTo>
                  <a:lnTo>
                    <a:pt x="18832" y="17702"/>
                  </a:lnTo>
                  <a:lnTo>
                    <a:pt x="18916" y="17681"/>
                  </a:lnTo>
                  <a:lnTo>
                    <a:pt x="18937" y="17639"/>
                  </a:lnTo>
                  <a:lnTo>
                    <a:pt x="18999" y="17556"/>
                  </a:lnTo>
                  <a:lnTo>
                    <a:pt x="19125" y="17556"/>
                  </a:lnTo>
                  <a:lnTo>
                    <a:pt x="19167" y="17493"/>
                  </a:lnTo>
                  <a:lnTo>
                    <a:pt x="19167" y="17430"/>
                  </a:lnTo>
                  <a:lnTo>
                    <a:pt x="19250" y="17367"/>
                  </a:lnTo>
                  <a:lnTo>
                    <a:pt x="19313" y="17367"/>
                  </a:lnTo>
                  <a:lnTo>
                    <a:pt x="19376" y="17388"/>
                  </a:lnTo>
                  <a:lnTo>
                    <a:pt x="19460" y="17430"/>
                  </a:lnTo>
                  <a:lnTo>
                    <a:pt x="19564" y="17388"/>
                  </a:lnTo>
                  <a:lnTo>
                    <a:pt x="19669" y="17388"/>
                  </a:lnTo>
                  <a:lnTo>
                    <a:pt x="19690" y="17346"/>
                  </a:lnTo>
                  <a:lnTo>
                    <a:pt x="19732" y="17221"/>
                  </a:lnTo>
                  <a:lnTo>
                    <a:pt x="19732" y="17116"/>
                  </a:lnTo>
                  <a:lnTo>
                    <a:pt x="19774" y="17033"/>
                  </a:lnTo>
                  <a:lnTo>
                    <a:pt x="19857" y="16907"/>
                  </a:lnTo>
                  <a:lnTo>
                    <a:pt x="19857" y="16823"/>
                  </a:lnTo>
                  <a:lnTo>
                    <a:pt x="19836" y="16761"/>
                  </a:lnTo>
                  <a:lnTo>
                    <a:pt x="19753" y="16740"/>
                  </a:lnTo>
                  <a:lnTo>
                    <a:pt x="19648" y="16761"/>
                  </a:lnTo>
                  <a:lnTo>
                    <a:pt x="19627" y="16802"/>
                  </a:lnTo>
                  <a:lnTo>
                    <a:pt x="19585" y="16761"/>
                  </a:lnTo>
                  <a:lnTo>
                    <a:pt x="19543" y="16761"/>
                  </a:lnTo>
                  <a:lnTo>
                    <a:pt x="19522" y="16802"/>
                  </a:lnTo>
                  <a:lnTo>
                    <a:pt x="19439" y="16740"/>
                  </a:lnTo>
                  <a:lnTo>
                    <a:pt x="19376" y="16656"/>
                  </a:lnTo>
                  <a:lnTo>
                    <a:pt x="19334" y="16614"/>
                  </a:lnTo>
                  <a:lnTo>
                    <a:pt x="19313" y="16530"/>
                  </a:lnTo>
                  <a:lnTo>
                    <a:pt x="19271" y="16530"/>
                  </a:lnTo>
                  <a:lnTo>
                    <a:pt x="19250" y="16614"/>
                  </a:lnTo>
                  <a:lnTo>
                    <a:pt x="19250" y="16719"/>
                  </a:lnTo>
                  <a:lnTo>
                    <a:pt x="19313" y="16740"/>
                  </a:lnTo>
                  <a:lnTo>
                    <a:pt x="19313" y="16823"/>
                  </a:lnTo>
                  <a:lnTo>
                    <a:pt x="19250" y="16907"/>
                  </a:lnTo>
                  <a:lnTo>
                    <a:pt x="19229" y="17012"/>
                  </a:lnTo>
                  <a:lnTo>
                    <a:pt x="19209" y="16949"/>
                  </a:lnTo>
                  <a:lnTo>
                    <a:pt x="19229" y="16823"/>
                  </a:lnTo>
                  <a:lnTo>
                    <a:pt x="19209" y="16719"/>
                  </a:lnTo>
                  <a:lnTo>
                    <a:pt x="19146" y="16698"/>
                  </a:lnTo>
                  <a:lnTo>
                    <a:pt x="19125" y="16551"/>
                  </a:lnTo>
                  <a:lnTo>
                    <a:pt x="19062" y="16530"/>
                  </a:lnTo>
                  <a:lnTo>
                    <a:pt x="19041" y="16489"/>
                  </a:lnTo>
                  <a:lnTo>
                    <a:pt x="19041" y="16447"/>
                  </a:lnTo>
                  <a:lnTo>
                    <a:pt x="19104" y="16426"/>
                  </a:lnTo>
                  <a:lnTo>
                    <a:pt x="19161" y="16311"/>
                  </a:lnTo>
                  <a:lnTo>
                    <a:pt x="19146" y="16279"/>
                  </a:lnTo>
                  <a:lnTo>
                    <a:pt x="19104" y="16238"/>
                  </a:lnTo>
                  <a:lnTo>
                    <a:pt x="19146" y="16217"/>
                  </a:lnTo>
                  <a:lnTo>
                    <a:pt x="19229" y="16217"/>
                  </a:lnTo>
                  <a:lnTo>
                    <a:pt x="19271" y="16175"/>
                  </a:lnTo>
                  <a:lnTo>
                    <a:pt x="19313" y="16091"/>
                  </a:lnTo>
                  <a:lnTo>
                    <a:pt x="19313" y="15966"/>
                  </a:lnTo>
                  <a:lnTo>
                    <a:pt x="19271" y="15903"/>
                  </a:lnTo>
                  <a:lnTo>
                    <a:pt x="19271" y="15861"/>
                  </a:lnTo>
                  <a:lnTo>
                    <a:pt x="19334" y="15861"/>
                  </a:lnTo>
                  <a:lnTo>
                    <a:pt x="19376" y="15903"/>
                  </a:lnTo>
                  <a:lnTo>
                    <a:pt x="19439" y="15986"/>
                  </a:lnTo>
                  <a:lnTo>
                    <a:pt x="19481" y="16007"/>
                  </a:lnTo>
                  <a:lnTo>
                    <a:pt x="19564" y="16007"/>
                  </a:lnTo>
                  <a:lnTo>
                    <a:pt x="19648" y="15966"/>
                  </a:lnTo>
                  <a:lnTo>
                    <a:pt x="19732" y="15986"/>
                  </a:lnTo>
                  <a:lnTo>
                    <a:pt x="19794" y="16028"/>
                  </a:lnTo>
                  <a:lnTo>
                    <a:pt x="19899" y="16070"/>
                  </a:lnTo>
                  <a:lnTo>
                    <a:pt x="20046" y="16175"/>
                  </a:lnTo>
                  <a:lnTo>
                    <a:pt x="20046" y="16238"/>
                  </a:lnTo>
                  <a:lnTo>
                    <a:pt x="20066" y="16321"/>
                  </a:lnTo>
                  <a:lnTo>
                    <a:pt x="20108" y="16384"/>
                  </a:lnTo>
                  <a:lnTo>
                    <a:pt x="20150" y="16447"/>
                  </a:lnTo>
                  <a:lnTo>
                    <a:pt x="20192" y="16489"/>
                  </a:lnTo>
                  <a:lnTo>
                    <a:pt x="20318" y="16405"/>
                  </a:lnTo>
                  <a:lnTo>
                    <a:pt x="20422" y="16238"/>
                  </a:lnTo>
                  <a:lnTo>
                    <a:pt x="20485" y="16133"/>
                  </a:lnTo>
                  <a:lnTo>
                    <a:pt x="20422" y="16091"/>
                  </a:lnTo>
                  <a:lnTo>
                    <a:pt x="20401" y="15986"/>
                  </a:lnTo>
                  <a:lnTo>
                    <a:pt x="20464" y="15924"/>
                  </a:lnTo>
                  <a:lnTo>
                    <a:pt x="20464" y="15882"/>
                  </a:lnTo>
                  <a:lnTo>
                    <a:pt x="20359" y="15861"/>
                  </a:lnTo>
                  <a:lnTo>
                    <a:pt x="20276" y="15903"/>
                  </a:lnTo>
                  <a:lnTo>
                    <a:pt x="20255" y="15966"/>
                  </a:lnTo>
                  <a:lnTo>
                    <a:pt x="20108" y="15882"/>
                  </a:lnTo>
                  <a:lnTo>
                    <a:pt x="20046" y="15777"/>
                  </a:lnTo>
                  <a:lnTo>
                    <a:pt x="19899" y="15756"/>
                  </a:lnTo>
                  <a:lnTo>
                    <a:pt x="19857" y="15777"/>
                  </a:lnTo>
                  <a:lnTo>
                    <a:pt x="19794" y="15714"/>
                  </a:lnTo>
                  <a:lnTo>
                    <a:pt x="19794" y="15673"/>
                  </a:lnTo>
                  <a:lnTo>
                    <a:pt x="19857" y="15673"/>
                  </a:lnTo>
                  <a:lnTo>
                    <a:pt x="19899" y="15589"/>
                  </a:lnTo>
                  <a:lnTo>
                    <a:pt x="19941" y="15401"/>
                  </a:lnTo>
                  <a:lnTo>
                    <a:pt x="19962" y="15380"/>
                  </a:lnTo>
                  <a:lnTo>
                    <a:pt x="19962" y="15296"/>
                  </a:lnTo>
                  <a:lnTo>
                    <a:pt x="19836" y="15254"/>
                  </a:lnTo>
                  <a:lnTo>
                    <a:pt x="19774" y="15254"/>
                  </a:lnTo>
                  <a:lnTo>
                    <a:pt x="19669" y="15359"/>
                  </a:lnTo>
                  <a:lnTo>
                    <a:pt x="19564" y="15380"/>
                  </a:lnTo>
                  <a:lnTo>
                    <a:pt x="19460" y="15359"/>
                  </a:lnTo>
                  <a:lnTo>
                    <a:pt x="19439" y="15296"/>
                  </a:lnTo>
                  <a:lnTo>
                    <a:pt x="19418" y="15191"/>
                  </a:lnTo>
                  <a:lnTo>
                    <a:pt x="19376" y="15149"/>
                  </a:lnTo>
                  <a:lnTo>
                    <a:pt x="19376" y="15066"/>
                  </a:lnTo>
                  <a:lnTo>
                    <a:pt x="19460" y="15129"/>
                  </a:lnTo>
                  <a:lnTo>
                    <a:pt x="19481" y="15170"/>
                  </a:lnTo>
                  <a:lnTo>
                    <a:pt x="19460" y="15233"/>
                  </a:lnTo>
                  <a:lnTo>
                    <a:pt x="19481" y="15296"/>
                  </a:lnTo>
                  <a:lnTo>
                    <a:pt x="19564" y="15359"/>
                  </a:lnTo>
                  <a:lnTo>
                    <a:pt x="19648" y="15359"/>
                  </a:lnTo>
                  <a:lnTo>
                    <a:pt x="19753" y="15254"/>
                  </a:lnTo>
                  <a:lnTo>
                    <a:pt x="19836" y="15233"/>
                  </a:lnTo>
                  <a:lnTo>
                    <a:pt x="19941" y="15233"/>
                  </a:lnTo>
                  <a:lnTo>
                    <a:pt x="19983" y="15275"/>
                  </a:lnTo>
                  <a:lnTo>
                    <a:pt x="20046" y="15275"/>
                  </a:lnTo>
                  <a:lnTo>
                    <a:pt x="20066" y="15233"/>
                  </a:lnTo>
                  <a:lnTo>
                    <a:pt x="20046" y="15170"/>
                  </a:lnTo>
                  <a:lnTo>
                    <a:pt x="19836" y="14961"/>
                  </a:lnTo>
                  <a:lnTo>
                    <a:pt x="19669" y="14836"/>
                  </a:lnTo>
                  <a:lnTo>
                    <a:pt x="19522" y="14836"/>
                  </a:lnTo>
                  <a:lnTo>
                    <a:pt x="19355" y="14752"/>
                  </a:lnTo>
                  <a:lnTo>
                    <a:pt x="19271" y="14647"/>
                  </a:lnTo>
                  <a:lnTo>
                    <a:pt x="19271" y="14564"/>
                  </a:lnTo>
                  <a:lnTo>
                    <a:pt x="19271" y="14522"/>
                  </a:lnTo>
                  <a:lnTo>
                    <a:pt x="19334" y="14564"/>
                  </a:lnTo>
                  <a:lnTo>
                    <a:pt x="19376" y="14668"/>
                  </a:lnTo>
                  <a:lnTo>
                    <a:pt x="19460" y="14731"/>
                  </a:lnTo>
                  <a:lnTo>
                    <a:pt x="19585" y="14731"/>
                  </a:lnTo>
                  <a:lnTo>
                    <a:pt x="19627" y="14668"/>
                  </a:lnTo>
                  <a:lnTo>
                    <a:pt x="19627" y="14626"/>
                  </a:lnTo>
                  <a:lnTo>
                    <a:pt x="19522" y="14522"/>
                  </a:lnTo>
                  <a:lnTo>
                    <a:pt x="19481" y="14459"/>
                  </a:lnTo>
                  <a:lnTo>
                    <a:pt x="19481" y="14438"/>
                  </a:lnTo>
                  <a:lnTo>
                    <a:pt x="19522" y="14438"/>
                  </a:lnTo>
                  <a:lnTo>
                    <a:pt x="19564" y="14459"/>
                  </a:lnTo>
                  <a:lnTo>
                    <a:pt x="19690" y="14626"/>
                  </a:lnTo>
                  <a:lnTo>
                    <a:pt x="19753" y="14731"/>
                  </a:lnTo>
                  <a:lnTo>
                    <a:pt x="19753" y="14773"/>
                  </a:lnTo>
                  <a:lnTo>
                    <a:pt x="19857" y="14857"/>
                  </a:lnTo>
                  <a:lnTo>
                    <a:pt x="19962" y="14940"/>
                  </a:lnTo>
                  <a:lnTo>
                    <a:pt x="20087" y="15087"/>
                  </a:lnTo>
                  <a:lnTo>
                    <a:pt x="20171" y="15129"/>
                  </a:lnTo>
                  <a:lnTo>
                    <a:pt x="20213" y="15087"/>
                  </a:lnTo>
                  <a:lnTo>
                    <a:pt x="20276" y="15129"/>
                  </a:lnTo>
                  <a:lnTo>
                    <a:pt x="20297" y="15170"/>
                  </a:lnTo>
                  <a:lnTo>
                    <a:pt x="20213" y="15233"/>
                  </a:lnTo>
                  <a:lnTo>
                    <a:pt x="20276" y="15296"/>
                  </a:lnTo>
                  <a:lnTo>
                    <a:pt x="20318" y="15359"/>
                  </a:lnTo>
                  <a:lnTo>
                    <a:pt x="20380" y="15359"/>
                  </a:lnTo>
                  <a:lnTo>
                    <a:pt x="20422" y="15275"/>
                  </a:lnTo>
                  <a:lnTo>
                    <a:pt x="20485" y="15087"/>
                  </a:lnTo>
                  <a:lnTo>
                    <a:pt x="20506" y="15045"/>
                  </a:lnTo>
                  <a:lnTo>
                    <a:pt x="20527" y="14982"/>
                  </a:lnTo>
                  <a:lnTo>
                    <a:pt x="20506" y="14877"/>
                  </a:lnTo>
                  <a:lnTo>
                    <a:pt x="20506" y="14836"/>
                  </a:lnTo>
                  <a:lnTo>
                    <a:pt x="20506" y="14710"/>
                  </a:lnTo>
                  <a:lnTo>
                    <a:pt x="20464" y="14626"/>
                  </a:lnTo>
                  <a:lnTo>
                    <a:pt x="20464" y="14564"/>
                  </a:lnTo>
                  <a:lnTo>
                    <a:pt x="20464" y="14543"/>
                  </a:lnTo>
                  <a:lnTo>
                    <a:pt x="20506" y="14564"/>
                  </a:lnTo>
                  <a:lnTo>
                    <a:pt x="20590" y="14605"/>
                  </a:lnTo>
                  <a:lnTo>
                    <a:pt x="20610" y="14605"/>
                  </a:lnTo>
                  <a:lnTo>
                    <a:pt x="20590" y="14543"/>
                  </a:lnTo>
                  <a:lnTo>
                    <a:pt x="20506" y="14459"/>
                  </a:lnTo>
                  <a:lnTo>
                    <a:pt x="20464" y="14354"/>
                  </a:lnTo>
                  <a:lnTo>
                    <a:pt x="20401" y="14313"/>
                  </a:lnTo>
                  <a:lnTo>
                    <a:pt x="20318" y="14292"/>
                  </a:lnTo>
                  <a:lnTo>
                    <a:pt x="19962" y="14292"/>
                  </a:lnTo>
                  <a:lnTo>
                    <a:pt x="19920" y="14208"/>
                  </a:lnTo>
                  <a:lnTo>
                    <a:pt x="19836" y="14145"/>
                  </a:lnTo>
                  <a:lnTo>
                    <a:pt x="19648" y="14145"/>
                  </a:lnTo>
                  <a:lnTo>
                    <a:pt x="19564" y="14187"/>
                  </a:lnTo>
                  <a:lnTo>
                    <a:pt x="19502" y="14187"/>
                  </a:lnTo>
                  <a:lnTo>
                    <a:pt x="19460" y="14124"/>
                  </a:lnTo>
                  <a:lnTo>
                    <a:pt x="19439" y="14103"/>
                  </a:lnTo>
                  <a:lnTo>
                    <a:pt x="19460" y="14041"/>
                  </a:lnTo>
                  <a:lnTo>
                    <a:pt x="19502" y="14103"/>
                  </a:lnTo>
                  <a:lnTo>
                    <a:pt x="19543" y="14124"/>
                  </a:lnTo>
                  <a:lnTo>
                    <a:pt x="19669" y="14103"/>
                  </a:lnTo>
                  <a:lnTo>
                    <a:pt x="19836" y="14082"/>
                  </a:lnTo>
                  <a:lnTo>
                    <a:pt x="19878" y="14124"/>
                  </a:lnTo>
                  <a:lnTo>
                    <a:pt x="19941" y="14103"/>
                  </a:lnTo>
                  <a:lnTo>
                    <a:pt x="20025" y="14082"/>
                  </a:lnTo>
                  <a:lnTo>
                    <a:pt x="20087" y="14103"/>
                  </a:lnTo>
                  <a:lnTo>
                    <a:pt x="20150" y="14124"/>
                  </a:lnTo>
                  <a:lnTo>
                    <a:pt x="20192" y="14103"/>
                  </a:lnTo>
                  <a:lnTo>
                    <a:pt x="20234" y="14082"/>
                  </a:lnTo>
                  <a:lnTo>
                    <a:pt x="20234" y="14020"/>
                  </a:lnTo>
                  <a:lnTo>
                    <a:pt x="20234" y="13915"/>
                  </a:lnTo>
                  <a:lnTo>
                    <a:pt x="20234" y="13873"/>
                  </a:lnTo>
                  <a:lnTo>
                    <a:pt x="20171" y="13831"/>
                  </a:lnTo>
                  <a:lnTo>
                    <a:pt x="20129" y="13873"/>
                  </a:lnTo>
                  <a:lnTo>
                    <a:pt x="20066" y="13894"/>
                  </a:lnTo>
                  <a:lnTo>
                    <a:pt x="19983" y="13873"/>
                  </a:lnTo>
                  <a:lnTo>
                    <a:pt x="19857" y="13873"/>
                  </a:lnTo>
                  <a:lnTo>
                    <a:pt x="19815" y="13810"/>
                  </a:lnTo>
                  <a:lnTo>
                    <a:pt x="19711" y="13706"/>
                  </a:lnTo>
                  <a:lnTo>
                    <a:pt x="19606" y="13727"/>
                  </a:lnTo>
                  <a:lnTo>
                    <a:pt x="19564" y="13789"/>
                  </a:lnTo>
                  <a:lnTo>
                    <a:pt x="19543" y="13789"/>
                  </a:lnTo>
                  <a:lnTo>
                    <a:pt x="19543" y="13685"/>
                  </a:lnTo>
                  <a:lnTo>
                    <a:pt x="19543" y="13601"/>
                  </a:lnTo>
                  <a:lnTo>
                    <a:pt x="19522" y="13538"/>
                  </a:lnTo>
                  <a:lnTo>
                    <a:pt x="19313" y="13538"/>
                  </a:lnTo>
                  <a:lnTo>
                    <a:pt x="19229" y="13497"/>
                  </a:lnTo>
                  <a:lnTo>
                    <a:pt x="19250" y="13455"/>
                  </a:lnTo>
                  <a:lnTo>
                    <a:pt x="19313" y="13455"/>
                  </a:lnTo>
                  <a:lnTo>
                    <a:pt x="19418" y="13476"/>
                  </a:lnTo>
                  <a:lnTo>
                    <a:pt x="19460" y="13455"/>
                  </a:lnTo>
                  <a:lnTo>
                    <a:pt x="19460" y="13392"/>
                  </a:lnTo>
                  <a:lnTo>
                    <a:pt x="19439" y="13371"/>
                  </a:lnTo>
                  <a:lnTo>
                    <a:pt x="19481" y="13308"/>
                  </a:lnTo>
                  <a:lnTo>
                    <a:pt x="19460" y="13266"/>
                  </a:lnTo>
                  <a:lnTo>
                    <a:pt x="19439" y="13204"/>
                  </a:lnTo>
                  <a:lnTo>
                    <a:pt x="19481" y="13162"/>
                  </a:lnTo>
                  <a:lnTo>
                    <a:pt x="19460" y="13078"/>
                  </a:lnTo>
                  <a:lnTo>
                    <a:pt x="19460" y="12994"/>
                  </a:lnTo>
                  <a:lnTo>
                    <a:pt x="19522" y="12973"/>
                  </a:lnTo>
                  <a:lnTo>
                    <a:pt x="19543" y="12994"/>
                  </a:lnTo>
                  <a:lnTo>
                    <a:pt x="19543" y="13078"/>
                  </a:lnTo>
                  <a:lnTo>
                    <a:pt x="19585" y="13141"/>
                  </a:lnTo>
                  <a:lnTo>
                    <a:pt x="19648" y="13162"/>
                  </a:lnTo>
                  <a:lnTo>
                    <a:pt x="19732" y="13078"/>
                  </a:lnTo>
                  <a:lnTo>
                    <a:pt x="19857" y="12953"/>
                  </a:lnTo>
                  <a:lnTo>
                    <a:pt x="19941" y="12932"/>
                  </a:lnTo>
                  <a:lnTo>
                    <a:pt x="19941" y="12890"/>
                  </a:lnTo>
                  <a:lnTo>
                    <a:pt x="19899" y="12869"/>
                  </a:lnTo>
                  <a:lnTo>
                    <a:pt x="19794" y="12848"/>
                  </a:lnTo>
                  <a:lnTo>
                    <a:pt x="19732" y="12848"/>
                  </a:lnTo>
                  <a:lnTo>
                    <a:pt x="19690" y="12827"/>
                  </a:lnTo>
                  <a:lnTo>
                    <a:pt x="19774" y="12785"/>
                  </a:lnTo>
                  <a:lnTo>
                    <a:pt x="19878" y="12785"/>
                  </a:lnTo>
                  <a:lnTo>
                    <a:pt x="19941" y="12827"/>
                  </a:lnTo>
                  <a:lnTo>
                    <a:pt x="19983" y="12827"/>
                  </a:lnTo>
                  <a:lnTo>
                    <a:pt x="19983" y="12764"/>
                  </a:lnTo>
                  <a:lnTo>
                    <a:pt x="19962" y="12743"/>
                  </a:lnTo>
                  <a:lnTo>
                    <a:pt x="20046" y="12722"/>
                  </a:lnTo>
                  <a:lnTo>
                    <a:pt x="20150" y="12722"/>
                  </a:lnTo>
                  <a:lnTo>
                    <a:pt x="20213" y="12785"/>
                  </a:lnTo>
                  <a:lnTo>
                    <a:pt x="20276" y="12827"/>
                  </a:lnTo>
                  <a:lnTo>
                    <a:pt x="20318" y="12785"/>
                  </a:lnTo>
                  <a:lnTo>
                    <a:pt x="20380" y="12827"/>
                  </a:lnTo>
                  <a:lnTo>
                    <a:pt x="20422" y="12890"/>
                  </a:lnTo>
                  <a:lnTo>
                    <a:pt x="20401" y="12973"/>
                  </a:lnTo>
                  <a:lnTo>
                    <a:pt x="20422" y="13036"/>
                  </a:lnTo>
                  <a:lnTo>
                    <a:pt x="20506" y="13057"/>
                  </a:lnTo>
                  <a:lnTo>
                    <a:pt x="20527" y="13036"/>
                  </a:lnTo>
                  <a:lnTo>
                    <a:pt x="20590" y="13057"/>
                  </a:lnTo>
                  <a:lnTo>
                    <a:pt x="20631" y="13141"/>
                  </a:lnTo>
                  <a:lnTo>
                    <a:pt x="20778" y="13183"/>
                  </a:lnTo>
                  <a:lnTo>
                    <a:pt x="20820" y="13266"/>
                  </a:lnTo>
                  <a:lnTo>
                    <a:pt x="20841" y="13287"/>
                  </a:lnTo>
                  <a:lnTo>
                    <a:pt x="20882" y="13245"/>
                  </a:lnTo>
                  <a:lnTo>
                    <a:pt x="20903" y="13141"/>
                  </a:lnTo>
                  <a:lnTo>
                    <a:pt x="20945" y="13057"/>
                  </a:lnTo>
                  <a:lnTo>
                    <a:pt x="21008" y="12890"/>
                  </a:lnTo>
                  <a:lnTo>
                    <a:pt x="21008" y="12848"/>
                  </a:lnTo>
                  <a:lnTo>
                    <a:pt x="21029" y="12722"/>
                  </a:lnTo>
                  <a:lnTo>
                    <a:pt x="21050" y="12555"/>
                  </a:lnTo>
                  <a:lnTo>
                    <a:pt x="21092" y="12513"/>
                  </a:lnTo>
                  <a:lnTo>
                    <a:pt x="21092" y="12429"/>
                  </a:lnTo>
                  <a:lnTo>
                    <a:pt x="21050" y="12346"/>
                  </a:lnTo>
                  <a:lnTo>
                    <a:pt x="20987" y="12304"/>
                  </a:lnTo>
                  <a:lnTo>
                    <a:pt x="20924" y="12241"/>
                  </a:lnTo>
                  <a:lnTo>
                    <a:pt x="20882" y="12241"/>
                  </a:lnTo>
                  <a:lnTo>
                    <a:pt x="20841" y="12199"/>
                  </a:lnTo>
                  <a:lnTo>
                    <a:pt x="20841" y="12136"/>
                  </a:lnTo>
                  <a:lnTo>
                    <a:pt x="20757" y="12136"/>
                  </a:lnTo>
                  <a:lnTo>
                    <a:pt x="20694" y="12220"/>
                  </a:lnTo>
                  <a:lnTo>
                    <a:pt x="20590" y="12325"/>
                  </a:lnTo>
                  <a:lnTo>
                    <a:pt x="20506" y="12346"/>
                  </a:lnTo>
                  <a:lnTo>
                    <a:pt x="20464" y="12304"/>
                  </a:lnTo>
                  <a:lnTo>
                    <a:pt x="20485" y="12241"/>
                  </a:lnTo>
                  <a:lnTo>
                    <a:pt x="20485" y="12157"/>
                  </a:lnTo>
                  <a:lnTo>
                    <a:pt x="20485" y="12136"/>
                  </a:lnTo>
                  <a:lnTo>
                    <a:pt x="20380" y="12116"/>
                  </a:lnTo>
                  <a:lnTo>
                    <a:pt x="20297" y="12116"/>
                  </a:lnTo>
                  <a:lnTo>
                    <a:pt x="20276" y="12053"/>
                  </a:lnTo>
                  <a:lnTo>
                    <a:pt x="20338" y="12032"/>
                  </a:lnTo>
                  <a:lnTo>
                    <a:pt x="20338" y="12011"/>
                  </a:lnTo>
                  <a:lnTo>
                    <a:pt x="20255" y="11948"/>
                  </a:lnTo>
                  <a:lnTo>
                    <a:pt x="20213" y="11906"/>
                  </a:lnTo>
                  <a:lnTo>
                    <a:pt x="20255" y="11885"/>
                  </a:lnTo>
                  <a:lnTo>
                    <a:pt x="20276" y="11906"/>
                  </a:lnTo>
                  <a:lnTo>
                    <a:pt x="20359" y="11927"/>
                  </a:lnTo>
                  <a:lnTo>
                    <a:pt x="20359" y="11885"/>
                  </a:lnTo>
                  <a:lnTo>
                    <a:pt x="20297" y="11802"/>
                  </a:lnTo>
                  <a:lnTo>
                    <a:pt x="20276" y="11718"/>
                  </a:lnTo>
                  <a:lnTo>
                    <a:pt x="20297" y="11676"/>
                  </a:lnTo>
                  <a:lnTo>
                    <a:pt x="20359" y="11634"/>
                  </a:lnTo>
                  <a:lnTo>
                    <a:pt x="20380" y="11676"/>
                  </a:lnTo>
                  <a:lnTo>
                    <a:pt x="20443" y="11697"/>
                  </a:lnTo>
                  <a:lnTo>
                    <a:pt x="20464" y="11739"/>
                  </a:lnTo>
                  <a:lnTo>
                    <a:pt x="20590" y="11885"/>
                  </a:lnTo>
                  <a:lnTo>
                    <a:pt x="20673" y="11927"/>
                  </a:lnTo>
                  <a:lnTo>
                    <a:pt x="20757" y="11906"/>
                  </a:lnTo>
                  <a:lnTo>
                    <a:pt x="20799" y="11844"/>
                  </a:lnTo>
                  <a:lnTo>
                    <a:pt x="20757" y="11718"/>
                  </a:lnTo>
                  <a:lnTo>
                    <a:pt x="20652" y="11613"/>
                  </a:lnTo>
                  <a:lnTo>
                    <a:pt x="20569" y="11572"/>
                  </a:lnTo>
                  <a:lnTo>
                    <a:pt x="20464" y="11530"/>
                  </a:lnTo>
                  <a:lnTo>
                    <a:pt x="20443" y="11404"/>
                  </a:lnTo>
                  <a:lnTo>
                    <a:pt x="20380" y="11320"/>
                  </a:lnTo>
                  <a:lnTo>
                    <a:pt x="20338" y="11258"/>
                  </a:lnTo>
                  <a:lnTo>
                    <a:pt x="20255" y="11216"/>
                  </a:lnTo>
                  <a:lnTo>
                    <a:pt x="20171" y="11174"/>
                  </a:lnTo>
                  <a:lnTo>
                    <a:pt x="20171" y="11111"/>
                  </a:lnTo>
                  <a:lnTo>
                    <a:pt x="20234" y="11069"/>
                  </a:lnTo>
                  <a:lnTo>
                    <a:pt x="20234" y="11007"/>
                  </a:lnTo>
                  <a:lnTo>
                    <a:pt x="20192" y="10986"/>
                  </a:lnTo>
                  <a:lnTo>
                    <a:pt x="20192" y="10944"/>
                  </a:lnTo>
                  <a:lnTo>
                    <a:pt x="20255" y="10881"/>
                  </a:lnTo>
                  <a:lnTo>
                    <a:pt x="20297" y="10881"/>
                  </a:lnTo>
                  <a:lnTo>
                    <a:pt x="20359" y="10860"/>
                  </a:lnTo>
                  <a:lnTo>
                    <a:pt x="20443" y="10881"/>
                  </a:lnTo>
                  <a:lnTo>
                    <a:pt x="20485" y="10944"/>
                  </a:lnTo>
                  <a:lnTo>
                    <a:pt x="20401" y="10986"/>
                  </a:lnTo>
                  <a:lnTo>
                    <a:pt x="20464" y="10986"/>
                  </a:lnTo>
                  <a:lnTo>
                    <a:pt x="20548" y="11048"/>
                  </a:lnTo>
                  <a:lnTo>
                    <a:pt x="20548" y="11090"/>
                  </a:lnTo>
                  <a:lnTo>
                    <a:pt x="20569" y="11174"/>
                  </a:lnTo>
                  <a:lnTo>
                    <a:pt x="20652" y="11195"/>
                  </a:lnTo>
                  <a:lnTo>
                    <a:pt x="20757" y="11111"/>
                  </a:lnTo>
                  <a:lnTo>
                    <a:pt x="20799" y="10986"/>
                  </a:lnTo>
                  <a:lnTo>
                    <a:pt x="20820" y="10860"/>
                  </a:lnTo>
                  <a:lnTo>
                    <a:pt x="20882" y="10776"/>
                  </a:lnTo>
                  <a:lnTo>
                    <a:pt x="20903" y="10735"/>
                  </a:lnTo>
                  <a:lnTo>
                    <a:pt x="20882" y="10588"/>
                  </a:lnTo>
                  <a:lnTo>
                    <a:pt x="20966" y="10525"/>
                  </a:lnTo>
                  <a:lnTo>
                    <a:pt x="21029" y="10463"/>
                  </a:lnTo>
                  <a:lnTo>
                    <a:pt x="21071" y="10316"/>
                  </a:lnTo>
                  <a:lnTo>
                    <a:pt x="21029" y="10212"/>
                  </a:lnTo>
                  <a:lnTo>
                    <a:pt x="20987" y="10128"/>
                  </a:lnTo>
                  <a:lnTo>
                    <a:pt x="21029" y="9919"/>
                  </a:lnTo>
                  <a:lnTo>
                    <a:pt x="21092" y="9751"/>
                  </a:lnTo>
                  <a:lnTo>
                    <a:pt x="21092" y="9605"/>
                  </a:lnTo>
                  <a:lnTo>
                    <a:pt x="21175" y="9521"/>
                  </a:lnTo>
                  <a:lnTo>
                    <a:pt x="21175" y="9437"/>
                  </a:lnTo>
                  <a:lnTo>
                    <a:pt x="21196" y="9312"/>
                  </a:lnTo>
                  <a:lnTo>
                    <a:pt x="21196" y="9165"/>
                  </a:lnTo>
                  <a:lnTo>
                    <a:pt x="21280" y="9082"/>
                  </a:lnTo>
                  <a:lnTo>
                    <a:pt x="21343" y="8956"/>
                  </a:lnTo>
                  <a:lnTo>
                    <a:pt x="21531" y="8684"/>
                  </a:lnTo>
                  <a:lnTo>
                    <a:pt x="21615" y="8538"/>
                  </a:lnTo>
                  <a:lnTo>
                    <a:pt x="21761" y="8391"/>
                  </a:lnTo>
                  <a:lnTo>
                    <a:pt x="21824" y="8287"/>
                  </a:lnTo>
                  <a:lnTo>
                    <a:pt x="21908" y="8224"/>
                  </a:lnTo>
                  <a:lnTo>
                    <a:pt x="21950" y="8077"/>
                  </a:lnTo>
                  <a:lnTo>
                    <a:pt x="22075" y="7973"/>
                  </a:lnTo>
                  <a:lnTo>
                    <a:pt x="22117" y="7952"/>
                  </a:lnTo>
                  <a:lnTo>
                    <a:pt x="22075" y="7910"/>
                  </a:lnTo>
                  <a:lnTo>
                    <a:pt x="22012" y="7847"/>
                  </a:lnTo>
                  <a:lnTo>
                    <a:pt x="21908" y="7826"/>
                  </a:lnTo>
                  <a:lnTo>
                    <a:pt x="21845" y="7763"/>
                  </a:lnTo>
                  <a:lnTo>
                    <a:pt x="21803" y="7722"/>
                  </a:lnTo>
                  <a:lnTo>
                    <a:pt x="21719" y="7743"/>
                  </a:lnTo>
                  <a:lnTo>
                    <a:pt x="21552" y="7805"/>
                  </a:lnTo>
                  <a:lnTo>
                    <a:pt x="21406" y="7847"/>
                  </a:lnTo>
                  <a:lnTo>
                    <a:pt x="21280" y="7910"/>
                  </a:lnTo>
                  <a:lnTo>
                    <a:pt x="21196" y="8015"/>
                  </a:lnTo>
                  <a:lnTo>
                    <a:pt x="21092" y="8056"/>
                  </a:lnTo>
                  <a:lnTo>
                    <a:pt x="21071" y="8119"/>
                  </a:lnTo>
                  <a:lnTo>
                    <a:pt x="21008" y="8140"/>
                  </a:lnTo>
                  <a:lnTo>
                    <a:pt x="20903" y="8077"/>
                  </a:lnTo>
                  <a:lnTo>
                    <a:pt x="20862" y="8035"/>
                  </a:lnTo>
                  <a:lnTo>
                    <a:pt x="20862" y="7973"/>
                  </a:lnTo>
                  <a:lnTo>
                    <a:pt x="20924" y="7973"/>
                  </a:lnTo>
                  <a:lnTo>
                    <a:pt x="20987" y="7952"/>
                  </a:lnTo>
                  <a:lnTo>
                    <a:pt x="20987" y="7847"/>
                  </a:lnTo>
                  <a:lnTo>
                    <a:pt x="20966" y="7805"/>
                  </a:lnTo>
                  <a:lnTo>
                    <a:pt x="20882" y="7805"/>
                  </a:lnTo>
                  <a:lnTo>
                    <a:pt x="20820" y="7763"/>
                  </a:lnTo>
                  <a:lnTo>
                    <a:pt x="20903" y="7743"/>
                  </a:lnTo>
                  <a:lnTo>
                    <a:pt x="20966" y="7701"/>
                  </a:lnTo>
                  <a:lnTo>
                    <a:pt x="21071" y="7617"/>
                  </a:lnTo>
                  <a:lnTo>
                    <a:pt x="21134" y="7491"/>
                  </a:lnTo>
                  <a:lnTo>
                    <a:pt x="21238" y="7408"/>
                  </a:lnTo>
                  <a:lnTo>
                    <a:pt x="21322" y="7408"/>
                  </a:lnTo>
                  <a:lnTo>
                    <a:pt x="21447" y="7429"/>
                  </a:lnTo>
                  <a:lnTo>
                    <a:pt x="21698" y="7617"/>
                  </a:lnTo>
                  <a:lnTo>
                    <a:pt x="21761" y="7659"/>
                  </a:lnTo>
                  <a:lnTo>
                    <a:pt x="21970" y="7659"/>
                  </a:lnTo>
                  <a:lnTo>
                    <a:pt x="22075" y="7638"/>
                  </a:lnTo>
                  <a:lnTo>
                    <a:pt x="22180" y="7659"/>
                  </a:lnTo>
                  <a:lnTo>
                    <a:pt x="22389" y="7617"/>
                  </a:lnTo>
                  <a:lnTo>
                    <a:pt x="22494" y="7554"/>
                  </a:lnTo>
                  <a:lnTo>
                    <a:pt x="22494" y="7491"/>
                  </a:lnTo>
                  <a:lnTo>
                    <a:pt x="22473" y="7429"/>
                  </a:lnTo>
                  <a:lnTo>
                    <a:pt x="22515" y="7429"/>
                  </a:lnTo>
                  <a:lnTo>
                    <a:pt x="22598" y="7408"/>
                  </a:lnTo>
                  <a:lnTo>
                    <a:pt x="22682" y="7324"/>
                  </a:lnTo>
                  <a:lnTo>
                    <a:pt x="22682" y="7240"/>
                  </a:lnTo>
                  <a:lnTo>
                    <a:pt x="22640" y="7178"/>
                  </a:lnTo>
                  <a:lnTo>
                    <a:pt x="22535" y="7136"/>
                  </a:lnTo>
                  <a:lnTo>
                    <a:pt x="22473" y="7094"/>
                  </a:lnTo>
                  <a:lnTo>
                    <a:pt x="22431" y="7073"/>
                  </a:lnTo>
                  <a:lnTo>
                    <a:pt x="22347" y="7073"/>
                  </a:lnTo>
                  <a:lnTo>
                    <a:pt x="22263" y="7136"/>
                  </a:lnTo>
                  <a:lnTo>
                    <a:pt x="22222" y="7136"/>
                  </a:lnTo>
                  <a:lnTo>
                    <a:pt x="22138" y="7073"/>
                  </a:lnTo>
                  <a:lnTo>
                    <a:pt x="21908" y="7073"/>
                  </a:lnTo>
                  <a:lnTo>
                    <a:pt x="21761" y="7031"/>
                  </a:lnTo>
                  <a:lnTo>
                    <a:pt x="21657" y="6989"/>
                  </a:lnTo>
                  <a:lnTo>
                    <a:pt x="21594" y="6989"/>
                  </a:lnTo>
                  <a:lnTo>
                    <a:pt x="21510" y="7010"/>
                  </a:lnTo>
                  <a:lnTo>
                    <a:pt x="21196" y="7010"/>
                  </a:lnTo>
                  <a:lnTo>
                    <a:pt x="21092" y="6968"/>
                  </a:lnTo>
                  <a:lnTo>
                    <a:pt x="21196" y="6968"/>
                  </a:lnTo>
                  <a:lnTo>
                    <a:pt x="21301" y="6989"/>
                  </a:lnTo>
                  <a:lnTo>
                    <a:pt x="21406" y="6927"/>
                  </a:lnTo>
                  <a:lnTo>
                    <a:pt x="21531" y="6906"/>
                  </a:lnTo>
                  <a:lnTo>
                    <a:pt x="21636" y="6927"/>
                  </a:lnTo>
                  <a:lnTo>
                    <a:pt x="21740" y="6968"/>
                  </a:lnTo>
                  <a:lnTo>
                    <a:pt x="21782" y="6927"/>
                  </a:lnTo>
                  <a:lnTo>
                    <a:pt x="21845" y="6885"/>
                  </a:lnTo>
                  <a:lnTo>
                    <a:pt x="21950" y="6885"/>
                  </a:lnTo>
                  <a:lnTo>
                    <a:pt x="21991" y="6822"/>
                  </a:lnTo>
                  <a:lnTo>
                    <a:pt x="22054" y="6801"/>
                  </a:lnTo>
                  <a:lnTo>
                    <a:pt x="22138" y="6822"/>
                  </a:lnTo>
                  <a:lnTo>
                    <a:pt x="22180" y="6822"/>
                  </a:lnTo>
                  <a:lnTo>
                    <a:pt x="22201" y="6780"/>
                  </a:lnTo>
                  <a:lnTo>
                    <a:pt x="22242" y="6759"/>
                  </a:lnTo>
                  <a:lnTo>
                    <a:pt x="22284" y="6759"/>
                  </a:lnTo>
                  <a:lnTo>
                    <a:pt x="22305" y="6780"/>
                  </a:lnTo>
                  <a:lnTo>
                    <a:pt x="22368" y="6801"/>
                  </a:lnTo>
                  <a:lnTo>
                    <a:pt x="22410" y="6822"/>
                  </a:lnTo>
                  <a:lnTo>
                    <a:pt x="22515" y="6822"/>
                  </a:lnTo>
                  <a:lnTo>
                    <a:pt x="22619" y="6864"/>
                  </a:lnTo>
                  <a:lnTo>
                    <a:pt x="22703" y="6906"/>
                  </a:lnTo>
                  <a:lnTo>
                    <a:pt x="22891" y="6906"/>
                  </a:lnTo>
                  <a:lnTo>
                    <a:pt x="22996" y="6822"/>
                  </a:lnTo>
                  <a:lnTo>
                    <a:pt x="23184" y="6759"/>
                  </a:lnTo>
                  <a:lnTo>
                    <a:pt x="23331" y="6759"/>
                  </a:lnTo>
                  <a:lnTo>
                    <a:pt x="23351" y="6675"/>
                  </a:lnTo>
                  <a:lnTo>
                    <a:pt x="23351" y="6592"/>
                  </a:lnTo>
                  <a:lnTo>
                    <a:pt x="23310" y="6571"/>
                  </a:lnTo>
                  <a:lnTo>
                    <a:pt x="23247" y="6487"/>
                  </a:lnTo>
                  <a:lnTo>
                    <a:pt x="23247" y="6445"/>
                  </a:lnTo>
                  <a:lnTo>
                    <a:pt x="23226" y="6403"/>
                  </a:lnTo>
                  <a:lnTo>
                    <a:pt x="23226" y="6362"/>
                  </a:lnTo>
                  <a:lnTo>
                    <a:pt x="23289" y="6257"/>
                  </a:lnTo>
                  <a:lnTo>
                    <a:pt x="23351" y="6194"/>
                  </a:lnTo>
                  <a:lnTo>
                    <a:pt x="23414" y="6194"/>
                  </a:lnTo>
                  <a:lnTo>
                    <a:pt x="23561" y="6299"/>
                  </a:lnTo>
                  <a:lnTo>
                    <a:pt x="23644" y="6341"/>
                  </a:lnTo>
                  <a:lnTo>
                    <a:pt x="23707" y="6299"/>
                  </a:lnTo>
                  <a:lnTo>
                    <a:pt x="23749" y="6236"/>
                  </a:lnTo>
                  <a:lnTo>
                    <a:pt x="23854" y="6069"/>
                  </a:lnTo>
                  <a:lnTo>
                    <a:pt x="23958" y="5985"/>
                  </a:lnTo>
                  <a:lnTo>
                    <a:pt x="24042" y="5964"/>
                  </a:lnTo>
                  <a:lnTo>
                    <a:pt x="24063" y="5922"/>
                  </a:lnTo>
                  <a:lnTo>
                    <a:pt x="24167" y="5838"/>
                  </a:lnTo>
                  <a:lnTo>
                    <a:pt x="24272" y="5776"/>
                  </a:lnTo>
                  <a:lnTo>
                    <a:pt x="24335" y="5713"/>
                  </a:lnTo>
                  <a:lnTo>
                    <a:pt x="24335" y="5566"/>
                  </a:lnTo>
                  <a:lnTo>
                    <a:pt x="24272" y="5420"/>
                  </a:lnTo>
                  <a:lnTo>
                    <a:pt x="24188" y="5336"/>
                  </a:lnTo>
                  <a:lnTo>
                    <a:pt x="24167" y="5253"/>
                  </a:lnTo>
                  <a:lnTo>
                    <a:pt x="24021" y="5127"/>
                  </a:lnTo>
                  <a:lnTo>
                    <a:pt x="24021" y="5085"/>
                  </a:lnTo>
                  <a:lnTo>
                    <a:pt x="23958" y="5002"/>
                  </a:lnTo>
                  <a:lnTo>
                    <a:pt x="23854" y="4939"/>
                  </a:lnTo>
                  <a:lnTo>
                    <a:pt x="23812" y="4939"/>
                  </a:lnTo>
                  <a:lnTo>
                    <a:pt x="23728" y="4876"/>
                  </a:lnTo>
                  <a:lnTo>
                    <a:pt x="23623" y="4813"/>
                  </a:lnTo>
                  <a:lnTo>
                    <a:pt x="23498" y="4813"/>
                  </a:lnTo>
                  <a:lnTo>
                    <a:pt x="23331" y="4771"/>
                  </a:lnTo>
                  <a:lnTo>
                    <a:pt x="23184" y="4688"/>
                  </a:lnTo>
                  <a:lnTo>
                    <a:pt x="23038" y="4667"/>
                  </a:lnTo>
                  <a:lnTo>
                    <a:pt x="22975" y="4688"/>
                  </a:lnTo>
                  <a:lnTo>
                    <a:pt x="22828" y="4688"/>
                  </a:lnTo>
                  <a:lnTo>
                    <a:pt x="22682" y="4730"/>
                  </a:lnTo>
                  <a:lnTo>
                    <a:pt x="22619" y="4792"/>
                  </a:lnTo>
                  <a:lnTo>
                    <a:pt x="22515" y="4834"/>
                  </a:lnTo>
                  <a:lnTo>
                    <a:pt x="22410" y="4792"/>
                  </a:lnTo>
                  <a:lnTo>
                    <a:pt x="22389" y="4730"/>
                  </a:lnTo>
                  <a:lnTo>
                    <a:pt x="22347" y="4771"/>
                  </a:lnTo>
                  <a:lnTo>
                    <a:pt x="22305" y="4834"/>
                  </a:lnTo>
                  <a:lnTo>
                    <a:pt x="22347" y="4918"/>
                  </a:lnTo>
                  <a:lnTo>
                    <a:pt x="22347" y="5022"/>
                  </a:lnTo>
                  <a:lnTo>
                    <a:pt x="22284" y="5106"/>
                  </a:lnTo>
                  <a:lnTo>
                    <a:pt x="22242" y="5106"/>
                  </a:lnTo>
                  <a:lnTo>
                    <a:pt x="22242" y="5148"/>
                  </a:lnTo>
                  <a:lnTo>
                    <a:pt x="22263" y="5211"/>
                  </a:lnTo>
                  <a:lnTo>
                    <a:pt x="22242" y="5294"/>
                  </a:lnTo>
                  <a:lnTo>
                    <a:pt x="22138" y="5336"/>
                  </a:lnTo>
                  <a:lnTo>
                    <a:pt x="22033" y="5336"/>
                  </a:lnTo>
                  <a:lnTo>
                    <a:pt x="21970" y="5253"/>
                  </a:lnTo>
                  <a:lnTo>
                    <a:pt x="21970" y="5190"/>
                  </a:lnTo>
                  <a:lnTo>
                    <a:pt x="21929" y="5148"/>
                  </a:lnTo>
                  <a:lnTo>
                    <a:pt x="21866" y="5211"/>
                  </a:lnTo>
                  <a:lnTo>
                    <a:pt x="21866" y="5315"/>
                  </a:lnTo>
                  <a:lnTo>
                    <a:pt x="21887" y="5336"/>
                  </a:lnTo>
                  <a:lnTo>
                    <a:pt x="21845" y="5420"/>
                  </a:lnTo>
                  <a:lnTo>
                    <a:pt x="21824" y="5525"/>
                  </a:lnTo>
                  <a:lnTo>
                    <a:pt x="21782" y="5566"/>
                  </a:lnTo>
                  <a:lnTo>
                    <a:pt x="21782" y="5504"/>
                  </a:lnTo>
                  <a:lnTo>
                    <a:pt x="21824" y="5441"/>
                  </a:lnTo>
                  <a:lnTo>
                    <a:pt x="21782" y="5315"/>
                  </a:lnTo>
                  <a:lnTo>
                    <a:pt x="21740" y="5232"/>
                  </a:lnTo>
                  <a:lnTo>
                    <a:pt x="21761" y="5148"/>
                  </a:lnTo>
                  <a:lnTo>
                    <a:pt x="21761" y="5064"/>
                  </a:lnTo>
                  <a:lnTo>
                    <a:pt x="21719" y="5002"/>
                  </a:lnTo>
                  <a:lnTo>
                    <a:pt x="21719" y="4918"/>
                  </a:lnTo>
                  <a:lnTo>
                    <a:pt x="21657" y="4939"/>
                  </a:lnTo>
                  <a:lnTo>
                    <a:pt x="21636" y="5002"/>
                  </a:lnTo>
                  <a:lnTo>
                    <a:pt x="21552" y="5064"/>
                  </a:lnTo>
                  <a:lnTo>
                    <a:pt x="21552" y="5148"/>
                  </a:lnTo>
                  <a:lnTo>
                    <a:pt x="21531" y="5253"/>
                  </a:lnTo>
                  <a:lnTo>
                    <a:pt x="21364" y="5420"/>
                  </a:lnTo>
                  <a:lnTo>
                    <a:pt x="21301" y="5483"/>
                  </a:lnTo>
                  <a:lnTo>
                    <a:pt x="21217" y="5483"/>
                  </a:lnTo>
                  <a:lnTo>
                    <a:pt x="21154" y="5546"/>
                  </a:lnTo>
                  <a:lnTo>
                    <a:pt x="21050" y="5629"/>
                  </a:lnTo>
                  <a:lnTo>
                    <a:pt x="20945" y="5629"/>
                  </a:lnTo>
                  <a:lnTo>
                    <a:pt x="20841" y="5734"/>
                  </a:lnTo>
                  <a:lnTo>
                    <a:pt x="20694" y="5818"/>
                  </a:lnTo>
                  <a:lnTo>
                    <a:pt x="20422" y="5818"/>
                  </a:lnTo>
                  <a:lnTo>
                    <a:pt x="20422" y="5859"/>
                  </a:lnTo>
                  <a:lnTo>
                    <a:pt x="20359" y="5901"/>
                  </a:lnTo>
                  <a:lnTo>
                    <a:pt x="20255" y="5901"/>
                  </a:lnTo>
                  <a:lnTo>
                    <a:pt x="20171" y="5880"/>
                  </a:lnTo>
                  <a:lnTo>
                    <a:pt x="20087" y="5943"/>
                  </a:lnTo>
                  <a:lnTo>
                    <a:pt x="19711" y="6131"/>
                  </a:lnTo>
                  <a:lnTo>
                    <a:pt x="19522" y="6278"/>
                  </a:lnTo>
                  <a:lnTo>
                    <a:pt x="19502" y="6382"/>
                  </a:lnTo>
                  <a:lnTo>
                    <a:pt x="19439" y="6403"/>
                  </a:lnTo>
                  <a:lnTo>
                    <a:pt x="19229" y="6571"/>
                  </a:lnTo>
                  <a:lnTo>
                    <a:pt x="19125" y="6675"/>
                  </a:lnTo>
                  <a:lnTo>
                    <a:pt x="19104" y="6613"/>
                  </a:lnTo>
                  <a:lnTo>
                    <a:pt x="19083" y="6613"/>
                  </a:lnTo>
                  <a:lnTo>
                    <a:pt x="18978" y="6696"/>
                  </a:lnTo>
                  <a:lnTo>
                    <a:pt x="18895" y="6822"/>
                  </a:lnTo>
                  <a:lnTo>
                    <a:pt x="18790" y="6968"/>
                  </a:lnTo>
                  <a:lnTo>
                    <a:pt x="18769" y="7031"/>
                  </a:lnTo>
                  <a:lnTo>
                    <a:pt x="18727" y="7094"/>
                  </a:lnTo>
                  <a:lnTo>
                    <a:pt x="18706" y="7031"/>
                  </a:lnTo>
                  <a:lnTo>
                    <a:pt x="18748" y="6906"/>
                  </a:lnTo>
                  <a:lnTo>
                    <a:pt x="18748" y="6801"/>
                  </a:lnTo>
                  <a:lnTo>
                    <a:pt x="18748" y="6696"/>
                  </a:lnTo>
                  <a:lnTo>
                    <a:pt x="18853" y="6696"/>
                  </a:lnTo>
                  <a:lnTo>
                    <a:pt x="18895" y="6654"/>
                  </a:lnTo>
                  <a:lnTo>
                    <a:pt x="19020" y="6550"/>
                  </a:lnTo>
                  <a:lnTo>
                    <a:pt x="19104" y="6508"/>
                  </a:lnTo>
                  <a:lnTo>
                    <a:pt x="19209" y="6403"/>
                  </a:lnTo>
                  <a:lnTo>
                    <a:pt x="19355" y="6278"/>
                  </a:lnTo>
                  <a:lnTo>
                    <a:pt x="19418" y="6194"/>
                  </a:lnTo>
                  <a:lnTo>
                    <a:pt x="19522" y="6152"/>
                  </a:lnTo>
                  <a:lnTo>
                    <a:pt x="19627" y="5985"/>
                  </a:lnTo>
                  <a:lnTo>
                    <a:pt x="19669" y="5922"/>
                  </a:lnTo>
                  <a:lnTo>
                    <a:pt x="19648" y="5838"/>
                  </a:lnTo>
                  <a:lnTo>
                    <a:pt x="19669" y="5776"/>
                  </a:lnTo>
                  <a:lnTo>
                    <a:pt x="19690" y="5818"/>
                  </a:lnTo>
                  <a:lnTo>
                    <a:pt x="19753" y="5838"/>
                  </a:lnTo>
                  <a:lnTo>
                    <a:pt x="19836" y="5755"/>
                  </a:lnTo>
                  <a:lnTo>
                    <a:pt x="19941" y="5713"/>
                  </a:lnTo>
                  <a:lnTo>
                    <a:pt x="19941" y="5629"/>
                  </a:lnTo>
                  <a:lnTo>
                    <a:pt x="20004" y="5504"/>
                  </a:lnTo>
                  <a:lnTo>
                    <a:pt x="20066" y="5462"/>
                  </a:lnTo>
                  <a:lnTo>
                    <a:pt x="20150" y="5504"/>
                  </a:lnTo>
                  <a:lnTo>
                    <a:pt x="20213" y="5420"/>
                  </a:lnTo>
                  <a:lnTo>
                    <a:pt x="20297" y="5399"/>
                  </a:lnTo>
                  <a:lnTo>
                    <a:pt x="20318" y="5420"/>
                  </a:lnTo>
                  <a:lnTo>
                    <a:pt x="20401" y="5420"/>
                  </a:lnTo>
                  <a:lnTo>
                    <a:pt x="20715" y="5127"/>
                  </a:lnTo>
                  <a:lnTo>
                    <a:pt x="20778" y="5022"/>
                  </a:lnTo>
                  <a:lnTo>
                    <a:pt x="20799" y="4897"/>
                  </a:lnTo>
                  <a:lnTo>
                    <a:pt x="20882" y="4709"/>
                  </a:lnTo>
                  <a:lnTo>
                    <a:pt x="20987" y="4583"/>
                  </a:lnTo>
                  <a:lnTo>
                    <a:pt x="20987" y="4458"/>
                  </a:lnTo>
                  <a:lnTo>
                    <a:pt x="20987" y="4269"/>
                  </a:lnTo>
                  <a:lnTo>
                    <a:pt x="20945" y="4165"/>
                  </a:lnTo>
                  <a:lnTo>
                    <a:pt x="20882" y="4144"/>
                  </a:lnTo>
                  <a:lnTo>
                    <a:pt x="20736" y="4165"/>
                  </a:lnTo>
                  <a:lnTo>
                    <a:pt x="20590" y="4165"/>
                  </a:lnTo>
                  <a:lnTo>
                    <a:pt x="20464" y="4102"/>
                  </a:lnTo>
                  <a:lnTo>
                    <a:pt x="20318" y="4102"/>
                  </a:lnTo>
                  <a:lnTo>
                    <a:pt x="20255" y="4165"/>
                  </a:lnTo>
                  <a:lnTo>
                    <a:pt x="20213" y="4248"/>
                  </a:lnTo>
                  <a:lnTo>
                    <a:pt x="20255" y="4290"/>
                  </a:lnTo>
                  <a:lnTo>
                    <a:pt x="20213" y="4353"/>
                  </a:lnTo>
                  <a:lnTo>
                    <a:pt x="20213" y="4499"/>
                  </a:lnTo>
                  <a:lnTo>
                    <a:pt x="20171" y="4646"/>
                  </a:lnTo>
                  <a:lnTo>
                    <a:pt x="20066" y="4792"/>
                  </a:lnTo>
                  <a:lnTo>
                    <a:pt x="20004" y="4730"/>
                  </a:lnTo>
                  <a:lnTo>
                    <a:pt x="19941" y="4709"/>
                  </a:lnTo>
                  <a:lnTo>
                    <a:pt x="19899" y="4709"/>
                  </a:lnTo>
                  <a:lnTo>
                    <a:pt x="19857" y="4771"/>
                  </a:lnTo>
                  <a:lnTo>
                    <a:pt x="19794" y="4792"/>
                  </a:lnTo>
                  <a:lnTo>
                    <a:pt x="19732" y="4730"/>
                  </a:lnTo>
                  <a:lnTo>
                    <a:pt x="19669" y="4730"/>
                  </a:lnTo>
                  <a:cubicBezTo>
                    <a:pt x="19669" y="4730"/>
                    <a:pt x="19481" y="4688"/>
                    <a:pt x="19481" y="4646"/>
                  </a:cubicBezTo>
                  <a:lnTo>
                    <a:pt x="19271" y="4646"/>
                  </a:lnTo>
                  <a:lnTo>
                    <a:pt x="19167" y="4709"/>
                  </a:lnTo>
                  <a:lnTo>
                    <a:pt x="19020" y="4730"/>
                  </a:lnTo>
                  <a:lnTo>
                    <a:pt x="18895" y="4792"/>
                  </a:lnTo>
                  <a:lnTo>
                    <a:pt x="18832" y="4750"/>
                  </a:lnTo>
                  <a:lnTo>
                    <a:pt x="18832" y="4709"/>
                  </a:lnTo>
                  <a:lnTo>
                    <a:pt x="18853" y="4625"/>
                  </a:lnTo>
                  <a:lnTo>
                    <a:pt x="18853" y="4541"/>
                  </a:lnTo>
                  <a:lnTo>
                    <a:pt x="18895" y="4478"/>
                  </a:lnTo>
                  <a:lnTo>
                    <a:pt x="18916" y="4478"/>
                  </a:lnTo>
                  <a:lnTo>
                    <a:pt x="18957" y="4499"/>
                  </a:lnTo>
                  <a:lnTo>
                    <a:pt x="19020" y="4499"/>
                  </a:lnTo>
                  <a:lnTo>
                    <a:pt x="19146" y="4437"/>
                  </a:lnTo>
                  <a:lnTo>
                    <a:pt x="19439" y="4416"/>
                  </a:lnTo>
                  <a:lnTo>
                    <a:pt x="19481" y="4395"/>
                  </a:lnTo>
                  <a:lnTo>
                    <a:pt x="19543" y="4290"/>
                  </a:lnTo>
                  <a:lnTo>
                    <a:pt x="19564" y="4206"/>
                  </a:lnTo>
                  <a:lnTo>
                    <a:pt x="19648" y="4165"/>
                  </a:lnTo>
                  <a:lnTo>
                    <a:pt x="19669" y="4102"/>
                  </a:lnTo>
                  <a:lnTo>
                    <a:pt x="19627" y="4060"/>
                  </a:lnTo>
                  <a:lnTo>
                    <a:pt x="19627" y="3997"/>
                  </a:lnTo>
                  <a:lnTo>
                    <a:pt x="19313" y="3997"/>
                  </a:lnTo>
                  <a:lnTo>
                    <a:pt x="19125" y="3955"/>
                  </a:lnTo>
                  <a:lnTo>
                    <a:pt x="19020" y="3893"/>
                  </a:lnTo>
                  <a:lnTo>
                    <a:pt x="18937" y="3872"/>
                  </a:lnTo>
                  <a:lnTo>
                    <a:pt x="18685" y="3893"/>
                  </a:lnTo>
                  <a:lnTo>
                    <a:pt x="18560" y="3872"/>
                  </a:lnTo>
                  <a:lnTo>
                    <a:pt x="18455" y="3830"/>
                  </a:lnTo>
                  <a:lnTo>
                    <a:pt x="18288" y="3830"/>
                  </a:lnTo>
                  <a:lnTo>
                    <a:pt x="18162" y="3851"/>
                  </a:lnTo>
                  <a:lnTo>
                    <a:pt x="18100" y="3830"/>
                  </a:lnTo>
                  <a:lnTo>
                    <a:pt x="17995" y="3788"/>
                  </a:lnTo>
                  <a:lnTo>
                    <a:pt x="17932" y="3788"/>
                  </a:lnTo>
                  <a:lnTo>
                    <a:pt x="17849" y="3893"/>
                  </a:lnTo>
                  <a:lnTo>
                    <a:pt x="17849" y="3976"/>
                  </a:lnTo>
                  <a:lnTo>
                    <a:pt x="17765" y="4039"/>
                  </a:lnTo>
                  <a:lnTo>
                    <a:pt x="17744" y="4039"/>
                  </a:lnTo>
                  <a:lnTo>
                    <a:pt x="17765" y="3955"/>
                  </a:lnTo>
                  <a:lnTo>
                    <a:pt x="17765" y="3934"/>
                  </a:lnTo>
                  <a:lnTo>
                    <a:pt x="17681" y="3934"/>
                  </a:lnTo>
                  <a:lnTo>
                    <a:pt x="17451" y="3997"/>
                  </a:lnTo>
                  <a:lnTo>
                    <a:pt x="17305" y="4060"/>
                  </a:lnTo>
                  <a:lnTo>
                    <a:pt x="17221" y="4144"/>
                  </a:lnTo>
                  <a:lnTo>
                    <a:pt x="17158" y="4186"/>
                  </a:lnTo>
                  <a:lnTo>
                    <a:pt x="17053" y="4186"/>
                  </a:lnTo>
                  <a:lnTo>
                    <a:pt x="16949" y="4206"/>
                  </a:lnTo>
                  <a:lnTo>
                    <a:pt x="16886" y="4269"/>
                  </a:lnTo>
                  <a:lnTo>
                    <a:pt x="16781" y="4290"/>
                  </a:lnTo>
                  <a:lnTo>
                    <a:pt x="16698" y="4374"/>
                  </a:lnTo>
                  <a:lnTo>
                    <a:pt x="16698" y="4458"/>
                  </a:lnTo>
                  <a:lnTo>
                    <a:pt x="16635" y="4520"/>
                  </a:lnTo>
                  <a:lnTo>
                    <a:pt x="16593" y="4520"/>
                  </a:lnTo>
                  <a:lnTo>
                    <a:pt x="16530" y="4458"/>
                  </a:lnTo>
                  <a:lnTo>
                    <a:pt x="16530" y="4374"/>
                  </a:lnTo>
                  <a:lnTo>
                    <a:pt x="16509" y="4290"/>
                  </a:lnTo>
                  <a:lnTo>
                    <a:pt x="16468" y="4248"/>
                  </a:lnTo>
                  <a:lnTo>
                    <a:pt x="16468" y="4165"/>
                  </a:lnTo>
                  <a:lnTo>
                    <a:pt x="16509" y="4081"/>
                  </a:lnTo>
                  <a:lnTo>
                    <a:pt x="16593" y="4081"/>
                  </a:lnTo>
                  <a:lnTo>
                    <a:pt x="16698" y="4039"/>
                  </a:lnTo>
                  <a:lnTo>
                    <a:pt x="16802" y="4039"/>
                  </a:lnTo>
                  <a:lnTo>
                    <a:pt x="16886" y="3997"/>
                  </a:lnTo>
                  <a:lnTo>
                    <a:pt x="16928" y="3955"/>
                  </a:lnTo>
                  <a:lnTo>
                    <a:pt x="17012" y="3934"/>
                  </a:lnTo>
                  <a:lnTo>
                    <a:pt x="17158" y="3893"/>
                  </a:lnTo>
                  <a:lnTo>
                    <a:pt x="17263" y="3851"/>
                  </a:lnTo>
                  <a:lnTo>
                    <a:pt x="17346" y="3788"/>
                  </a:lnTo>
                  <a:lnTo>
                    <a:pt x="17472" y="3788"/>
                  </a:lnTo>
                  <a:lnTo>
                    <a:pt x="17556" y="3746"/>
                  </a:lnTo>
                  <a:lnTo>
                    <a:pt x="17577" y="3662"/>
                  </a:lnTo>
                  <a:lnTo>
                    <a:pt x="17556" y="3621"/>
                  </a:lnTo>
                  <a:lnTo>
                    <a:pt x="17514" y="3558"/>
                  </a:lnTo>
                  <a:lnTo>
                    <a:pt x="17346" y="3558"/>
                  </a:lnTo>
                  <a:lnTo>
                    <a:pt x="17346" y="3516"/>
                  </a:lnTo>
                  <a:lnTo>
                    <a:pt x="17430" y="3516"/>
                  </a:lnTo>
                  <a:lnTo>
                    <a:pt x="17451" y="3537"/>
                  </a:lnTo>
                  <a:lnTo>
                    <a:pt x="17535" y="3537"/>
                  </a:lnTo>
                  <a:lnTo>
                    <a:pt x="17577" y="3558"/>
                  </a:lnTo>
                  <a:lnTo>
                    <a:pt x="17618" y="3662"/>
                  </a:lnTo>
                  <a:lnTo>
                    <a:pt x="17639" y="3662"/>
                  </a:lnTo>
                  <a:lnTo>
                    <a:pt x="17660" y="3641"/>
                  </a:lnTo>
                  <a:lnTo>
                    <a:pt x="17765" y="3579"/>
                  </a:lnTo>
                  <a:lnTo>
                    <a:pt x="17890" y="3621"/>
                  </a:lnTo>
                  <a:lnTo>
                    <a:pt x="17974" y="3579"/>
                  </a:lnTo>
                  <a:lnTo>
                    <a:pt x="18058" y="3537"/>
                  </a:lnTo>
                  <a:lnTo>
                    <a:pt x="18141" y="3516"/>
                  </a:lnTo>
                  <a:lnTo>
                    <a:pt x="18246" y="3537"/>
                  </a:lnTo>
                  <a:lnTo>
                    <a:pt x="18351" y="3537"/>
                  </a:lnTo>
                  <a:lnTo>
                    <a:pt x="18455" y="3516"/>
                  </a:lnTo>
                  <a:lnTo>
                    <a:pt x="18518" y="3537"/>
                  </a:lnTo>
                  <a:lnTo>
                    <a:pt x="18602" y="3579"/>
                  </a:lnTo>
                  <a:lnTo>
                    <a:pt x="18769" y="3579"/>
                  </a:lnTo>
                  <a:lnTo>
                    <a:pt x="18790" y="3621"/>
                  </a:lnTo>
                  <a:lnTo>
                    <a:pt x="18832" y="3621"/>
                  </a:lnTo>
                  <a:lnTo>
                    <a:pt x="18978" y="3725"/>
                  </a:lnTo>
                  <a:lnTo>
                    <a:pt x="19041" y="3746"/>
                  </a:lnTo>
                  <a:lnTo>
                    <a:pt x="19146" y="3725"/>
                  </a:lnTo>
                  <a:lnTo>
                    <a:pt x="19209" y="3662"/>
                  </a:lnTo>
                  <a:lnTo>
                    <a:pt x="19292" y="3662"/>
                  </a:lnTo>
                  <a:lnTo>
                    <a:pt x="19355" y="3683"/>
                  </a:lnTo>
                  <a:lnTo>
                    <a:pt x="19439" y="3683"/>
                  </a:lnTo>
                  <a:lnTo>
                    <a:pt x="19502" y="3725"/>
                  </a:lnTo>
                  <a:lnTo>
                    <a:pt x="19564" y="3725"/>
                  </a:lnTo>
                  <a:lnTo>
                    <a:pt x="19732" y="3662"/>
                  </a:lnTo>
                  <a:lnTo>
                    <a:pt x="19815" y="3621"/>
                  </a:lnTo>
                  <a:lnTo>
                    <a:pt x="19920" y="3621"/>
                  </a:lnTo>
                  <a:lnTo>
                    <a:pt x="19983" y="3662"/>
                  </a:lnTo>
                  <a:lnTo>
                    <a:pt x="20046" y="3662"/>
                  </a:lnTo>
                  <a:lnTo>
                    <a:pt x="20129" y="3621"/>
                  </a:lnTo>
                  <a:lnTo>
                    <a:pt x="20234" y="3641"/>
                  </a:lnTo>
                  <a:lnTo>
                    <a:pt x="20338" y="3641"/>
                  </a:lnTo>
                  <a:lnTo>
                    <a:pt x="20338" y="3579"/>
                  </a:lnTo>
                  <a:lnTo>
                    <a:pt x="20276" y="3558"/>
                  </a:lnTo>
                  <a:lnTo>
                    <a:pt x="20276" y="3516"/>
                  </a:lnTo>
                  <a:lnTo>
                    <a:pt x="20297" y="3474"/>
                  </a:lnTo>
                  <a:lnTo>
                    <a:pt x="20359" y="3537"/>
                  </a:lnTo>
                  <a:lnTo>
                    <a:pt x="20401" y="3579"/>
                  </a:lnTo>
                  <a:lnTo>
                    <a:pt x="20485" y="3579"/>
                  </a:lnTo>
                  <a:lnTo>
                    <a:pt x="20548" y="3558"/>
                  </a:lnTo>
                  <a:lnTo>
                    <a:pt x="20694" y="3558"/>
                  </a:lnTo>
                  <a:lnTo>
                    <a:pt x="20903" y="3474"/>
                  </a:lnTo>
                  <a:lnTo>
                    <a:pt x="21008" y="3432"/>
                  </a:lnTo>
                  <a:lnTo>
                    <a:pt x="21029" y="3369"/>
                  </a:lnTo>
                  <a:lnTo>
                    <a:pt x="21029" y="3328"/>
                  </a:lnTo>
                  <a:lnTo>
                    <a:pt x="21092" y="3307"/>
                  </a:lnTo>
                  <a:lnTo>
                    <a:pt x="21134" y="3328"/>
                  </a:lnTo>
                  <a:lnTo>
                    <a:pt x="21217" y="3307"/>
                  </a:lnTo>
                  <a:lnTo>
                    <a:pt x="21322" y="3223"/>
                  </a:lnTo>
                  <a:lnTo>
                    <a:pt x="21406" y="3202"/>
                  </a:lnTo>
                  <a:lnTo>
                    <a:pt x="21406" y="3118"/>
                  </a:lnTo>
                  <a:lnTo>
                    <a:pt x="21426" y="3056"/>
                  </a:lnTo>
                  <a:lnTo>
                    <a:pt x="21489" y="3035"/>
                  </a:lnTo>
                  <a:lnTo>
                    <a:pt x="21489" y="2930"/>
                  </a:lnTo>
                  <a:lnTo>
                    <a:pt x="21447" y="2888"/>
                  </a:lnTo>
                  <a:lnTo>
                    <a:pt x="21343" y="2805"/>
                  </a:lnTo>
                  <a:lnTo>
                    <a:pt x="21217" y="2742"/>
                  </a:lnTo>
                  <a:lnTo>
                    <a:pt x="21113" y="2637"/>
                  </a:lnTo>
                  <a:lnTo>
                    <a:pt x="21092" y="2574"/>
                  </a:lnTo>
                  <a:lnTo>
                    <a:pt x="21029" y="2512"/>
                  </a:lnTo>
                  <a:lnTo>
                    <a:pt x="20882" y="2491"/>
                  </a:lnTo>
                  <a:lnTo>
                    <a:pt x="20799" y="2407"/>
                  </a:lnTo>
                  <a:lnTo>
                    <a:pt x="20778" y="2323"/>
                  </a:lnTo>
                  <a:lnTo>
                    <a:pt x="20715" y="2302"/>
                  </a:lnTo>
                  <a:lnTo>
                    <a:pt x="20694" y="2323"/>
                  </a:lnTo>
                  <a:lnTo>
                    <a:pt x="20610" y="2365"/>
                  </a:lnTo>
                  <a:lnTo>
                    <a:pt x="20569" y="2323"/>
                  </a:lnTo>
                  <a:lnTo>
                    <a:pt x="20548" y="2261"/>
                  </a:lnTo>
                  <a:lnTo>
                    <a:pt x="20485" y="2198"/>
                  </a:lnTo>
                  <a:lnTo>
                    <a:pt x="20255" y="2198"/>
                  </a:lnTo>
                  <a:lnTo>
                    <a:pt x="20171" y="2219"/>
                  </a:lnTo>
                  <a:lnTo>
                    <a:pt x="20171" y="2302"/>
                  </a:lnTo>
                  <a:lnTo>
                    <a:pt x="20171" y="2365"/>
                  </a:lnTo>
                  <a:lnTo>
                    <a:pt x="20129" y="2302"/>
                  </a:lnTo>
                  <a:lnTo>
                    <a:pt x="20066" y="2302"/>
                  </a:lnTo>
                  <a:lnTo>
                    <a:pt x="19920" y="2386"/>
                  </a:lnTo>
                  <a:lnTo>
                    <a:pt x="19836" y="2407"/>
                  </a:lnTo>
                  <a:lnTo>
                    <a:pt x="19711" y="2365"/>
                  </a:lnTo>
                  <a:lnTo>
                    <a:pt x="19606" y="2365"/>
                  </a:lnTo>
                  <a:lnTo>
                    <a:pt x="19522" y="2323"/>
                  </a:lnTo>
                  <a:lnTo>
                    <a:pt x="19460" y="2261"/>
                  </a:lnTo>
                  <a:lnTo>
                    <a:pt x="19460" y="2177"/>
                  </a:lnTo>
                  <a:lnTo>
                    <a:pt x="19522" y="2177"/>
                  </a:lnTo>
                  <a:lnTo>
                    <a:pt x="19564" y="2219"/>
                  </a:lnTo>
                  <a:lnTo>
                    <a:pt x="19669" y="2261"/>
                  </a:lnTo>
                  <a:lnTo>
                    <a:pt x="19711" y="2219"/>
                  </a:lnTo>
                  <a:lnTo>
                    <a:pt x="19711" y="2177"/>
                  </a:lnTo>
                  <a:lnTo>
                    <a:pt x="19606" y="2093"/>
                  </a:lnTo>
                  <a:lnTo>
                    <a:pt x="19606" y="2009"/>
                  </a:lnTo>
                  <a:lnTo>
                    <a:pt x="19627" y="1989"/>
                  </a:lnTo>
                  <a:lnTo>
                    <a:pt x="19669" y="2072"/>
                  </a:lnTo>
                  <a:lnTo>
                    <a:pt x="19774" y="2114"/>
                  </a:lnTo>
                  <a:lnTo>
                    <a:pt x="19857" y="2156"/>
                  </a:lnTo>
                  <a:lnTo>
                    <a:pt x="20025" y="2093"/>
                  </a:lnTo>
                  <a:lnTo>
                    <a:pt x="20171" y="1968"/>
                  </a:lnTo>
                  <a:lnTo>
                    <a:pt x="20171" y="1884"/>
                  </a:lnTo>
                  <a:lnTo>
                    <a:pt x="20150" y="1842"/>
                  </a:lnTo>
                  <a:lnTo>
                    <a:pt x="20087" y="1800"/>
                  </a:lnTo>
                  <a:lnTo>
                    <a:pt x="20087" y="1758"/>
                  </a:lnTo>
                  <a:lnTo>
                    <a:pt x="20150" y="1696"/>
                  </a:lnTo>
                  <a:lnTo>
                    <a:pt x="20150" y="1675"/>
                  </a:lnTo>
                  <a:lnTo>
                    <a:pt x="20046" y="1591"/>
                  </a:lnTo>
                  <a:lnTo>
                    <a:pt x="19962" y="1486"/>
                  </a:lnTo>
                  <a:lnTo>
                    <a:pt x="19920" y="1465"/>
                  </a:lnTo>
                  <a:lnTo>
                    <a:pt x="19857" y="1486"/>
                  </a:lnTo>
                  <a:lnTo>
                    <a:pt x="19774" y="1570"/>
                  </a:lnTo>
                  <a:lnTo>
                    <a:pt x="19627" y="1654"/>
                  </a:lnTo>
                  <a:lnTo>
                    <a:pt x="19439" y="1654"/>
                  </a:lnTo>
                  <a:lnTo>
                    <a:pt x="19334" y="1737"/>
                  </a:lnTo>
                  <a:lnTo>
                    <a:pt x="19292" y="1737"/>
                  </a:lnTo>
                  <a:lnTo>
                    <a:pt x="19229" y="1675"/>
                  </a:lnTo>
                  <a:lnTo>
                    <a:pt x="19188" y="1654"/>
                  </a:lnTo>
                  <a:lnTo>
                    <a:pt x="19104" y="1675"/>
                  </a:lnTo>
                  <a:lnTo>
                    <a:pt x="19020" y="1696"/>
                  </a:lnTo>
                  <a:lnTo>
                    <a:pt x="18937" y="1675"/>
                  </a:lnTo>
                  <a:lnTo>
                    <a:pt x="18874" y="1633"/>
                  </a:lnTo>
                  <a:lnTo>
                    <a:pt x="18769" y="1591"/>
                  </a:lnTo>
                  <a:lnTo>
                    <a:pt x="18685" y="1549"/>
                  </a:lnTo>
                  <a:lnTo>
                    <a:pt x="18581" y="1528"/>
                  </a:lnTo>
                  <a:lnTo>
                    <a:pt x="18476" y="1445"/>
                  </a:lnTo>
                  <a:lnTo>
                    <a:pt x="18309" y="1424"/>
                  </a:lnTo>
                  <a:lnTo>
                    <a:pt x="18100" y="1445"/>
                  </a:lnTo>
                  <a:lnTo>
                    <a:pt x="17995" y="1465"/>
                  </a:lnTo>
                  <a:lnTo>
                    <a:pt x="17849" y="1528"/>
                  </a:lnTo>
                  <a:lnTo>
                    <a:pt x="17723" y="1549"/>
                  </a:lnTo>
                  <a:lnTo>
                    <a:pt x="17577" y="1570"/>
                  </a:lnTo>
                  <a:lnTo>
                    <a:pt x="17472" y="1549"/>
                  </a:lnTo>
                  <a:lnTo>
                    <a:pt x="17346" y="1570"/>
                  </a:lnTo>
                  <a:lnTo>
                    <a:pt x="17325" y="1591"/>
                  </a:lnTo>
                  <a:lnTo>
                    <a:pt x="17346" y="1737"/>
                  </a:lnTo>
                  <a:lnTo>
                    <a:pt x="17346" y="1800"/>
                  </a:lnTo>
                  <a:lnTo>
                    <a:pt x="17305" y="1800"/>
                  </a:lnTo>
                  <a:lnTo>
                    <a:pt x="17242" y="1779"/>
                  </a:lnTo>
                  <a:lnTo>
                    <a:pt x="17158" y="1654"/>
                  </a:lnTo>
                  <a:lnTo>
                    <a:pt x="17137" y="1570"/>
                  </a:lnTo>
                  <a:lnTo>
                    <a:pt x="17095" y="1549"/>
                  </a:lnTo>
                  <a:lnTo>
                    <a:pt x="17012" y="1570"/>
                  </a:lnTo>
                  <a:lnTo>
                    <a:pt x="16698" y="1570"/>
                  </a:lnTo>
                  <a:cubicBezTo>
                    <a:pt x="16698" y="1570"/>
                    <a:pt x="16593" y="1633"/>
                    <a:pt x="16572" y="1633"/>
                  </a:cubicBezTo>
                  <a:lnTo>
                    <a:pt x="16489" y="1737"/>
                  </a:lnTo>
                  <a:lnTo>
                    <a:pt x="16426" y="1884"/>
                  </a:lnTo>
                  <a:lnTo>
                    <a:pt x="16384" y="1968"/>
                  </a:lnTo>
                  <a:lnTo>
                    <a:pt x="16363" y="1968"/>
                  </a:lnTo>
                  <a:lnTo>
                    <a:pt x="16363" y="1905"/>
                  </a:lnTo>
                  <a:lnTo>
                    <a:pt x="16405" y="1800"/>
                  </a:lnTo>
                  <a:lnTo>
                    <a:pt x="16426" y="1737"/>
                  </a:lnTo>
                  <a:lnTo>
                    <a:pt x="16405" y="1696"/>
                  </a:lnTo>
                  <a:lnTo>
                    <a:pt x="16321" y="1737"/>
                  </a:lnTo>
                  <a:lnTo>
                    <a:pt x="16196" y="1737"/>
                  </a:lnTo>
                  <a:lnTo>
                    <a:pt x="16154" y="1779"/>
                  </a:lnTo>
                  <a:lnTo>
                    <a:pt x="16154" y="1842"/>
                  </a:lnTo>
                  <a:lnTo>
                    <a:pt x="16112" y="1884"/>
                  </a:lnTo>
                  <a:lnTo>
                    <a:pt x="16112" y="1989"/>
                  </a:lnTo>
                  <a:lnTo>
                    <a:pt x="16049" y="2009"/>
                  </a:lnTo>
                  <a:lnTo>
                    <a:pt x="16007" y="1968"/>
                  </a:lnTo>
                  <a:lnTo>
                    <a:pt x="16007" y="1905"/>
                  </a:lnTo>
                  <a:lnTo>
                    <a:pt x="16070" y="1842"/>
                  </a:lnTo>
                  <a:lnTo>
                    <a:pt x="16070" y="1675"/>
                  </a:lnTo>
                  <a:lnTo>
                    <a:pt x="16091" y="1591"/>
                  </a:lnTo>
                  <a:lnTo>
                    <a:pt x="16300" y="1465"/>
                  </a:lnTo>
                  <a:lnTo>
                    <a:pt x="16426" y="1382"/>
                  </a:lnTo>
                  <a:lnTo>
                    <a:pt x="16593" y="1382"/>
                  </a:lnTo>
                  <a:lnTo>
                    <a:pt x="16719" y="1424"/>
                  </a:lnTo>
                  <a:lnTo>
                    <a:pt x="16823" y="1424"/>
                  </a:lnTo>
                  <a:lnTo>
                    <a:pt x="16844" y="1382"/>
                  </a:lnTo>
                  <a:lnTo>
                    <a:pt x="17116" y="1382"/>
                  </a:lnTo>
                  <a:lnTo>
                    <a:pt x="17200" y="1340"/>
                  </a:lnTo>
                  <a:lnTo>
                    <a:pt x="17221" y="1256"/>
                  </a:lnTo>
                  <a:lnTo>
                    <a:pt x="17158" y="1256"/>
                  </a:lnTo>
                  <a:lnTo>
                    <a:pt x="17095" y="1173"/>
                  </a:lnTo>
                  <a:lnTo>
                    <a:pt x="17095" y="1068"/>
                  </a:lnTo>
                  <a:lnTo>
                    <a:pt x="17200" y="1005"/>
                  </a:lnTo>
                  <a:lnTo>
                    <a:pt x="17263" y="963"/>
                  </a:lnTo>
                  <a:lnTo>
                    <a:pt x="17346" y="963"/>
                  </a:lnTo>
                  <a:lnTo>
                    <a:pt x="17367" y="1026"/>
                  </a:lnTo>
                  <a:lnTo>
                    <a:pt x="17346" y="1068"/>
                  </a:lnTo>
                  <a:lnTo>
                    <a:pt x="17305" y="1068"/>
                  </a:lnTo>
                  <a:lnTo>
                    <a:pt x="17346" y="1152"/>
                  </a:lnTo>
                  <a:lnTo>
                    <a:pt x="17346" y="1256"/>
                  </a:lnTo>
                  <a:lnTo>
                    <a:pt x="17409" y="1340"/>
                  </a:lnTo>
                  <a:lnTo>
                    <a:pt x="17556" y="1340"/>
                  </a:lnTo>
                  <a:lnTo>
                    <a:pt x="17681" y="1277"/>
                  </a:lnTo>
                  <a:lnTo>
                    <a:pt x="17765" y="1277"/>
                  </a:lnTo>
                  <a:lnTo>
                    <a:pt x="17869" y="1319"/>
                  </a:lnTo>
                  <a:lnTo>
                    <a:pt x="17953" y="1277"/>
                  </a:lnTo>
                  <a:lnTo>
                    <a:pt x="18141" y="1214"/>
                  </a:lnTo>
                  <a:lnTo>
                    <a:pt x="18267" y="1214"/>
                  </a:lnTo>
                  <a:lnTo>
                    <a:pt x="18309" y="1256"/>
                  </a:lnTo>
                  <a:lnTo>
                    <a:pt x="18393" y="1256"/>
                  </a:lnTo>
                  <a:lnTo>
                    <a:pt x="18455" y="1214"/>
                  </a:lnTo>
                  <a:lnTo>
                    <a:pt x="18581" y="1214"/>
                  </a:lnTo>
                  <a:lnTo>
                    <a:pt x="18685" y="1256"/>
                  </a:lnTo>
                  <a:lnTo>
                    <a:pt x="18769" y="1256"/>
                  </a:lnTo>
                  <a:lnTo>
                    <a:pt x="18853" y="1277"/>
                  </a:lnTo>
                  <a:lnTo>
                    <a:pt x="19083" y="1382"/>
                  </a:lnTo>
                  <a:lnTo>
                    <a:pt x="19209" y="1382"/>
                  </a:lnTo>
                  <a:lnTo>
                    <a:pt x="19313" y="1361"/>
                  </a:lnTo>
                  <a:lnTo>
                    <a:pt x="19439" y="1361"/>
                  </a:lnTo>
                  <a:lnTo>
                    <a:pt x="19481" y="1277"/>
                  </a:lnTo>
                  <a:lnTo>
                    <a:pt x="19564" y="1235"/>
                  </a:lnTo>
                  <a:lnTo>
                    <a:pt x="19669" y="1256"/>
                  </a:lnTo>
                  <a:lnTo>
                    <a:pt x="19774" y="1256"/>
                  </a:lnTo>
                  <a:lnTo>
                    <a:pt x="19836" y="1173"/>
                  </a:lnTo>
                  <a:lnTo>
                    <a:pt x="19836" y="1131"/>
                  </a:lnTo>
                  <a:lnTo>
                    <a:pt x="19669" y="1026"/>
                  </a:lnTo>
                  <a:lnTo>
                    <a:pt x="19585" y="963"/>
                  </a:lnTo>
                  <a:lnTo>
                    <a:pt x="19543" y="859"/>
                  </a:lnTo>
                  <a:lnTo>
                    <a:pt x="19439" y="796"/>
                  </a:lnTo>
                  <a:lnTo>
                    <a:pt x="19250" y="733"/>
                  </a:lnTo>
                  <a:lnTo>
                    <a:pt x="19167" y="649"/>
                  </a:lnTo>
                  <a:lnTo>
                    <a:pt x="19062" y="628"/>
                  </a:lnTo>
                  <a:lnTo>
                    <a:pt x="18957" y="649"/>
                  </a:lnTo>
                  <a:lnTo>
                    <a:pt x="18916" y="608"/>
                  </a:lnTo>
                  <a:lnTo>
                    <a:pt x="18853" y="545"/>
                  </a:lnTo>
                  <a:lnTo>
                    <a:pt x="18727" y="587"/>
                  </a:lnTo>
                  <a:lnTo>
                    <a:pt x="18685" y="524"/>
                  </a:lnTo>
                  <a:lnTo>
                    <a:pt x="18455" y="503"/>
                  </a:lnTo>
                  <a:lnTo>
                    <a:pt x="18309" y="398"/>
                  </a:lnTo>
                  <a:lnTo>
                    <a:pt x="18246" y="398"/>
                  </a:lnTo>
                  <a:lnTo>
                    <a:pt x="18058" y="294"/>
                  </a:lnTo>
                  <a:lnTo>
                    <a:pt x="17995" y="294"/>
                  </a:lnTo>
                  <a:lnTo>
                    <a:pt x="17995" y="315"/>
                  </a:lnTo>
                  <a:lnTo>
                    <a:pt x="17932" y="336"/>
                  </a:lnTo>
                  <a:lnTo>
                    <a:pt x="17765" y="231"/>
                  </a:lnTo>
                  <a:lnTo>
                    <a:pt x="17744" y="168"/>
                  </a:lnTo>
                  <a:lnTo>
                    <a:pt x="17681" y="105"/>
                  </a:lnTo>
                  <a:lnTo>
                    <a:pt x="17597" y="126"/>
                  </a:lnTo>
                  <a:lnTo>
                    <a:pt x="17535" y="126"/>
                  </a:lnTo>
                  <a:lnTo>
                    <a:pt x="17472" y="84"/>
                  </a:lnTo>
                  <a:lnTo>
                    <a:pt x="17263" y="84"/>
                  </a:lnTo>
                  <a:lnTo>
                    <a:pt x="17158" y="22"/>
                  </a:lnTo>
                  <a:lnTo>
                    <a:pt x="17074" y="84"/>
                  </a:lnTo>
                  <a:lnTo>
                    <a:pt x="17033" y="84"/>
                  </a:lnTo>
                  <a:lnTo>
                    <a:pt x="17012" y="64"/>
                  </a:lnTo>
                  <a:lnTo>
                    <a:pt x="16928" y="1"/>
                  </a:lnTo>
                  <a:lnTo>
                    <a:pt x="16740" y="22"/>
                  </a:lnTo>
                  <a:lnTo>
                    <a:pt x="1661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grpSp>
          <p:nvGrpSpPr>
            <p:cNvPr id="20" name="Google Shape;2052;p94">
              <a:extLst>
                <a:ext uri="{FF2B5EF4-FFF2-40B4-BE49-F238E27FC236}">
                  <a16:creationId xmlns:a16="http://schemas.microsoft.com/office/drawing/2014/main" id="{8B95FB92-F9F1-492D-8F4F-3D39065B326F}"/>
                </a:ext>
              </a:extLst>
            </p:cNvPr>
            <p:cNvGrpSpPr/>
            <p:nvPr/>
          </p:nvGrpSpPr>
          <p:grpSpPr>
            <a:xfrm>
              <a:off x="2905224" y="2311071"/>
              <a:ext cx="596721" cy="528992"/>
              <a:chOff x="1922950" y="1410350"/>
              <a:chExt cx="1252825" cy="1162875"/>
            </a:xfrm>
          </p:grpSpPr>
          <p:sp>
            <p:nvSpPr>
              <p:cNvPr id="209" name="Google Shape;2053;p94">
                <a:extLst>
                  <a:ext uri="{FF2B5EF4-FFF2-40B4-BE49-F238E27FC236}">
                    <a16:creationId xmlns:a16="http://schemas.microsoft.com/office/drawing/2014/main" id="{080F3214-F9FF-4F23-9A82-B529AF178B8B}"/>
                  </a:ext>
                </a:extLst>
              </p:cNvPr>
              <p:cNvSpPr/>
              <p:nvPr/>
            </p:nvSpPr>
            <p:spPr>
              <a:xfrm>
                <a:off x="1988325" y="2333100"/>
                <a:ext cx="52325" cy="65925"/>
              </a:xfrm>
              <a:custGeom>
                <a:avLst/>
                <a:gdLst/>
                <a:ahLst/>
                <a:cxnLst/>
                <a:rect l="l" t="t" r="r" b="b"/>
                <a:pathLst>
                  <a:path w="2093" h="2637" extrusionOk="0">
                    <a:moveTo>
                      <a:pt x="210" y="0"/>
                    </a:moveTo>
                    <a:lnTo>
                      <a:pt x="189" y="63"/>
                    </a:lnTo>
                    <a:lnTo>
                      <a:pt x="1" y="21"/>
                    </a:lnTo>
                    <a:lnTo>
                      <a:pt x="63" y="188"/>
                    </a:lnTo>
                    <a:lnTo>
                      <a:pt x="105" y="209"/>
                    </a:lnTo>
                    <a:lnTo>
                      <a:pt x="168" y="335"/>
                    </a:lnTo>
                    <a:lnTo>
                      <a:pt x="440" y="377"/>
                    </a:lnTo>
                    <a:lnTo>
                      <a:pt x="314" y="439"/>
                    </a:lnTo>
                    <a:lnTo>
                      <a:pt x="189" y="439"/>
                    </a:lnTo>
                    <a:lnTo>
                      <a:pt x="105" y="544"/>
                    </a:lnTo>
                    <a:lnTo>
                      <a:pt x="168" y="607"/>
                    </a:lnTo>
                    <a:lnTo>
                      <a:pt x="105" y="732"/>
                    </a:lnTo>
                    <a:lnTo>
                      <a:pt x="126" y="774"/>
                    </a:lnTo>
                    <a:lnTo>
                      <a:pt x="273" y="732"/>
                    </a:lnTo>
                    <a:lnTo>
                      <a:pt x="293" y="837"/>
                    </a:lnTo>
                    <a:lnTo>
                      <a:pt x="419" y="837"/>
                    </a:lnTo>
                    <a:lnTo>
                      <a:pt x="419" y="942"/>
                    </a:lnTo>
                    <a:lnTo>
                      <a:pt x="524" y="1025"/>
                    </a:lnTo>
                    <a:lnTo>
                      <a:pt x="649" y="963"/>
                    </a:lnTo>
                    <a:lnTo>
                      <a:pt x="503" y="1130"/>
                    </a:lnTo>
                    <a:lnTo>
                      <a:pt x="545" y="1276"/>
                    </a:lnTo>
                    <a:lnTo>
                      <a:pt x="649" y="1255"/>
                    </a:lnTo>
                    <a:lnTo>
                      <a:pt x="649" y="1151"/>
                    </a:lnTo>
                    <a:lnTo>
                      <a:pt x="817" y="1109"/>
                    </a:lnTo>
                    <a:lnTo>
                      <a:pt x="817" y="1109"/>
                    </a:lnTo>
                    <a:lnTo>
                      <a:pt x="754" y="1235"/>
                    </a:lnTo>
                    <a:lnTo>
                      <a:pt x="691" y="1339"/>
                    </a:lnTo>
                    <a:lnTo>
                      <a:pt x="691" y="1423"/>
                    </a:lnTo>
                    <a:lnTo>
                      <a:pt x="733" y="1423"/>
                    </a:lnTo>
                    <a:lnTo>
                      <a:pt x="796" y="1548"/>
                    </a:lnTo>
                    <a:lnTo>
                      <a:pt x="963" y="1528"/>
                    </a:lnTo>
                    <a:lnTo>
                      <a:pt x="963" y="1632"/>
                    </a:lnTo>
                    <a:lnTo>
                      <a:pt x="1047" y="1632"/>
                    </a:lnTo>
                    <a:lnTo>
                      <a:pt x="1068" y="1737"/>
                    </a:lnTo>
                    <a:lnTo>
                      <a:pt x="1047" y="1820"/>
                    </a:lnTo>
                    <a:lnTo>
                      <a:pt x="1172" y="1967"/>
                    </a:lnTo>
                    <a:lnTo>
                      <a:pt x="1256" y="1883"/>
                    </a:lnTo>
                    <a:lnTo>
                      <a:pt x="1319" y="1946"/>
                    </a:lnTo>
                    <a:lnTo>
                      <a:pt x="1423" y="1946"/>
                    </a:lnTo>
                    <a:lnTo>
                      <a:pt x="1256" y="2113"/>
                    </a:lnTo>
                    <a:lnTo>
                      <a:pt x="1465" y="2323"/>
                    </a:lnTo>
                    <a:lnTo>
                      <a:pt x="1549" y="2364"/>
                    </a:lnTo>
                    <a:lnTo>
                      <a:pt x="1591" y="2427"/>
                    </a:lnTo>
                    <a:lnTo>
                      <a:pt x="1946" y="2636"/>
                    </a:lnTo>
                    <a:lnTo>
                      <a:pt x="1988" y="2595"/>
                    </a:lnTo>
                    <a:lnTo>
                      <a:pt x="2093" y="2616"/>
                    </a:lnTo>
                    <a:lnTo>
                      <a:pt x="2009" y="2302"/>
                    </a:lnTo>
                    <a:lnTo>
                      <a:pt x="2051" y="2176"/>
                    </a:lnTo>
                    <a:lnTo>
                      <a:pt x="2009" y="2072"/>
                    </a:lnTo>
                    <a:lnTo>
                      <a:pt x="2009" y="1820"/>
                    </a:lnTo>
                    <a:lnTo>
                      <a:pt x="1946" y="1695"/>
                    </a:lnTo>
                    <a:lnTo>
                      <a:pt x="1674" y="1548"/>
                    </a:lnTo>
                    <a:lnTo>
                      <a:pt x="1653" y="1214"/>
                    </a:lnTo>
                    <a:lnTo>
                      <a:pt x="1528" y="1004"/>
                    </a:lnTo>
                    <a:lnTo>
                      <a:pt x="1486" y="774"/>
                    </a:lnTo>
                    <a:lnTo>
                      <a:pt x="1444" y="732"/>
                    </a:lnTo>
                    <a:lnTo>
                      <a:pt x="1319" y="711"/>
                    </a:lnTo>
                    <a:lnTo>
                      <a:pt x="1130" y="607"/>
                    </a:lnTo>
                    <a:lnTo>
                      <a:pt x="1005" y="607"/>
                    </a:lnTo>
                    <a:lnTo>
                      <a:pt x="858" y="544"/>
                    </a:lnTo>
                    <a:lnTo>
                      <a:pt x="817" y="439"/>
                    </a:lnTo>
                    <a:lnTo>
                      <a:pt x="628" y="377"/>
                    </a:lnTo>
                    <a:lnTo>
                      <a:pt x="545" y="251"/>
                    </a:lnTo>
                    <a:lnTo>
                      <a:pt x="524" y="167"/>
                    </a:lnTo>
                    <a:lnTo>
                      <a:pt x="398" y="167"/>
                    </a:lnTo>
                    <a:lnTo>
                      <a:pt x="314" y="21"/>
                    </a:lnTo>
                    <a:lnTo>
                      <a:pt x="21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054;p94">
                <a:extLst>
                  <a:ext uri="{FF2B5EF4-FFF2-40B4-BE49-F238E27FC236}">
                    <a16:creationId xmlns:a16="http://schemas.microsoft.com/office/drawing/2014/main" id="{3C2BCFE4-22BF-4B2B-9DA8-28F5D5C03D51}"/>
                  </a:ext>
                </a:extLst>
              </p:cNvPr>
              <p:cNvSpPr/>
              <p:nvPr/>
            </p:nvSpPr>
            <p:spPr>
              <a:xfrm>
                <a:off x="1953800" y="2242075"/>
                <a:ext cx="23050" cy="54425"/>
              </a:xfrm>
              <a:custGeom>
                <a:avLst/>
                <a:gdLst/>
                <a:ahLst/>
                <a:cxnLst/>
                <a:rect l="l" t="t" r="r" b="b"/>
                <a:pathLst>
                  <a:path w="922" h="2177" extrusionOk="0">
                    <a:moveTo>
                      <a:pt x="210" y="0"/>
                    </a:moveTo>
                    <a:lnTo>
                      <a:pt x="21" y="314"/>
                    </a:lnTo>
                    <a:lnTo>
                      <a:pt x="42" y="523"/>
                    </a:lnTo>
                    <a:lnTo>
                      <a:pt x="1" y="628"/>
                    </a:lnTo>
                    <a:lnTo>
                      <a:pt x="1" y="733"/>
                    </a:lnTo>
                    <a:lnTo>
                      <a:pt x="105" y="754"/>
                    </a:lnTo>
                    <a:lnTo>
                      <a:pt x="189" y="837"/>
                    </a:lnTo>
                    <a:lnTo>
                      <a:pt x="189" y="942"/>
                    </a:lnTo>
                    <a:lnTo>
                      <a:pt x="126" y="921"/>
                    </a:lnTo>
                    <a:lnTo>
                      <a:pt x="21" y="900"/>
                    </a:lnTo>
                    <a:lnTo>
                      <a:pt x="21" y="984"/>
                    </a:lnTo>
                    <a:lnTo>
                      <a:pt x="105" y="1047"/>
                    </a:lnTo>
                    <a:lnTo>
                      <a:pt x="21" y="1193"/>
                    </a:lnTo>
                    <a:lnTo>
                      <a:pt x="105" y="1214"/>
                    </a:lnTo>
                    <a:lnTo>
                      <a:pt x="210" y="1339"/>
                    </a:lnTo>
                    <a:lnTo>
                      <a:pt x="84" y="1319"/>
                    </a:lnTo>
                    <a:lnTo>
                      <a:pt x="21" y="1402"/>
                    </a:lnTo>
                    <a:lnTo>
                      <a:pt x="42" y="1507"/>
                    </a:lnTo>
                    <a:lnTo>
                      <a:pt x="210" y="1528"/>
                    </a:lnTo>
                    <a:lnTo>
                      <a:pt x="147" y="1611"/>
                    </a:lnTo>
                    <a:lnTo>
                      <a:pt x="189" y="1758"/>
                    </a:lnTo>
                    <a:lnTo>
                      <a:pt x="356" y="2135"/>
                    </a:lnTo>
                    <a:lnTo>
                      <a:pt x="503" y="2176"/>
                    </a:lnTo>
                    <a:lnTo>
                      <a:pt x="565" y="2072"/>
                    </a:lnTo>
                    <a:lnTo>
                      <a:pt x="524" y="1988"/>
                    </a:lnTo>
                    <a:lnTo>
                      <a:pt x="440" y="1988"/>
                    </a:lnTo>
                    <a:lnTo>
                      <a:pt x="398" y="1863"/>
                    </a:lnTo>
                    <a:lnTo>
                      <a:pt x="335" y="1653"/>
                    </a:lnTo>
                    <a:lnTo>
                      <a:pt x="356" y="1507"/>
                    </a:lnTo>
                    <a:lnTo>
                      <a:pt x="314" y="1402"/>
                    </a:lnTo>
                    <a:lnTo>
                      <a:pt x="398" y="1235"/>
                    </a:lnTo>
                    <a:lnTo>
                      <a:pt x="545" y="1235"/>
                    </a:lnTo>
                    <a:lnTo>
                      <a:pt x="524" y="1109"/>
                    </a:lnTo>
                    <a:lnTo>
                      <a:pt x="419" y="1109"/>
                    </a:lnTo>
                    <a:lnTo>
                      <a:pt x="335" y="1130"/>
                    </a:lnTo>
                    <a:lnTo>
                      <a:pt x="231" y="1130"/>
                    </a:lnTo>
                    <a:lnTo>
                      <a:pt x="314" y="1026"/>
                    </a:lnTo>
                    <a:lnTo>
                      <a:pt x="419" y="1026"/>
                    </a:lnTo>
                    <a:lnTo>
                      <a:pt x="545" y="921"/>
                    </a:lnTo>
                    <a:lnTo>
                      <a:pt x="565" y="733"/>
                    </a:lnTo>
                    <a:lnTo>
                      <a:pt x="670" y="607"/>
                    </a:lnTo>
                    <a:lnTo>
                      <a:pt x="712" y="419"/>
                    </a:lnTo>
                    <a:lnTo>
                      <a:pt x="921" y="210"/>
                    </a:lnTo>
                    <a:lnTo>
                      <a:pt x="858" y="189"/>
                    </a:lnTo>
                    <a:lnTo>
                      <a:pt x="670" y="272"/>
                    </a:lnTo>
                    <a:lnTo>
                      <a:pt x="545" y="461"/>
                    </a:lnTo>
                    <a:lnTo>
                      <a:pt x="461" y="628"/>
                    </a:lnTo>
                    <a:lnTo>
                      <a:pt x="335" y="670"/>
                    </a:lnTo>
                    <a:lnTo>
                      <a:pt x="335" y="586"/>
                    </a:lnTo>
                    <a:lnTo>
                      <a:pt x="252" y="523"/>
                    </a:lnTo>
                    <a:lnTo>
                      <a:pt x="461" y="461"/>
                    </a:lnTo>
                    <a:lnTo>
                      <a:pt x="565" y="377"/>
                    </a:lnTo>
                    <a:lnTo>
                      <a:pt x="607" y="231"/>
                    </a:lnTo>
                    <a:lnTo>
                      <a:pt x="607" y="168"/>
                    </a:lnTo>
                    <a:lnTo>
                      <a:pt x="503" y="105"/>
                    </a:lnTo>
                    <a:lnTo>
                      <a:pt x="440" y="189"/>
                    </a:lnTo>
                    <a:lnTo>
                      <a:pt x="356" y="210"/>
                    </a:lnTo>
                    <a:lnTo>
                      <a:pt x="398" y="63"/>
                    </a:lnTo>
                    <a:lnTo>
                      <a:pt x="21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055;p94">
                <a:extLst>
                  <a:ext uri="{FF2B5EF4-FFF2-40B4-BE49-F238E27FC236}">
                    <a16:creationId xmlns:a16="http://schemas.microsoft.com/office/drawing/2014/main" id="{E80FA7C1-2B58-46EB-988A-D6A5135BF162}"/>
                  </a:ext>
                </a:extLst>
              </p:cNvPr>
              <p:cNvSpPr/>
              <p:nvPr/>
            </p:nvSpPr>
            <p:spPr>
              <a:xfrm>
                <a:off x="2552225" y="1885325"/>
                <a:ext cx="48150" cy="48675"/>
              </a:xfrm>
              <a:custGeom>
                <a:avLst/>
                <a:gdLst/>
                <a:ahLst/>
                <a:cxnLst/>
                <a:rect l="l" t="t" r="r" b="b"/>
                <a:pathLst>
                  <a:path w="1926" h="1947" extrusionOk="0">
                    <a:moveTo>
                      <a:pt x="1402" y="0"/>
                    </a:moveTo>
                    <a:lnTo>
                      <a:pt x="1256" y="21"/>
                    </a:lnTo>
                    <a:lnTo>
                      <a:pt x="1067" y="189"/>
                    </a:lnTo>
                    <a:lnTo>
                      <a:pt x="984" y="356"/>
                    </a:lnTo>
                    <a:lnTo>
                      <a:pt x="1046" y="544"/>
                    </a:lnTo>
                    <a:lnTo>
                      <a:pt x="942" y="524"/>
                    </a:lnTo>
                    <a:lnTo>
                      <a:pt x="900" y="356"/>
                    </a:lnTo>
                    <a:lnTo>
                      <a:pt x="858" y="356"/>
                    </a:lnTo>
                    <a:lnTo>
                      <a:pt x="837" y="503"/>
                    </a:lnTo>
                    <a:lnTo>
                      <a:pt x="753" y="503"/>
                    </a:lnTo>
                    <a:lnTo>
                      <a:pt x="795" y="607"/>
                    </a:lnTo>
                    <a:lnTo>
                      <a:pt x="753" y="712"/>
                    </a:lnTo>
                    <a:lnTo>
                      <a:pt x="649" y="712"/>
                    </a:lnTo>
                    <a:lnTo>
                      <a:pt x="586" y="816"/>
                    </a:lnTo>
                    <a:lnTo>
                      <a:pt x="419" y="775"/>
                    </a:lnTo>
                    <a:lnTo>
                      <a:pt x="335" y="837"/>
                    </a:lnTo>
                    <a:lnTo>
                      <a:pt x="251" y="816"/>
                    </a:lnTo>
                    <a:lnTo>
                      <a:pt x="0" y="963"/>
                    </a:lnTo>
                    <a:lnTo>
                      <a:pt x="21" y="1088"/>
                    </a:lnTo>
                    <a:lnTo>
                      <a:pt x="147" y="1235"/>
                    </a:lnTo>
                    <a:lnTo>
                      <a:pt x="230" y="1172"/>
                    </a:lnTo>
                    <a:lnTo>
                      <a:pt x="209" y="1088"/>
                    </a:lnTo>
                    <a:lnTo>
                      <a:pt x="251" y="1026"/>
                    </a:lnTo>
                    <a:lnTo>
                      <a:pt x="356" y="1130"/>
                    </a:lnTo>
                    <a:lnTo>
                      <a:pt x="314" y="1277"/>
                    </a:lnTo>
                    <a:lnTo>
                      <a:pt x="440" y="1381"/>
                    </a:lnTo>
                    <a:lnTo>
                      <a:pt x="523" y="1256"/>
                    </a:lnTo>
                    <a:lnTo>
                      <a:pt x="544" y="1340"/>
                    </a:lnTo>
                    <a:lnTo>
                      <a:pt x="523" y="1423"/>
                    </a:lnTo>
                    <a:lnTo>
                      <a:pt x="649" y="1591"/>
                    </a:lnTo>
                    <a:lnTo>
                      <a:pt x="753" y="1612"/>
                    </a:lnTo>
                    <a:lnTo>
                      <a:pt x="795" y="1779"/>
                    </a:lnTo>
                    <a:lnTo>
                      <a:pt x="879" y="1863"/>
                    </a:lnTo>
                    <a:lnTo>
                      <a:pt x="963" y="1716"/>
                    </a:lnTo>
                    <a:lnTo>
                      <a:pt x="984" y="1821"/>
                    </a:lnTo>
                    <a:lnTo>
                      <a:pt x="1109" y="1946"/>
                    </a:lnTo>
                    <a:lnTo>
                      <a:pt x="1214" y="1925"/>
                    </a:lnTo>
                    <a:lnTo>
                      <a:pt x="1318" y="1925"/>
                    </a:lnTo>
                    <a:lnTo>
                      <a:pt x="1423" y="1821"/>
                    </a:lnTo>
                    <a:lnTo>
                      <a:pt x="1507" y="1800"/>
                    </a:lnTo>
                    <a:lnTo>
                      <a:pt x="1632" y="1695"/>
                    </a:lnTo>
                    <a:lnTo>
                      <a:pt x="1695" y="1800"/>
                    </a:lnTo>
                    <a:lnTo>
                      <a:pt x="1737" y="1758"/>
                    </a:lnTo>
                    <a:lnTo>
                      <a:pt x="1925" y="1653"/>
                    </a:lnTo>
                    <a:lnTo>
                      <a:pt x="1925" y="1549"/>
                    </a:lnTo>
                    <a:lnTo>
                      <a:pt x="1800" y="1591"/>
                    </a:lnTo>
                    <a:lnTo>
                      <a:pt x="1716" y="1507"/>
                    </a:lnTo>
                    <a:lnTo>
                      <a:pt x="1841" y="1277"/>
                    </a:lnTo>
                    <a:lnTo>
                      <a:pt x="1883" y="1151"/>
                    </a:lnTo>
                    <a:lnTo>
                      <a:pt x="1737" y="1235"/>
                    </a:lnTo>
                    <a:lnTo>
                      <a:pt x="1674" y="1402"/>
                    </a:lnTo>
                    <a:lnTo>
                      <a:pt x="1674" y="1277"/>
                    </a:lnTo>
                    <a:lnTo>
                      <a:pt x="1737" y="1026"/>
                    </a:lnTo>
                    <a:lnTo>
                      <a:pt x="1695" y="649"/>
                    </a:lnTo>
                    <a:lnTo>
                      <a:pt x="1528" y="544"/>
                    </a:lnTo>
                    <a:lnTo>
                      <a:pt x="1528" y="419"/>
                    </a:lnTo>
                    <a:lnTo>
                      <a:pt x="1423" y="419"/>
                    </a:lnTo>
                    <a:lnTo>
                      <a:pt x="1360" y="524"/>
                    </a:lnTo>
                    <a:lnTo>
                      <a:pt x="1360" y="398"/>
                    </a:lnTo>
                    <a:lnTo>
                      <a:pt x="1423" y="314"/>
                    </a:lnTo>
                    <a:lnTo>
                      <a:pt x="1381" y="210"/>
                    </a:lnTo>
                    <a:lnTo>
                      <a:pt x="1402" y="105"/>
                    </a:lnTo>
                    <a:lnTo>
                      <a:pt x="140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056;p94">
                <a:extLst>
                  <a:ext uri="{FF2B5EF4-FFF2-40B4-BE49-F238E27FC236}">
                    <a16:creationId xmlns:a16="http://schemas.microsoft.com/office/drawing/2014/main" id="{69A31438-5C06-44F8-AD0C-5964D45F9A5D}"/>
                  </a:ext>
                </a:extLst>
              </p:cNvPr>
              <p:cNvSpPr/>
              <p:nvPr/>
            </p:nvSpPr>
            <p:spPr>
              <a:xfrm>
                <a:off x="2722750" y="1634775"/>
                <a:ext cx="145950" cy="133925"/>
              </a:xfrm>
              <a:custGeom>
                <a:avLst/>
                <a:gdLst/>
                <a:ahLst/>
                <a:cxnLst/>
                <a:rect l="l" t="t" r="r" b="b"/>
                <a:pathLst>
                  <a:path w="5838" h="5357" extrusionOk="0">
                    <a:moveTo>
                      <a:pt x="502" y="0"/>
                    </a:moveTo>
                    <a:lnTo>
                      <a:pt x="440" y="84"/>
                    </a:lnTo>
                    <a:lnTo>
                      <a:pt x="230" y="105"/>
                    </a:lnTo>
                    <a:lnTo>
                      <a:pt x="210" y="126"/>
                    </a:lnTo>
                    <a:lnTo>
                      <a:pt x="147" y="126"/>
                    </a:lnTo>
                    <a:lnTo>
                      <a:pt x="105" y="230"/>
                    </a:lnTo>
                    <a:lnTo>
                      <a:pt x="189" y="335"/>
                    </a:lnTo>
                    <a:lnTo>
                      <a:pt x="230" y="439"/>
                    </a:lnTo>
                    <a:lnTo>
                      <a:pt x="147" y="439"/>
                    </a:lnTo>
                    <a:lnTo>
                      <a:pt x="21" y="272"/>
                    </a:lnTo>
                    <a:lnTo>
                      <a:pt x="0" y="398"/>
                    </a:lnTo>
                    <a:lnTo>
                      <a:pt x="21" y="502"/>
                    </a:lnTo>
                    <a:lnTo>
                      <a:pt x="147" y="544"/>
                    </a:lnTo>
                    <a:lnTo>
                      <a:pt x="251" y="732"/>
                    </a:lnTo>
                    <a:lnTo>
                      <a:pt x="356" y="732"/>
                    </a:lnTo>
                    <a:lnTo>
                      <a:pt x="293" y="816"/>
                    </a:lnTo>
                    <a:lnTo>
                      <a:pt x="210" y="816"/>
                    </a:lnTo>
                    <a:lnTo>
                      <a:pt x="189" y="921"/>
                    </a:lnTo>
                    <a:lnTo>
                      <a:pt x="314" y="1109"/>
                    </a:lnTo>
                    <a:lnTo>
                      <a:pt x="440" y="1151"/>
                    </a:lnTo>
                    <a:lnTo>
                      <a:pt x="419" y="1235"/>
                    </a:lnTo>
                    <a:lnTo>
                      <a:pt x="398" y="1172"/>
                    </a:lnTo>
                    <a:lnTo>
                      <a:pt x="210" y="1151"/>
                    </a:lnTo>
                    <a:lnTo>
                      <a:pt x="210" y="1235"/>
                    </a:lnTo>
                    <a:lnTo>
                      <a:pt x="147" y="1255"/>
                    </a:lnTo>
                    <a:lnTo>
                      <a:pt x="105" y="1360"/>
                    </a:lnTo>
                    <a:lnTo>
                      <a:pt x="251" y="1276"/>
                    </a:lnTo>
                    <a:lnTo>
                      <a:pt x="335" y="1360"/>
                    </a:lnTo>
                    <a:lnTo>
                      <a:pt x="523" y="1276"/>
                    </a:lnTo>
                    <a:lnTo>
                      <a:pt x="544" y="1360"/>
                    </a:lnTo>
                    <a:lnTo>
                      <a:pt x="649" y="1381"/>
                    </a:lnTo>
                    <a:lnTo>
                      <a:pt x="670" y="1465"/>
                    </a:lnTo>
                    <a:lnTo>
                      <a:pt x="837" y="1590"/>
                    </a:lnTo>
                    <a:lnTo>
                      <a:pt x="879" y="1590"/>
                    </a:lnTo>
                    <a:lnTo>
                      <a:pt x="879" y="1527"/>
                    </a:lnTo>
                    <a:lnTo>
                      <a:pt x="942" y="1548"/>
                    </a:lnTo>
                    <a:lnTo>
                      <a:pt x="1046" y="1486"/>
                    </a:lnTo>
                    <a:lnTo>
                      <a:pt x="1130" y="1527"/>
                    </a:lnTo>
                    <a:lnTo>
                      <a:pt x="1151" y="1590"/>
                    </a:lnTo>
                    <a:lnTo>
                      <a:pt x="1130" y="1674"/>
                    </a:lnTo>
                    <a:lnTo>
                      <a:pt x="1130" y="1883"/>
                    </a:lnTo>
                    <a:lnTo>
                      <a:pt x="1067" y="2051"/>
                    </a:lnTo>
                    <a:lnTo>
                      <a:pt x="1067" y="2113"/>
                    </a:lnTo>
                    <a:lnTo>
                      <a:pt x="1151" y="2260"/>
                    </a:lnTo>
                    <a:lnTo>
                      <a:pt x="1088" y="2385"/>
                    </a:lnTo>
                    <a:lnTo>
                      <a:pt x="1088" y="2469"/>
                    </a:lnTo>
                    <a:lnTo>
                      <a:pt x="1067" y="2595"/>
                    </a:lnTo>
                    <a:lnTo>
                      <a:pt x="879" y="2699"/>
                    </a:lnTo>
                    <a:lnTo>
                      <a:pt x="754" y="2741"/>
                    </a:lnTo>
                    <a:lnTo>
                      <a:pt x="733" y="2825"/>
                    </a:lnTo>
                    <a:lnTo>
                      <a:pt x="628" y="2992"/>
                    </a:lnTo>
                    <a:lnTo>
                      <a:pt x="628" y="3055"/>
                    </a:lnTo>
                    <a:lnTo>
                      <a:pt x="523" y="3118"/>
                    </a:lnTo>
                    <a:lnTo>
                      <a:pt x="461" y="3222"/>
                    </a:lnTo>
                    <a:lnTo>
                      <a:pt x="461" y="3348"/>
                    </a:lnTo>
                    <a:lnTo>
                      <a:pt x="544" y="3369"/>
                    </a:lnTo>
                    <a:lnTo>
                      <a:pt x="544" y="3452"/>
                    </a:lnTo>
                    <a:lnTo>
                      <a:pt x="440" y="3473"/>
                    </a:lnTo>
                    <a:lnTo>
                      <a:pt x="419" y="3578"/>
                    </a:lnTo>
                    <a:lnTo>
                      <a:pt x="461" y="3641"/>
                    </a:lnTo>
                    <a:lnTo>
                      <a:pt x="398" y="3745"/>
                    </a:lnTo>
                    <a:lnTo>
                      <a:pt x="356" y="3850"/>
                    </a:lnTo>
                    <a:lnTo>
                      <a:pt x="419" y="3955"/>
                    </a:lnTo>
                    <a:lnTo>
                      <a:pt x="502" y="3976"/>
                    </a:lnTo>
                    <a:lnTo>
                      <a:pt x="502" y="4059"/>
                    </a:lnTo>
                    <a:lnTo>
                      <a:pt x="565" y="4143"/>
                    </a:lnTo>
                    <a:lnTo>
                      <a:pt x="628" y="4143"/>
                    </a:lnTo>
                    <a:lnTo>
                      <a:pt x="649" y="4038"/>
                    </a:lnTo>
                    <a:lnTo>
                      <a:pt x="670" y="3955"/>
                    </a:lnTo>
                    <a:lnTo>
                      <a:pt x="733" y="3996"/>
                    </a:lnTo>
                    <a:lnTo>
                      <a:pt x="774" y="3996"/>
                    </a:lnTo>
                    <a:lnTo>
                      <a:pt x="879" y="3871"/>
                    </a:lnTo>
                    <a:lnTo>
                      <a:pt x="942" y="3892"/>
                    </a:lnTo>
                    <a:lnTo>
                      <a:pt x="879" y="4059"/>
                    </a:lnTo>
                    <a:lnTo>
                      <a:pt x="774" y="4080"/>
                    </a:lnTo>
                    <a:lnTo>
                      <a:pt x="754" y="4143"/>
                    </a:lnTo>
                    <a:lnTo>
                      <a:pt x="816" y="4185"/>
                    </a:lnTo>
                    <a:lnTo>
                      <a:pt x="816" y="4268"/>
                    </a:lnTo>
                    <a:lnTo>
                      <a:pt x="921" y="4394"/>
                    </a:lnTo>
                    <a:lnTo>
                      <a:pt x="1026" y="4352"/>
                    </a:lnTo>
                    <a:lnTo>
                      <a:pt x="1067" y="4394"/>
                    </a:lnTo>
                    <a:lnTo>
                      <a:pt x="1193" y="4415"/>
                    </a:lnTo>
                    <a:lnTo>
                      <a:pt x="1256" y="4352"/>
                    </a:lnTo>
                    <a:lnTo>
                      <a:pt x="1402" y="4310"/>
                    </a:lnTo>
                    <a:lnTo>
                      <a:pt x="1381" y="4164"/>
                    </a:lnTo>
                    <a:lnTo>
                      <a:pt x="1465" y="4164"/>
                    </a:lnTo>
                    <a:lnTo>
                      <a:pt x="1507" y="4101"/>
                    </a:lnTo>
                    <a:lnTo>
                      <a:pt x="1507" y="4185"/>
                    </a:lnTo>
                    <a:lnTo>
                      <a:pt x="1486" y="4206"/>
                    </a:lnTo>
                    <a:lnTo>
                      <a:pt x="1507" y="4310"/>
                    </a:lnTo>
                    <a:lnTo>
                      <a:pt x="1570" y="4289"/>
                    </a:lnTo>
                    <a:lnTo>
                      <a:pt x="1653" y="4143"/>
                    </a:lnTo>
                    <a:lnTo>
                      <a:pt x="1695" y="4080"/>
                    </a:lnTo>
                    <a:lnTo>
                      <a:pt x="1716" y="4143"/>
                    </a:lnTo>
                    <a:lnTo>
                      <a:pt x="1695" y="4268"/>
                    </a:lnTo>
                    <a:lnTo>
                      <a:pt x="1570" y="4478"/>
                    </a:lnTo>
                    <a:lnTo>
                      <a:pt x="1486" y="4520"/>
                    </a:lnTo>
                    <a:lnTo>
                      <a:pt x="1486" y="4624"/>
                    </a:lnTo>
                    <a:lnTo>
                      <a:pt x="1611" y="4666"/>
                    </a:lnTo>
                    <a:lnTo>
                      <a:pt x="1695" y="4729"/>
                    </a:lnTo>
                    <a:lnTo>
                      <a:pt x="1800" y="4729"/>
                    </a:lnTo>
                    <a:lnTo>
                      <a:pt x="1821" y="4771"/>
                    </a:lnTo>
                    <a:lnTo>
                      <a:pt x="1967" y="4792"/>
                    </a:lnTo>
                    <a:lnTo>
                      <a:pt x="1988" y="4708"/>
                    </a:lnTo>
                    <a:lnTo>
                      <a:pt x="2114" y="4708"/>
                    </a:lnTo>
                    <a:lnTo>
                      <a:pt x="2072" y="4771"/>
                    </a:lnTo>
                    <a:lnTo>
                      <a:pt x="2093" y="4833"/>
                    </a:lnTo>
                    <a:lnTo>
                      <a:pt x="2176" y="4833"/>
                    </a:lnTo>
                    <a:lnTo>
                      <a:pt x="2239" y="4917"/>
                    </a:lnTo>
                    <a:lnTo>
                      <a:pt x="2323" y="4875"/>
                    </a:lnTo>
                    <a:lnTo>
                      <a:pt x="2302" y="4792"/>
                    </a:lnTo>
                    <a:lnTo>
                      <a:pt x="2281" y="4708"/>
                    </a:lnTo>
                    <a:lnTo>
                      <a:pt x="2344" y="4603"/>
                    </a:lnTo>
                    <a:lnTo>
                      <a:pt x="2386" y="4687"/>
                    </a:lnTo>
                    <a:lnTo>
                      <a:pt x="2344" y="4792"/>
                    </a:lnTo>
                    <a:lnTo>
                      <a:pt x="2386" y="4917"/>
                    </a:lnTo>
                    <a:lnTo>
                      <a:pt x="2448" y="4917"/>
                    </a:lnTo>
                    <a:lnTo>
                      <a:pt x="2490" y="4792"/>
                    </a:lnTo>
                    <a:lnTo>
                      <a:pt x="2532" y="4729"/>
                    </a:lnTo>
                    <a:lnTo>
                      <a:pt x="2616" y="4708"/>
                    </a:lnTo>
                    <a:lnTo>
                      <a:pt x="2616" y="4792"/>
                    </a:lnTo>
                    <a:lnTo>
                      <a:pt x="2553" y="4833"/>
                    </a:lnTo>
                    <a:lnTo>
                      <a:pt x="2553" y="4917"/>
                    </a:lnTo>
                    <a:lnTo>
                      <a:pt x="2720" y="4917"/>
                    </a:lnTo>
                    <a:lnTo>
                      <a:pt x="2804" y="4875"/>
                    </a:lnTo>
                    <a:lnTo>
                      <a:pt x="2867" y="4687"/>
                    </a:lnTo>
                    <a:lnTo>
                      <a:pt x="2909" y="4792"/>
                    </a:lnTo>
                    <a:lnTo>
                      <a:pt x="2846" y="4833"/>
                    </a:lnTo>
                    <a:lnTo>
                      <a:pt x="2846" y="4938"/>
                    </a:lnTo>
                    <a:lnTo>
                      <a:pt x="2971" y="4917"/>
                    </a:lnTo>
                    <a:lnTo>
                      <a:pt x="3013" y="4771"/>
                    </a:lnTo>
                    <a:lnTo>
                      <a:pt x="3055" y="4687"/>
                    </a:lnTo>
                    <a:lnTo>
                      <a:pt x="3055" y="4687"/>
                    </a:lnTo>
                    <a:lnTo>
                      <a:pt x="3034" y="4917"/>
                    </a:lnTo>
                    <a:lnTo>
                      <a:pt x="3055" y="5001"/>
                    </a:lnTo>
                    <a:lnTo>
                      <a:pt x="3160" y="5001"/>
                    </a:lnTo>
                    <a:lnTo>
                      <a:pt x="3327" y="5105"/>
                    </a:lnTo>
                    <a:lnTo>
                      <a:pt x="3432" y="5043"/>
                    </a:lnTo>
                    <a:lnTo>
                      <a:pt x="3495" y="5022"/>
                    </a:lnTo>
                    <a:lnTo>
                      <a:pt x="3536" y="5105"/>
                    </a:lnTo>
                    <a:lnTo>
                      <a:pt x="3662" y="5084"/>
                    </a:lnTo>
                    <a:lnTo>
                      <a:pt x="3746" y="5022"/>
                    </a:lnTo>
                    <a:lnTo>
                      <a:pt x="3746" y="4896"/>
                    </a:lnTo>
                    <a:lnTo>
                      <a:pt x="3850" y="4792"/>
                    </a:lnTo>
                    <a:lnTo>
                      <a:pt x="3892" y="4729"/>
                    </a:lnTo>
                    <a:lnTo>
                      <a:pt x="3850" y="4603"/>
                    </a:lnTo>
                    <a:lnTo>
                      <a:pt x="3871" y="4520"/>
                    </a:lnTo>
                    <a:lnTo>
                      <a:pt x="3913" y="4520"/>
                    </a:lnTo>
                    <a:lnTo>
                      <a:pt x="3955" y="4666"/>
                    </a:lnTo>
                    <a:lnTo>
                      <a:pt x="3997" y="4687"/>
                    </a:lnTo>
                    <a:lnTo>
                      <a:pt x="3997" y="4729"/>
                    </a:lnTo>
                    <a:lnTo>
                      <a:pt x="3913" y="4812"/>
                    </a:lnTo>
                    <a:lnTo>
                      <a:pt x="3871" y="4980"/>
                    </a:lnTo>
                    <a:lnTo>
                      <a:pt x="3892" y="5210"/>
                    </a:lnTo>
                    <a:lnTo>
                      <a:pt x="3997" y="5252"/>
                    </a:lnTo>
                    <a:lnTo>
                      <a:pt x="4101" y="5210"/>
                    </a:lnTo>
                    <a:lnTo>
                      <a:pt x="4122" y="5315"/>
                    </a:lnTo>
                    <a:lnTo>
                      <a:pt x="4227" y="5315"/>
                    </a:lnTo>
                    <a:lnTo>
                      <a:pt x="4269" y="5357"/>
                    </a:lnTo>
                    <a:lnTo>
                      <a:pt x="4373" y="5357"/>
                    </a:lnTo>
                    <a:lnTo>
                      <a:pt x="4583" y="5231"/>
                    </a:lnTo>
                    <a:lnTo>
                      <a:pt x="4687" y="5210"/>
                    </a:lnTo>
                    <a:lnTo>
                      <a:pt x="4855" y="5315"/>
                    </a:lnTo>
                    <a:lnTo>
                      <a:pt x="4938" y="5294"/>
                    </a:lnTo>
                    <a:lnTo>
                      <a:pt x="5022" y="5336"/>
                    </a:lnTo>
                    <a:lnTo>
                      <a:pt x="5064" y="5252"/>
                    </a:lnTo>
                    <a:lnTo>
                      <a:pt x="5064" y="5210"/>
                    </a:lnTo>
                    <a:lnTo>
                      <a:pt x="5147" y="5084"/>
                    </a:lnTo>
                    <a:lnTo>
                      <a:pt x="5231" y="5043"/>
                    </a:lnTo>
                    <a:lnTo>
                      <a:pt x="5231" y="5001"/>
                    </a:lnTo>
                    <a:lnTo>
                      <a:pt x="5168" y="4875"/>
                    </a:lnTo>
                    <a:lnTo>
                      <a:pt x="5168" y="4729"/>
                    </a:lnTo>
                    <a:lnTo>
                      <a:pt x="5231" y="4812"/>
                    </a:lnTo>
                    <a:lnTo>
                      <a:pt x="5231" y="4896"/>
                    </a:lnTo>
                    <a:lnTo>
                      <a:pt x="5336" y="5022"/>
                    </a:lnTo>
                    <a:lnTo>
                      <a:pt x="5378" y="4938"/>
                    </a:lnTo>
                    <a:lnTo>
                      <a:pt x="5524" y="4938"/>
                    </a:lnTo>
                    <a:lnTo>
                      <a:pt x="5566" y="4980"/>
                    </a:lnTo>
                    <a:lnTo>
                      <a:pt x="5587" y="4896"/>
                    </a:lnTo>
                    <a:lnTo>
                      <a:pt x="5566" y="4792"/>
                    </a:lnTo>
                    <a:lnTo>
                      <a:pt x="5566" y="4708"/>
                    </a:lnTo>
                    <a:lnTo>
                      <a:pt x="5524" y="4666"/>
                    </a:lnTo>
                    <a:lnTo>
                      <a:pt x="5378" y="4687"/>
                    </a:lnTo>
                    <a:lnTo>
                      <a:pt x="5252" y="4708"/>
                    </a:lnTo>
                    <a:lnTo>
                      <a:pt x="5231" y="4603"/>
                    </a:lnTo>
                    <a:lnTo>
                      <a:pt x="5273" y="4582"/>
                    </a:lnTo>
                    <a:lnTo>
                      <a:pt x="5336" y="4603"/>
                    </a:lnTo>
                    <a:lnTo>
                      <a:pt x="5461" y="4561"/>
                    </a:lnTo>
                    <a:lnTo>
                      <a:pt x="5545" y="4457"/>
                    </a:lnTo>
                    <a:lnTo>
                      <a:pt x="5587" y="4520"/>
                    </a:lnTo>
                    <a:lnTo>
                      <a:pt x="5671" y="4499"/>
                    </a:lnTo>
                    <a:lnTo>
                      <a:pt x="5733" y="4394"/>
                    </a:lnTo>
                    <a:lnTo>
                      <a:pt x="5691" y="4310"/>
                    </a:lnTo>
                    <a:lnTo>
                      <a:pt x="5775" y="4206"/>
                    </a:lnTo>
                    <a:lnTo>
                      <a:pt x="5754" y="4143"/>
                    </a:lnTo>
                    <a:lnTo>
                      <a:pt x="5796" y="4143"/>
                    </a:lnTo>
                    <a:lnTo>
                      <a:pt x="5838" y="4080"/>
                    </a:lnTo>
                    <a:lnTo>
                      <a:pt x="5691" y="4038"/>
                    </a:lnTo>
                    <a:lnTo>
                      <a:pt x="5566" y="4059"/>
                    </a:lnTo>
                    <a:lnTo>
                      <a:pt x="5629" y="3976"/>
                    </a:lnTo>
                    <a:lnTo>
                      <a:pt x="5691" y="3955"/>
                    </a:lnTo>
                    <a:lnTo>
                      <a:pt x="5691" y="3850"/>
                    </a:lnTo>
                    <a:lnTo>
                      <a:pt x="5587" y="3766"/>
                    </a:lnTo>
                    <a:lnTo>
                      <a:pt x="5357" y="3766"/>
                    </a:lnTo>
                    <a:lnTo>
                      <a:pt x="5336" y="3724"/>
                    </a:lnTo>
                    <a:lnTo>
                      <a:pt x="5336" y="3641"/>
                    </a:lnTo>
                    <a:lnTo>
                      <a:pt x="5378" y="3620"/>
                    </a:lnTo>
                    <a:lnTo>
                      <a:pt x="5357" y="3515"/>
                    </a:lnTo>
                    <a:lnTo>
                      <a:pt x="5168" y="3348"/>
                    </a:lnTo>
                    <a:lnTo>
                      <a:pt x="5106" y="3348"/>
                    </a:lnTo>
                    <a:lnTo>
                      <a:pt x="5001" y="3432"/>
                    </a:lnTo>
                    <a:lnTo>
                      <a:pt x="4834" y="3432"/>
                    </a:lnTo>
                    <a:lnTo>
                      <a:pt x="4687" y="3452"/>
                    </a:lnTo>
                    <a:lnTo>
                      <a:pt x="4478" y="3327"/>
                    </a:lnTo>
                    <a:lnTo>
                      <a:pt x="4436" y="3243"/>
                    </a:lnTo>
                    <a:lnTo>
                      <a:pt x="4394" y="3222"/>
                    </a:lnTo>
                    <a:lnTo>
                      <a:pt x="4290" y="3264"/>
                    </a:lnTo>
                    <a:lnTo>
                      <a:pt x="4206" y="3264"/>
                    </a:lnTo>
                    <a:lnTo>
                      <a:pt x="4122" y="3306"/>
                    </a:lnTo>
                    <a:lnTo>
                      <a:pt x="4018" y="3306"/>
                    </a:lnTo>
                    <a:lnTo>
                      <a:pt x="3976" y="3411"/>
                    </a:lnTo>
                    <a:lnTo>
                      <a:pt x="3913" y="3348"/>
                    </a:lnTo>
                    <a:lnTo>
                      <a:pt x="3808" y="3264"/>
                    </a:lnTo>
                    <a:lnTo>
                      <a:pt x="3704" y="3327"/>
                    </a:lnTo>
                    <a:lnTo>
                      <a:pt x="3578" y="3348"/>
                    </a:lnTo>
                    <a:lnTo>
                      <a:pt x="3578" y="3411"/>
                    </a:lnTo>
                    <a:lnTo>
                      <a:pt x="3536" y="3452"/>
                    </a:lnTo>
                    <a:lnTo>
                      <a:pt x="3536" y="3369"/>
                    </a:lnTo>
                    <a:lnTo>
                      <a:pt x="3474" y="3327"/>
                    </a:lnTo>
                    <a:lnTo>
                      <a:pt x="3369" y="3348"/>
                    </a:lnTo>
                    <a:lnTo>
                      <a:pt x="3139" y="3327"/>
                    </a:lnTo>
                    <a:lnTo>
                      <a:pt x="3076" y="3348"/>
                    </a:lnTo>
                    <a:lnTo>
                      <a:pt x="3160" y="3432"/>
                    </a:lnTo>
                    <a:lnTo>
                      <a:pt x="3160" y="3536"/>
                    </a:lnTo>
                    <a:lnTo>
                      <a:pt x="3264" y="3620"/>
                    </a:lnTo>
                    <a:lnTo>
                      <a:pt x="3139" y="3578"/>
                    </a:lnTo>
                    <a:lnTo>
                      <a:pt x="3076" y="3515"/>
                    </a:lnTo>
                    <a:lnTo>
                      <a:pt x="3013" y="3473"/>
                    </a:lnTo>
                    <a:lnTo>
                      <a:pt x="2867" y="3536"/>
                    </a:lnTo>
                    <a:lnTo>
                      <a:pt x="2804" y="3473"/>
                    </a:lnTo>
                    <a:lnTo>
                      <a:pt x="2930" y="3432"/>
                    </a:lnTo>
                    <a:lnTo>
                      <a:pt x="2930" y="3348"/>
                    </a:lnTo>
                    <a:lnTo>
                      <a:pt x="2804" y="3222"/>
                    </a:lnTo>
                    <a:lnTo>
                      <a:pt x="2825" y="3139"/>
                    </a:lnTo>
                    <a:lnTo>
                      <a:pt x="2762" y="3097"/>
                    </a:lnTo>
                    <a:lnTo>
                      <a:pt x="2637" y="3160"/>
                    </a:lnTo>
                    <a:lnTo>
                      <a:pt x="2658" y="3243"/>
                    </a:lnTo>
                    <a:lnTo>
                      <a:pt x="2637" y="3306"/>
                    </a:lnTo>
                    <a:lnTo>
                      <a:pt x="2532" y="3264"/>
                    </a:lnTo>
                    <a:lnTo>
                      <a:pt x="2595" y="3201"/>
                    </a:lnTo>
                    <a:lnTo>
                      <a:pt x="2553" y="3139"/>
                    </a:lnTo>
                    <a:lnTo>
                      <a:pt x="2448" y="3097"/>
                    </a:lnTo>
                    <a:lnTo>
                      <a:pt x="2406" y="3139"/>
                    </a:lnTo>
                    <a:lnTo>
                      <a:pt x="2323" y="3139"/>
                    </a:lnTo>
                    <a:lnTo>
                      <a:pt x="2344" y="3034"/>
                    </a:lnTo>
                    <a:lnTo>
                      <a:pt x="2344" y="2992"/>
                    </a:lnTo>
                    <a:lnTo>
                      <a:pt x="2323" y="2888"/>
                    </a:lnTo>
                    <a:lnTo>
                      <a:pt x="2218" y="2908"/>
                    </a:lnTo>
                    <a:lnTo>
                      <a:pt x="2093" y="3034"/>
                    </a:lnTo>
                    <a:lnTo>
                      <a:pt x="2114" y="3160"/>
                    </a:lnTo>
                    <a:lnTo>
                      <a:pt x="2030" y="3160"/>
                    </a:lnTo>
                    <a:lnTo>
                      <a:pt x="1988" y="3055"/>
                    </a:lnTo>
                    <a:lnTo>
                      <a:pt x="2030" y="2992"/>
                    </a:lnTo>
                    <a:lnTo>
                      <a:pt x="2030" y="2908"/>
                    </a:lnTo>
                    <a:lnTo>
                      <a:pt x="2093" y="2720"/>
                    </a:lnTo>
                    <a:lnTo>
                      <a:pt x="2009" y="2636"/>
                    </a:lnTo>
                    <a:lnTo>
                      <a:pt x="1883" y="2699"/>
                    </a:lnTo>
                    <a:lnTo>
                      <a:pt x="1883" y="2636"/>
                    </a:lnTo>
                    <a:lnTo>
                      <a:pt x="1988" y="2616"/>
                    </a:lnTo>
                    <a:lnTo>
                      <a:pt x="2030" y="2490"/>
                    </a:lnTo>
                    <a:lnTo>
                      <a:pt x="2009" y="2385"/>
                    </a:lnTo>
                    <a:lnTo>
                      <a:pt x="1925" y="2427"/>
                    </a:lnTo>
                    <a:lnTo>
                      <a:pt x="1862" y="2385"/>
                    </a:lnTo>
                    <a:lnTo>
                      <a:pt x="1800" y="2427"/>
                    </a:lnTo>
                    <a:lnTo>
                      <a:pt x="1695" y="2427"/>
                    </a:lnTo>
                    <a:lnTo>
                      <a:pt x="1758" y="2385"/>
                    </a:lnTo>
                    <a:lnTo>
                      <a:pt x="1758" y="2323"/>
                    </a:lnTo>
                    <a:lnTo>
                      <a:pt x="1653" y="2323"/>
                    </a:lnTo>
                    <a:lnTo>
                      <a:pt x="1590" y="2406"/>
                    </a:lnTo>
                    <a:lnTo>
                      <a:pt x="1444" y="2427"/>
                    </a:lnTo>
                    <a:lnTo>
                      <a:pt x="1444" y="2364"/>
                    </a:lnTo>
                    <a:lnTo>
                      <a:pt x="1507" y="2323"/>
                    </a:lnTo>
                    <a:lnTo>
                      <a:pt x="1570" y="2218"/>
                    </a:lnTo>
                    <a:lnTo>
                      <a:pt x="1590" y="2155"/>
                    </a:lnTo>
                    <a:lnTo>
                      <a:pt x="1674" y="2155"/>
                    </a:lnTo>
                    <a:lnTo>
                      <a:pt x="1779" y="2260"/>
                    </a:lnTo>
                    <a:lnTo>
                      <a:pt x="1925" y="2260"/>
                    </a:lnTo>
                    <a:lnTo>
                      <a:pt x="1904" y="2197"/>
                    </a:lnTo>
                    <a:lnTo>
                      <a:pt x="1800" y="2071"/>
                    </a:lnTo>
                    <a:lnTo>
                      <a:pt x="1695" y="2071"/>
                    </a:lnTo>
                    <a:lnTo>
                      <a:pt x="1758" y="2009"/>
                    </a:lnTo>
                    <a:lnTo>
                      <a:pt x="1611" y="1883"/>
                    </a:lnTo>
                    <a:lnTo>
                      <a:pt x="1507" y="1841"/>
                    </a:lnTo>
                    <a:lnTo>
                      <a:pt x="1570" y="1799"/>
                    </a:lnTo>
                    <a:lnTo>
                      <a:pt x="1590" y="1737"/>
                    </a:lnTo>
                    <a:lnTo>
                      <a:pt x="1653" y="1737"/>
                    </a:lnTo>
                    <a:lnTo>
                      <a:pt x="1695" y="1841"/>
                    </a:lnTo>
                    <a:lnTo>
                      <a:pt x="1800" y="1967"/>
                    </a:lnTo>
                    <a:lnTo>
                      <a:pt x="1967" y="1988"/>
                    </a:lnTo>
                    <a:lnTo>
                      <a:pt x="2030" y="2092"/>
                    </a:lnTo>
                    <a:lnTo>
                      <a:pt x="2114" y="2009"/>
                    </a:lnTo>
                    <a:lnTo>
                      <a:pt x="2176" y="2092"/>
                    </a:lnTo>
                    <a:lnTo>
                      <a:pt x="2344" y="2155"/>
                    </a:lnTo>
                    <a:lnTo>
                      <a:pt x="2448" y="2155"/>
                    </a:lnTo>
                    <a:lnTo>
                      <a:pt x="2511" y="2051"/>
                    </a:lnTo>
                    <a:lnTo>
                      <a:pt x="2490" y="1904"/>
                    </a:lnTo>
                    <a:lnTo>
                      <a:pt x="2239" y="1758"/>
                    </a:lnTo>
                    <a:lnTo>
                      <a:pt x="2134" y="1653"/>
                    </a:lnTo>
                    <a:lnTo>
                      <a:pt x="2072" y="1653"/>
                    </a:lnTo>
                    <a:lnTo>
                      <a:pt x="2030" y="1548"/>
                    </a:lnTo>
                    <a:lnTo>
                      <a:pt x="1925" y="1444"/>
                    </a:lnTo>
                    <a:lnTo>
                      <a:pt x="1883" y="1444"/>
                    </a:lnTo>
                    <a:lnTo>
                      <a:pt x="1821" y="1381"/>
                    </a:lnTo>
                    <a:lnTo>
                      <a:pt x="1883" y="1318"/>
                    </a:lnTo>
                    <a:lnTo>
                      <a:pt x="1967" y="1339"/>
                    </a:lnTo>
                    <a:lnTo>
                      <a:pt x="2030" y="1444"/>
                    </a:lnTo>
                    <a:lnTo>
                      <a:pt x="2114" y="1444"/>
                    </a:lnTo>
                    <a:lnTo>
                      <a:pt x="2134" y="1548"/>
                    </a:lnTo>
                    <a:lnTo>
                      <a:pt x="2197" y="1548"/>
                    </a:lnTo>
                    <a:lnTo>
                      <a:pt x="2239" y="1465"/>
                    </a:lnTo>
                    <a:lnTo>
                      <a:pt x="2197" y="1276"/>
                    </a:lnTo>
                    <a:lnTo>
                      <a:pt x="2072" y="1130"/>
                    </a:lnTo>
                    <a:lnTo>
                      <a:pt x="1988" y="1130"/>
                    </a:lnTo>
                    <a:lnTo>
                      <a:pt x="1967" y="1109"/>
                    </a:lnTo>
                    <a:lnTo>
                      <a:pt x="1821" y="1109"/>
                    </a:lnTo>
                    <a:lnTo>
                      <a:pt x="1695" y="1172"/>
                    </a:lnTo>
                    <a:lnTo>
                      <a:pt x="1590" y="1172"/>
                    </a:lnTo>
                    <a:lnTo>
                      <a:pt x="1486" y="1109"/>
                    </a:lnTo>
                    <a:lnTo>
                      <a:pt x="1402" y="1130"/>
                    </a:lnTo>
                    <a:lnTo>
                      <a:pt x="1360" y="1025"/>
                    </a:lnTo>
                    <a:lnTo>
                      <a:pt x="1235" y="1214"/>
                    </a:lnTo>
                    <a:lnTo>
                      <a:pt x="1067" y="1276"/>
                    </a:lnTo>
                    <a:lnTo>
                      <a:pt x="1046" y="1381"/>
                    </a:lnTo>
                    <a:lnTo>
                      <a:pt x="963" y="1423"/>
                    </a:lnTo>
                    <a:lnTo>
                      <a:pt x="963" y="1339"/>
                    </a:lnTo>
                    <a:lnTo>
                      <a:pt x="1046" y="1235"/>
                    </a:lnTo>
                    <a:lnTo>
                      <a:pt x="1088" y="1235"/>
                    </a:lnTo>
                    <a:lnTo>
                      <a:pt x="1339" y="1004"/>
                    </a:lnTo>
                    <a:lnTo>
                      <a:pt x="1360" y="921"/>
                    </a:lnTo>
                    <a:lnTo>
                      <a:pt x="1298" y="816"/>
                    </a:lnTo>
                    <a:lnTo>
                      <a:pt x="1298" y="544"/>
                    </a:lnTo>
                    <a:lnTo>
                      <a:pt x="1339" y="523"/>
                    </a:lnTo>
                    <a:lnTo>
                      <a:pt x="1256" y="419"/>
                    </a:lnTo>
                    <a:lnTo>
                      <a:pt x="1193" y="481"/>
                    </a:lnTo>
                    <a:lnTo>
                      <a:pt x="1088" y="481"/>
                    </a:lnTo>
                    <a:lnTo>
                      <a:pt x="1026" y="419"/>
                    </a:lnTo>
                    <a:lnTo>
                      <a:pt x="1026" y="314"/>
                    </a:lnTo>
                    <a:lnTo>
                      <a:pt x="1026" y="230"/>
                    </a:lnTo>
                    <a:lnTo>
                      <a:pt x="816" y="188"/>
                    </a:lnTo>
                    <a:lnTo>
                      <a:pt x="733" y="84"/>
                    </a:lnTo>
                    <a:lnTo>
                      <a:pt x="628" y="84"/>
                    </a:lnTo>
                    <a:lnTo>
                      <a:pt x="50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057;p94">
                <a:extLst>
                  <a:ext uri="{FF2B5EF4-FFF2-40B4-BE49-F238E27FC236}">
                    <a16:creationId xmlns:a16="http://schemas.microsoft.com/office/drawing/2014/main" id="{F14CEF07-C097-49C3-B37C-050D0B92A4B4}"/>
                  </a:ext>
                </a:extLst>
              </p:cNvPr>
              <p:cNvSpPr/>
              <p:nvPr/>
            </p:nvSpPr>
            <p:spPr>
              <a:xfrm>
                <a:off x="2687175" y="1694400"/>
                <a:ext cx="33500" cy="37675"/>
              </a:xfrm>
              <a:custGeom>
                <a:avLst/>
                <a:gdLst/>
                <a:ahLst/>
                <a:cxnLst/>
                <a:rect l="l" t="t" r="r" b="b"/>
                <a:pathLst>
                  <a:path w="1340" h="1507" extrusionOk="0">
                    <a:moveTo>
                      <a:pt x="796" y="0"/>
                    </a:moveTo>
                    <a:lnTo>
                      <a:pt x="670" y="21"/>
                    </a:lnTo>
                    <a:lnTo>
                      <a:pt x="607" y="84"/>
                    </a:lnTo>
                    <a:lnTo>
                      <a:pt x="691" y="147"/>
                    </a:lnTo>
                    <a:lnTo>
                      <a:pt x="691" y="231"/>
                    </a:lnTo>
                    <a:lnTo>
                      <a:pt x="628" y="210"/>
                    </a:lnTo>
                    <a:lnTo>
                      <a:pt x="565" y="147"/>
                    </a:lnTo>
                    <a:lnTo>
                      <a:pt x="461" y="126"/>
                    </a:lnTo>
                    <a:lnTo>
                      <a:pt x="419" y="210"/>
                    </a:lnTo>
                    <a:lnTo>
                      <a:pt x="524" y="210"/>
                    </a:lnTo>
                    <a:lnTo>
                      <a:pt x="565" y="251"/>
                    </a:lnTo>
                    <a:lnTo>
                      <a:pt x="524" y="293"/>
                    </a:lnTo>
                    <a:lnTo>
                      <a:pt x="398" y="314"/>
                    </a:lnTo>
                    <a:lnTo>
                      <a:pt x="356" y="335"/>
                    </a:lnTo>
                    <a:lnTo>
                      <a:pt x="398" y="440"/>
                    </a:lnTo>
                    <a:lnTo>
                      <a:pt x="419" y="461"/>
                    </a:lnTo>
                    <a:lnTo>
                      <a:pt x="419" y="523"/>
                    </a:lnTo>
                    <a:lnTo>
                      <a:pt x="293" y="461"/>
                    </a:lnTo>
                    <a:lnTo>
                      <a:pt x="168" y="503"/>
                    </a:lnTo>
                    <a:lnTo>
                      <a:pt x="84" y="565"/>
                    </a:lnTo>
                    <a:lnTo>
                      <a:pt x="42" y="712"/>
                    </a:lnTo>
                    <a:lnTo>
                      <a:pt x="0" y="733"/>
                    </a:lnTo>
                    <a:lnTo>
                      <a:pt x="0" y="754"/>
                    </a:lnTo>
                    <a:lnTo>
                      <a:pt x="63" y="754"/>
                    </a:lnTo>
                    <a:lnTo>
                      <a:pt x="42" y="837"/>
                    </a:lnTo>
                    <a:lnTo>
                      <a:pt x="42" y="879"/>
                    </a:lnTo>
                    <a:lnTo>
                      <a:pt x="63" y="921"/>
                    </a:lnTo>
                    <a:lnTo>
                      <a:pt x="147" y="816"/>
                    </a:lnTo>
                    <a:lnTo>
                      <a:pt x="168" y="837"/>
                    </a:lnTo>
                    <a:lnTo>
                      <a:pt x="105" y="963"/>
                    </a:lnTo>
                    <a:lnTo>
                      <a:pt x="147" y="1026"/>
                    </a:lnTo>
                    <a:lnTo>
                      <a:pt x="210" y="1067"/>
                    </a:lnTo>
                    <a:lnTo>
                      <a:pt x="272" y="1047"/>
                    </a:lnTo>
                    <a:lnTo>
                      <a:pt x="293" y="1067"/>
                    </a:lnTo>
                    <a:lnTo>
                      <a:pt x="314" y="1151"/>
                    </a:lnTo>
                    <a:lnTo>
                      <a:pt x="356" y="1151"/>
                    </a:lnTo>
                    <a:lnTo>
                      <a:pt x="398" y="1088"/>
                    </a:lnTo>
                    <a:lnTo>
                      <a:pt x="461" y="1130"/>
                    </a:lnTo>
                    <a:lnTo>
                      <a:pt x="461" y="1256"/>
                    </a:lnTo>
                    <a:lnTo>
                      <a:pt x="482" y="1298"/>
                    </a:lnTo>
                    <a:lnTo>
                      <a:pt x="586" y="1277"/>
                    </a:lnTo>
                    <a:lnTo>
                      <a:pt x="607" y="1402"/>
                    </a:lnTo>
                    <a:lnTo>
                      <a:pt x="712" y="1402"/>
                    </a:lnTo>
                    <a:lnTo>
                      <a:pt x="837" y="1486"/>
                    </a:lnTo>
                    <a:lnTo>
                      <a:pt x="942" y="1486"/>
                    </a:lnTo>
                    <a:lnTo>
                      <a:pt x="1005" y="1507"/>
                    </a:lnTo>
                    <a:lnTo>
                      <a:pt x="1026" y="1486"/>
                    </a:lnTo>
                    <a:lnTo>
                      <a:pt x="1005" y="1402"/>
                    </a:lnTo>
                    <a:lnTo>
                      <a:pt x="1088" y="1381"/>
                    </a:lnTo>
                    <a:lnTo>
                      <a:pt x="1151" y="1235"/>
                    </a:lnTo>
                    <a:lnTo>
                      <a:pt x="1130" y="1088"/>
                    </a:lnTo>
                    <a:lnTo>
                      <a:pt x="1214" y="942"/>
                    </a:lnTo>
                    <a:lnTo>
                      <a:pt x="1235" y="921"/>
                    </a:lnTo>
                    <a:lnTo>
                      <a:pt x="1319" y="712"/>
                    </a:lnTo>
                    <a:lnTo>
                      <a:pt x="1319" y="565"/>
                    </a:lnTo>
                    <a:lnTo>
                      <a:pt x="1340" y="523"/>
                    </a:lnTo>
                    <a:lnTo>
                      <a:pt x="1319" y="419"/>
                    </a:lnTo>
                    <a:lnTo>
                      <a:pt x="1235" y="335"/>
                    </a:lnTo>
                    <a:lnTo>
                      <a:pt x="1235" y="210"/>
                    </a:lnTo>
                    <a:lnTo>
                      <a:pt x="1193" y="147"/>
                    </a:lnTo>
                    <a:lnTo>
                      <a:pt x="1151" y="42"/>
                    </a:lnTo>
                    <a:lnTo>
                      <a:pt x="1005" y="0"/>
                    </a:lnTo>
                    <a:lnTo>
                      <a:pt x="900" y="42"/>
                    </a:lnTo>
                    <a:lnTo>
                      <a:pt x="79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058;p94">
                <a:extLst>
                  <a:ext uri="{FF2B5EF4-FFF2-40B4-BE49-F238E27FC236}">
                    <a16:creationId xmlns:a16="http://schemas.microsoft.com/office/drawing/2014/main" id="{96A946ED-1D2D-4751-A5DA-1A9A21B25E6A}"/>
                  </a:ext>
                </a:extLst>
              </p:cNvPr>
              <p:cNvSpPr/>
              <p:nvPr/>
            </p:nvSpPr>
            <p:spPr>
              <a:xfrm>
                <a:off x="2605050" y="1520200"/>
                <a:ext cx="42400" cy="26175"/>
              </a:xfrm>
              <a:custGeom>
                <a:avLst/>
                <a:gdLst/>
                <a:ahLst/>
                <a:cxnLst/>
                <a:rect l="l" t="t" r="r" b="b"/>
                <a:pathLst>
                  <a:path w="1696" h="1047" extrusionOk="0">
                    <a:moveTo>
                      <a:pt x="1570" y="1"/>
                    </a:moveTo>
                    <a:lnTo>
                      <a:pt x="1486" y="64"/>
                    </a:lnTo>
                    <a:lnTo>
                      <a:pt x="1256" y="64"/>
                    </a:lnTo>
                    <a:lnTo>
                      <a:pt x="1130" y="168"/>
                    </a:lnTo>
                    <a:lnTo>
                      <a:pt x="963" y="168"/>
                    </a:lnTo>
                    <a:lnTo>
                      <a:pt x="921" y="189"/>
                    </a:lnTo>
                    <a:lnTo>
                      <a:pt x="816" y="105"/>
                    </a:lnTo>
                    <a:lnTo>
                      <a:pt x="712" y="84"/>
                    </a:lnTo>
                    <a:lnTo>
                      <a:pt x="356" y="189"/>
                    </a:lnTo>
                    <a:lnTo>
                      <a:pt x="126" y="189"/>
                    </a:lnTo>
                    <a:lnTo>
                      <a:pt x="105" y="273"/>
                    </a:lnTo>
                    <a:lnTo>
                      <a:pt x="0" y="377"/>
                    </a:lnTo>
                    <a:lnTo>
                      <a:pt x="0" y="482"/>
                    </a:lnTo>
                    <a:lnTo>
                      <a:pt x="105" y="461"/>
                    </a:lnTo>
                    <a:lnTo>
                      <a:pt x="231" y="461"/>
                    </a:lnTo>
                    <a:lnTo>
                      <a:pt x="314" y="419"/>
                    </a:lnTo>
                    <a:lnTo>
                      <a:pt x="398" y="461"/>
                    </a:lnTo>
                    <a:lnTo>
                      <a:pt x="503" y="461"/>
                    </a:lnTo>
                    <a:lnTo>
                      <a:pt x="565" y="503"/>
                    </a:lnTo>
                    <a:lnTo>
                      <a:pt x="503" y="587"/>
                    </a:lnTo>
                    <a:lnTo>
                      <a:pt x="544" y="712"/>
                    </a:lnTo>
                    <a:lnTo>
                      <a:pt x="628" y="817"/>
                    </a:lnTo>
                    <a:lnTo>
                      <a:pt x="712" y="712"/>
                    </a:lnTo>
                    <a:lnTo>
                      <a:pt x="712" y="628"/>
                    </a:lnTo>
                    <a:lnTo>
                      <a:pt x="754" y="587"/>
                    </a:lnTo>
                    <a:lnTo>
                      <a:pt x="858" y="712"/>
                    </a:lnTo>
                    <a:lnTo>
                      <a:pt x="837" y="838"/>
                    </a:lnTo>
                    <a:lnTo>
                      <a:pt x="984" y="1005"/>
                    </a:lnTo>
                    <a:lnTo>
                      <a:pt x="1088" y="984"/>
                    </a:lnTo>
                    <a:lnTo>
                      <a:pt x="1151" y="1047"/>
                    </a:lnTo>
                    <a:lnTo>
                      <a:pt x="1360" y="1047"/>
                    </a:lnTo>
                    <a:lnTo>
                      <a:pt x="1465" y="942"/>
                    </a:lnTo>
                    <a:lnTo>
                      <a:pt x="1591" y="900"/>
                    </a:lnTo>
                    <a:lnTo>
                      <a:pt x="1674" y="670"/>
                    </a:lnTo>
                    <a:lnTo>
                      <a:pt x="1591" y="503"/>
                    </a:lnTo>
                    <a:lnTo>
                      <a:pt x="1695" y="356"/>
                    </a:lnTo>
                    <a:lnTo>
                      <a:pt x="1695" y="273"/>
                    </a:lnTo>
                    <a:lnTo>
                      <a:pt x="1612" y="147"/>
                    </a:lnTo>
                    <a:lnTo>
                      <a:pt x="1653" y="64"/>
                    </a:lnTo>
                    <a:lnTo>
                      <a:pt x="157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059;p94">
                <a:extLst>
                  <a:ext uri="{FF2B5EF4-FFF2-40B4-BE49-F238E27FC236}">
                    <a16:creationId xmlns:a16="http://schemas.microsoft.com/office/drawing/2014/main" id="{8E77733D-7DDD-403F-869B-D4C1B5E800CD}"/>
                  </a:ext>
                </a:extLst>
              </p:cNvPr>
              <p:cNvSpPr/>
              <p:nvPr/>
            </p:nvSpPr>
            <p:spPr>
              <a:xfrm>
                <a:off x="2443425" y="1547400"/>
                <a:ext cx="109875" cy="60700"/>
              </a:xfrm>
              <a:custGeom>
                <a:avLst/>
                <a:gdLst/>
                <a:ahLst/>
                <a:cxnLst/>
                <a:rect l="l" t="t" r="r" b="b"/>
                <a:pathLst>
                  <a:path w="4395" h="2428" extrusionOk="0">
                    <a:moveTo>
                      <a:pt x="4268" y="1"/>
                    </a:moveTo>
                    <a:lnTo>
                      <a:pt x="4185" y="43"/>
                    </a:lnTo>
                    <a:lnTo>
                      <a:pt x="4059" y="105"/>
                    </a:lnTo>
                    <a:lnTo>
                      <a:pt x="4059" y="252"/>
                    </a:lnTo>
                    <a:lnTo>
                      <a:pt x="4038" y="336"/>
                    </a:lnTo>
                    <a:lnTo>
                      <a:pt x="4059" y="377"/>
                    </a:lnTo>
                    <a:lnTo>
                      <a:pt x="3955" y="419"/>
                    </a:lnTo>
                    <a:lnTo>
                      <a:pt x="3934" y="315"/>
                    </a:lnTo>
                    <a:lnTo>
                      <a:pt x="3892" y="315"/>
                    </a:lnTo>
                    <a:lnTo>
                      <a:pt x="3871" y="377"/>
                    </a:lnTo>
                    <a:lnTo>
                      <a:pt x="3829" y="440"/>
                    </a:lnTo>
                    <a:lnTo>
                      <a:pt x="3766" y="357"/>
                    </a:lnTo>
                    <a:lnTo>
                      <a:pt x="3745" y="168"/>
                    </a:lnTo>
                    <a:lnTo>
                      <a:pt x="3641" y="64"/>
                    </a:lnTo>
                    <a:lnTo>
                      <a:pt x="3578" y="64"/>
                    </a:lnTo>
                    <a:lnTo>
                      <a:pt x="3557" y="126"/>
                    </a:lnTo>
                    <a:lnTo>
                      <a:pt x="3432" y="126"/>
                    </a:lnTo>
                    <a:lnTo>
                      <a:pt x="3306" y="64"/>
                    </a:lnTo>
                    <a:lnTo>
                      <a:pt x="3222" y="64"/>
                    </a:lnTo>
                    <a:lnTo>
                      <a:pt x="2992" y="43"/>
                    </a:lnTo>
                    <a:lnTo>
                      <a:pt x="2846" y="126"/>
                    </a:lnTo>
                    <a:lnTo>
                      <a:pt x="2804" y="231"/>
                    </a:lnTo>
                    <a:lnTo>
                      <a:pt x="2741" y="315"/>
                    </a:lnTo>
                    <a:lnTo>
                      <a:pt x="2699" y="273"/>
                    </a:lnTo>
                    <a:lnTo>
                      <a:pt x="2636" y="273"/>
                    </a:lnTo>
                    <a:lnTo>
                      <a:pt x="2364" y="482"/>
                    </a:lnTo>
                    <a:lnTo>
                      <a:pt x="2281" y="566"/>
                    </a:lnTo>
                    <a:lnTo>
                      <a:pt x="2197" y="566"/>
                    </a:lnTo>
                    <a:lnTo>
                      <a:pt x="2051" y="670"/>
                    </a:lnTo>
                    <a:lnTo>
                      <a:pt x="1946" y="691"/>
                    </a:lnTo>
                    <a:lnTo>
                      <a:pt x="1862" y="775"/>
                    </a:lnTo>
                    <a:lnTo>
                      <a:pt x="1841" y="859"/>
                    </a:lnTo>
                    <a:lnTo>
                      <a:pt x="1653" y="859"/>
                    </a:lnTo>
                    <a:lnTo>
                      <a:pt x="1590" y="880"/>
                    </a:lnTo>
                    <a:lnTo>
                      <a:pt x="1465" y="859"/>
                    </a:lnTo>
                    <a:lnTo>
                      <a:pt x="1423" y="901"/>
                    </a:lnTo>
                    <a:lnTo>
                      <a:pt x="1339" y="901"/>
                    </a:lnTo>
                    <a:lnTo>
                      <a:pt x="1151" y="1068"/>
                    </a:lnTo>
                    <a:lnTo>
                      <a:pt x="1025" y="1152"/>
                    </a:lnTo>
                    <a:lnTo>
                      <a:pt x="900" y="1089"/>
                    </a:lnTo>
                    <a:lnTo>
                      <a:pt x="795" y="1152"/>
                    </a:lnTo>
                    <a:lnTo>
                      <a:pt x="523" y="1193"/>
                    </a:lnTo>
                    <a:lnTo>
                      <a:pt x="398" y="1382"/>
                    </a:lnTo>
                    <a:lnTo>
                      <a:pt x="314" y="1382"/>
                    </a:lnTo>
                    <a:lnTo>
                      <a:pt x="167" y="1403"/>
                    </a:lnTo>
                    <a:lnTo>
                      <a:pt x="105" y="1528"/>
                    </a:lnTo>
                    <a:lnTo>
                      <a:pt x="209" y="1528"/>
                    </a:lnTo>
                    <a:lnTo>
                      <a:pt x="272" y="1591"/>
                    </a:lnTo>
                    <a:lnTo>
                      <a:pt x="167" y="1591"/>
                    </a:lnTo>
                    <a:lnTo>
                      <a:pt x="126" y="1633"/>
                    </a:lnTo>
                    <a:lnTo>
                      <a:pt x="209" y="1717"/>
                    </a:lnTo>
                    <a:lnTo>
                      <a:pt x="188" y="1779"/>
                    </a:lnTo>
                    <a:lnTo>
                      <a:pt x="0" y="1842"/>
                    </a:lnTo>
                    <a:lnTo>
                      <a:pt x="0" y="1905"/>
                    </a:lnTo>
                    <a:lnTo>
                      <a:pt x="126" y="1926"/>
                    </a:lnTo>
                    <a:lnTo>
                      <a:pt x="230" y="1905"/>
                    </a:lnTo>
                    <a:lnTo>
                      <a:pt x="293" y="1821"/>
                    </a:lnTo>
                    <a:lnTo>
                      <a:pt x="377" y="1800"/>
                    </a:lnTo>
                    <a:lnTo>
                      <a:pt x="481" y="1842"/>
                    </a:lnTo>
                    <a:lnTo>
                      <a:pt x="586" y="1989"/>
                    </a:lnTo>
                    <a:lnTo>
                      <a:pt x="586" y="2114"/>
                    </a:lnTo>
                    <a:lnTo>
                      <a:pt x="691" y="2156"/>
                    </a:lnTo>
                    <a:lnTo>
                      <a:pt x="732" y="2114"/>
                    </a:lnTo>
                    <a:lnTo>
                      <a:pt x="732" y="2009"/>
                    </a:lnTo>
                    <a:lnTo>
                      <a:pt x="753" y="1989"/>
                    </a:lnTo>
                    <a:lnTo>
                      <a:pt x="816" y="1821"/>
                    </a:lnTo>
                    <a:lnTo>
                      <a:pt x="858" y="1821"/>
                    </a:lnTo>
                    <a:lnTo>
                      <a:pt x="1004" y="1779"/>
                    </a:lnTo>
                    <a:lnTo>
                      <a:pt x="1067" y="1800"/>
                    </a:lnTo>
                    <a:lnTo>
                      <a:pt x="1046" y="1884"/>
                    </a:lnTo>
                    <a:lnTo>
                      <a:pt x="942" y="1926"/>
                    </a:lnTo>
                    <a:lnTo>
                      <a:pt x="900" y="2093"/>
                    </a:lnTo>
                    <a:lnTo>
                      <a:pt x="942" y="2156"/>
                    </a:lnTo>
                    <a:lnTo>
                      <a:pt x="858" y="2240"/>
                    </a:lnTo>
                    <a:lnTo>
                      <a:pt x="816" y="2323"/>
                    </a:lnTo>
                    <a:lnTo>
                      <a:pt x="858" y="2407"/>
                    </a:lnTo>
                    <a:lnTo>
                      <a:pt x="921" y="2323"/>
                    </a:lnTo>
                    <a:lnTo>
                      <a:pt x="1004" y="2344"/>
                    </a:lnTo>
                    <a:lnTo>
                      <a:pt x="1004" y="2428"/>
                    </a:lnTo>
                    <a:lnTo>
                      <a:pt x="1046" y="2428"/>
                    </a:lnTo>
                    <a:lnTo>
                      <a:pt x="1235" y="2323"/>
                    </a:lnTo>
                    <a:lnTo>
                      <a:pt x="1318" y="2219"/>
                    </a:lnTo>
                    <a:lnTo>
                      <a:pt x="1381" y="2240"/>
                    </a:lnTo>
                    <a:lnTo>
                      <a:pt x="1444" y="2135"/>
                    </a:lnTo>
                    <a:lnTo>
                      <a:pt x="1444" y="2009"/>
                    </a:lnTo>
                    <a:lnTo>
                      <a:pt x="1527" y="2009"/>
                    </a:lnTo>
                    <a:lnTo>
                      <a:pt x="1590" y="1905"/>
                    </a:lnTo>
                    <a:lnTo>
                      <a:pt x="1590" y="1779"/>
                    </a:lnTo>
                    <a:lnTo>
                      <a:pt x="1653" y="1717"/>
                    </a:lnTo>
                    <a:lnTo>
                      <a:pt x="1674" y="1779"/>
                    </a:lnTo>
                    <a:lnTo>
                      <a:pt x="1653" y="1842"/>
                    </a:lnTo>
                    <a:lnTo>
                      <a:pt x="1674" y="1926"/>
                    </a:lnTo>
                    <a:lnTo>
                      <a:pt x="1653" y="2051"/>
                    </a:lnTo>
                    <a:lnTo>
                      <a:pt x="1674" y="2198"/>
                    </a:lnTo>
                    <a:lnTo>
                      <a:pt x="1737" y="2198"/>
                    </a:lnTo>
                    <a:lnTo>
                      <a:pt x="1841" y="2051"/>
                    </a:lnTo>
                    <a:lnTo>
                      <a:pt x="1862" y="1926"/>
                    </a:lnTo>
                    <a:lnTo>
                      <a:pt x="1883" y="1884"/>
                    </a:lnTo>
                    <a:lnTo>
                      <a:pt x="1967" y="1842"/>
                    </a:lnTo>
                    <a:lnTo>
                      <a:pt x="2092" y="1696"/>
                    </a:lnTo>
                    <a:lnTo>
                      <a:pt x="2113" y="1570"/>
                    </a:lnTo>
                    <a:lnTo>
                      <a:pt x="2092" y="1465"/>
                    </a:lnTo>
                    <a:lnTo>
                      <a:pt x="2155" y="1361"/>
                    </a:lnTo>
                    <a:lnTo>
                      <a:pt x="2197" y="1486"/>
                    </a:lnTo>
                    <a:lnTo>
                      <a:pt x="2406" y="1361"/>
                    </a:lnTo>
                    <a:lnTo>
                      <a:pt x="2469" y="1193"/>
                    </a:lnTo>
                    <a:lnTo>
                      <a:pt x="2490" y="1089"/>
                    </a:lnTo>
                    <a:lnTo>
                      <a:pt x="2595" y="1068"/>
                    </a:lnTo>
                    <a:lnTo>
                      <a:pt x="2636" y="1047"/>
                    </a:lnTo>
                    <a:lnTo>
                      <a:pt x="2720" y="1089"/>
                    </a:lnTo>
                    <a:lnTo>
                      <a:pt x="2825" y="984"/>
                    </a:lnTo>
                    <a:lnTo>
                      <a:pt x="2888" y="1047"/>
                    </a:lnTo>
                    <a:lnTo>
                      <a:pt x="2825" y="1256"/>
                    </a:lnTo>
                    <a:lnTo>
                      <a:pt x="2678" y="1403"/>
                    </a:lnTo>
                    <a:lnTo>
                      <a:pt x="2636" y="1507"/>
                    </a:lnTo>
                    <a:lnTo>
                      <a:pt x="2574" y="1591"/>
                    </a:lnTo>
                    <a:lnTo>
                      <a:pt x="2574" y="1633"/>
                    </a:lnTo>
                    <a:lnTo>
                      <a:pt x="2469" y="1696"/>
                    </a:lnTo>
                    <a:lnTo>
                      <a:pt x="2323" y="1926"/>
                    </a:lnTo>
                    <a:lnTo>
                      <a:pt x="2323" y="1989"/>
                    </a:lnTo>
                    <a:lnTo>
                      <a:pt x="2385" y="2093"/>
                    </a:lnTo>
                    <a:lnTo>
                      <a:pt x="2364" y="2198"/>
                    </a:lnTo>
                    <a:lnTo>
                      <a:pt x="2427" y="2219"/>
                    </a:lnTo>
                    <a:lnTo>
                      <a:pt x="2532" y="2261"/>
                    </a:lnTo>
                    <a:lnTo>
                      <a:pt x="2616" y="2198"/>
                    </a:lnTo>
                    <a:lnTo>
                      <a:pt x="2720" y="2135"/>
                    </a:lnTo>
                    <a:lnTo>
                      <a:pt x="2741" y="2030"/>
                    </a:lnTo>
                    <a:lnTo>
                      <a:pt x="2741" y="1926"/>
                    </a:lnTo>
                    <a:lnTo>
                      <a:pt x="2825" y="1842"/>
                    </a:lnTo>
                    <a:lnTo>
                      <a:pt x="2888" y="1737"/>
                    </a:lnTo>
                    <a:lnTo>
                      <a:pt x="2950" y="1737"/>
                    </a:lnTo>
                    <a:lnTo>
                      <a:pt x="3013" y="1717"/>
                    </a:lnTo>
                    <a:lnTo>
                      <a:pt x="3097" y="1779"/>
                    </a:lnTo>
                    <a:lnTo>
                      <a:pt x="3201" y="1779"/>
                    </a:lnTo>
                    <a:lnTo>
                      <a:pt x="3243" y="1717"/>
                    </a:lnTo>
                    <a:lnTo>
                      <a:pt x="3432" y="1717"/>
                    </a:lnTo>
                    <a:lnTo>
                      <a:pt x="3515" y="1612"/>
                    </a:lnTo>
                    <a:lnTo>
                      <a:pt x="3557" y="1403"/>
                    </a:lnTo>
                    <a:lnTo>
                      <a:pt x="3662" y="1256"/>
                    </a:lnTo>
                    <a:lnTo>
                      <a:pt x="3662" y="1152"/>
                    </a:lnTo>
                    <a:lnTo>
                      <a:pt x="3683" y="1089"/>
                    </a:lnTo>
                    <a:lnTo>
                      <a:pt x="3766" y="1214"/>
                    </a:lnTo>
                    <a:lnTo>
                      <a:pt x="3871" y="1256"/>
                    </a:lnTo>
                    <a:lnTo>
                      <a:pt x="3892" y="1193"/>
                    </a:lnTo>
                    <a:lnTo>
                      <a:pt x="3892" y="1110"/>
                    </a:lnTo>
                    <a:lnTo>
                      <a:pt x="3787" y="963"/>
                    </a:lnTo>
                    <a:lnTo>
                      <a:pt x="3787" y="880"/>
                    </a:lnTo>
                    <a:lnTo>
                      <a:pt x="3934" y="775"/>
                    </a:lnTo>
                    <a:lnTo>
                      <a:pt x="4038" y="754"/>
                    </a:lnTo>
                    <a:lnTo>
                      <a:pt x="4143" y="691"/>
                    </a:lnTo>
                    <a:lnTo>
                      <a:pt x="4206" y="733"/>
                    </a:lnTo>
                    <a:lnTo>
                      <a:pt x="4289" y="733"/>
                    </a:lnTo>
                    <a:lnTo>
                      <a:pt x="4394" y="587"/>
                    </a:lnTo>
                    <a:lnTo>
                      <a:pt x="4373" y="524"/>
                    </a:lnTo>
                    <a:lnTo>
                      <a:pt x="4352" y="273"/>
                    </a:lnTo>
                    <a:lnTo>
                      <a:pt x="4373" y="231"/>
                    </a:lnTo>
                    <a:lnTo>
                      <a:pt x="4352" y="168"/>
                    </a:lnTo>
                    <a:lnTo>
                      <a:pt x="4352" y="22"/>
                    </a:lnTo>
                    <a:lnTo>
                      <a:pt x="426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060;p94">
                <a:extLst>
                  <a:ext uri="{FF2B5EF4-FFF2-40B4-BE49-F238E27FC236}">
                    <a16:creationId xmlns:a16="http://schemas.microsoft.com/office/drawing/2014/main" id="{17D69280-9E4C-4B4A-99C7-A2948252C682}"/>
                  </a:ext>
                </a:extLst>
              </p:cNvPr>
              <p:cNvSpPr/>
              <p:nvPr/>
            </p:nvSpPr>
            <p:spPr>
              <a:xfrm>
                <a:off x="2580975" y="1547400"/>
                <a:ext cx="48150" cy="32475"/>
              </a:xfrm>
              <a:custGeom>
                <a:avLst/>
                <a:gdLst/>
                <a:ahLst/>
                <a:cxnLst/>
                <a:rect l="l" t="t" r="r" b="b"/>
                <a:pathLst>
                  <a:path w="1926" h="1299" extrusionOk="0">
                    <a:moveTo>
                      <a:pt x="796" y="1"/>
                    </a:moveTo>
                    <a:lnTo>
                      <a:pt x="524" y="43"/>
                    </a:lnTo>
                    <a:lnTo>
                      <a:pt x="440" y="43"/>
                    </a:lnTo>
                    <a:lnTo>
                      <a:pt x="336" y="126"/>
                    </a:lnTo>
                    <a:lnTo>
                      <a:pt x="231" y="168"/>
                    </a:lnTo>
                    <a:lnTo>
                      <a:pt x="210" y="315"/>
                    </a:lnTo>
                    <a:lnTo>
                      <a:pt x="64" y="419"/>
                    </a:lnTo>
                    <a:lnTo>
                      <a:pt x="64" y="524"/>
                    </a:lnTo>
                    <a:lnTo>
                      <a:pt x="1" y="629"/>
                    </a:lnTo>
                    <a:lnTo>
                      <a:pt x="22" y="754"/>
                    </a:lnTo>
                    <a:lnTo>
                      <a:pt x="22" y="880"/>
                    </a:lnTo>
                    <a:lnTo>
                      <a:pt x="106" y="880"/>
                    </a:lnTo>
                    <a:lnTo>
                      <a:pt x="231" y="963"/>
                    </a:lnTo>
                    <a:lnTo>
                      <a:pt x="315" y="1110"/>
                    </a:lnTo>
                    <a:lnTo>
                      <a:pt x="231" y="1193"/>
                    </a:lnTo>
                    <a:lnTo>
                      <a:pt x="252" y="1214"/>
                    </a:lnTo>
                    <a:lnTo>
                      <a:pt x="378" y="1214"/>
                    </a:lnTo>
                    <a:lnTo>
                      <a:pt x="524" y="1256"/>
                    </a:lnTo>
                    <a:lnTo>
                      <a:pt x="566" y="1214"/>
                    </a:lnTo>
                    <a:lnTo>
                      <a:pt x="691" y="1298"/>
                    </a:lnTo>
                    <a:lnTo>
                      <a:pt x="838" y="1298"/>
                    </a:lnTo>
                    <a:lnTo>
                      <a:pt x="943" y="1256"/>
                    </a:lnTo>
                    <a:lnTo>
                      <a:pt x="1068" y="1256"/>
                    </a:lnTo>
                    <a:lnTo>
                      <a:pt x="1110" y="1152"/>
                    </a:lnTo>
                    <a:lnTo>
                      <a:pt x="1110" y="1089"/>
                    </a:lnTo>
                    <a:lnTo>
                      <a:pt x="1215" y="1068"/>
                    </a:lnTo>
                    <a:lnTo>
                      <a:pt x="1256" y="984"/>
                    </a:lnTo>
                    <a:lnTo>
                      <a:pt x="1403" y="796"/>
                    </a:lnTo>
                    <a:lnTo>
                      <a:pt x="1382" y="733"/>
                    </a:lnTo>
                    <a:lnTo>
                      <a:pt x="1319" y="754"/>
                    </a:lnTo>
                    <a:lnTo>
                      <a:pt x="1215" y="733"/>
                    </a:lnTo>
                    <a:lnTo>
                      <a:pt x="1215" y="670"/>
                    </a:lnTo>
                    <a:lnTo>
                      <a:pt x="1361" y="545"/>
                    </a:lnTo>
                    <a:lnTo>
                      <a:pt x="1466" y="545"/>
                    </a:lnTo>
                    <a:lnTo>
                      <a:pt x="1738" y="440"/>
                    </a:lnTo>
                    <a:lnTo>
                      <a:pt x="1821" y="461"/>
                    </a:lnTo>
                    <a:lnTo>
                      <a:pt x="1926" y="273"/>
                    </a:lnTo>
                    <a:lnTo>
                      <a:pt x="1905" y="231"/>
                    </a:lnTo>
                    <a:lnTo>
                      <a:pt x="1779" y="210"/>
                    </a:lnTo>
                    <a:lnTo>
                      <a:pt x="1717" y="147"/>
                    </a:lnTo>
                    <a:lnTo>
                      <a:pt x="1591" y="126"/>
                    </a:lnTo>
                    <a:lnTo>
                      <a:pt x="1424" y="126"/>
                    </a:lnTo>
                    <a:lnTo>
                      <a:pt x="1403" y="105"/>
                    </a:lnTo>
                    <a:lnTo>
                      <a:pt x="1256" y="43"/>
                    </a:lnTo>
                    <a:lnTo>
                      <a:pt x="1173" y="64"/>
                    </a:lnTo>
                    <a:lnTo>
                      <a:pt x="1047" y="64"/>
                    </a:lnTo>
                    <a:lnTo>
                      <a:pt x="963" y="43"/>
                    </a:lnTo>
                    <a:lnTo>
                      <a:pt x="859" y="43"/>
                    </a:lnTo>
                    <a:lnTo>
                      <a:pt x="79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061;p94">
                <a:extLst>
                  <a:ext uri="{FF2B5EF4-FFF2-40B4-BE49-F238E27FC236}">
                    <a16:creationId xmlns:a16="http://schemas.microsoft.com/office/drawing/2014/main" id="{586B4267-8E14-43E8-A46A-62DA4CC658A4}"/>
                  </a:ext>
                </a:extLst>
              </p:cNvPr>
              <p:cNvSpPr/>
              <p:nvPr/>
            </p:nvSpPr>
            <p:spPr>
              <a:xfrm>
                <a:off x="2474800" y="1600250"/>
                <a:ext cx="142825" cy="88425"/>
              </a:xfrm>
              <a:custGeom>
                <a:avLst/>
                <a:gdLst/>
                <a:ahLst/>
                <a:cxnLst/>
                <a:rect l="l" t="t" r="r" b="b"/>
                <a:pathLst>
                  <a:path w="5713" h="3537" extrusionOk="0">
                    <a:moveTo>
                      <a:pt x="2177" y="0"/>
                    </a:moveTo>
                    <a:lnTo>
                      <a:pt x="1863" y="84"/>
                    </a:lnTo>
                    <a:lnTo>
                      <a:pt x="1800" y="126"/>
                    </a:lnTo>
                    <a:lnTo>
                      <a:pt x="1863" y="188"/>
                    </a:lnTo>
                    <a:lnTo>
                      <a:pt x="1863" y="293"/>
                    </a:lnTo>
                    <a:lnTo>
                      <a:pt x="1988" y="356"/>
                    </a:lnTo>
                    <a:lnTo>
                      <a:pt x="2051" y="460"/>
                    </a:lnTo>
                    <a:lnTo>
                      <a:pt x="1967" y="439"/>
                    </a:lnTo>
                    <a:lnTo>
                      <a:pt x="1842" y="335"/>
                    </a:lnTo>
                    <a:lnTo>
                      <a:pt x="1758" y="335"/>
                    </a:lnTo>
                    <a:lnTo>
                      <a:pt x="1695" y="293"/>
                    </a:lnTo>
                    <a:lnTo>
                      <a:pt x="1591" y="293"/>
                    </a:lnTo>
                    <a:lnTo>
                      <a:pt x="1465" y="335"/>
                    </a:lnTo>
                    <a:lnTo>
                      <a:pt x="1381" y="335"/>
                    </a:lnTo>
                    <a:lnTo>
                      <a:pt x="1319" y="398"/>
                    </a:lnTo>
                    <a:lnTo>
                      <a:pt x="1256" y="502"/>
                    </a:lnTo>
                    <a:lnTo>
                      <a:pt x="1130" y="607"/>
                    </a:lnTo>
                    <a:lnTo>
                      <a:pt x="1214" y="711"/>
                    </a:lnTo>
                    <a:lnTo>
                      <a:pt x="1444" y="753"/>
                    </a:lnTo>
                    <a:lnTo>
                      <a:pt x="1549" y="753"/>
                    </a:lnTo>
                    <a:lnTo>
                      <a:pt x="1653" y="837"/>
                    </a:lnTo>
                    <a:lnTo>
                      <a:pt x="1737" y="837"/>
                    </a:lnTo>
                    <a:lnTo>
                      <a:pt x="1758" y="879"/>
                    </a:lnTo>
                    <a:lnTo>
                      <a:pt x="1695" y="921"/>
                    </a:lnTo>
                    <a:lnTo>
                      <a:pt x="1570" y="879"/>
                    </a:lnTo>
                    <a:lnTo>
                      <a:pt x="1319" y="858"/>
                    </a:lnTo>
                    <a:lnTo>
                      <a:pt x="1109" y="879"/>
                    </a:lnTo>
                    <a:lnTo>
                      <a:pt x="1026" y="858"/>
                    </a:lnTo>
                    <a:lnTo>
                      <a:pt x="921" y="879"/>
                    </a:lnTo>
                    <a:lnTo>
                      <a:pt x="754" y="1046"/>
                    </a:lnTo>
                    <a:lnTo>
                      <a:pt x="607" y="1193"/>
                    </a:lnTo>
                    <a:lnTo>
                      <a:pt x="628" y="1256"/>
                    </a:lnTo>
                    <a:lnTo>
                      <a:pt x="754" y="1256"/>
                    </a:lnTo>
                    <a:lnTo>
                      <a:pt x="942" y="1297"/>
                    </a:lnTo>
                    <a:lnTo>
                      <a:pt x="1068" y="1276"/>
                    </a:lnTo>
                    <a:lnTo>
                      <a:pt x="1214" y="1276"/>
                    </a:lnTo>
                    <a:lnTo>
                      <a:pt x="1256" y="1339"/>
                    </a:lnTo>
                    <a:lnTo>
                      <a:pt x="1340" y="1381"/>
                    </a:lnTo>
                    <a:lnTo>
                      <a:pt x="1214" y="1486"/>
                    </a:lnTo>
                    <a:lnTo>
                      <a:pt x="1068" y="1486"/>
                    </a:lnTo>
                    <a:lnTo>
                      <a:pt x="963" y="1569"/>
                    </a:lnTo>
                    <a:lnTo>
                      <a:pt x="837" y="1548"/>
                    </a:lnTo>
                    <a:lnTo>
                      <a:pt x="712" y="1465"/>
                    </a:lnTo>
                    <a:lnTo>
                      <a:pt x="503" y="1465"/>
                    </a:lnTo>
                    <a:lnTo>
                      <a:pt x="419" y="1444"/>
                    </a:lnTo>
                    <a:lnTo>
                      <a:pt x="314" y="1465"/>
                    </a:lnTo>
                    <a:lnTo>
                      <a:pt x="84" y="1611"/>
                    </a:lnTo>
                    <a:lnTo>
                      <a:pt x="126" y="1674"/>
                    </a:lnTo>
                    <a:lnTo>
                      <a:pt x="126" y="1800"/>
                    </a:lnTo>
                    <a:lnTo>
                      <a:pt x="0" y="1800"/>
                    </a:lnTo>
                    <a:lnTo>
                      <a:pt x="0" y="1862"/>
                    </a:lnTo>
                    <a:lnTo>
                      <a:pt x="189" y="1988"/>
                    </a:lnTo>
                    <a:lnTo>
                      <a:pt x="314" y="2134"/>
                    </a:lnTo>
                    <a:lnTo>
                      <a:pt x="377" y="2134"/>
                    </a:lnTo>
                    <a:lnTo>
                      <a:pt x="398" y="2030"/>
                    </a:lnTo>
                    <a:lnTo>
                      <a:pt x="482" y="2072"/>
                    </a:lnTo>
                    <a:lnTo>
                      <a:pt x="419" y="2134"/>
                    </a:lnTo>
                    <a:lnTo>
                      <a:pt x="544" y="2239"/>
                    </a:lnTo>
                    <a:lnTo>
                      <a:pt x="544" y="2385"/>
                    </a:lnTo>
                    <a:lnTo>
                      <a:pt x="649" y="2427"/>
                    </a:lnTo>
                    <a:lnTo>
                      <a:pt x="733" y="2344"/>
                    </a:lnTo>
                    <a:lnTo>
                      <a:pt x="733" y="2218"/>
                    </a:lnTo>
                    <a:lnTo>
                      <a:pt x="796" y="2239"/>
                    </a:lnTo>
                    <a:lnTo>
                      <a:pt x="900" y="2239"/>
                    </a:lnTo>
                    <a:lnTo>
                      <a:pt x="837" y="2323"/>
                    </a:lnTo>
                    <a:lnTo>
                      <a:pt x="837" y="2427"/>
                    </a:lnTo>
                    <a:lnTo>
                      <a:pt x="963" y="2511"/>
                    </a:lnTo>
                    <a:lnTo>
                      <a:pt x="1068" y="2490"/>
                    </a:lnTo>
                    <a:lnTo>
                      <a:pt x="1109" y="2406"/>
                    </a:lnTo>
                    <a:lnTo>
                      <a:pt x="1277" y="2323"/>
                    </a:lnTo>
                    <a:lnTo>
                      <a:pt x="1319" y="2197"/>
                    </a:lnTo>
                    <a:lnTo>
                      <a:pt x="1340" y="2176"/>
                    </a:lnTo>
                    <a:lnTo>
                      <a:pt x="1423" y="2281"/>
                    </a:lnTo>
                    <a:lnTo>
                      <a:pt x="1465" y="2197"/>
                    </a:lnTo>
                    <a:lnTo>
                      <a:pt x="1591" y="2176"/>
                    </a:lnTo>
                    <a:lnTo>
                      <a:pt x="1674" y="2176"/>
                    </a:lnTo>
                    <a:lnTo>
                      <a:pt x="1549" y="2281"/>
                    </a:lnTo>
                    <a:lnTo>
                      <a:pt x="1423" y="2344"/>
                    </a:lnTo>
                    <a:lnTo>
                      <a:pt x="1423" y="2448"/>
                    </a:lnTo>
                    <a:lnTo>
                      <a:pt x="1570" y="2511"/>
                    </a:lnTo>
                    <a:lnTo>
                      <a:pt x="1674" y="2490"/>
                    </a:lnTo>
                    <a:lnTo>
                      <a:pt x="1737" y="2532"/>
                    </a:lnTo>
                    <a:lnTo>
                      <a:pt x="1842" y="2511"/>
                    </a:lnTo>
                    <a:lnTo>
                      <a:pt x="1946" y="2490"/>
                    </a:lnTo>
                    <a:lnTo>
                      <a:pt x="2009" y="2406"/>
                    </a:lnTo>
                    <a:lnTo>
                      <a:pt x="2093" y="2490"/>
                    </a:lnTo>
                    <a:lnTo>
                      <a:pt x="2093" y="2553"/>
                    </a:lnTo>
                    <a:lnTo>
                      <a:pt x="2260" y="2553"/>
                    </a:lnTo>
                    <a:lnTo>
                      <a:pt x="2407" y="2490"/>
                    </a:lnTo>
                    <a:lnTo>
                      <a:pt x="2407" y="2553"/>
                    </a:lnTo>
                    <a:lnTo>
                      <a:pt x="2574" y="2553"/>
                    </a:lnTo>
                    <a:lnTo>
                      <a:pt x="2637" y="2490"/>
                    </a:lnTo>
                    <a:lnTo>
                      <a:pt x="2700" y="2532"/>
                    </a:lnTo>
                    <a:lnTo>
                      <a:pt x="2616" y="2595"/>
                    </a:lnTo>
                    <a:lnTo>
                      <a:pt x="2595" y="2657"/>
                    </a:lnTo>
                    <a:lnTo>
                      <a:pt x="2323" y="2657"/>
                    </a:lnTo>
                    <a:lnTo>
                      <a:pt x="2218" y="2741"/>
                    </a:lnTo>
                    <a:lnTo>
                      <a:pt x="2156" y="2720"/>
                    </a:lnTo>
                    <a:lnTo>
                      <a:pt x="2009" y="2720"/>
                    </a:lnTo>
                    <a:lnTo>
                      <a:pt x="1842" y="2657"/>
                    </a:lnTo>
                    <a:lnTo>
                      <a:pt x="1653" y="2657"/>
                    </a:lnTo>
                    <a:lnTo>
                      <a:pt x="1486" y="2741"/>
                    </a:lnTo>
                    <a:lnTo>
                      <a:pt x="1381" y="2741"/>
                    </a:lnTo>
                    <a:lnTo>
                      <a:pt x="1256" y="2720"/>
                    </a:lnTo>
                    <a:lnTo>
                      <a:pt x="1172" y="2762"/>
                    </a:lnTo>
                    <a:lnTo>
                      <a:pt x="1005" y="2720"/>
                    </a:lnTo>
                    <a:lnTo>
                      <a:pt x="837" y="2762"/>
                    </a:lnTo>
                    <a:lnTo>
                      <a:pt x="816" y="2950"/>
                    </a:lnTo>
                    <a:lnTo>
                      <a:pt x="837" y="3034"/>
                    </a:lnTo>
                    <a:lnTo>
                      <a:pt x="796" y="3160"/>
                    </a:lnTo>
                    <a:lnTo>
                      <a:pt x="921" y="3285"/>
                    </a:lnTo>
                    <a:lnTo>
                      <a:pt x="963" y="3390"/>
                    </a:lnTo>
                    <a:lnTo>
                      <a:pt x="1130" y="3432"/>
                    </a:lnTo>
                    <a:lnTo>
                      <a:pt x="1319" y="3494"/>
                    </a:lnTo>
                    <a:lnTo>
                      <a:pt x="1465" y="3494"/>
                    </a:lnTo>
                    <a:lnTo>
                      <a:pt x="1633" y="3452"/>
                    </a:lnTo>
                    <a:lnTo>
                      <a:pt x="1779" y="3452"/>
                    </a:lnTo>
                    <a:lnTo>
                      <a:pt x="1800" y="3536"/>
                    </a:lnTo>
                    <a:lnTo>
                      <a:pt x="1946" y="3536"/>
                    </a:lnTo>
                    <a:lnTo>
                      <a:pt x="2072" y="3473"/>
                    </a:lnTo>
                    <a:lnTo>
                      <a:pt x="2093" y="3473"/>
                    </a:lnTo>
                    <a:lnTo>
                      <a:pt x="2218" y="3452"/>
                    </a:lnTo>
                    <a:lnTo>
                      <a:pt x="2260" y="3369"/>
                    </a:lnTo>
                    <a:lnTo>
                      <a:pt x="2386" y="3369"/>
                    </a:lnTo>
                    <a:lnTo>
                      <a:pt x="2428" y="3348"/>
                    </a:lnTo>
                    <a:lnTo>
                      <a:pt x="2469" y="3243"/>
                    </a:lnTo>
                    <a:lnTo>
                      <a:pt x="2532" y="3222"/>
                    </a:lnTo>
                    <a:lnTo>
                      <a:pt x="2616" y="3222"/>
                    </a:lnTo>
                    <a:lnTo>
                      <a:pt x="2679" y="3139"/>
                    </a:lnTo>
                    <a:lnTo>
                      <a:pt x="2741" y="3180"/>
                    </a:lnTo>
                    <a:lnTo>
                      <a:pt x="2909" y="3180"/>
                    </a:lnTo>
                    <a:lnTo>
                      <a:pt x="2930" y="3222"/>
                    </a:lnTo>
                    <a:lnTo>
                      <a:pt x="3055" y="3222"/>
                    </a:lnTo>
                    <a:lnTo>
                      <a:pt x="3118" y="3160"/>
                    </a:lnTo>
                    <a:lnTo>
                      <a:pt x="3306" y="3076"/>
                    </a:lnTo>
                    <a:lnTo>
                      <a:pt x="3369" y="3076"/>
                    </a:lnTo>
                    <a:lnTo>
                      <a:pt x="3453" y="3055"/>
                    </a:lnTo>
                    <a:lnTo>
                      <a:pt x="3453" y="2971"/>
                    </a:lnTo>
                    <a:lnTo>
                      <a:pt x="3537" y="3013"/>
                    </a:lnTo>
                    <a:lnTo>
                      <a:pt x="3557" y="3076"/>
                    </a:lnTo>
                    <a:lnTo>
                      <a:pt x="3516" y="3160"/>
                    </a:lnTo>
                    <a:lnTo>
                      <a:pt x="3516" y="3222"/>
                    </a:lnTo>
                    <a:lnTo>
                      <a:pt x="3662" y="3264"/>
                    </a:lnTo>
                    <a:lnTo>
                      <a:pt x="3746" y="3243"/>
                    </a:lnTo>
                    <a:lnTo>
                      <a:pt x="3767" y="3160"/>
                    </a:lnTo>
                    <a:lnTo>
                      <a:pt x="3892" y="3118"/>
                    </a:lnTo>
                    <a:lnTo>
                      <a:pt x="3934" y="3118"/>
                    </a:lnTo>
                    <a:lnTo>
                      <a:pt x="3955" y="3180"/>
                    </a:lnTo>
                    <a:lnTo>
                      <a:pt x="3871" y="3264"/>
                    </a:lnTo>
                    <a:lnTo>
                      <a:pt x="3892" y="3348"/>
                    </a:lnTo>
                    <a:lnTo>
                      <a:pt x="4039" y="3390"/>
                    </a:lnTo>
                    <a:lnTo>
                      <a:pt x="4206" y="3369"/>
                    </a:lnTo>
                    <a:lnTo>
                      <a:pt x="4394" y="3285"/>
                    </a:lnTo>
                    <a:lnTo>
                      <a:pt x="4478" y="3285"/>
                    </a:lnTo>
                    <a:lnTo>
                      <a:pt x="4583" y="3264"/>
                    </a:lnTo>
                    <a:lnTo>
                      <a:pt x="4666" y="3327"/>
                    </a:lnTo>
                    <a:lnTo>
                      <a:pt x="4708" y="3285"/>
                    </a:lnTo>
                    <a:lnTo>
                      <a:pt x="4708" y="3243"/>
                    </a:lnTo>
                    <a:lnTo>
                      <a:pt x="4771" y="3222"/>
                    </a:lnTo>
                    <a:lnTo>
                      <a:pt x="4834" y="3222"/>
                    </a:lnTo>
                    <a:lnTo>
                      <a:pt x="4876" y="3139"/>
                    </a:lnTo>
                    <a:lnTo>
                      <a:pt x="4876" y="3055"/>
                    </a:lnTo>
                    <a:lnTo>
                      <a:pt x="4980" y="2971"/>
                    </a:lnTo>
                    <a:lnTo>
                      <a:pt x="5085" y="2971"/>
                    </a:lnTo>
                    <a:lnTo>
                      <a:pt x="5190" y="2804"/>
                    </a:lnTo>
                    <a:lnTo>
                      <a:pt x="5190" y="2720"/>
                    </a:lnTo>
                    <a:lnTo>
                      <a:pt x="5210" y="2657"/>
                    </a:lnTo>
                    <a:lnTo>
                      <a:pt x="5294" y="2657"/>
                    </a:lnTo>
                    <a:lnTo>
                      <a:pt x="5399" y="2616"/>
                    </a:lnTo>
                    <a:lnTo>
                      <a:pt x="5524" y="2490"/>
                    </a:lnTo>
                    <a:lnTo>
                      <a:pt x="5650" y="2218"/>
                    </a:lnTo>
                    <a:lnTo>
                      <a:pt x="5713" y="2072"/>
                    </a:lnTo>
                    <a:lnTo>
                      <a:pt x="5650" y="1967"/>
                    </a:lnTo>
                    <a:lnTo>
                      <a:pt x="5566" y="1779"/>
                    </a:lnTo>
                    <a:lnTo>
                      <a:pt x="5441" y="1695"/>
                    </a:lnTo>
                    <a:lnTo>
                      <a:pt x="5357" y="1695"/>
                    </a:lnTo>
                    <a:lnTo>
                      <a:pt x="5190" y="1820"/>
                    </a:lnTo>
                    <a:lnTo>
                      <a:pt x="5190" y="1925"/>
                    </a:lnTo>
                    <a:lnTo>
                      <a:pt x="5106" y="2072"/>
                    </a:lnTo>
                    <a:lnTo>
                      <a:pt x="5127" y="2092"/>
                    </a:lnTo>
                    <a:lnTo>
                      <a:pt x="5106" y="2134"/>
                    </a:lnTo>
                    <a:lnTo>
                      <a:pt x="5022" y="2134"/>
                    </a:lnTo>
                    <a:lnTo>
                      <a:pt x="4918" y="2239"/>
                    </a:lnTo>
                    <a:lnTo>
                      <a:pt x="4897" y="2197"/>
                    </a:lnTo>
                    <a:lnTo>
                      <a:pt x="4980" y="2009"/>
                    </a:lnTo>
                    <a:lnTo>
                      <a:pt x="5001" y="1883"/>
                    </a:lnTo>
                    <a:lnTo>
                      <a:pt x="4834" y="1800"/>
                    </a:lnTo>
                    <a:lnTo>
                      <a:pt x="4771" y="1820"/>
                    </a:lnTo>
                    <a:lnTo>
                      <a:pt x="4687" y="1904"/>
                    </a:lnTo>
                    <a:lnTo>
                      <a:pt x="4499" y="2009"/>
                    </a:lnTo>
                    <a:lnTo>
                      <a:pt x="4457" y="2113"/>
                    </a:lnTo>
                    <a:lnTo>
                      <a:pt x="4394" y="2030"/>
                    </a:lnTo>
                    <a:lnTo>
                      <a:pt x="4415" y="1925"/>
                    </a:lnTo>
                    <a:lnTo>
                      <a:pt x="4583" y="1800"/>
                    </a:lnTo>
                    <a:lnTo>
                      <a:pt x="4771" y="1695"/>
                    </a:lnTo>
                    <a:lnTo>
                      <a:pt x="4834" y="1569"/>
                    </a:lnTo>
                    <a:lnTo>
                      <a:pt x="4813" y="1507"/>
                    </a:lnTo>
                    <a:lnTo>
                      <a:pt x="4666" y="1507"/>
                    </a:lnTo>
                    <a:lnTo>
                      <a:pt x="4562" y="1548"/>
                    </a:lnTo>
                    <a:lnTo>
                      <a:pt x="4499" y="1548"/>
                    </a:lnTo>
                    <a:lnTo>
                      <a:pt x="4499" y="1486"/>
                    </a:lnTo>
                    <a:lnTo>
                      <a:pt x="4583" y="1402"/>
                    </a:lnTo>
                    <a:lnTo>
                      <a:pt x="4771" y="1276"/>
                    </a:lnTo>
                    <a:lnTo>
                      <a:pt x="4813" y="1276"/>
                    </a:lnTo>
                    <a:lnTo>
                      <a:pt x="4876" y="1235"/>
                    </a:lnTo>
                    <a:lnTo>
                      <a:pt x="4876" y="942"/>
                    </a:lnTo>
                    <a:lnTo>
                      <a:pt x="4834" y="921"/>
                    </a:lnTo>
                    <a:lnTo>
                      <a:pt x="4834" y="753"/>
                    </a:lnTo>
                    <a:lnTo>
                      <a:pt x="4876" y="649"/>
                    </a:lnTo>
                    <a:lnTo>
                      <a:pt x="4876" y="565"/>
                    </a:lnTo>
                    <a:lnTo>
                      <a:pt x="4938" y="502"/>
                    </a:lnTo>
                    <a:lnTo>
                      <a:pt x="5022" y="502"/>
                    </a:lnTo>
                    <a:lnTo>
                      <a:pt x="5085" y="419"/>
                    </a:lnTo>
                    <a:lnTo>
                      <a:pt x="5022" y="335"/>
                    </a:lnTo>
                    <a:lnTo>
                      <a:pt x="5043" y="251"/>
                    </a:lnTo>
                    <a:lnTo>
                      <a:pt x="4897" y="188"/>
                    </a:lnTo>
                    <a:lnTo>
                      <a:pt x="4813" y="188"/>
                    </a:lnTo>
                    <a:lnTo>
                      <a:pt x="4562" y="419"/>
                    </a:lnTo>
                    <a:lnTo>
                      <a:pt x="4415" y="460"/>
                    </a:lnTo>
                    <a:lnTo>
                      <a:pt x="4374" y="565"/>
                    </a:lnTo>
                    <a:lnTo>
                      <a:pt x="4394" y="628"/>
                    </a:lnTo>
                    <a:lnTo>
                      <a:pt x="4290" y="628"/>
                    </a:lnTo>
                    <a:lnTo>
                      <a:pt x="4248" y="607"/>
                    </a:lnTo>
                    <a:lnTo>
                      <a:pt x="4143" y="649"/>
                    </a:lnTo>
                    <a:lnTo>
                      <a:pt x="4039" y="816"/>
                    </a:lnTo>
                    <a:lnTo>
                      <a:pt x="4081" y="942"/>
                    </a:lnTo>
                    <a:lnTo>
                      <a:pt x="4081" y="1067"/>
                    </a:lnTo>
                    <a:lnTo>
                      <a:pt x="4143" y="1130"/>
                    </a:lnTo>
                    <a:lnTo>
                      <a:pt x="4206" y="1297"/>
                    </a:lnTo>
                    <a:lnTo>
                      <a:pt x="4143" y="1465"/>
                    </a:lnTo>
                    <a:lnTo>
                      <a:pt x="4039" y="1465"/>
                    </a:lnTo>
                    <a:lnTo>
                      <a:pt x="3871" y="1507"/>
                    </a:lnTo>
                    <a:lnTo>
                      <a:pt x="3788" y="1507"/>
                    </a:lnTo>
                    <a:lnTo>
                      <a:pt x="3746" y="1569"/>
                    </a:lnTo>
                    <a:lnTo>
                      <a:pt x="3788" y="1674"/>
                    </a:lnTo>
                    <a:lnTo>
                      <a:pt x="3788" y="1758"/>
                    </a:lnTo>
                    <a:lnTo>
                      <a:pt x="3892" y="1883"/>
                    </a:lnTo>
                    <a:lnTo>
                      <a:pt x="3955" y="2072"/>
                    </a:lnTo>
                    <a:lnTo>
                      <a:pt x="3767" y="2134"/>
                    </a:lnTo>
                    <a:lnTo>
                      <a:pt x="3788" y="2197"/>
                    </a:lnTo>
                    <a:lnTo>
                      <a:pt x="3829" y="2239"/>
                    </a:lnTo>
                    <a:lnTo>
                      <a:pt x="3746" y="2281"/>
                    </a:lnTo>
                    <a:lnTo>
                      <a:pt x="3662" y="2134"/>
                    </a:lnTo>
                    <a:lnTo>
                      <a:pt x="3453" y="2092"/>
                    </a:lnTo>
                    <a:lnTo>
                      <a:pt x="3411" y="2113"/>
                    </a:lnTo>
                    <a:lnTo>
                      <a:pt x="3265" y="2092"/>
                    </a:lnTo>
                    <a:lnTo>
                      <a:pt x="3244" y="2009"/>
                    </a:lnTo>
                    <a:lnTo>
                      <a:pt x="3202" y="1967"/>
                    </a:lnTo>
                    <a:lnTo>
                      <a:pt x="3118" y="2030"/>
                    </a:lnTo>
                    <a:lnTo>
                      <a:pt x="2993" y="2092"/>
                    </a:lnTo>
                    <a:lnTo>
                      <a:pt x="2930" y="2030"/>
                    </a:lnTo>
                    <a:lnTo>
                      <a:pt x="2930" y="1820"/>
                    </a:lnTo>
                    <a:lnTo>
                      <a:pt x="3034" y="1758"/>
                    </a:lnTo>
                    <a:lnTo>
                      <a:pt x="3118" y="1507"/>
                    </a:lnTo>
                    <a:lnTo>
                      <a:pt x="3034" y="1507"/>
                    </a:lnTo>
                    <a:lnTo>
                      <a:pt x="2909" y="1465"/>
                    </a:lnTo>
                    <a:lnTo>
                      <a:pt x="2804" y="1486"/>
                    </a:lnTo>
                    <a:lnTo>
                      <a:pt x="2783" y="1402"/>
                    </a:lnTo>
                    <a:lnTo>
                      <a:pt x="2888" y="1381"/>
                    </a:lnTo>
                    <a:lnTo>
                      <a:pt x="2993" y="1402"/>
                    </a:lnTo>
                    <a:lnTo>
                      <a:pt x="3034" y="1339"/>
                    </a:lnTo>
                    <a:lnTo>
                      <a:pt x="3013" y="1088"/>
                    </a:lnTo>
                    <a:lnTo>
                      <a:pt x="2909" y="963"/>
                    </a:lnTo>
                    <a:lnTo>
                      <a:pt x="2951" y="879"/>
                    </a:lnTo>
                    <a:lnTo>
                      <a:pt x="3013" y="858"/>
                    </a:lnTo>
                    <a:lnTo>
                      <a:pt x="3034" y="774"/>
                    </a:lnTo>
                    <a:lnTo>
                      <a:pt x="2951" y="711"/>
                    </a:lnTo>
                    <a:lnTo>
                      <a:pt x="2951" y="649"/>
                    </a:lnTo>
                    <a:lnTo>
                      <a:pt x="2909" y="565"/>
                    </a:lnTo>
                    <a:lnTo>
                      <a:pt x="2825" y="565"/>
                    </a:lnTo>
                    <a:lnTo>
                      <a:pt x="2783" y="523"/>
                    </a:lnTo>
                    <a:lnTo>
                      <a:pt x="2700" y="565"/>
                    </a:lnTo>
                    <a:lnTo>
                      <a:pt x="2490" y="565"/>
                    </a:lnTo>
                    <a:lnTo>
                      <a:pt x="2428" y="502"/>
                    </a:lnTo>
                    <a:lnTo>
                      <a:pt x="2532" y="335"/>
                    </a:lnTo>
                    <a:lnTo>
                      <a:pt x="2616" y="293"/>
                    </a:lnTo>
                    <a:lnTo>
                      <a:pt x="2574" y="126"/>
                    </a:lnTo>
                    <a:lnTo>
                      <a:pt x="2469" y="21"/>
                    </a:lnTo>
                    <a:lnTo>
                      <a:pt x="2281" y="21"/>
                    </a:lnTo>
                    <a:lnTo>
                      <a:pt x="21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062;p94">
                <a:extLst>
                  <a:ext uri="{FF2B5EF4-FFF2-40B4-BE49-F238E27FC236}">
                    <a16:creationId xmlns:a16="http://schemas.microsoft.com/office/drawing/2014/main" id="{987BCE36-B7A9-41B6-990D-00B024BAC3E4}"/>
                  </a:ext>
                </a:extLst>
              </p:cNvPr>
              <p:cNvSpPr/>
              <p:nvPr/>
            </p:nvSpPr>
            <p:spPr>
              <a:xfrm>
                <a:off x="2638000" y="1637900"/>
                <a:ext cx="69075" cy="67500"/>
              </a:xfrm>
              <a:custGeom>
                <a:avLst/>
                <a:gdLst/>
                <a:ahLst/>
                <a:cxnLst/>
                <a:rect l="l" t="t" r="r" b="b"/>
                <a:pathLst>
                  <a:path w="2763" h="2700" extrusionOk="0">
                    <a:moveTo>
                      <a:pt x="1884" y="1"/>
                    </a:moveTo>
                    <a:lnTo>
                      <a:pt x="1758" y="84"/>
                    </a:lnTo>
                    <a:lnTo>
                      <a:pt x="1654" y="84"/>
                    </a:lnTo>
                    <a:lnTo>
                      <a:pt x="1612" y="126"/>
                    </a:lnTo>
                    <a:lnTo>
                      <a:pt x="1507" y="126"/>
                    </a:lnTo>
                    <a:lnTo>
                      <a:pt x="1423" y="189"/>
                    </a:lnTo>
                    <a:lnTo>
                      <a:pt x="1423" y="335"/>
                    </a:lnTo>
                    <a:lnTo>
                      <a:pt x="1403" y="398"/>
                    </a:lnTo>
                    <a:lnTo>
                      <a:pt x="1423" y="545"/>
                    </a:lnTo>
                    <a:lnTo>
                      <a:pt x="1528" y="649"/>
                    </a:lnTo>
                    <a:lnTo>
                      <a:pt x="1549" y="733"/>
                    </a:lnTo>
                    <a:lnTo>
                      <a:pt x="1549" y="733"/>
                    </a:lnTo>
                    <a:lnTo>
                      <a:pt x="1444" y="691"/>
                    </a:lnTo>
                    <a:lnTo>
                      <a:pt x="1361" y="691"/>
                    </a:lnTo>
                    <a:lnTo>
                      <a:pt x="1340" y="733"/>
                    </a:lnTo>
                    <a:lnTo>
                      <a:pt x="1528" y="858"/>
                    </a:lnTo>
                    <a:lnTo>
                      <a:pt x="1528" y="963"/>
                    </a:lnTo>
                    <a:lnTo>
                      <a:pt x="1423" y="1005"/>
                    </a:lnTo>
                    <a:lnTo>
                      <a:pt x="1403" y="1151"/>
                    </a:lnTo>
                    <a:lnTo>
                      <a:pt x="1444" y="1235"/>
                    </a:lnTo>
                    <a:lnTo>
                      <a:pt x="1340" y="1319"/>
                    </a:lnTo>
                    <a:lnTo>
                      <a:pt x="1235" y="1256"/>
                    </a:lnTo>
                    <a:lnTo>
                      <a:pt x="1235" y="1214"/>
                    </a:lnTo>
                    <a:lnTo>
                      <a:pt x="1256" y="1110"/>
                    </a:lnTo>
                    <a:lnTo>
                      <a:pt x="1235" y="796"/>
                    </a:lnTo>
                    <a:lnTo>
                      <a:pt x="1151" y="712"/>
                    </a:lnTo>
                    <a:lnTo>
                      <a:pt x="1131" y="628"/>
                    </a:lnTo>
                    <a:lnTo>
                      <a:pt x="1151" y="586"/>
                    </a:lnTo>
                    <a:lnTo>
                      <a:pt x="1151" y="482"/>
                    </a:lnTo>
                    <a:lnTo>
                      <a:pt x="1110" y="419"/>
                    </a:lnTo>
                    <a:lnTo>
                      <a:pt x="1089" y="314"/>
                    </a:lnTo>
                    <a:lnTo>
                      <a:pt x="1026" y="273"/>
                    </a:lnTo>
                    <a:lnTo>
                      <a:pt x="900" y="314"/>
                    </a:lnTo>
                    <a:lnTo>
                      <a:pt x="879" y="377"/>
                    </a:lnTo>
                    <a:lnTo>
                      <a:pt x="775" y="461"/>
                    </a:lnTo>
                    <a:lnTo>
                      <a:pt x="733" y="524"/>
                    </a:lnTo>
                    <a:lnTo>
                      <a:pt x="796" y="566"/>
                    </a:lnTo>
                    <a:lnTo>
                      <a:pt x="838" y="566"/>
                    </a:lnTo>
                    <a:lnTo>
                      <a:pt x="900" y="628"/>
                    </a:lnTo>
                    <a:lnTo>
                      <a:pt x="796" y="670"/>
                    </a:lnTo>
                    <a:lnTo>
                      <a:pt x="775" y="733"/>
                    </a:lnTo>
                    <a:lnTo>
                      <a:pt x="670" y="796"/>
                    </a:lnTo>
                    <a:lnTo>
                      <a:pt x="628" y="942"/>
                    </a:lnTo>
                    <a:lnTo>
                      <a:pt x="733" y="984"/>
                    </a:lnTo>
                    <a:lnTo>
                      <a:pt x="733" y="1026"/>
                    </a:lnTo>
                    <a:lnTo>
                      <a:pt x="607" y="1068"/>
                    </a:lnTo>
                    <a:lnTo>
                      <a:pt x="587" y="1172"/>
                    </a:lnTo>
                    <a:lnTo>
                      <a:pt x="628" y="1256"/>
                    </a:lnTo>
                    <a:lnTo>
                      <a:pt x="670" y="1361"/>
                    </a:lnTo>
                    <a:lnTo>
                      <a:pt x="607" y="1423"/>
                    </a:lnTo>
                    <a:lnTo>
                      <a:pt x="566" y="1382"/>
                    </a:lnTo>
                    <a:lnTo>
                      <a:pt x="566" y="1235"/>
                    </a:lnTo>
                    <a:lnTo>
                      <a:pt x="503" y="1214"/>
                    </a:lnTo>
                    <a:lnTo>
                      <a:pt x="503" y="1110"/>
                    </a:lnTo>
                    <a:lnTo>
                      <a:pt x="461" y="1130"/>
                    </a:lnTo>
                    <a:lnTo>
                      <a:pt x="294" y="1130"/>
                    </a:lnTo>
                    <a:lnTo>
                      <a:pt x="273" y="1214"/>
                    </a:lnTo>
                    <a:lnTo>
                      <a:pt x="335" y="1256"/>
                    </a:lnTo>
                    <a:lnTo>
                      <a:pt x="252" y="1298"/>
                    </a:lnTo>
                    <a:lnTo>
                      <a:pt x="168" y="1235"/>
                    </a:lnTo>
                    <a:lnTo>
                      <a:pt x="84" y="1298"/>
                    </a:lnTo>
                    <a:lnTo>
                      <a:pt x="1" y="1256"/>
                    </a:lnTo>
                    <a:lnTo>
                      <a:pt x="1" y="1402"/>
                    </a:lnTo>
                    <a:lnTo>
                      <a:pt x="63" y="1444"/>
                    </a:lnTo>
                    <a:lnTo>
                      <a:pt x="147" y="1444"/>
                    </a:lnTo>
                    <a:lnTo>
                      <a:pt x="189" y="1465"/>
                    </a:lnTo>
                    <a:lnTo>
                      <a:pt x="252" y="1444"/>
                    </a:lnTo>
                    <a:lnTo>
                      <a:pt x="356" y="1444"/>
                    </a:lnTo>
                    <a:lnTo>
                      <a:pt x="419" y="1465"/>
                    </a:lnTo>
                    <a:lnTo>
                      <a:pt x="503" y="1444"/>
                    </a:lnTo>
                    <a:lnTo>
                      <a:pt x="628" y="1507"/>
                    </a:lnTo>
                    <a:lnTo>
                      <a:pt x="796" y="1465"/>
                    </a:lnTo>
                    <a:lnTo>
                      <a:pt x="879" y="1528"/>
                    </a:lnTo>
                    <a:lnTo>
                      <a:pt x="984" y="1528"/>
                    </a:lnTo>
                    <a:lnTo>
                      <a:pt x="1444" y="1612"/>
                    </a:lnTo>
                    <a:lnTo>
                      <a:pt x="1507" y="1654"/>
                    </a:lnTo>
                    <a:lnTo>
                      <a:pt x="1423" y="1695"/>
                    </a:lnTo>
                    <a:lnTo>
                      <a:pt x="1298" y="1674"/>
                    </a:lnTo>
                    <a:lnTo>
                      <a:pt x="1151" y="1674"/>
                    </a:lnTo>
                    <a:lnTo>
                      <a:pt x="1047" y="1737"/>
                    </a:lnTo>
                    <a:lnTo>
                      <a:pt x="879" y="1758"/>
                    </a:lnTo>
                    <a:lnTo>
                      <a:pt x="921" y="1758"/>
                    </a:lnTo>
                    <a:lnTo>
                      <a:pt x="984" y="1800"/>
                    </a:lnTo>
                    <a:lnTo>
                      <a:pt x="921" y="1842"/>
                    </a:lnTo>
                    <a:lnTo>
                      <a:pt x="754" y="1779"/>
                    </a:lnTo>
                    <a:lnTo>
                      <a:pt x="670" y="1758"/>
                    </a:lnTo>
                    <a:lnTo>
                      <a:pt x="587" y="1800"/>
                    </a:lnTo>
                    <a:lnTo>
                      <a:pt x="607" y="1863"/>
                    </a:lnTo>
                    <a:lnTo>
                      <a:pt x="587" y="1905"/>
                    </a:lnTo>
                    <a:lnTo>
                      <a:pt x="524" y="1863"/>
                    </a:lnTo>
                    <a:lnTo>
                      <a:pt x="482" y="1863"/>
                    </a:lnTo>
                    <a:lnTo>
                      <a:pt x="503" y="1905"/>
                    </a:lnTo>
                    <a:lnTo>
                      <a:pt x="503" y="1967"/>
                    </a:lnTo>
                    <a:lnTo>
                      <a:pt x="566" y="2009"/>
                    </a:lnTo>
                    <a:lnTo>
                      <a:pt x="649" y="2051"/>
                    </a:lnTo>
                    <a:lnTo>
                      <a:pt x="607" y="2114"/>
                    </a:lnTo>
                    <a:lnTo>
                      <a:pt x="670" y="2198"/>
                    </a:lnTo>
                    <a:lnTo>
                      <a:pt x="607" y="2198"/>
                    </a:lnTo>
                    <a:lnTo>
                      <a:pt x="566" y="2114"/>
                    </a:lnTo>
                    <a:lnTo>
                      <a:pt x="503" y="2114"/>
                    </a:lnTo>
                    <a:lnTo>
                      <a:pt x="461" y="2218"/>
                    </a:lnTo>
                    <a:lnTo>
                      <a:pt x="461" y="2281"/>
                    </a:lnTo>
                    <a:lnTo>
                      <a:pt x="440" y="2323"/>
                    </a:lnTo>
                    <a:lnTo>
                      <a:pt x="440" y="2428"/>
                    </a:lnTo>
                    <a:lnTo>
                      <a:pt x="503" y="2491"/>
                    </a:lnTo>
                    <a:lnTo>
                      <a:pt x="607" y="2491"/>
                    </a:lnTo>
                    <a:lnTo>
                      <a:pt x="670" y="2532"/>
                    </a:lnTo>
                    <a:lnTo>
                      <a:pt x="712" y="2532"/>
                    </a:lnTo>
                    <a:lnTo>
                      <a:pt x="775" y="2470"/>
                    </a:lnTo>
                    <a:lnTo>
                      <a:pt x="900" y="2407"/>
                    </a:lnTo>
                    <a:lnTo>
                      <a:pt x="817" y="2511"/>
                    </a:lnTo>
                    <a:lnTo>
                      <a:pt x="859" y="2595"/>
                    </a:lnTo>
                    <a:lnTo>
                      <a:pt x="921" y="2595"/>
                    </a:lnTo>
                    <a:lnTo>
                      <a:pt x="1005" y="2511"/>
                    </a:lnTo>
                    <a:lnTo>
                      <a:pt x="1026" y="2574"/>
                    </a:lnTo>
                    <a:lnTo>
                      <a:pt x="1068" y="2679"/>
                    </a:lnTo>
                    <a:lnTo>
                      <a:pt x="1382" y="2700"/>
                    </a:lnTo>
                    <a:lnTo>
                      <a:pt x="1444" y="2595"/>
                    </a:lnTo>
                    <a:lnTo>
                      <a:pt x="1423" y="2511"/>
                    </a:lnTo>
                    <a:lnTo>
                      <a:pt x="1444" y="2407"/>
                    </a:lnTo>
                    <a:lnTo>
                      <a:pt x="1507" y="2365"/>
                    </a:lnTo>
                    <a:lnTo>
                      <a:pt x="1528" y="2407"/>
                    </a:lnTo>
                    <a:lnTo>
                      <a:pt x="1528" y="2511"/>
                    </a:lnTo>
                    <a:lnTo>
                      <a:pt x="1570" y="2616"/>
                    </a:lnTo>
                    <a:lnTo>
                      <a:pt x="1612" y="2574"/>
                    </a:lnTo>
                    <a:lnTo>
                      <a:pt x="1612" y="2470"/>
                    </a:lnTo>
                    <a:lnTo>
                      <a:pt x="1612" y="2407"/>
                    </a:lnTo>
                    <a:lnTo>
                      <a:pt x="1654" y="2323"/>
                    </a:lnTo>
                    <a:lnTo>
                      <a:pt x="1675" y="2281"/>
                    </a:lnTo>
                    <a:lnTo>
                      <a:pt x="1570" y="2302"/>
                    </a:lnTo>
                    <a:lnTo>
                      <a:pt x="1486" y="2344"/>
                    </a:lnTo>
                    <a:lnTo>
                      <a:pt x="1528" y="2239"/>
                    </a:lnTo>
                    <a:lnTo>
                      <a:pt x="1633" y="2198"/>
                    </a:lnTo>
                    <a:lnTo>
                      <a:pt x="1695" y="2135"/>
                    </a:lnTo>
                    <a:lnTo>
                      <a:pt x="1758" y="2072"/>
                    </a:lnTo>
                    <a:lnTo>
                      <a:pt x="1758" y="1988"/>
                    </a:lnTo>
                    <a:lnTo>
                      <a:pt x="1821" y="1967"/>
                    </a:lnTo>
                    <a:lnTo>
                      <a:pt x="1905" y="1988"/>
                    </a:lnTo>
                    <a:lnTo>
                      <a:pt x="1905" y="2072"/>
                    </a:lnTo>
                    <a:lnTo>
                      <a:pt x="1905" y="2156"/>
                    </a:lnTo>
                    <a:lnTo>
                      <a:pt x="1947" y="2093"/>
                    </a:lnTo>
                    <a:lnTo>
                      <a:pt x="2072" y="1926"/>
                    </a:lnTo>
                    <a:lnTo>
                      <a:pt x="2072" y="1863"/>
                    </a:lnTo>
                    <a:lnTo>
                      <a:pt x="1947" y="1779"/>
                    </a:lnTo>
                    <a:lnTo>
                      <a:pt x="1947" y="1737"/>
                    </a:lnTo>
                    <a:lnTo>
                      <a:pt x="1988" y="1674"/>
                    </a:lnTo>
                    <a:lnTo>
                      <a:pt x="2051" y="1716"/>
                    </a:lnTo>
                    <a:lnTo>
                      <a:pt x="2135" y="1716"/>
                    </a:lnTo>
                    <a:lnTo>
                      <a:pt x="2156" y="1612"/>
                    </a:lnTo>
                    <a:lnTo>
                      <a:pt x="2156" y="1549"/>
                    </a:lnTo>
                    <a:lnTo>
                      <a:pt x="2260" y="1423"/>
                    </a:lnTo>
                    <a:lnTo>
                      <a:pt x="2281" y="1340"/>
                    </a:lnTo>
                    <a:lnTo>
                      <a:pt x="2407" y="1214"/>
                    </a:lnTo>
                    <a:lnTo>
                      <a:pt x="2511" y="1151"/>
                    </a:lnTo>
                    <a:lnTo>
                      <a:pt x="2553" y="1089"/>
                    </a:lnTo>
                    <a:lnTo>
                      <a:pt x="2511" y="942"/>
                    </a:lnTo>
                    <a:lnTo>
                      <a:pt x="2616" y="775"/>
                    </a:lnTo>
                    <a:lnTo>
                      <a:pt x="2742" y="691"/>
                    </a:lnTo>
                    <a:lnTo>
                      <a:pt x="2763" y="586"/>
                    </a:lnTo>
                    <a:lnTo>
                      <a:pt x="2700" y="482"/>
                    </a:lnTo>
                    <a:lnTo>
                      <a:pt x="2595" y="461"/>
                    </a:lnTo>
                    <a:lnTo>
                      <a:pt x="2553" y="356"/>
                    </a:lnTo>
                    <a:lnTo>
                      <a:pt x="2595" y="356"/>
                    </a:lnTo>
                    <a:lnTo>
                      <a:pt x="2616" y="294"/>
                    </a:lnTo>
                    <a:lnTo>
                      <a:pt x="2595" y="252"/>
                    </a:lnTo>
                    <a:lnTo>
                      <a:pt x="2616" y="168"/>
                    </a:lnTo>
                    <a:lnTo>
                      <a:pt x="2595" y="84"/>
                    </a:lnTo>
                    <a:lnTo>
                      <a:pt x="2511" y="84"/>
                    </a:lnTo>
                    <a:lnTo>
                      <a:pt x="2553" y="147"/>
                    </a:lnTo>
                    <a:lnTo>
                      <a:pt x="2553" y="252"/>
                    </a:lnTo>
                    <a:lnTo>
                      <a:pt x="2470" y="273"/>
                    </a:lnTo>
                    <a:lnTo>
                      <a:pt x="2386" y="189"/>
                    </a:lnTo>
                    <a:lnTo>
                      <a:pt x="2302" y="273"/>
                    </a:lnTo>
                    <a:lnTo>
                      <a:pt x="2302" y="461"/>
                    </a:lnTo>
                    <a:lnTo>
                      <a:pt x="2260" y="503"/>
                    </a:lnTo>
                    <a:lnTo>
                      <a:pt x="2198" y="503"/>
                    </a:lnTo>
                    <a:lnTo>
                      <a:pt x="2156" y="566"/>
                    </a:lnTo>
                    <a:lnTo>
                      <a:pt x="2093" y="566"/>
                    </a:lnTo>
                    <a:lnTo>
                      <a:pt x="2093" y="482"/>
                    </a:lnTo>
                    <a:lnTo>
                      <a:pt x="2177" y="398"/>
                    </a:lnTo>
                    <a:lnTo>
                      <a:pt x="2219" y="168"/>
                    </a:lnTo>
                    <a:lnTo>
                      <a:pt x="2156" y="105"/>
                    </a:lnTo>
                    <a:lnTo>
                      <a:pt x="2072" y="126"/>
                    </a:lnTo>
                    <a:lnTo>
                      <a:pt x="1988" y="84"/>
                    </a:lnTo>
                    <a:lnTo>
                      <a:pt x="196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063;p94">
                <a:extLst>
                  <a:ext uri="{FF2B5EF4-FFF2-40B4-BE49-F238E27FC236}">
                    <a16:creationId xmlns:a16="http://schemas.microsoft.com/office/drawing/2014/main" id="{FA45DB8E-2418-4DD2-9311-EA31D3BFBCBA}"/>
                  </a:ext>
                </a:extLst>
              </p:cNvPr>
              <p:cNvSpPr/>
              <p:nvPr/>
            </p:nvSpPr>
            <p:spPr>
              <a:xfrm>
                <a:off x="2686125" y="1510800"/>
                <a:ext cx="62275" cy="87900"/>
              </a:xfrm>
              <a:custGeom>
                <a:avLst/>
                <a:gdLst/>
                <a:ahLst/>
                <a:cxnLst/>
                <a:rect l="l" t="t" r="r" b="b"/>
                <a:pathLst>
                  <a:path w="2491" h="3516" extrusionOk="0">
                    <a:moveTo>
                      <a:pt x="1026" y="0"/>
                    </a:moveTo>
                    <a:lnTo>
                      <a:pt x="921" y="63"/>
                    </a:lnTo>
                    <a:lnTo>
                      <a:pt x="879" y="147"/>
                    </a:lnTo>
                    <a:lnTo>
                      <a:pt x="754" y="230"/>
                    </a:lnTo>
                    <a:lnTo>
                      <a:pt x="733" y="335"/>
                    </a:lnTo>
                    <a:lnTo>
                      <a:pt x="607" y="481"/>
                    </a:lnTo>
                    <a:lnTo>
                      <a:pt x="607" y="586"/>
                    </a:lnTo>
                    <a:lnTo>
                      <a:pt x="712" y="649"/>
                    </a:lnTo>
                    <a:lnTo>
                      <a:pt x="754" y="586"/>
                    </a:lnTo>
                    <a:lnTo>
                      <a:pt x="879" y="565"/>
                    </a:lnTo>
                    <a:lnTo>
                      <a:pt x="921" y="628"/>
                    </a:lnTo>
                    <a:lnTo>
                      <a:pt x="775" y="753"/>
                    </a:lnTo>
                    <a:lnTo>
                      <a:pt x="649" y="837"/>
                    </a:lnTo>
                    <a:lnTo>
                      <a:pt x="545" y="984"/>
                    </a:lnTo>
                    <a:lnTo>
                      <a:pt x="545" y="1046"/>
                    </a:lnTo>
                    <a:lnTo>
                      <a:pt x="712" y="963"/>
                    </a:lnTo>
                    <a:lnTo>
                      <a:pt x="858" y="837"/>
                    </a:lnTo>
                    <a:lnTo>
                      <a:pt x="942" y="837"/>
                    </a:lnTo>
                    <a:lnTo>
                      <a:pt x="1026" y="774"/>
                    </a:lnTo>
                    <a:lnTo>
                      <a:pt x="1068" y="858"/>
                    </a:lnTo>
                    <a:lnTo>
                      <a:pt x="1047" y="984"/>
                    </a:lnTo>
                    <a:lnTo>
                      <a:pt x="963" y="984"/>
                    </a:lnTo>
                    <a:lnTo>
                      <a:pt x="838" y="1109"/>
                    </a:lnTo>
                    <a:lnTo>
                      <a:pt x="775" y="1193"/>
                    </a:lnTo>
                    <a:lnTo>
                      <a:pt x="838" y="1276"/>
                    </a:lnTo>
                    <a:lnTo>
                      <a:pt x="984" y="1256"/>
                    </a:lnTo>
                    <a:lnTo>
                      <a:pt x="1089" y="1297"/>
                    </a:lnTo>
                    <a:lnTo>
                      <a:pt x="963" y="1381"/>
                    </a:lnTo>
                    <a:lnTo>
                      <a:pt x="817" y="1465"/>
                    </a:lnTo>
                    <a:lnTo>
                      <a:pt x="712" y="1402"/>
                    </a:lnTo>
                    <a:lnTo>
                      <a:pt x="712" y="1486"/>
                    </a:lnTo>
                    <a:lnTo>
                      <a:pt x="838" y="1528"/>
                    </a:lnTo>
                    <a:lnTo>
                      <a:pt x="838" y="1590"/>
                    </a:lnTo>
                    <a:lnTo>
                      <a:pt x="649" y="1779"/>
                    </a:lnTo>
                    <a:lnTo>
                      <a:pt x="607" y="1779"/>
                    </a:lnTo>
                    <a:lnTo>
                      <a:pt x="545" y="1611"/>
                    </a:lnTo>
                    <a:lnTo>
                      <a:pt x="440" y="1569"/>
                    </a:lnTo>
                    <a:lnTo>
                      <a:pt x="335" y="1423"/>
                    </a:lnTo>
                    <a:lnTo>
                      <a:pt x="126" y="1528"/>
                    </a:lnTo>
                    <a:lnTo>
                      <a:pt x="126" y="1590"/>
                    </a:lnTo>
                    <a:lnTo>
                      <a:pt x="1" y="1800"/>
                    </a:lnTo>
                    <a:lnTo>
                      <a:pt x="105" y="1925"/>
                    </a:lnTo>
                    <a:lnTo>
                      <a:pt x="105" y="2051"/>
                    </a:lnTo>
                    <a:lnTo>
                      <a:pt x="189" y="2093"/>
                    </a:lnTo>
                    <a:lnTo>
                      <a:pt x="294" y="2009"/>
                    </a:lnTo>
                    <a:lnTo>
                      <a:pt x="356" y="2009"/>
                    </a:lnTo>
                    <a:lnTo>
                      <a:pt x="545" y="2051"/>
                    </a:lnTo>
                    <a:lnTo>
                      <a:pt x="733" y="2051"/>
                    </a:lnTo>
                    <a:lnTo>
                      <a:pt x="754" y="2113"/>
                    </a:lnTo>
                    <a:lnTo>
                      <a:pt x="942" y="2051"/>
                    </a:lnTo>
                    <a:lnTo>
                      <a:pt x="942" y="2134"/>
                    </a:lnTo>
                    <a:lnTo>
                      <a:pt x="838" y="2155"/>
                    </a:lnTo>
                    <a:lnTo>
                      <a:pt x="775" y="2239"/>
                    </a:lnTo>
                    <a:lnTo>
                      <a:pt x="817" y="2344"/>
                    </a:lnTo>
                    <a:lnTo>
                      <a:pt x="963" y="2323"/>
                    </a:lnTo>
                    <a:lnTo>
                      <a:pt x="1089" y="2427"/>
                    </a:lnTo>
                    <a:lnTo>
                      <a:pt x="1172" y="2616"/>
                    </a:lnTo>
                    <a:lnTo>
                      <a:pt x="1256" y="2616"/>
                    </a:lnTo>
                    <a:lnTo>
                      <a:pt x="1298" y="2657"/>
                    </a:lnTo>
                    <a:lnTo>
                      <a:pt x="1256" y="2741"/>
                    </a:lnTo>
                    <a:lnTo>
                      <a:pt x="1256" y="2867"/>
                    </a:lnTo>
                    <a:lnTo>
                      <a:pt x="1068" y="3201"/>
                    </a:lnTo>
                    <a:lnTo>
                      <a:pt x="1130" y="3390"/>
                    </a:lnTo>
                    <a:lnTo>
                      <a:pt x="1172" y="3494"/>
                    </a:lnTo>
                    <a:lnTo>
                      <a:pt x="1256" y="3494"/>
                    </a:lnTo>
                    <a:lnTo>
                      <a:pt x="1361" y="3473"/>
                    </a:lnTo>
                    <a:lnTo>
                      <a:pt x="1403" y="3515"/>
                    </a:lnTo>
                    <a:lnTo>
                      <a:pt x="1486" y="3515"/>
                    </a:lnTo>
                    <a:lnTo>
                      <a:pt x="1654" y="3411"/>
                    </a:lnTo>
                    <a:lnTo>
                      <a:pt x="1654" y="3348"/>
                    </a:lnTo>
                    <a:lnTo>
                      <a:pt x="1758" y="3285"/>
                    </a:lnTo>
                    <a:lnTo>
                      <a:pt x="1821" y="3160"/>
                    </a:lnTo>
                    <a:lnTo>
                      <a:pt x="1863" y="3034"/>
                    </a:lnTo>
                    <a:lnTo>
                      <a:pt x="1884" y="2846"/>
                    </a:lnTo>
                    <a:lnTo>
                      <a:pt x="1988" y="2678"/>
                    </a:lnTo>
                    <a:lnTo>
                      <a:pt x="1905" y="2657"/>
                    </a:lnTo>
                    <a:lnTo>
                      <a:pt x="1905" y="2574"/>
                    </a:lnTo>
                    <a:lnTo>
                      <a:pt x="1988" y="2532"/>
                    </a:lnTo>
                    <a:lnTo>
                      <a:pt x="2072" y="2365"/>
                    </a:lnTo>
                    <a:lnTo>
                      <a:pt x="2135" y="2365"/>
                    </a:lnTo>
                    <a:lnTo>
                      <a:pt x="2219" y="2260"/>
                    </a:lnTo>
                    <a:lnTo>
                      <a:pt x="2344" y="2197"/>
                    </a:lnTo>
                    <a:lnTo>
                      <a:pt x="2386" y="2030"/>
                    </a:lnTo>
                    <a:lnTo>
                      <a:pt x="2386" y="1925"/>
                    </a:lnTo>
                    <a:lnTo>
                      <a:pt x="2491" y="1841"/>
                    </a:lnTo>
                    <a:lnTo>
                      <a:pt x="2491" y="1800"/>
                    </a:lnTo>
                    <a:lnTo>
                      <a:pt x="2428" y="1695"/>
                    </a:lnTo>
                    <a:lnTo>
                      <a:pt x="2407" y="1569"/>
                    </a:lnTo>
                    <a:lnTo>
                      <a:pt x="2344" y="1569"/>
                    </a:lnTo>
                    <a:lnTo>
                      <a:pt x="2239" y="1507"/>
                    </a:lnTo>
                    <a:lnTo>
                      <a:pt x="2114" y="1507"/>
                    </a:lnTo>
                    <a:lnTo>
                      <a:pt x="2093" y="1465"/>
                    </a:lnTo>
                    <a:lnTo>
                      <a:pt x="2135" y="1360"/>
                    </a:lnTo>
                    <a:lnTo>
                      <a:pt x="2302" y="1276"/>
                    </a:lnTo>
                    <a:lnTo>
                      <a:pt x="2302" y="1193"/>
                    </a:lnTo>
                    <a:lnTo>
                      <a:pt x="2239" y="1109"/>
                    </a:lnTo>
                    <a:lnTo>
                      <a:pt x="2239" y="984"/>
                    </a:lnTo>
                    <a:lnTo>
                      <a:pt x="2281" y="879"/>
                    </a:lnTo>
                    <a:lnTo>
                      <a:pt x="2177" y="774"/>
                    </a:lnTo>
                    <a:lnTo>
                      <a:pt x="2093" y="774"/>
                    </a:lnTo>
                    <a:lnTo>
                      <a:pt x="1967" y="858"/>
                    </a:lnTo>
                    <a:lnTo>
                      <a:pt x="1779" y="900"/>
                    </a:lnTo>
                    <a:lnTo>
                      <a:pt x="1758" y="984"/>
                    </a:lnTo>
                    <a:lnTo>
                      <a:pt x="1675" y="1088"/>
                    </a:lnTo>
                    <a:lnTo>
                      <a:pt x="1591" y="1067"/>
                    </a:lnTo>
                    <a:lnTo>
                      <a:pt x="1570" y="963"/>
                    </a:lnTo>
                    <a:lnTo>
                      <a:pt x="1695" y="900"/>
                    </a:lnTo>
                    <a:lnTo>
                      <a:pt x="1758" y="837"/>
                    </a:lnTo>
                    <a:lnTo>
                      <a:pt x="1758" y="670"/>
                    </a:lnTo>
                    <a:lnTo>
                      <a:pt x="1800" y="460"/>
                    </a:lnTo>
                    <a:lnTo>
                      <a:pt x="1758" y="356"/>
                    </a:lnTo>
                    <a:lnTo>
                      <a:pt x="1695" y="272"/>
                    </a:lnTo>
                    <a:lnTo>
                      <a:pt x="1654" y="168"/>
                    </a:lnTo>
                    <a:lnTo>
                      <a:pt x="1507" y="105"/>
                    </a:lnTo>
                    <a:lnTo>
                      <a:pt x="1403" y="147"/>
                    </a:lnTo>
                    <a:lnTo>
                      <a:pt x="1277" y="105"/>
                    </a:lnTo>
                    <a:lnTo>
                      <a:pt x="1130" y="230"/>
                    </a:lnTo>
                    <a:lnTo>
                      <a:pt x="1047" y="209"/>
                    </a:lnTo>
                    <a:lnTo>
                      <a:pt x="1047" y="21"/>
                    </a:lnTo>
                    <a:lnTo>
                      <a:pt x="102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064;p94">
                <a:extLst>
                  <a:ext uri="{FF2B5EF4-FFF2-40B4-BE49-F238E27FC236}">
                    <a16:creationId xmlns:a16="http://schemas.microsoft.com/office/drawing/2014/main" id="{C4B4B756-CE1E-4B11-9936-92F0F64A7020}"/>
                  </a:ext>
                </a:extLst>
              </p:cNvPr>
              <p:cNvSpPr/>
              <p:nvPr/>
            </p:nvSpPr>
            <p:spPr>
              <a:xfrm>
                <a:off x="2799125" y="1455875"/>
                <a:ext cx="96775" cy="158525"/>
              </a:xfrm>
              <a:custGeom>
                <a:avLst/>
                <a:gdLst/>
                <a:ahLst/>
                <a:cxnLst/>
                <a:rect l="l" t="t" r="r" b="b"/>
                <a:pathLst>
                  <a:path w="3871" h="6341" extrusionOk="0">
                    <a:moveTo>
                      <a:pt x="2385" y="0"/>
                    </a:moveTo>
                    <a:lnTo>
                      <a:pt x="2385" y="126"/>
                    </a:lnTo>
                    <a:lnTo>
                      <a:pt x="2302" y="272"/>
                    </a:lnTo>
                    <a:lnTo>
                      <a:pt x="2385" y="356"/>
                    </a:lnTo>
                    <a:lnTo>
                      <a:pt x="2490" y="356"/>
                    </a:lnTo>
                    <a:lnTo>
                      <a:pt x="2595" y="314"/>
                    </a:lnTo>
                    <a:lnTo>
                      <a:pt x="2741" y="377"/>
                    </a:lnTo>
                    <a:lnTo>
                      <a:pt x="2783" y="460"/>
                    </a:lnTo>
                    <a:lnTo>
                      <a:pt x="2888" y="481"/>
                    </a:lnTo>
                    <a:lnTo>
                      <a:pt x="2888" y="565"/>
                    </a:lnTo>
                    <a:lnTo>
                      <a:pt x="2699" y="733"/>
                    </a:lnTo>
                    <a:lnTo>
                      <a:pt x="2616" y="733"/>
                    </a:lnTo>
                    <a:lnTo>
                      <a:pt x="2490" y="649"/>
                    </a:lnTo>
                    <a:lnTo>
                      <a:pt x="2385" y="649"/>
                    </a:lnTo>
                    <a:lnTo>
                      <a:pt x="2281" y="628"/>
                    </a:lnTo>
                    <a:lnTo>
                      <a:pt x="2281" y="628"/>
                    </a:lnTo>
                    <a:lnTo>
                      <a:pt x="2323" y="733"/>
                    </a:lnTo>
                    <a:lnTo>
                      <a:pt x="2406" y="753"/>
                    </a:lnTo>
                    <a:lnTo>
                      <a:pt x="2323" y="837"/>
                    </a:lnTo>
                    <a:lnTo>
                      <a:pt x="2218" y="858"/>
                    </a:lnTo>
                    <a:lnTo>
                      <a:pt x="2072" y="691"/>
                    </a:lnTo>
                    <a:lnTo>
                      <a:pt x="1904" y="774"/>
                    </a:lnTo>
                    <a:lnTo>
                      <a:pt x="1862" y="942"/>
                    </a:lnTo>
                    <a:lnTo>
                      <a:pt x="1779" y="1005"/>
                    </a:lnTo>
                    <a:lnTo>
                      <a:pt x="1779" y="1088"/>
                    </a:lnTo>
                    <a:lnTo>
                      <a:pt x="1883" y="1109"/>
                    </a:lnTo>
                    <a:lnTo>
                      <a:pt x="1904" y="1256"/>
                    </a:lnTo>
                    <a:lnTo>
                      <a:pt x="2051" y="1318"/>
                    </a:lnTo>
                    <a:lnTo>
                      <a:pt x="2051" y="1381"/>
                    </a:lnTo>
                    <a:lnTo>
                      <a:pt x="1946" y="1381"/>
                    </a:lnTo>
                    <a:lnTo>
                      <a:pt x="1946" y="1465"/>
                    </a:lnTo>
                    <a:lnTo>
                      <a:pt x="1988" y="1528"/>
                    </a:lnTo>
                    <a:lnTo>
                      <a:pt x="1988" y="1611"/>
                    </a:lnTo>
                    <a:lnTo>
                      <a:pt x="1904" y="1590"/>
                    </a:lnTo>
                    <a:lnTo>
                      <a:pt x="1841" y="1528"/>
                    </a:lnTo>
                    <a:lnTo>
                      <a:pt x="1695" y="1507"/>
                    </a:lnTo>
                    <a:lnTo>
                      <a:pt x="1590" y="1423"/>
                    </a:lnTo>
                    <a:lnTo>
                      <a:pt x="1528" y="1402"/>
                    </a:lnTo>
                    <a:lnTo>
                      <a:pt x="1423" y="1486"/>
                    </a:lnTo>
                    <a:lnTo>
                      <a:pt x="1381" y="1569"/>
                    </a:lnTo>
                    <a:lnTo>
                      <a:pt x="1465" y="1674"/>
                    </a:lnTo>
                    <a:lnTo>
                      <a:pt x="1423" y="1779"/>
                    </a:lnTo>
                    <a:lnTo>
                      <a:pt x="1360" y="1737"/>
                    </a:lnTo>
                    <a:lnTo>
                      <a:pt x="1360" y="1674"/>
                    </a:lnTo>
                    <a:lnTo>
                      <a:pt x="1276" y="1611"/>
                    </a:lnTo>
                    <a:lnTo>
                      <a:pt x="1151" y="1569"/>
                    </a:lnTo>
                    <a:lnTo>
                      <a:pt x="1109" y="1569"/>
                    </a:lnTo>
                    <a:lnTo>
                      <a:pt x="1025" y="1486"/>
                    </a:lnTo>
                    <a:lnTo>
                      <a:pt x="942" y="1465"/>
                    </a:lnTo>
                    <a:lnTo>
                      <a:pt x="921" y="1528"/>
                    </a:lnTo>
                    <a:lnTo>
                      <a:pt x="963" y="1674"/>
                    </a:lnTo>
                    <a:lnTo>
                      <a:pt x="963" y="1800"/>
                    </a:lnTo>
                    <a:lnTo>
                      <a:pt x="1004" y="1946"/>
                    </a:lnTo>
                    <a:lnTo>
                      <a:pt x="1109" y="2009"/>
                    </a:lnTo>
                    <a:lnTo>
                      <a:pt x="1235" y="2030"/>
                    </a:lnTo>
                    <a:lnTo>
                      <a:pt x="1276" y="2093"/>
                    </a:lnTo>
                    <a:lnTo>
                      <a:pt x="1256" y="2113"/>
                    </a:lnTo>
                    <a:lnTo>
                      <a:pt x="1130" y="2113"/>
                    </a:lnTo>
                    <a:lnTo>
                      <a:pt x="1256" y="2197"/>
                    </a:lnTo>
                    <a:lnTo>
                      <a:pt x="1318" y="2260"/>
                    </a:lnTo>
                    <a:lnTo>
                      <a:pt x="1423" y="2344"/>
                    </a:lnTo>
                    <a:lnTo>
                      <a:pt x="1548" y="2344"/>
                    </a:lnTo>
                    <a:lnTo>
                      <a:pt x="1632" y="2260"/>
                    </a:lnTo>
                    <a:lnTo>
                      <a:pt x="1674" y="2260"/>
                    </a:lnTo>
                    <a:lnTo>
                      <a:pt x="1674" y="2344"/>
                    </a:lnTo>
                    <a:lnTo>
                      <a:pt x="1590" y="2427"/>
                    </a:lnTo>
                    <a:lnTo>
                      <a:pt x="1548" y="2616"/>
                    </a:lnTo>
                    <a:lnTo>
                      <a:pt x="1486" y="2616"/>
                    </a:lnTo>
                    <a:lnTo>
                      <a:pt x="1339" y="2469"/>
                    </a:lnTo>
                    <a:lnTo>
                      <a:pt x="1025" y="2427"/>
                    </a:lnTo>
                    <a:lnTo>
                      <a:pt x="921" y="2260"/>
                    </a:lnTo>
                    <a:lnTo>
                      <a:pt x="837" y="2239"/>
                    </a:lnTo>
                    <a:lnTo>
                      <a:pt x="795" y="2155"/>
                    </a:lnTo>
                    <a:lnTo>
                      <a:pt x="753" y="2155"/>
                    </a:lnTo>
                    <a:lnTo>
                      <a:pt x="712" y="2302"/>
                    </a:lnTo>
                    <a:lnTo>
                      <a:pt x="712" y="2344"/>
                    </a:lnTo>
                    <a:lnTo>
                      <a:pt x="649" y="2406"/>
                    </a:lnTo>
                    <a:lnTo>
                      <a:pt x="712" y="2574"/>
                    </a:lnTo>
                    <a:lnTo>
                      <a:pt x="628" y="2637"/>
                    </a:lnTo>
                    <a:lnTo>
                      <a:pt x="544" y="2616"/>
                    </a:lnTo>
                    <a:lnTo>
                      <a:pt x="544" y="2762"/>
                    </a:lnTo>
                    <a:lnTo>
                      <a:pt x="502" y="2783"/>
                    </a:lnTo>
                    <a:lnTo>
                      <a:pt x="502" y="3034"/>
                    </a:lnTo>
                    <a:lnTo>
                      <a:pt x="586" y="3097"/>
                    </a:lnTo>
                    <a:lnTo>
                      <a:pt x="732" y="3097"/>
                    </a:lnTo>
                    <a:lnTo>
                      <a:pt x="837" y="3160"/>
                    </a:lnTo>
                    <a:lnTo>
                      <a:pt x="942" y="3139"/>
                    </a:lnTo>
                    <a:lnTo>
                      <a:pt x="942" y="3181"/>
                    </a:lnTo>
                    <a:lnTo>
                      <a:pt x="858" y="3243"/>
                    </a:lnTo>
                    <a:lnTo>
                      <a:pt x="753" y="3181"/>
                    </a:lnTo>
                    <a:lnTo>
                      <a:pt x="586" y="3181"/>
                    </a:lnTo>
                    <a:lnTo>
                      <a:pt x="523" y="3160"/>
                    </a:lnTo>
                    <a:lnTo>
                      <a:pt x="419" y="3181"/>
                    </a:lnTo>
                    <a:lnTo>
                      <a:pt x="272" y="3369"/>
                    </a:lnTo>
                    <a:lnTo>
                      <a:pt x="230" y="3473"/>
                    </a:lnTo>
                    <a:lnTo>
                      <a:pt x="314" y="3557"/>
                    </a:lnTo>
                    <a:lnTo>
                      <a:pt x="293" y="3599"/>
                    </a:lnTo>
                    <a:lnTo>
                      <a:pt x="209" y="3620"/>
                    </a:lnTo>
                    <a:lnTo>
                      <a:pt x="209" y="3725"/>
                    </a:lnTo>
                    <a:lnTo>
                      <a:pt x="293" y="3787"/>
                    </a:lnTo>
                    <a:lnTo>
                      <a:pt x="335" y="3725"/>
                    </a:lnTo>
                    <a:lnTo>
                      <a:pt x="502" y="3725"/>
                    </a:lnTo>
                    <a:lnTo>
                      <a:pt x="586" y="3662"/>
                    </a:lnTo>
                    <a:lnTo>
                      <a:pt x="628" y="3704"/>
                    </a:lnTo>
                    <a:lnTo>
                      <a:pt x="628" y="3787"/>
                    </a:lnTo>
                    <a:lnTo>
                      <a:pt x="523" y="3808"/>
                    </a:lnTo>
                    <a:lnTo>
                      <a:pt x="440" y="3913"/>
                    </a:lnTo>
                    <a:lnTo>
                      <a:pt x="502" y="3976"/>
                    </a:lnTo>
                    <a:lnTo>
                      <a:pt x="586" y="3976"/>
                    </a:lnTo>
                    <a:lnTo>
                      <a:pt x="691" y="3892"/>
                    </a:lnTo>
                    <a:lnTo>
                      <a:pt x="753" y="3892"/>
                    </a:lnTo>
                    <a:lnTo>
                      <a:pt x="858" y="3808"/>
                    </a:lnTo>
                    <a:lnTo>
                      <a:pt x="858" y="3871"/>
                    </a:lnTo>
                    <a:lnTo>
                      <a:pt x="816" y="3934"/>
                    </a:lnTo>
                    <a:lnTo>
                      <a:pt x="858" y="3976"/>
                    </a:lnTo>
                    <a:lnTo>
                      <a:pt x="1046" y="3976"/>
                    </a:lnTo>
                    <a:lnTo>
                      <a:pt x="1067" y="4018"/>
                    </a:lnTo>
                    <a:lnTo>
                      <a:pt x="963" y="4038"/>
                    </a:lnTo>
                    <a:lnTo>
                      <a:pt x="963" y="4122"/>
                    </a:lnTo>
                    <a:lnTo>
                      <a:pt x="1067" y="4143"/>
                    </a:lnTo>
                    <a:lnTo>
                      <a:pt x="1172" y="4122"/>
                    </a:lnTo>
                    <a:lnTo>
                      <a:pt x="1318" y="4206"/>
                    </a:lnTo>
                    <a:lnTo>
                      <a:pt x="1590" y="4290"/>
                    </a:lnTo>
                    <a:lnTo>
                      <a:pt x="1632" y="4331"/>
                    </a:lnTo>
                    <a:lnTo>
                      <a:pt x="1381" y="4310"/>
                    </a:lnTo>
                    <a:lnTo>
                      <a:pt x="1276" y="4331"/>
                    </a:lnTo>
                    <a:lnTo>
                      <a:pt x="1130" y="4227"/>
                    </a:lnTo>
                    <a:lnTo>
                      <a:pt x="963" y="4290"/>
                    </a:lnTo>
                    <a:lnTo>
                      <a:pt x="963" y="4352"/>
                    </a:lnTo>
                    <a:lnTo>
                      <a:pt x="1130" y="4415"/>
                    </a:lnTo>
                    <a:lnTo>
                      <a:pt x="1339" y="4436"/>
                    </a:lnTo>
                    <a:lnTo>
                      <a:pt x="1569" y="4436"/>
                    </a:lnTo>
                    <a:lnTo>
                      <a:pt x="1653" y="4499"/>
                    </a:lnTo>
                    <a:lnTo>
                      <a:pt x="1423" y="4541"/>
                    </a:lnTo>
                    <a:lnTo>
                      <a:pt x="1339" y="4520"/>
                    </a:lnTo>
                    <a:lnTo>
                      <a:pt x="1109" y="4499"/>
                    </a:lnTo>
                    <a:lnTo>
                      <a:pt x="942" y="4457"/>
                    </a:lnTo>
                    <a:lnTo>
                      <a:pt x="900" y="4394"/>
                    </a:lnTo>
                    <a:lnTo>
                      <a:pt x="753" y="4352"/>
                    </a:lnTo>
                    <a:lnTo>
                      <a:pt x="607" y="4206"/>
                    </a:lnTo>
                    <a:lnTo>
                      <a:pt x="544" y="4248"/>
                    </a:lnTo>
                    <a:lnTo>
                      <a:pt x="481" y="4331"/>
                    </a:lnTo>
                    <a:lnTo>
                      <a:pt x="293" y="4352"/>
                    </a:lnTo>
                    <a:lnTo>
                      <a:pt x="209" y="4415"/>
                    </a:lnTo>
                    <a:lnTo>
                      <a:pt x="188" y="4624"/>
                    </a:lnTo>
                    <a:lnTo>
                      <a:pt x="314" y="4729"/>
                    </a:lnTo>
                    <a:lnTo>
                      <a:pt x="314" y="4854"/>
                    </a:lnTo>
                    <a:lnTo>
                      <a:pt x="272" y="4917"/>
                    </a:lnTo>
                    <a:lnTo>
                      <a:pt x="188" y="4729"/>
                    </a:lnTo>
                    <a:lnTo>
                      <a:pt x="126" y="4729"/>
                    </a:lnTo>
                    <a:lnTo>
                      <a:pt x="63" y="4980"/>
                    </a:lnTo>
                    <a:lnTo>
                      <a:pt x="84" y="5126"/>
                    </a:lnTo>
                    <a:lnTo>
                      <a:pt x="168" y="5147"/>
                    </a:lnTo>
                    <a:lnTo>
                      <a:pt x="188" y="5126"/>
                    </a:lnTo>
                    <a:lnTo>
                      <a:pt x="272" y="5126"/>
                    </a:lnTo>
                    <a:lnTo>
                      <a:pt x="335" y="5252"/>
                    </a:lnTo>
                    <a:lnTo>
                      <a:pt x="419" y="5273"/>
                    </a:lnTo>
                    <a:lnTo>
                      <a:pt x="335" y="5294"/>
                    </a:lnTo>
                    <a:lnTo>
                      <a:pt x="272" y="5336"/>
                    </a:lnTo>
                    <a:lnTo>
                      <a:pt x="188" y="5231"/>
                    </a:lnTo>
                    <a:lnTo>
                      <a:pt x="21" y="5252"/>
                    </a:lnTo>
                    <a:lnTo>
                      <a:pt x="0" y="5461"/>
                    </a:lnTo>
                    <a:lnTo>
                      <a:pt x="63" y="5503"/>
                    </a:lnTo>
                    <a:lnTo>
                      <a:pt x="126" y="5482"/>
                    </a:lnTo>
                    <a:lnTo>
                      <a:pt x="84" y="5566"/>
                    </a:lnTo>
                    <a:lnTo>
                      <a:pt x="84" y="5817"/>
                    </a:lnTo>
                    <a:lnTo>
                      <a:pt x="168" y="5754"/>
                    </a:lnTo>
                    <a:lnTo>
                      <a:pt x="230" y="5775"/>
                    </a:lnTo>
                    <a:lnTo>
                      <a:pt x="230" y="5963"/>
                    </a:lnTo>
                    <a:lnTo>
                      <a:pt x="398" y="6005"/>
                    </a:lnTo>
                    <a:lnTo>
                      <a:pt x="628" y="6173"/>
                    </a:lnTo>
                    <a:lnTo>
                      <a:pt x="732" y="6110"/>
                    </a:lnTo>
                    <a:lnTo>
                      <a:pt x="795" y="6005"/>
                    </a:lnTo>
                    <a:lnTo>
                      <a:pt x="753" y="5922"/>
                    </a:lnTo>
                    <a:lnTo>
                      <a:pt x="921" y="5922"/>
                    </a:lnTo>
                    <a:lnTo>
                      <a:pt x="942" y="6026"/>
                    </a:lnTo>
                    <a:lnTo>
                      <a:pt x="921" y="6131"/>
                    </a:lnTo>
                    <a:lnTo>
                      <a:pt x="942" y="6235"/>
                    </a:lnTo>
                    <a:lnTo>
                      <a:pt x="1004" y="6214"/>
                    </a:lnTo>
                    <a:lnTo>
                      <a:pt x="1067" y="5963"/>
                    </a:lnTo>
                    <a:lnTo>
                      <a:pt x="1067" y="5712"/>
                    </a:lnTo>
                    <a:lnTo>
                      <a:pt x="1130" y="5566"/>
                    </a:lnTo>
                    <a:lnTo>
                      <a:pt x="1256" y="5440"/>
                    </a:lnTo>
                    <a:lnTo>
                      <a:pt x="1318" y="5294"/>
                    </a:lnTo>
                    <a:lnTo>
                      <a:pt x="1318" y="5461"/>
                    </a:lnTo>
                    <a:lnTo>
                      <a:pt x="1172" y="5670"/>
                    </a:lnTo>
                    <a:lnTo>
                      <a:pt x="1151" y="5817"/>
                    </a:lnTo>
                    <a:lnTo>
                      <a:pt x="1172" y="5922"/>
                    </a:lnTo>
                    <a:lnTo>
                      <a:pt x="1130" y="6131"/>
                    </a:lnTo>
                    <a:lnTo>
                      <a:pt x="1172" y="6235"/>
                    </a:lnTo>
                    <a:lnTo>
                      <a:pt x="1151" y="6319"/>
                    </a:lnTo>
                    <a:lnTo>
                      <a:pt x="1214" y="6340"/>
                    </a:lnTo>
                    <a:lnTo>
                      <a:pt x="1256" y="6298"/>
                    </a:lnTo>
                    <a:lnTo>
                      <a:pt x="1339" y="6173"/>
                    </a:lnTo>
                    <a:lnTo>
                      <a:pt x="1528" y="5984"/>
                    </a:lnTo>
                    <a:lnTo>
                      <a:pt x="1590" y="5691"/>
                    </a:lnTo>
                    <a:lnTo>
                      <a:pt x="1674" y="5650"/>
                    </a:lnTo>
                    <a:lnTo>
                      <a:pt x="1674" y="5754"/>
                    </a:lnTo>
                    <a:lnTo>
                      <a:pt x="1632" y="5880"/>
                    </a:lnTo>
                    <a:lnTo>
                      <a:pt x="1632" y="5963"/>
                    </a:lnTo>
                    <a:lnTo>
                      <a:pt x="1737" y="5984"/>
                    </a:lnTo>
                    <a:lnTo>
                      <a:pt x="1862" y="5859"/>
                    </a:lnTo>
                    <a:lnTo>
                      <a:pt x="1946" y="5775"/>
                    </a:lnTo>
                    <a:lnTo>
                      <a:pt x="1946" y="5670"/>
                    </a:lnTo>
                    <a:lnTo>
                      <a:pt x="1841" y="5650"/>
                    </a:lnTo>
                    <a:lnTo>
                      <a:pt x="1841" y="5608"/>
                    </a:lnTo>
                    <a:lnTo>
                      <a:pt x="1946" y="5566"/>
                    </a:lnTo>
                    <a:lnTo>
                      <a:pt x="1946" y="5398"/>
                    </a:lnTo>
                    <a:lnTo>
                      <a:pt x="1904" y="5336"/>
                    </a:lnTo>
                    <a:lnTo>
                      <a:pt x="1904" y="5231"/>
                    </a:lnTo>
                    <a:lnTo>
                      <a:pt x="2072" y="5126"/>
                    </a:lnTo>
                    <a:lnTo>
                      <a:pt x="2113" y="4938"/>
                    </a:lnTo>
                    <a:lnTo>
                      <a:pt x="2218" y="4875"/>
                    </a:lnTo>
                    <a:lnTo>
                      <a:pt x="2281" y="4813"/>
                    </a:lnTo>
                    <a:lnTo>
                      <a:pt x="2281" y="4917"/>
                    </a:lnTo>
                    <a:lnTo>
                      <a:pt x="2281" y="4959"/>
                    </a:lnTo>
                    <a:lnTo>
                      <a:pt x="2197" y="4980"/>
                    </a:lnTo>
                    <a:lnTo>
                      <a:pt x="2113" y="5168"/>
                    </a:lnTo>
                    <a:lnTo>
                      <a:pt x="2051" y="5294"/>
                    </a:lnTo>
                    <a:lnTo>
                      <a:pt x="2009" y="5461"/>
                    </a:lnTo>
                    <a:lnTo>
                      <a:pt x="2072" y="5566"/>
                    </a:lnTo>
                    <a:lnTo>
                      <a:pt x="2092" y="5691"/>
                    </a:lnTo>
                    <a:lnTo>
                      <a:pt x="2155" y="5650"/>
                    </a:lnTo>
                    <a:lnTo>
                      <a:pt x="2260" y="5461"/>
                    </a:lnTo>
                    <a:lnTo>
                      <a:pt x="2469" y="5273"/>
                    </a:lnTo>
                    <a:lnTo>
                      <a:pt x="2532" y="5147"/>
                    </a:lnTo>
                    <a:lnTo>
                      <a:pt x="2532" y="4980"/>
                    </a:lnTo>
                    <a:lnTo>
                      <a:pt x="2616" y="4875"/>
                    </a:lnTo>
                    <a:lnTo>
                      <a:pt x="2699" y="4854"/>
                    </a:lnTo>
                    <a:lnTo>
                      <a:pt x="2699" y="4917"/>
                    </a:lnTo>
                    <a:lnTo>
                      <a:pt x="2678" y="4959"/>
                    </a:lnTo>
                    <a:lnTo>
                      <a:pt x="2678" y="5085"/>
                    </a:lnTo>
                    <a:lnTo>
                      <a:pt x="2741" y="5064"/>
                    </a:lnTo>
                    <a:lnTo>
                      <a:pt x="2888" y="4875"/>
                    </a:lnTo>
                    <a:lnTo>
                      <a:pt x="2971" y="4875"/>
                    </a:lnTo>
                    <a:lnTo>
                      <a:pt x="3139" y="4917"/>
                    </a:lnTo>
                    <a:lnTo>
                      <a:pt x="3327" y="4854"/>
                    </a:lnTo>
                    <a:lnTo>
                      <a:pt x="3432" y="4834"/>
                    </a:lnTo>
                    <a:lnTo>
                      <a:pt x="3494" y="4750"/>
                    </a:lnTo>
                    <a:lnTo>
                      <a:pt x="3620" y="4729"/>
                    </a:lnTo>
                    <a:lnTo>
                      <a:pt x="3662" y="4624"/>
                    </a:lnTo>
                    <a:lnTo>
                      <a:pt x="3662" y="4541"/>
                    </a:lnTo>
                    <a:lnTo>
                      <a:pt x="3683" y="4457"/>
                    </a:lnTo>
                    <a:lnTo>
                      <a:pt x="3620" y="4394"/>
                    </a:lnTo>
                    <a:lnTo>
                      <a:pt x="3662" y="4227"/>
                    </a:lnTo>
                    <a:lnTo>
                      <a:pt x="3662" y="3976"/>
                    </a:lnTo>
                    <a:lnTo>
                      <a:pt x="3620" y="3976"/>
                    </a:lnTo>
                    <a:lnTo>
                      <a:pt x="3536" y="4122"/>
                    </a:lnTo>
                    <a:lnTo>
                      <a:pt x="3411" y="4290"/>
                    </a:lnTo>
                    <a:lnTo>
                      <a:pt x="3348" y="4290"/>
                    </a:lnTo>
                    <a:lnTo>
                      <a:pt x="3348" y="4206"/>
                    </a:lnTo>
                    <a:lnTo>
                      <a:pt x="3432" y="4101"/>
                    </a:lnTo>
                    <a:lnTo>
                      <a:pt x="3536" y="4018"/>
                    </a:lnTo>
                    <a:lnTo>
                      <a:pt x="3557" y="3934"/>
                    </a:lnTo>
                    <a:lnTo>
                      <a:pt x="3432" y="3829"/>
                    </a:lnTo>
                    <a:lnTo>
                      <a:pt x="3411" y="3725"/>
                    </a:lnTo>
                    <a:lnTo>
                      <a:pt x="3348" y="3725"/>
                    </a:lnTo>
                    <a:lnTo>
                      <a:pt x="3306" y="3766"/>
                    </a:lnTo>
                    <a:lnTo>
                      <a:pt x="3264" y="3829"/>
                    </a:lnTo>
                    <a:lnTo>
                      <a:pt x="3201" y="3787"/>
                    </a:lnTo>
                    <a:lnTo>
                      <a:pt x="3097" y="3808"/>
                    </a:lnTo>
                    <a:lnTo>
                      <a:pt x="3013" y="3871"/>
                    </a:lnTo>
                    <a:lnTo>
                      <a:pt x="2909" y="3829"/>
                    </a:lnTo>
                    <a:lnTo>
                      <a:pt x="2950" y="3787"/>
                    </a:lnTo>
                    <a:lnTo>
                      <a:pt x="3222" y="3683"/>
                    </a:lnTo>
                    <a:lnTo>
                      <a:pt x="3327" y="3662"/>
                    </a:lnTo>
                    <a:lnTo>
                      <a:pt x="3536" y="3453"/>
                    </a:lnTo>
                    <a:lnTo>
                      <a:pt x="3578" y="3390"/>
                    </a:lnTo>
                    <a:lnTo>
                      <a:pt x="3725" y="3160"/>
                    </a:lnTo>
                    <a:lnTo>
                      <a:pt x="3766" y="2971"/>
                    </a:lnTo>
                    <a:lnTo>
                      <a:pt x="3725" y="2950"/>
                    </a:lnTo>
                    <a:lnTo>
                      <a:pt x="3641" y="2971"/>
                    </a:lnTo>
                    <a:lnTo>
                      <a:pt x="3578" y="3034"/>
                    </a:lnTo>
                    <a:lnTo>
                      <a:pt x="3536" y="2950"/>
                    </a:lnTo>
                    <a:lnTo>
                      <a:pt x="3578" y="2888"/>
                    </a:lnTo>
                    <a:lnTo>
                      <a:pt x="3641" y="2846"/>
                    </a:lnTo>
                    <a:lnTo>
                      <a:pt x="3725" y="2867"/>
                    </a:lnTo>
                    <a:lnTo>
                      <a:pt x="3766" y="2783"/>
                    </a:lnTo>
                    <a:lnTo>
                      <a:pt x="3766" y="2657"/>
                    </a:lnTo>
                    <a:lnTo>
                      <a:pt x="3871" y="2553"/>
                    </a:lnTo>
                    <a:lnTo>
                      <a:pt x="3871" y="2427"/>
                    </a:lnTo>
                    <a:lnTo>
                      <a:pt x="3850" y="2365"/>
                    </a:lnTo>
                    <a:lnTo>
                      <a:pt x="3850" y="2302"/>
                    </a:lnTo>
                    <a:lnTo>
                      <a:pt x="3745" y="2260"/>
                    </a:lnTo>
                    <a:lnTo>
                      <a:pt x="3641" y="2302"/>
                    </a:lnTo>
                    <a:lnTo>
                      <a:pt x="3494" y="2553"/>
                    </a:lnTo>
                    <a:lnTo>
                      <a:pt x="3494" y="2678"/>
                    </a:lnTo>
                    <a:lnTo>
                      <a:pt x="3557" y="2762"/>
                    </a:lnTo>
                    <a:lnTo>
                      <a:pt x="3473" y="2846"/>
                    </a:lnTo>
                    <a:lnTo>
                      <a:pt x="3432" y="2888"/>
                    </a:lnTo>
                    <a:lnTo>
                      <a:pt x="3369" y="2867"/>
                    </a:lnTo>
                    <a:lnTo>
                      <a:pt x="3411" y="2825"/>
                    </a:lnTo>
                    <a:lnTo>
                      <a:pt x="3348" y="2762"/>
                    </a:lnTo>
                    <a:lnTo>
                      <a:pt x="3348" y="2657"/>
                    </a:lnTo>
                    <a:lnTo>
                      <a:pt x="3453" y="2448"/>
                    </a:lnTo>
                    <a:lnTo>
                      <a:pt x="3432" y="2344"/>
                    </a:lnTo>
                    <a:lnTo>
                      <a:pt x="3453" y="2302"/>
                    </a:lnTo>
                    <a:lnTo>
                      <a:pt x="3473" y="2323"/>
                    </a:lnTo>
                    <a:lnTo>
                      <a:pt x="3557" y="2302"/>
                    </a:lnTo>
                    <a:lnTo>
                      <a:pt x="3536" y="2134"/>
                    </a:lnTo>
                    <a:lnTo>
                      <a:pt x="3453" y="2030"/>
                    </a:lnTo>
                    <a:lnTo>
                      <a:pt x="3348" y="2030"/>
                    </a:lnTo>
                    <a:lnTo>
                      <a:pt x="3222" y="2051"/>
                    </a:lnTo>
                    <a:lnTo>
                      <a:pt x="3160" y="2155"/>
                    </a:lnTo>
                    <a:lnTo>
                      <a:pt x="3139" y="2113"/>
                    </a:lnTo>
                    <a:lnTo>
                      <a:pt x="3118" y="2051"/>
                    </a:lnTo>
                    <a:lnTo>
                      <a:pt x="3139" y="1904"/>
                    </a:lnTo>
                    <a:lnTo>
                      <a:pt x="3055" y="1737"/>
                    </a:lnTo>
                    <a:lnTo>
                      <a:pt x="3097" y="1507"/>
                    </a:lnTo>
                    <a:lnTo>
                      <a:pt x="3097" y="1318"/>
                    </a:lnTo>
                    <a:lnTo>
                      <a:pt x="3139" y="1193"/>
                    </a:lnTo>
                    <a:lnTo>
                      <a:pt x="3160" y="1005"/>
                    </a:lnTo>
                    <a:lnTo>
                      <a:pt x="3139" y="858"/>
                    </a:lnTo>
                    <a:lnTo>
                      <a:pt x="3243" y="670"/>
                    </a:lnTo>
                    <a:lnTo>
                      <a:pt x="3243" y="523"/>
                    </a:lnTo>
                    <a:lnTo>
                      <a:pt x="3139" y="419"/>
                    </a:lnTo>
                    <a:lnTo>
                      <a:pt x="3118" y="272"/>
                    </a:lnTo>
                    <a:lnTo>
                      <a:pt x="2950" y="147"/>
                    </a:lnTo>
                    <a:lnTo>
                      <a:pt x="2909" y="63"/>
                    </a:lnTo>
                    <a:lnTo>
                      <a:pt x="2741" y="0"/>
                    </a:lnTo>
                    <a:lnTo>
                      <a:pt x="2699" y="21"/>
                    </a:lnTo>
                    <a:lnTo>
                      <a:pt x="2699" y="105"/>
                    </a:lnTo>
                    <a:lnTo>
                      <a:pt x="2678" y="126"/>
                    </a:lnTo>
                    <a:lnTo>
                      <a:pt x="251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065;p94">
                <a:extLst>
                  <a:ext uri="{FF2B5EF4-FFF2-40B4-BE49-F238E27FC236}">
                    <a16:creationId xmlns:a16="http://schemas.microsoft.com/office/drawing/2014/main" id="{2415B0D7-09E5-4153-BEA6-4A5DF5A0CB71}"/>
                  </a:ext>
                </a:extLst>
              </p:cNvPr>
              <p:cNvSpPr/>
              <p:nvPr/>
            </p:nvSpPr>
            <p:spPr>
              <a:xfrm>
                <a:off x="2744725" y="1557875"/>
                <a:ext cx="36625" cy="48150"/>
              </a:xfrm>
              <a:custGeom>
                <a:avLst/>
                <a:gdLst/>
                <a:ahLst/>
                <a:cxnLst/>
                <a:rect l="l" t="t" r="r" b="b"/>
                <a:pathLst>
                  <a:path w="1465" h="1926" extrusionOk="0">
                    <a:moveTo>
                      <a:pt x="711" y="0"/>
                    </a:moveTo>
                    <a:lnTo>
                      <a:pt x="586" y="105"/>
                    </a:lnTo>
                    <a:lnTo>
                      <a:pt x="502" y="168"/>
                    </a:lnTo>
                    <a:lnTo>
                      <a:pt x="502" y="356"/>
                    </a:lnTo>
                    <a:lnTo>
                      <a:pt x="419" y="419"/>
                    </a:lnTo>
                    <a:lnTo>
                      <a:pt x="356" y="377"/>
                    </a:lnTo>
                    <a:lnTo>
                      <a:pt x="272" y="544"/>
                    </a:lnTo>
                    <a:lnTo>
                      <a:pt x="272" y="733"/>
                    </a:lnTo>
                    <a:lnTo>
                      <a:pt x="188" y="837"/>
                    </a:lnTo>
                    <a:lnTo>
                      <a:pt x="272" y="963"/>
                    </a:lnTo>
                    <a:lnTo>
                      <a:pt x="147" y="963"/>
                    </a:lnTo>
                    <a:lnTo>
                      <a:pt x="167" y="1005"/>
                    </a:lnTo>
                    <a:lnTo>
                      <a:pt x="272" y="1088"/>
                    </a:lnTo>
                    <a:lnTo>
                      <a:pt x="398" y="1256"/>
                    </a:lnTo>
                    <a:lnTo>
                      <a:pt x="377" y="1360"/>
                    </a:lnTo>
                    <a:lnTo>
                      <a:pt x="356" y="1360"/>
                    </a:lnTo>
                    <a:lnTo>
                      <a:pt x="209" y="1256"/>
                    </a:lnTo>
                    <a:lnTo>
                      <a:pt x="84" y="1256"/>
                    </a:lnTo>
                    <a:lnTo>
                      <a:pt x="63" y="1318"/>
                    </a:lnTo>
                    <a:lnTo>
                      <a:pt x="0" y="1402"/>
                    </a:lnTo>
                    <a:lnTo>
                      <a:pt x="105" y="1465"/>
                    </a:lnTo>
                    <a:lnTo>
                      <a:pt x="147" y="1590"/>
                    </a:lnTo>
                    <a:lnTo>
                      <a:pt x="188" y="1632"/>
                    </a:lnTo>
                    <a:lnTo>
                      <a:pt x="105" y="1737"/>
                    </a:lnTo>
                    <a:lnTo>
                      <a:pt x="105" y="1883"/>
                    </a:lnTo>
                    <a:lnTo>
                      <a:pt x="251" y="1821"/>
                    </a:lnTo>
                    <a:lnTo>
                      <a:pt x="272" y="1737"/>
                    </a:lnTo>
                    <a:lnTo>
                      <a:pt x="356" y="1737"/>
                    </a:lnTo>
                    <a:lnTo>
                      <a:pt x="377" y="1883"/>
                    </a:lnTo>
                    <a:lnTo>
                      <a:pt x="460" y="1883"/>
                    </a:lnTo>
                    <a:lnTo>
                      <a:pt x="607" y="1842"/>
                    </a:lnTo>
                    <a:lnTo>
                      <a:pt x="711" y="1883"/>
                    </a:lnTo>
                    <a:lnTo>
                      <a:pt x="837" y="1779"/>
                    </a:lnTo>
                    <a:lnTo>
                      <a:pt x="900" y="1821"/>
                    </a:lnTo>
                    <a:lnTo>
                      <a:pt x="900" y="1925"/>
                    </a:lnTo>
                    <a:lnTo>
                      <a:pt x="983" y="1925"/>
                    </a:lnTo>
                    <a:lnTo>
                      <a:pt x="1025" y="1883"/>
                    </a:lnTo>
                    <a:lnTo>
                      <a:pt x="1235" y="1737"/>
                    </a:lnTo>
                    <a:lnTo>
                      <a:pt x="1235" y="1632"/>
                    </a:lnTo>
                    <a:lnTo>
                      <a:pt x="1214" y="1465"/>
                    </a:lnTo>
                    <a:lnTo>
                      <a:pt x="1151" y="1465"/>
                    </a:lnTo>
                    <a:lnTo>
                      <a:pt x="1109" y="1402"/>
                    </a:lnTo>
                    <a:lnTo>
                      <a:pt x="1193" y="1360"/>
                    </a:lnTo>
                    <a:lnTo>
                      <a:pt x="1297" y="1381"/>
                    </a:lnTo>
                    <a:lnTo>
                      <a:pt x="1339" y="1298"/>
                    </a:lnTo>
                    <a:lnTo>
                      <a:pt x="1465" y="1214"/>
                    </a:lnTo>
                    <a:lnTo>
                      <a:pt x="1423" y="984"/>
                    </a:lnTo>
                    <a:lnTo>
                      <a:pt x="1360" y="900"/>
                    </a:lnTo>
                    <a:lnTo>
                      <a:pt x="1360" y="837"/>
                    </a:lnTo>
                    <a:lnTo>
                      <a:pt x="1235" y="837"/>
                    </a:lnTo>
                    <a:lnTo>
                      <a:pt x="1193" y="691"/>
                    </a:lnTo>
                    <a:lnTo>
                      <a:pt x="1193" y="649"/>
                    </a:lnTo>
                    <a:lnTo>
                      <a:pt x="1130" y="586"/>
                    </a:lnTo>
                    <a:lnTo>
                      <a:pt x="1109" y="482"/>
                    </a:lnTo>
                    <a:lnTo>
                      <a:pt x="1046" y="461"/>
                    </a:lnTo>
                    <a:lnTo>
                      <a:pt x="1004" y="377"/>
                    </a:lnTo>
                    <a:lnTo>
                      <a:pt x="1025" y="272"/>
                    </a:lnTo>
                    <a:lnTo>
                      <a:pt x="983" y="168"/>
                    </a:lnTo>
                    <a:lnTo>
                      <a:pt x="83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066;p94">
                <a:extLst>
                  <a:ext uri="{FF2B5EF4-FFF2-40B4-BE49-F238E27FC236}">
                    <a16:creationId xmlns:a16="http://schemas.microsoft.com/office/drawing/2014/main" id="{5C70ED48-2E37-45C2-9382-C1ABAF462958}"/>
                  </a:ext>
                </a:extLst>
              </p:cNvPr>
              <p:cNvSpPr/>
              <p:nvPr/>
            </p:nvSpPr>
            <p:spPr>
              <a:xfrm>
                <a:off x="2789175" y="1410350"/>
                <a:ext cx="386600" cy="302375"/>
              </a:xfrm>
              <a:custGeom>
                <a:avLst/>
                <a:gdLst/>
                <a:ahLst/>
                <a:cxnLst/>
                <a:rect l="l" t="t" r="r" b="b"/>
                <a:pathLst>
                  <a:path w="15464" h="12095" extrusionOk="0">
                    <a:moveTo>
                      <a:pt x="9625" y="1"/>
                    </a:moveTo>
                    <a:lnTo>
                      <a:pt x="9521" y="105"/>
                    </a:lnTo>
                    <a:lnTo>
                      <a:pt x="9416" y="105"/>
                    </a:lnTo>
                    <a:lnTo>
                      <a:pt x="9353" y="168"/>
                    </a:lnTo>
                    <a:lnTo>
                      <a:pt x="9416" y="252"/>
                    </a:lnTo>
                    <a:lnTo>
                      <a:pt x="9521" y="273"/>
                    </a:lnTo>
                    <a:lnTo>
                      <a:pt x="9584" y="315"/>
                    </a:lnTo>
                    <a:lnTo>
                      <a:pt x="9458" y="315"/>
                    </a:lnTo>
                    <a:lnTo>
                      <a:pt x="9395" y="377"/>
                    </a:lnTo>
                    <a:lnTo>
                      <a:pt x="9458" y="461"/>
                    </a:lnTo>
                    <a:lnTo>
                      <a:pt x="9584" y="566"/>
                    </a:lnTo>
                    <a:lnTo>
                      <a:pt x="9563" y="629"/>
                    </a:lnTo>
                    <a:lnTo>
                      <a:pt x="9521" y="691"/>
                    </a:lnTo>
                    <a:lnTo>
                      <a:pt x="9625" y="796"/>
                    </a:lnTo>
                    <a:lnTo>
                      <a:pt x="9709" y="817"/>
                    </a:lnTo>
                    <a:lnTo>
                      <a:pt x="9709" y="880"/>
                    </a:lnTo>
                    <a:lnTo>
                      <a:pt x="9605" y="901"/>
                    </a:lnTo>
                    <a:lnTo>
                      <a:pt x="9605" y="942"/>
                    </a:lnTo>
                    <a:lnTo>
                      <a:pt x="9395" y="712"/>
                    </a:lnTo>
                    <a:lnTo>
                      <a:pt x="9353" y="712"/>
                    </a:lnTo>
                    <a:lnTo>
                      <a:pt x="9312" y="796"/>
                    </a:lnTo>
                    <a:lnTo>
                      <a:pt x="9312" y="901"/>
                    </a:lnTo>
                    <a:lnTo>
                      <a:pt x="9270" y="880"/>
                    </a:lnTo>
                    <a:lnTo>
                      <a:pt x="9249" y="691"/>
                    </a:lnTo>
                    <a:lnTo>
                      <a:pt x="9270" y="566"/>
                    </a:lnTo>
                    <a:lnTo>
                      <a:pt x="9186" y="419"/>
                    </a:lnTo>
                    <a:lnTo>
                      <a:pt x="9186" y="273"/>
                    </a:lnTo>
                    <a:lnTo>
                      <a:pt x="9123" y="210"/>
                    </a:lnTo>
                    <a:lnTo>
                      <a:pt x="9081" y="252"/>
                    </a:lnTo>
                    <a:lnTo>
                      <a:pt x="8956" y="147"/>
                    </a:lnTo>
                    <a:lnTo>
                      <a:pt x="8872" y="105"/>
                    </a:lnTo>
                    <a:lnTo>
                      <a:pt x="8851" y="252"/>
                    </a:lnTo>
                    <a:lnTo>
                      <a:pt x="8872" y="461"/>
                    </a:lnTo>
                    <a:lnTo>
                      <a:pt x="8851" y="670"/>
                    </a:lnTo>
                    <a:lnTo>
                      <a:pt x="8893" y="817"/>
                    </a:lnTo>
                    <a:lnTo>
                      <a:pt x="8935" y="984"/>
                    </a:lnTo>
                    <a:lnTo>
                      <a:pt x="8935" y="1047"/>
                    </a:lnTo>
                    <a:lnTo>
                      <a:pt x="8935" y="1193"/>
                    </a:lnTo>
                    <a:lnTo>
                      <a:pt x="8872" y="1235"/>
                    </a:lnTo>
                    <a:lnTo>
                      <a:pt x="8830" y="1131"/>
                    </a:lnTo>
                    <a:lnTo>
                      <a:pt x="8788" y="984"/>
                    </a:lnTo>
                    <a:lnTo>
                      <a:pt x="8747" y="901"/>
                    </a:lnTo>
                    <a:lnTo>
                      <a:pt x="8747" y="775"/>
                    </a:lnTo>
                    <a:lnTo>
                      <a:pt x="8726" y="629"/>
                    </a:lnTo>
                    <a:lnTo>
                      <a:pt x="8684" y="482"/>
                    </a:lnTo>
                    <a:lnTo>
                      <a:pt x="8475" y="357"/>
                    </a:lnTo>
                    <a:lnTo>
                      <a:pt x="8412" y="357"/>
                    </a:lnTo>
                    <a:lnTo>
                      <a:pt x="8370" y="482"/>
                    </a:lnTo>
                    <a:lnTo>
                      <a:pt x="8349" y="524"/>
                    </a:lnTo>
                    <a:lnTo>
                      <a:pt x="8370" y="691"/>
                    </a:lnTo>
                    <a:lnTo>
                      <a:pt x="8558" y="817"/>
                    </a:lnTo>
                    <a:lnTo>
                      <a:pt x="8558" y="901"/>
                    </a:lnTo>
                    <a:lnTo>
                      <a:pt x="8370" y="880"/>
                    </a:lnTo>
                    <a:lnTo>
                      <a:pt x="8328" y="838"/>
                    </a:lnTo>
                    <a:lnTo>
                      <a:pt x="8244" y="838"/>
                    </a:lnTo>
                    <a:lnTo>
                      <a:pt x="8161" y="921"/>
                    </a:lnTo>
                    <a:lnTo>
                      <a:pt x="8244" y="1131"/>
                    </a:lnTo>
                    <a:lnTo>
                      <a:pt x="8224" y="1193"/>
                    </a:lnTo>
                    <a:lnTo>
                      <a:pt x="8077" y="1235"/>
                    </a:lnTo>
                    <a:lnTo>
                      <a:pt x="8035" y="1340"/>
                    </a:lnTo>
                    <a:lnTo>
                      <a:pt x="7952" y="1403"/>
                    </a:lnTo>
                    <a:lnTo>
                      <a:pt x="7910" y="1319"/>
                    </a:lnTo>
                    <a:lnTo>
                      <a:pt x="7910" y="1214"/>
                    </a:lnTo>
                    <a:lnTo>
                      <a:pt x="7847" y="1214"/>
                    </a:lnTo>
                    <a:lnTo>
                      <a:pt x="7784" y="1361"/>
                    </a:lnTo>
                    <a:lnTo>
                      <a:pt x="7700" y="1403"/>
                    </a:lnTo>
                    <a:lnTo>
                      <a:pt x="7680" y="1131"/>
                    </a:lnTo>
                    <a:lnTo>
                      <a:pt x="7700" y="984"/>
                    </a:lnTo>
                    <a:lnTo>
                      <a:pt x="7700" y="921"/>
                    </a:lnTo>
                    <a:lnTo>
                      <a:pt x="7491" y="838"/>
                    </a:lnTo>
                    <a:lnTo>
                      <a:pt x="7470" y="775"/>
                    </a:lnTo>
                    <a:lnTo>
                      <a:pt x="7533" y="691"/>
                    </a:lnTo>
                    <a:lnTo>
                      <a:pt x="7554" y="608"/>
                    </a:lnTo>
                    <a:lnTo>
                      <a:pt x="7470" y="566"/>
                    </a:lnTo>
                    <a:lnTo>
                      <a:pt x="7261" y="524"/>
                    </a:lnTo>
                    <a:lnTo>
                      <a:pt x="7219" y="482"/>
                    </a:lnTo>
                    <a:lnTo>
                      <a:pt x="7073" y="524"/>
                    </a:lnTo>
                    <a:lnTo>
                      <a:pt x="7031" y="629"/>
                    </a:lnTo>
                    <a:lnTo>
                      <a:pt x="7115" y="712"/>
                    </a:lnTo>
                    <a:lnTo>
                      <a:pt x="7115" y="921"/>
                    </a:lnTo>
                    <a:lnTo>
                      <a:pt x="7073" y="984"/>
                    </a:lnTo>
                    <a:lnTo>
                      <a:pt x="6968" y="942"/>
                    </a:lnTo>
                    <a:lnTo>
                      <a:pt x="6864" y="984"/>
                    </a:lnTo>
                    <a:lnTo>
                      <a:pt x="6780" y="901"/>
                    </a:lnTo>
                    <a:lnTo>
                      <a:pt x="6654" y="901"/>
                    </a:lnTo>
                    <a:lnTo>
                      <a:pt x="6633" y="1026"/>
                    </a:lnTo>
                    <a:lnTo>
                      <a:pt x="6675" y="1089"/>
                    </a:lnTo>
                    <a:lnTo>
                      <a:pt x="6738" y="1193"/>
                    </a:lnTo>
                    <a:lnTo>
                      <a:pt x="6801" y="1256"/>
                    </a:lnTo>
                    <a:lnTo>
                      <a:pt x="6801" y="1403"/>
                    </a:lnTo>
                    <a:lnTo>
                      <a:pt x="6864" y="1465"/>
                    </a:lnTo>
                    <a:lnTo>
                      <a:pt x="6905" y="1465"/>
                    </a:lnTo>
                    <a:lnTo>
                      <a:pt x="7010" y="1633"/>
                    </a:lnTo>
                    <a:lnTo>
                      <a:pt x="7010" y="1779"/>
                    </a:lnTo>
                    <a:lnTo>
                      <a:pt x="6968" y="1842"/>
                    </a:lnTo>
                    <a:lnTo>
                      <a:pt x="6989" y="1717"/>
                    </a:lnTo>
                    <a:lnTo>
                      <a:pt x="6947" y="1717"/>
                    </a:lnTo>
                    <a:lnTo>
                      <a:pt x="6843" y="1842"/>
                    </a:lnTo>
                    <a:lnTo>
                      <a:pt x="6780" y="1758"/>
                    </a:lnTo>
                    <a:lnTo>
                      <a:pt x="6780" y="1654"/>
                    </a:lnTo>
                    <a:lnTo>
                      <a:pt x="6801" y="1633"/>
                    </a:lnTo>
                    <a:lnTo>
                      <a:pt x="6780" y="1549"/>
                    </a:lnTo>
                    <a:lnTo>
                      <a:pt x="6738" y="1612"/>
                    </a:lnTo>
                    <a:lnTo>
                      <a:pt x="6654" y="1612"/>
                    </a:lnTo>
                    <a:lnTo>
                      <a:pt x="6654" y="1758"/>
                    </a:lnTo>
                    <a:lnTo>
                      <a:pt x="6592" y="1842"/>
                    </a:lnTo>
                    <a:lnTo>
                      <a:pt x="6571" y="1758"/>
                    </a:lnTo>
                    <a:lnTo>
                      <a:pt x="6508" y="1675"/>
                    </a:lnTo>
                    <a:lnTo>
                      <a:pt x="6550" y="1570"/>
                    </a:lnTo>
                    <a:lnTo>
                      <a:pt x="6550" y="1424"/>
                    </a:lnTo>
                    <a:lnTo>
                      <a:pt x="6445" y="1298"/>
                    </a:lnTo>
                    <a:lnTo>
                      <a:pt x="6382" y="1298"/>
                    </a:lnTo>
                    <a:lnTo>
                      <a:pt x="6257" y="1465"/>
                    </a:lnTo>
                    <a:lnTo>
                      <a:pt x="6215" y="1507"/>
                    </a:lnTo>
                    <a:lnTo>
                      <a:pt x="6215" y="1633"/>
                    </a:lnTo>
                    <a:lnTo>
                      <a:pt x="6257" y="1717"/>
                    </a:lnTo>
                    <a:lnTo>
                      <a:pt x="6215" y="1758"/>
                    </a:lnTo>
                    <a:lnTo>
                      <a:pt x="6131" y="1675"/>
                    </a:lnTo>
                    <a:lnTo>
                      <a:pt x="6152" y="1612"/>
                    </a:lnTo>
                    <a:lnTo>
                      <a:pt x="6110" y="1528"/>
                    </a:lnTo>
                    <a:lnTo>
                      <a:pt x="6131" y="1424"/>
                    </a:lnTo>
                    <a:lnTo>
                      <a:pt x="6110" y="1298"/>
                    </a:lnTo>
                    <a:lnTo>
                      <a:pt x="5985" y="1235"/>
                    </a:lnTo>
                    <a:lnTo>
                      <a:pt x="5985" y="1089"/>
                    </a:lnTo>
                    <a:lnTo>
                      <a:pt x="5985" y="984"/>
                    </a:lnTo>
                    <a:lnTo>
                      <a:pt x="5943" y="984"/>
                    </a:lnTo>
                    <a:lnTo>
                      <a:pt x="5796" y="1110"/>
                    </a:lnTo>
                    <a:lnTo>
                      <a:pt x="5713" y="1131"/>
                    </a:lnTo>
                    <a:lnTo>
                      <a:pt x="5692" y="1256"/>
                    </a:lnTo>
                    <a:lnTo>
                      <a:pt x="5713" y="1340"/>
                    </a:lnTo>
                    <a:lnTo>
                      <a:pt x="5692" y="1403"/>
                    </a:lnTo>
                    <a:lnTo>
                      <a:pt x="5692" y="1465"/>
                    </a:lnTo>
                    <a:lnTo>
                      <a:pt x="5608" y="1528"/>
                    </a:lnTo>
                    <a:lnTo>
                      <a:pt x="5608" y="1445"/>
                    </a:lnTo>
                    <a:lnTo>
                      <a:pt x="5629" y="1403"/>
                    </a:lnTo>
                    <a:lnTo>
                      <a:pt x="5608" y="1340"/>
                    </a:lnTo>
                    <a:lnTo>
                      <a:pt x="5524" y="1424"/>
                    </a:lnTo>
                    <a:lnTo>
                      <a:pt x="5462" y="1570"/>
                    </a:lnTo>
                    <a:lnTo>
                      <a:pt x="5399" y="1612"/>
                    </a:lnTo>
                    <a:lnTo>
                      <a:pt x="5399" y="1340"/>
                    </a:lnTo>
                    <a:lnTo>
                      <a:pt x="5420" y="1256"/>
                    </a:lnTo>
                    <a:lnTo>
                      <a:pt x="5420" y="1193"/>
                    </a:lnTo>
                    <a:lnTo>
                      <a:pt x="5336" y="1152"/>
                    </a:lnTo>
                    <a:lnTo>
                      <a:pt x="5273" y="1214"/>
                    </a:lnTo>
                    <a:lnTo>
                      <a:pt x="5022" y="1214"/>
                    </a:lnTo>
                    <a:lnTo>
                      <a:pt x="4876" y="1319"/>
                    </a:lnTo>
                    <a:lnTo>
                      <a:pt x="4771" y="1298"/>
                    </a:lnTo>
                    <a:lnTo>
                      <a:pt x="4646" y="1361"/>
                    </a:lnTo>
                    <a:lnTo>
                      <a:pt x="4583" y="1465"/>
                    </a:lnTo>
                    <a:lnTo>
                      <a:pt x="4457" y="1465"/>
                    </a:lnTo>
                    <a:lnTo>
                      <a:pt x="4353" y="1528"/>
                    </a:lnTo>
                    <a:lnTo>
                      <a:pt x="4332" y="1654"/>
                    </a:lnTo>
                    <a:lnTo>
                      <a:pt x="4248" y="1612"/>
                    </a:lnTo>
                    <a:lnTo>
                      <a:pt x="4227" y="1633"/>
                    </a:lnTo>
                    <a:lnTo>
                      <a:pt x="4248" y="1737"/>
                    </a:lnTo>
                    <a:lnTo>
                      <a:pt x="4290" y="1758"/>
                    </a:lnTo>
                    <a:lnTo>
                      <a:pt x="4269" y="1863"/>
                    </a:lnTo>
                    <a:lnTo>
                      <a:pt x="4290" y="1968"/>
                    </a:lnTo>
                    <a:lnTo>
                      <a:pt x="4415" y="1947"/>
                    </a:lnTo>
                    <a:lnTo>
                      <a:pt x="4478" y="1863"/>
                    </a:lnTo>
                    <a:lnTo>
                      <a:pt x="4478" y="1779"/>
                    </a:lnTo>
                    <a:lnTo>
                      <a:pt x="4604" y="1758"/>
                    </a:lnTo>
                    <a:lnTo>
                      <a:pt x="4667" y="1717"/>
                    </a:lnTo>
                    <a:lnTo>
                      <a:pt x="4708" y="1675"/>
                    </a:lnTo>
                    <a:lnTo>
                      <a:pt x="4750" y="1821"/>
                    </a:lnTo>
                    <a:lnTo>
                      <a:pt x="4813" y="1758"/>
                    </a:lnTo>
                    <a:lnTo>
                      <a:pt x="4855" y="1654"/>
                    </a:lnTo>
                    <a:lnTo>
                      <a:pt x="4897" y="1633"/>
                    </a:lnTo>
                    <a:lnTo>
                      <a:pt x="4876" y="1779"/>
                    </a:lnTo>
                    <a:lnTo>
                      <a:pt x="4918" y="1842"/>
                    </a:lnTo>
                    <a:lnTo>
                      <a:pt x="5064" y="1842"/>
                    </a:lnTo>
                    <a:lnTo>
                      <a:pt x="4939" y="1884"/>
                    </a:lnTo>
                    <a:lnTo>
                      <a:pt x="4771" y="1926"/>
                    </a:lnTo>
                    <a:lnTo>
                      <a:pt x="4604" y="2051"/>
                    </a:lnTo>
                    <a:lnTo>
                      <a:pt x="4478" y="2093"/>
                    </a:lnTo>
                    <a:lnTo>
                      <a:pt x="4499" y="2198"/>
                    </a:lnTo>
                    <a:lnTo>
                      <a:pt x="4499" y="2281"/>
                    </a:lnTo>
                    <a:lnTo>
                      <a:pt x="4583" y="2281"/>
                    </a:lnTo>
                    <a:lnTo>
                      <a:pt x="4667" y="2198"/>
                    </a:lnTo>
                    <a:lnTo>
                      <a:pt x="4771" y="2198"/>
                    </a:lnTo>
                    <a:lnTo>
                      <a:pt x="4918" y="2156"/>
                    </a:lnTo>
                    <a:lnTo>
                      <a:pt x="5127" y="2135"/>
                    </a:lnTo>
                    <a:lnTo>
                      <a:pt x="5378" y="2072"/>
                    </a:lnTo>
                    <a:lnTo>
                      <a:pt x="5420" y="2135"/>
                    </a:lnTo>
                    <a:lnTo>
                      <a:pt x="5420" y="2198"/>
                    </a:lnTo>
                    <a:lnTo>
                      <a:pt x="5336" y="2240"/>
                    </a:lnTo>
                    <a:lnTo>
                      <a:pt x="5273" y="2177"/>
                    </a:lnTo>
                    <a:lnTo>
                      <a:pt x="5169" y="2177"/>
                    </a:lnTo>
                    <a:lnTo>
                      <a:pt x="5064" y="2261"/>
                    </a:lnTo>
                    <a:lnTo>
                      <a:pt x="4876" y="2261"/>
                    </a:lnTo>
                    <a:lnTo>
                      <a:pt x="4708" y="2386"/>
                    </a:lnTo>
                    <a:lnTo>
                      <a:pt x="4562" y="2386"/>
                    </a:lnTo>
                    <a:lnTo>
                      <a:pt x="4541" y="2449"/>
                    </a:lnTo>
                    <a:lnTo>
                      <a:pt x="4604" y="2554"/>
                    </a:lnTo>
                    <a:lnTo>
                      <a:pt x="4708" y="2554"/>
                    </a:lnTo>
                    <a:lnTo>
                      <a:pt x="4813" y="2616"/>
                    </a:lnTo>
                    <a:lnTo>
                      <a:pt x="4750" y="2658"/>
                    </a:lnTo>
                    <a:lnTo>
                      <a:pt x="4562" y="2658"/>
                    </a:lnTo>
                    <a:lnTo>
                      <a:pt x="4478" y="2574"/>
                    </a:lnTo>
                    <a:lnTo>
                      <a:pt x="4415" y="2574"/>
                    </a:lnTo>
                    <a:lnTo>
                      <a:pt x="4353" y="2616"/>
                    </a:lnTo>
                    <a:lnTo>
                      <a:pt x="4353" y="2763"/>
                    </a:lnTo>
                    <a:lnTo>
                      <a:pt x="4290" y="2826"/>
                    </a:lnTo>
                    <a:lnTo>
                      <a:pt x="4332" y="2909"/>
                    </a:lnTo>
                    <a:lnTo>
                      <a:pt x="4415" y="2972"/>
                    </a:lnTo>
                    <a:lnTo>
                      <a:pt x="4562" y="2909"/>
                    </a:lnTo>
                    <a:lnTo>
                      <a:pt x="4750" y="3014"/>
                    </a:lnTo>
                    <a:lnTo>
                      <a:pt x="4897" y="2993"/>
                    </a:lnTo>
                    <a:lnTo>
                      <a:pt x="4918" y="3035"/>
                    </a:lnTo>
                    <a:lnTo>
                      <a:pt x="5022" y="3035"/>
                    </a:lnTo>
                    <a:lnTo>
                      <a:pt x="5169" y="3139"/>
                    </a:lnTo>
                    <a:lnTo>
                      <a:pt x="5231" y="3139"/>
                    </a:lnTo>
                    <a:lnTo>
                      <a:pt x="5315" y="3118"/>
                    </a:lnTo>
                    <a:lnTo>
                      <a:pt x="5462" y="3139"/>
                    </a:lnTo>
                    <a:lnTo>
                      <a:pt x="5545" y="3139"/>
                    </a:lnTo>
                    <a:lnTo>
                      <a:pt x="5713" y="3035"/>
                    </a:lnTo>
                    <a:lnTo>
                      <a:pt x="5943" y="3035"/>
                    </a:lnTo>
                    <a:lnTo>
                      <a:pt x="6110" y="3014"/>
                    </a:lnTo>
                    <a:lnTo>
                      <a:pt x="6173" y="2972"/>
                    </a:lnTo>
                    <a:lnTo>
                      <a:pt x="6236" y="2930"/>
                    </a:lnTo>
                    <a:lnTo>
                      <a:pt x="6320" y="2930"/>
                    </a:lnTo>
                    <a:lnTo>
                      <a:pt x="6320" y="2993"/>
                    </a:lnTo>
                    <a:lnTo>
                      <a:pt x="6278" y="3077"/>
                    </a:lnTo>
                    <a:lnTo>
                      <a:pt x="6068" y="3098"/>
                    </a:lnTo>
                    <a:lnTo>
                      <a:pt x="5838" y="3139"/>
                    </a:lnTo>
                    <a:lnTo>
                      <a:pt x="5755" y="3202"/>
                    </a:lnTo>
                    <a:lnTo>
                      <a:pt x="5650" y="3223"/>
                    </a:lnTo>
                    <a:lnTo>
                      <a:pt x="5629" y="3244"/>
                    </a:lnTo>
                    <a:lnTo>
                      <a:pt x="5462" y="3223"/>
                    </a:lnTo>
                    <a:lnTo>
                      <a:pt x="5336" y="3286"/>
                    </a:lnTo>
                    <a:lnTo>
                      <a:pt x="5231" y="3286"/>
                    </a:lnTo>
                    <a:lnTo>
                      <a:pt x="5190" y="3223"/>
                    </a:lnTo>
                    <a:lnTo>
                      <a:pt x="5085" y="3223"/>
                    </a:lnTo>
                    <a:lnTo>
                      <a:pt x="4897" y="3118"/>
                    </a:lnTo>
                    <a:lnTo>
                      <a:pt x="4562" y="3118"/>
                    </a:lnTo>
                    <a:lnTo>
                      <a:pt x="4499" y="3077"/>
                    </a:lnTo>
                    <a:lnTo>
                      <a:pt x="4374" y="3098"/>
                    </a:lnTo>
                    <a:lnTo>
                      <a:pt x="4269" y="3077"/>
                    </a:lnTo>
                    <a:lnTo>
                      <a:pt x="4227" y="3118"/>
                    </a:lnTo>
                    <a:lnTo>
                      <a:pt x="4248" y="3286"/>
                    </a:lnTo>
                    <a:lnTo>
                      <a:pt x="4290" y="3328"/>
                    </a:lnTo>
                    <a:lnTo>
                      <a:pt x="4290" y="3516"/>
                    </a:lnTo>
                    <a:lnTo>
                      <a:pt x="4353" y="3642"/>
                    </a:lnTo>
                    <a:lnTo>
                      <a:pt x="4395" y="3704"/>
                    </a:lnTo>
                    <a:lnTo>
                      <a:pt x="4478" y="3725"/>
                    </a:lnTo>
                    <a:lnTo>
                      <a:pt x="4646" y="3934"/>
                    </a:lnTo>
                    <a:lnTo>
                      <a:pt x="4708" y="3976"/>
                    </a:lnTo>
                    <a:lnTo>
                      <a:pt x="4771" y="3955"/>
                    </a:lnTo>
                    <a:lnTo>
                      <a:pt x="4897" y="3767"/>
                    </a:lnTo>
                    <a:lnTo>
                      <a:pt x="5106" y="3662"/>
                    </a:lnTo>
                    <a:lnTo>
                      <a:pt x="5315" y="3537"/>
                    </a:lnTo>
                    <a:lnTo>
                      <a:pt x="5441" y="3432"/>
                    </a:lnTo>
                    <a:lnTo>
                      <a:pt x="5503" y="3349"/>
                    </a:lnTo>
                    <a:lnTo>
                      <a:pt x="5545" y="3349"/>
                    </a:lnTo>
                    <a:lnTo>
                      <a:pt x="5817" y="3411"/>
                    </a:lnTo>
                    <a:lnTo>
                      <a:pt x="6027" y="3390"/>
                    </a:lnTo>
                    <a:lnTo>
                      <a:pt x="6173" y="3390"/>
                    </a:lnTo>
                    <a:lnTo>
                      <a:pt x="6320" y="3495"/>
                    </a:lnTo>
                    <a:lnTo>
                      <a:pt x="6571" y="3516"/>
                    </a:lnTo>
                    <a:lnTo>
                      <a:pt x="6780" y="3516"/>
                    </a:lnTo>
                    <a:lnTo>
                      <a:pt x="6864" y="3558"/>
                    </a:lnTo>
                    <a:lnTo>
                      <a:pt x="6843" y="3600"/>
                    </a:lnTo>
                    <a:lnTo>
                      <a:pt x="6654" y="3621"/>
                    </a:lnTo>
                    <a:lnTo>
                      <a:pt x="6550" y="3600"/>
                    </a:lnTo>
                    <a:lnTo>
                      <a:pt x="6361" y="3558"/>
                    </a:lnTo>
                    <a:lnTo>
                      <a:pt x="6152" y="3453"/>
                    </a:lnTo>
                    <a:lnTo>
                      <a:pt x="6047" y="3453"/>
                    </a:lnTo>
                    <a:lnTo>
                      <a:pt x="5964" y="3495"/>
                    </a:lnTo>
                    <a:lnTo>
                      <a:pt x="5734" y="3453"/>
                    </a:lnTo>
                    <a:lnTo>
                      <a:pt x="5608" y="3432"/>
                    </a:lnTo>
                    <a:lnTo>
                      <a:pt x="5545" y="3516"/>
                    </a:lnTo>
                    <a:lnTo>
                      <a:pt x="5399" y="3600"/>
                    </a:lnTo>
                    <a:lnTo>
                      <a:pt x="5294" y="3725"/>
                    </a:lnTo>
                    <a:lnTo>
                      <a:pt x="5106" y="3830"/>
                    </a:lnTo>
                    <a:lnTo>
                      <a:pt x="5022" y="3976"/>
                    </a:lnTo>
                    <a:lnTo>
                      <a:pt x="4939" y="4060"/>
                    </a:lnTo>
                    <a:lnTo>
                      <a:pt x="4918" y="4123"/>
                    </a:lnTo>
                    <a:lnTo>
                      <a:pt x="5064" y="4227"/>
                    </a:lnTo>
                    <a:lnTo>
                      <a:pt x="5190" y="4227"/>
                    </a:lnTo>
                    <a:lnTo>
                      <a:pt x="5190" y="4290"/>
                    </a:lnTo>
                    <a:lnTo>
                      <a:pt x="5294" y="4395"/>
                    </a:lnTo>
                    <a:lnTo>
                      <a:pt x="5503" y="4395"/>
                    </a:lnTo>
                    <a:lnTo>
                      <a:pt x="5755" y="4478"/>
                    </a:lnTo>
                    <a:lnTo>
                      <a:pt x="5943" y="4478"/>
                    </a:lnTo>
                    <a:lnTo>
                      <a:pt x="6110" y="4332"/>
                    </a:lnTo>
                    <a:lnTo>
                      <a:pt x="6131" y="4144"/>
                    </a:lnTo>
                    <a:lnTo>
                      <a:pt x="6278" y="4081"/>
                    </a:lnTo>
                    <a:lnTo>
                      <a:pt x="6382" y="4123"/>
                    </a:lnTo>
                    <a:lnTo>
                      <a:pt x="6257" y="4165"/>
                    </a:lnTo>
                    <a:lnTo>
                      <a:pt x="6257" y="4269"/>
                    </a:lnTo>
                    <a:lnTo>
                      <a:pt x="6361" y="4290"/>
                    </a:lnTo>
                    <a:lnTo>
                      <a:pt x="6508" y="4248"/>
                    </a:lnTo>
                    <a:lnTo>
                      <a:pt x="6654" y="4269"/>
                    </a:lnTo>
                    <a:lnTo>
                      <a:pt x="6780" y="4186"/>
                    </a:lnTo>
                    <a:lnTo>
                      <a:pt x="6884" y="4227"/>
                    </a:lnTo>
                    <a:lnTo>
                      <a:pt x="6780" y="4332"/>
                    </a:lnTo>
                    <a:lnTo>
                      <a:pt x="6571" y="4353"/>
                    </a:lnTo>
                    <a:lnTo>
                      <a:pt x="6466" y="4374"/>
                    </a:lnTo>
                    <a:lnTo>
                      <a:pt x="6320" y="4374"/>
                    </a:lnTo>
                    <a:lnTo>
                      <a:pt x="6152" y="4541"/>
                    </a:lnTo>
                    <a:lnTo>
                      <a:pt x="6173" y="4604"/>
                    </a:lnTo>
                    <a:lnTo>
                      <a:pt x="6257" y="4646"/>
                    </a:lnTo>
                    <a:lnTo>
                      <a:pt x="6445" y="4604"/>
                    </a:lnTo>
                    <a:lnTo>
                      <a:pt x="6571" y="4771"/>
                    </a:lnTo>
                    <a:lnTo>
                      <a:pt x="7010" y="4771"/>
                    </a:lnTo>
                    <a:lnTo>
                      <a:pt x="7156" y="4750"/>
                    </a:lnTo>
                    <a:lnTo>
                      <a:pt x="7554" y="4583"/>
                    </a:lnTo>
                    <a:lnTo>
                      <a:pt x="7680" y="4562"/>
                    </a:lnTo>
                    <a:lnTo>
                      <a:pt x="7889" y="4395"/>
                    </a:lnTo>
                    <a:lnTo>
                      <a:pt x="7847" y="4353"/>
                    </a:lnTo>
                    <a:lnTo>
                      <a:pt x="7805" y="4353"/>
                    </a:lnTo>
                    <a:lnTo>
                      <a:pt x="7952" y="4165"/>
                    </a:lnTo>
                    <a:lnTo>
                      <a:pt x="8056" y="4165"/>
                    </a:lnTo>
                    <a:lnTo>
                      <a:pt x="8140" y="4039"/>
                    </a:lnTo>
                    <a:lnTo>
                      <a:pt x="8161" y="4060"/>
                    </a:lnTo>
                    <a:lnTo>
                      <a:pt x="8224" y="4165"/>
                    </a:lnTo>
                    <a:lnTo>
                      <a:pt x="8265" y="4165"/>
                    </a:lnTo>
                    <a:lnTo>
                      <a:pt x="8265" y="4060"/>
                    </a:lnTo>
                    <a:lnTo>
                      <a:pt x="8579" y="3830"/>
                    </a:lnTo>
                    <a:lnTo>
                      <a:pt x="8788" y="3809"/>
                    </a:lnTo>
                    <a:lnTo>
                      <a:pt x="9123" y="3662"/>
                    </a:lnTo>
                    <a:lnTo>
                      <a:pt x="9123" y="3746"/>
                    </a:lnTo>
                    <a:lnTo>
                      <a:pt x="8851" y="3872"/>
                    </a:lnTo>
                    <a:lnTo>
                      <a:pt x="8684" y="3872"/>
                    </a:lnTo>
                    <a:lnTo>
                      <a:pt x="8370" y="4060"/>
                    </a:lnTo>
                    <a:lnTo>
                      <a:pt x="8328" y="4227"/>
                    </a:lnTo>
                    <a:lnTo>
                      <a:pt x="8203" y="4332"/>
                    </a:lnTo>
                    <a:lnTo>
                      <a:pt x="8056" y="4332"/>
                    </a:lnTo>
                    <a:lnTo>
                      <a:pt x="8014" y="4478"/>
                    </a:lnTo>
                    <a:lnTo>
                      <a:pt x="7952" y="4541"/>
                    </a:lnTo>
                    <a:lnTo>
                      <a:pt x="7952" y="4583"/>
                    </a:lnTo>
                    <a:lnTo>
                      <a:pt x="8244" y="4562"/>
                    </a:lnTo>
                    <a:lnTo>
                      <a:pt x="8328" y="4604"/>
                    </a:lnTo>
                    <a:lnTo>
                      <a:pt x="8454" y="4604"/>
                    </a:lnTo>
                    <a:lnTo>
                      <a:pt x="8579" y="4688"/>
                    </a:lnTo>
                    <a:lnTo>
                      <a:pt x="8558" y="4750"/>
                    </a:lnTo>
                    <a:lnTo>
                      <a:pt x="8663" y="4792"/>
                    </a:lnTo>
                    <a:lnTo>
                      <a:pt x="8747" y="4792"/>
                    </a:lnTo>
                    <a:lnTo>
                      <a:pt x="8788" y="4855"/>
                    </a:lnTo>
                    <a:lnTo>
                      <a:pt x="8663" y="4876"/>
                    </a:lnTo>
                    <a:lnTo>
                      <a:pt x="8558" y="4918"/>
                    </a:lnTo>
                    <a:lnTo>
                      <a:pt x="8433" y="4813"/>
                    </a:lnTo>
                    <a:lnTo>
                      <a:pt x="8224" y="4750"/>
                    </a:lnTo>
                    <a:lnTo>
                      <a:pt x="7952" y="4771"/>
                    </a:lnTo>
                    <a:lnTo>
                      <a:pt x="7554" y="4813"/>
                    </a:lnTo>
                    <a:lnTo>
                      <a:pt x="7408" y="4876"/>
                    </a:lnTo>
                    <a:lnTo>
                      <a:pt x="7303" y="4876"/>
                    </a:lnTo>
                    <a:lnTo>
                      <a:pt x="7303" y="4918"/>
                    </a:lnTo>
                    <a:lnTo>
                      <a:pt x="7324" y="4981"/>
                    </a:lnTo>
                    <a:lnTo>
                      <a:pt x="7512" y="5022"/>
                    </a:lnTo>
                    <a:lnTo>
                      <a:pt x="7680" y="5022"/>
                    </a:lnTo>
                    <a:lnTo>
                      <a:pt x="7784" y="5085"/>
                    </a:lnTo>
                    <a:lnTo>
                      <a:pt x="7784" y="5169"/>
                    </a:lnTo>
                    <a:lnTo>
                      <a:pt x="7638" y="5190"/>
                    </a:lnTo>
                    <a:lnTo>
                      <a:pt x="7533" y="5106"/>
                    </a:lnTo>
                    <a:lnTo>
                      <a:pt x="7324" y="5085"/>
                    </a:lnTo>
                    <a:lnTo>
                      <a:pt x="7219" y="5002"/>
                    </a:lnTo>
                    <a:lnTo>
                      <a:pt x="7115" y="4981"/>
                    </a:lnTo>
                    <a:lnTo>
                      <a:pt x="6947" y="5064"/>
                    </a:lnTo>
                    <a:lnTo>
                      <a:pt x="6696" y="5085"/>
                    </a:lnTo>
                    <a:lnTo>
                      <a:pt x="6508" y="5002"/>
                    </a:lnTo>
                    <a:lnTo>
                      <a:pt x="6361" y="5002"/>
                    </a:lnTo>
                    <a:lnTo>
                      <a:pt x="6215" y="4960"/>
                    </a:lnTo>
                    <a:lnTo>
                      <a:pt x="6131" y="4897"/>
                    </a:lnTo>
                    <a:lnTo>
                      <a:pt x="5922" y="4918"/>
                    </a:lnTo>
                    <a:lnTo>
                      <a:pt x="5859" y="5064"/>
                    </a:lnTo>
                    <a:lnTo>
                      <a:pt x="5922" y="5169"/>
                    </a:lnTo>
                    <a:lnTo>
                      <a:pt x="5922" y="5587"/>
                    </a:lnTo>
                    <a:lnTo>
                      <a:pt x="5943" y="5629"/>
                    </a:lnTo>
                    <a:lnTo>
                      <a:pt x="5838" y="5755"/>
                    </a:lnTo>
                    <a:lnTo>
                      <a:pt x="5838" y="5839"/>
                    </a:lnTo>
                    <a:lnTo>
                      <a:pt x="5922" y="5901"/>
                    </a:lnTo>
                    <a:lnTo>
                      <a:pt x="5985" y="6006"/>
                    </a:lnTo>
                    <a:lnTo>
                      <a:pt x="6131" y="6006"/>
                    </a:lnTo>
                    <a:lnTo>
                      <a:pt x="6236" y="6069"/>
                    </a:lnTo>
                    <a:lnTo>
                      <a:pt x="6110" y="6048"/>
                    </a:lnTo>
                    <a:lnTo>
                      <a:pt x="6027" y="6111"/>
                    </a:lnTo>
                    <a:lnTo>
                      <a:pt x="5985" y="6173"/>
                    </a:lnTo>
                    <a:lnTo>
                      <a:pt x="5964" y="6069"/>
                    </a:lnTo>
                    <a:lnTo>
                      <a:pt x="5859" y="5964"/>
                    </a:lnTo>
                    <a:lnTo>
                      <a:pt x="5817" y="5964"/>
                    </a:lnTo>
                    <a:lnTo>
                      <a:pt x="5796" y="6027"/>
                    </a:lnTo>
                    <a:lnTo>
                      <a:pt x="5713" y="5922"/>
                    </a:lnTo>
                    <a:lnTo>
                      <a:pt x="5692" y="5734"/>
                    </a:lnTo>
                    <a:lnTo>
                      <a:pt x="5692" y="5525"/>
                    </a:lnTo>
                    <a:lnTo>
                      <a:pt x="5629" y="5232"/>
                    </a:lnTo>
                    <a:lnTo>
                      <a:pt x="5503" y="5085"/>
                    </a:lnTo>
                    <a:lnTo>
                      <a:pt x="5503" y="4981"/>
                    </a:lnTo>
                    <a:lnTo>
                      <a:pt x="5231" y="4792"/>
                    </a:lnTo>
                    <a:lnTo>
                      <a:pt x="5169" y="4792"/>
                    </a:lnTo>
                    <a:lnTo>
                      <a:pt x="5001" y="4688"/>
                    </a:lnTo>
                    <a:lnTo>
                      <a:pt x="4980" y="4583"/>
                    </a:lnTo>
                    <a:lnTo>
                      <a:pt x="4876" y="4541"/>
                    </a:lnTo>
                    <a:lnTo>
                      <a:pt x="4708" y="4583"/>
                    </a:lnTo>
                    <a:lnTo>
                      <a:pt x="4353" y="4981"/>
                    </a:lnTo>
                    <a:lnTo>
                      <a:pt x="4290" y="5106"/>
                    </a:lnTo>
                    <a:lnTo>
                      <a:pt x="4290" y="5211"/>
                    </a:lnTo>
                    <a:lnTo>
                      <a:pt x="4374" y="5274"/>
                    </a:lnTo>
                    <a:lnTo>
                      <a:pt x="4499" y="5315"/>
                    </a:lnTo>
                    <a:lnTo>
                      <a:pt x="4562" y="5441"/>
                    </a:lnTo>
                    <a:lnTo>
                      <a:pt x="4562" y="5525"/>
                    </a:lnTo>
                    <a:lnTo>
                      <a:pt x="4541" y="5546"/>
                    </a:lnTo>
                    <a:lnTo>
                      <a:pt x="4457" y="5420"/>
                    </a:lnTo>
                    <a:lnTo>
                      <a:pt x="4374" y="5399"/>
                    </a:lnTo>
                    <a:lnTo>
                      <a:pt x="4290" y="5336"/>
                    </a:lnTo>
                    <a:lnTo>
                      <a:pt x="4248" y="5378"/>
                    </a:lnTo>
                    <a:lnTo>
                      <a:pt x="4164" y="5399"/>
                    </a:lnTo>
                    <a:lnTo>
                      <a:pt x="4143" y="5483"/>
                    </a:lnTo>
                    <a:lnTo>
                      <a:pt x="4185" y="5608"/>
                    </a:lnTo>
                    <a:lnTo>
                      <a:pt x="4269" y="5650"/>
                    </a:lnTo>
                    <a:lnTo>
                      <a:pt x="4332" y="5818"/>
                    </a:lnTo>
                    <a:lnTo>
                      <a:pt x="4353" y="6131"/>
                    </a:lnTo>
                    <a:lnTo>
                      <a:pt x="4269" y="6278"/>
                    </a:lnTo>
                    <a:lnTo>
                      <a:pt x="4269" y="6445"/>
                    </a:lnTo>
                    <a:lnTo>
                      <a:pt x="4185" y="6634"/>
                    </a:lnTo>
                    <a:lnTo>
                      <a:pt x="4185" y="6759"/>
                    </a:lnTo>
                    <a:lnTo>
                      <a:pt x="4227" y="6780"/>
                    </a:lnTo>
                    <a:lnTo>
                      <a:pt x="4290" y="6759"/>
                    </a:lnTo>
                    <a:lnTo>
                      <a:pt x="4290" y="6759"/>
                    </a:lnTo>
                    <a:lnTo>
                      <a:pt x="4269" y="6906"/>
                    </a:lnTo>
                    <a:lnTo>
                      <a:pt x="4185" y="7052"/>
                    </a:lnTo>
                    <a:lnTo>
                      <a:pt x="4143" y="6968"/>
                    </a:lnTo>
                    <a:lnTo>
                      <a:pt x="4123" y="6864"/>
                    </a:lnTo>
                    <a:lnTo>
                      <a:pt x="4018" y="6780"/>
                    </a:lnTo>
                    <a:lnTo>
                      <a:pt x="3934" y="6864"/>
                    </a:lnTo>
                    <a:lnTo>
                      <a:pt x="3934" y="7052"/>
                    </a:lnTo>
                    <a:lnTo>
                      <a:pt x="4081" y="7303"/>
                    </a:lnTo>
                    <a:lnTo>
                      <a:pt x="4248" y="7282"/>
                    </a:lnTo>
                    <a:lnTo>
                      <a:pt x="4353" y="7324"/>
                    </a:lnTo>
                    <a:lnTo>
                      <a:pt x="4395" y="7408"/>
                    </a:lnTo>
                    <a:lnTo>
                      <a:pt x="4583" y="7408"/>
                    </a:lnTo>
                    <a:lnTo>
                      <a:pt x="4792" y="7491"/>
                    </a:lnTo>
                    <a:lnTo>
                      <a:pt x="4876" y="7408"/>
                    </a:lnTo>
                    <a:lnTo>
                      <a:pt x="5001" y="7324"/>
                    </a:lnTo>
                    <a:lnTo>
                      <a:pt x="5001" y="7261"/>
                    </a:lnTo>
                    <a:lnTo>
                      <a:pt x="5085" y="7219"/>
                    </a:lnTo>
                    <a:lnTo>
                      <a:pt x="5085" y="7303"/>
                    </a:lnTo>
                    <a:lnTo>
                      <a:pt x="5022" y="7408"/>
                    </a:lnTo>
                    <a:lnTo>
                      <a:pt x="5022" y="7533"/>
                    </a:lnTo>
                    <a:lnTo>
                      <a:pt x="4980" y="7596"/>
                    </a:lnTo>
                    <a:lnTo>
                      <a:pt x="4876" y="7533"/>
                    </a:lnTo>
                    <a:lnTo>
                      <a:pt x="4646" y="7533"/>
                    </a:lnTo>
                    <a:lnTo>
                      <a:pt x="4541" y="7575"/>
                    </a:lnTo>
                    <a:lnTo>
                      <a:pt x="4541" y="7680"/>
                    </a:lnTo>
                    <a:lnTo>
                      <a:pt x="4583" y="7701"/>
                    </a:lnTo>
                    <a:lnTo>
                      <a:pt x="4708" y="7701"/>
                    </a:lnTo>
                    <a:lnTo>
                      <a:pt x="4750" y="7784"/>
                    </a:lnTo>
                    <a:lnTo>
                      <a:pt x="4646" y="7784"/>
                    </a:lnTo>
                    <a:lnTo>
                      <a:pt x="4646" y="7952"/>
                    </a:lnTo>
                    <a:lnTo>
                      <a:pt x="4478" y="7722"/>
                    </a:lnTo>
                    <a:lnTo>
                      <a:pt x="4395" y="7722"/>
                    </a:lnTo>
                    <a:lnTo>
                      <a:pt x="4353" y="7617"/>
                    </a:lnTo>
                    <a:lnTo>
                      <a:pt x="4290" y="7533"/>
                    </a:lnTo>
                    <a:lnTo>
                      <a:pt x="4039" y="7366"/>
                    </a:lnTo>
                    <a:lnTo>
                      <a:pt x="3976" y="7366"/>
                    </a:lnTo>
                    <a:lnTo>
                      <a:pt x="3830" y="7199"/>
                    </a:lnTo>
                    <a:lnTo>
                      <a:pt x="3830" y="7178"/>
                    </a:lnTo>
                    <a:lnTo>
                      <a:pt x="3725" y="7178"/>
                    </a:lnTo>
                    <a:lnTo>
                      <a:pt x="3620" y="7261"/>
                    </a:lnTo>
                    <a:lnTo>
                      <a:pt x="3516" y="7261"/>
                    </a:lnTo>
                    <a:lnTo>
                      <a:pt x="3432" y="7303"/>
                    </a:lnTo>
                    <a:lnTo>
                      <a:pt x="3286" y="7261"/>
                    </a:lnTo>
                    <a:lnTo>
                      <a:pt x="3034" y="7303"/>
                    </a:lnTo>
                    <a:lnTo>
                      <a:pt x="2972" y="7282"/>
                    </a:lnTo>
                    <a:lnTo>
                      <a:pt x="2783" y="7471"/>
                    </a:lnTo>
                    <a:lnTo>
                      <a:pt x="2700" y="7617"/>
                    </a:lnTo>
                    <a:lnTo>
                      <a:pt x="2700" y="7743"/>
                    </a:lnTo>
                    <a:lnTo>
                      <a:pt x="2595" y="7784"/>
                    </a:lnTo>
                    <a:lnTo>
                      <a:pt x="2490" y="7847"/>
                    </a:lnTo>
                    <a:lnTo>
                      <a:pt x="2365" y="7910"/>
                    </a:lnTo>
                    <a:lnTo>
                      <a:pt x="2344" y="7994"/>
                    </a:lnTo>
                    <a:lnTo>
                      <a:pt x="2198" y="8098"/>
                    </a:lnTo>
                    <a:lnTo>
                      <a:pt x="2177" y="8224"/>
                    </a:lnTo>
                    <a:lnTo>
                      <a:pt x="2260" y="8224"/>
                    </a:lnTo>
                    <a:lnTo>
                      <a:pt x="2281" y="8307"/>
                    </a:lnTo>
                    <a:lnTo>
                      <a:pt x="2177" y="8307"/>
                    </a:lnTo>
                    <a:lnTo>
                      <a:pt x="2093" y="8349"/>
                    </a:lnTo>
                    <a:lnTo>
                      <a:pt x="2260" y="8475"/>
                    </a:lnTo>
                    <a:lnTo>
                      <a:pt x="2407" y="8517"/>
                    </a:lnTo>
                    <a:lnTo>
                      <a:pt x="2511" y="8433"/>
                    </a:lnTo>
                    <a:lnTo>
                      <a:pt x="2490" y="8349"/>
                    </a:lnTo>
                    <a:lnTo>
                      <a:pt x="2658" y="8370"/>
                    </a:lnTo>
                    <a:lnTo>
                      <a:pt x="2825" y="8245"/>
                    </a:lnTo>
                    <a:lnTo>
                      <a:pt x="2825" y="8349"/>
                    </a:lnTo>
                    <a:lnTo>
                      <a:pt x="2700" y="8412"/>
                    </a:lnTo>
                    <a:lnTo>
                      <a:pt x="2616" y="8538"/>
                    </a:lnTo>
                    <a:lnTo>
                      <a:pt x="2616" y="8621"/>
                    </a:lnTo>
                    <a:lnTo>
                      <a:pt x="2783" y="8621"/>
                    </a:lnTo>
                    <a:lnTo>
                      <a:pt x="2888" y="8642"/>
                    </a:lnTo>
                    <a:lnTo>
                      <a:pt x="3014" y="8475"/>
                    </a:lnTo>
                    <a:lnTo>
                      <a:pt x="3202" y="8349"/>
                    </a:lnTo>
                    <a:lnTo>
                      <a:pt x="3307" y="8119"/>
                    </a:lnTo>
                    <a:lnTo>
                      <a:pt x="3453" y="7931"/>
                    </a:lnTo>
                    <a:lnTo>
                      <a:pt x="3558" y="7910"/>
                    </a:lnTo>
                    <a:lnTo>
                      <a:pt x="3558" y="7910"/>
                    </a:lnTo>
                    <a:lnTo>
                      <a:pt x="3537" y="7994"/>
                    </a:lnTo>
                    <a:lnTo>
                      <a:pt x="3453" y="8035"/>
                    </a:lnTo>
                    <a:lnTo>
                      <a:pt x="3307" y="8245"/>
                    </a:lnTo>
                    <a:lnTo>
                      <a:pt x="3348" y="8349"/>
                    </a:lnTo>
                    <a:lnTo>
                      <a:pt x="3244" y="8349"/>
                    </a:lnTo>
                    <a:lnTo>
                      <a:pt x="3181" y="8454"/>
                    </a:lnTo>
                    <a:lnTo>
                      <a:pt x="3202" y="8538"/>
                    </a:lnTo>
                    <a:lnTo>
                      <a:pt x="3286" y="8538"/>
                    </a:lnTo>
                    <a:lnTo>
                      <a:pt x="3223" y="8580"/>
                    </a:lnTo>
                    <a:lnTo>
                      <a:pt x="3139" y="8580"/>
                    </a:lnTo>
                    <a:lnTo>
                      <a:pt x="3034" y="8684"/>
                    </a:lnTo>
                    <a:lnTo>
                      <a:pt x="3076" y="8747"/>
                    </a:lnTo>
                    <a:lnTo>
                      <a:pt x="3202" y="8747"/>
                    </a:lnTo>
                    <a:lnTo>
                      <a:pt x="3118" y="8789"/>
                    </a:lnTo>
                    <a:lnTo>
                      <a:pt x="2993" y="8747"/>
                    </a:lnTo>
                    <a:lnTo>
                      <a:pt x="2888" y="8747"/>
                    </a:lnTo>
                    <a:lnTo>
                      <a:pt x="2804" y="8789"/>
                    </a:lnTo>
                    <a:lnTo>
                      <a:pt x="2721" y="8831"/>
                    </a:lnTo>
                    <a:lnTo>
                      <a:pt x="2679" y="8872"/>
                    </a:lnTo>
                    <a:lnTo>
                      <a:pt x="2721" y="8977"/>
                    </a:lnTo>
                    <a:lnTo>
                      <a:pt x="2804" y="8977"/>
                    </a:lnTo>
                    <a:lnTo>
                      <a:pt x="2867" y="8935"/>
                    </a:lnTo>
                    <a:lnTo>
                      <a:pt x="2909" y="8956"/>
                    </a:lnTo>
                    <a:lnTo>
                      <a:pt x="3014" y="8956"/>
                    </a:lnTo>
                    <a:lnTo>
                      <a:pt x="3014" y="9040"/>
                    </a:lnTo>
                    <a:lnTo>
                      <a:pt x="2930" y="9040"/>
                    </a:lnTo>
                    <a:lnTo>
                      <a:pt x="2825" y="8998"/>
                    </a:lnTo>
                    <a:lnTo>
                      <a:pt x="2783" y="9040"/>
                    </a:lnTo>
                    <a:lnTo>
                      <a:pt x="2783" y="9082"/>
                    </a:lnTo>
                    <a:lnTo>
                      <a:pt x="2888" y="9103"/>
                    </a:lnTo>
                    <a:lnTo>
                      <a:pt x="2867" y="9144"/>
                    </a:lnTo>
                    <a:lnTo>
                      <a:pt x="2783" y="9186"/>
                    </a:lnTo>
                    <a:lnTo>
                      <a:pt x="2700" y="9186"/>
                    </a:lnTo>
                    <a:lnTo>
                      <a:pt x="2700" y="9249"/>
                    </a:lnTo>
                    <a:lnTo>
                      <a:pt x="2783" y="9396"/>
                    </a:lnTo>
                    <a:lnTo>
                      <a:pt x="2867" y="9396"/>
                    </a:lnTo>
                    <a:lnTo>
                      <a:pt x="2909" y="9312"/>
                    </a:lnTo>
                    <a:lnTo>
                      <a:pt x="3034" y="9207"/>
                    </a:lnTo>
                    <a:lnTo>
                      <a:pt x="3014" y="9312"/>
                    </a:lnTo>
                    <a:lnTo>
                      <a:pt x="2909" y="9396"/>
                    </a:lnTo>
                    <a:lnTo>
                      <a:pt x="2825" y="9479"/>
                    </a:lnTo>
                    <a:lnTo>
                      <a:pt x="2804" y="9563"/>
                    </a:lnTo>
                    <a:lnTo>
                      <a:pt x="2972" y="9626"/>
                    </a:lnTo>
                    <a:lnTo>
                      <a:pt x="3097" y="9626"/>
                    </a:lnTo>
                    <a:lnTo>
                      <a:pt x="3118" y="9605"/>
                    </a:lnTo>
                    <a:lnTo>
                      <a:pt x="3181" y="9605"/>
                    </a:lnTo>
                    <a:lnTo>
                      <a:pt x="3244" y="9668"/>
                    </a:lnTo>
                    <a:lnTo>
                      <a:pt x="3432" y="9584"/>
                    </a:lnTo>
                    <a:lnTo>
                      <a:pt x="3620" y="9416"/>
                    </a:lnTo>
                    <a:lnTo>
                      <a:pt x="3620" y="9396"/>
                    </a:lnTo>
                    <a:lnTo>
                      <a:pt x="3725" y="9312"/>
                    </a:lnTo>
                    <a:lnTo>
                      <a:pt x="3934" y="9103"/>
                    </a:lnTo>
                    <a:lnTo>
                      <a:pt x="3934" y="9040"/>
                    </a:lnTo>
                    <a:lnTo>
                      <a:pt x="4018" y="8956"/>
                    </a:lnTo>
                    <a:lnTo>
                      <a:pt x="4081" y="8956"/>
                    </a:lnTo>
                    <a:lnTo>
                      <a:pt x="4018" y="9040"/>
                    </a:lnTo>
                    <a:lnTo>
                      <a:pt x="3976" y="9144"/>
                    </a:lnTo>
                    <a:lnTo>
                      <a:pt x="3809" y="9354"/>
                    </a:lnTo>
                    <a:lnTo>
                      <a:pt x="3599" y="9479"/>
                    </a:lnTo>
                    <a:lnTo>
                      <a:pt x="3453" y="9626"/>
                    </a:lnTo>
                    <a:lnTo>
                      <a:pt x="3307" y="9709"/>
                    </a:lnTo>
                    <a:lnTo>
                      <a:pt x="3223" y="9793"/>
                    </a:lnTo>
                    <a:lnTo>
                      <a:pt x="3286" y="9877"/>
                    </a:lnTo>
                    <a:lnTo>
                      <a:pt x="3223" y="9898"/>
                    </a:lnTo>
                    <a:lnTo>
                      <a:pt x="3076" y="9772"/>
                    </a:lnTo>
                    <a:lnTo>
                      <a:pt x="2825" y="9772"/>
                    </a:lnTo>
                    <a:lnTo>
                      <a:pt x="2825" y="9835"/>
                    </a:lnTo>
                    <a:lnTo>
                      <a:pt x="2783" y="9814"/>
                    </a:lnTo>
                    <a:lnTo>
                      <a:pt x="2700" y="9688"/>
                    </a:lnTo>
                    <a:lnTo>
                      <a:pt x="2490" y="9584"/>
                    </a:lnTo>
                    <a:lnTo>
                      <a:pt x="2407" y="9605"/>
                    </a:lnTo>
                    <a:lnTo>
                      <a:pt x="2365" y="9563"/>
                    </a:lnTo>
                    <a:lnTo>
                      <a:pt x="2407" y="9416"/>
                    </a:lnTo>
                    <a:lnTo>
                      <a:pt x="2407" y="9082"/>
                    </a:lnTo>
                    <a:lnTo>
                      <a:pt x="2365" y="8872"/>
                    </a:lnTo>
                    <a:lnTo>
                      <a:pt x="2239" y="8726"/>
                    </a:lnTo>
                    <a:lnTo>
                      <a:pt x="2156" y="8726"/>
                    </a:lnTo>
                    <a:lnTo>
                      <a:pt x="2030" y="8663"/>
                    </a:lnTo>
                    <a:lnTo>
                      <a:pt x="1946" y="8684"/>
                    </a:lnTo>
                    <a:lnTo>
                      <a:pt x="1821" y="8684"/>
                    </a:lnTo>
                    <a:lnTo>
                      <a:pt x="1737" y="8726"/>
                    </a:lnTo>
                    <a:lnTo>
                      <a:pt x="1633" y="8747"/>
                    </a:lnTo>
                    <a:lnTo>
                      <a:pt x="1633" y="8831"/>
                    </a:lnTo>
                    <a:lnTo>
                      <a:pt x="1654" y="8935"/>
                    </a:lnTo>
                    <a:lnTo>
                      <a:pt x="1633" y="8977"/>
                    </a:lnTo>
                    <a:lnTo>
                      <a:pt x="1612" y="9165"/>
                    </a:lnTo>
                    <a:lnTo>
                      <a:pt x="1654" y="9249"/>
                    </a:lnTo>
                    <a:lnTo>
                      <a:pt x="1716" y="9249"/>
                    </a:lnTo>
                    <a:lnTo>
                      <a:pt x="1716" y="9312"/>
                    </a:lnTo>
                    <a:lnTo>
                      <a:pt x="1612" y="9396"/>
                    </a:lnTo>
                    <a:lnTo>
                      <a:pt x="1570" y="9458"/>
                    </a:lnTo>
                    <a:lnTo>
                      <a:pt x="1654" y="9563"/>
                    </a:lnTo>
                    <a:lnTo>
                      <a:pt x="1737" y="9563"/>
                    </a:lnTo>
                    <a:lnTo>
                      <a:pt x="1758" y="9500"/>
                    </a:lnTo>
                    <a:lnTo>
                      <a:pt x="1884" y="9563"/>
                    </a:lnTo>
                    <a:lnTo>
                      <a:pt x="1863" y="9584"/>
                    </a:lnTo>
                    <a:lnTo>
                      <a:pt x="1737" y="9584"/>
                    </a:lnTo>
                    <a:lnTo>
                      <a:pt x="1737" y="9605"/>
                    </a:lnTo>
                    <a:lnTo>
                      <a:pt x="1821" y="9668"/>
                    </a:lnTo>
                    <a:lnTo>
                      <a:pt x="1821" y="9709"/>
                    </a:lnTo>
                    <a:lnTo>
                      <a:pt x="1737" y="9772"/>
                    </a:lnTo>
                    <a:lnTo>
                      <a:pt x="1716" y="9793"/>
                    </a:lnTo>
                    <a:lnTo>
                      <a:pt x="1779" y="9814"/>
                    </a:lnTo>
                    <a:lnTo>
                      <a:pt x="1842" y="9877"/>
                    </a:lnTo>
                    <a:lnTo>
                      <a:pt x="1946" y="9877"/>
                    </a:lnTo>
                    <a:lnTo>
                      <a:pt x="1967" y="9898"/>
                    </a:lnTo>
                    <a:lnTo>
                      <a:pt x="1926" y="9940"/>
                    </a:lnTo>
                    <a:lnTo>
                      <a:pt x="1821" y="9940"/>
                    </a:lnTo>
                    <a:lnTo>
                      <a:pt x="1779" y="9981"/>
                    </a:lnTo>
                    <a:lnTo>
                      <a:pt x="1654" y="9877"/>
                    </a:lnTo>
                    <a:lnTo>
                      <a:pt x="1612" y="9898"/>
                    </a:lnTo>
                    <a:lnTo>
                      <a:pt x="1570" y="9940"/>
                    </a:lnTo>
                    <a:lnTo>
                      <a:pt x="1507" y="9940"/>
                    </a:lnTo>
                    <a:lnTo>
                      <a:pt x="1444" y="9835"/>
                    </a:lnTo>
                    <a:lnTo>
                      <a:pt x="1361" y="9814"/>
                    </a:lnTo>
                    <a:lnTo>
                      <a:pt x="1298" y="9877"/>
                    </a:lnTo>
                    <a:lnTo>
                      <a:pt x="1110" y="9877"/>
                    </a:lnTo>
                    <a:lnTo>
                      <a:pt x="984" y="9793"/>
                    </a:lnTo>
                    <a:lnTo>
                      <a:pt x="879" y="9793"/>
                    </a:lnTo>
                    <a:lnTo>
                      <a:pt x="817" y="9835"/>
                    </a:lnTo>
                    <a:lnTo>
                      <a:pt x="817" y="9919"/>
                    </a:lnTo>
                    <a:lnTo>
                      <a:pt x="733" y="9940"/>
                    </a:lnTo>
                    <a:lnTo>
                      <a:pt x="628" y="9981"/>
                    </a:lnTo>
                    <a:lnTo>
                      <a:pt x="586" y="10044"/>
                    </a:lnTo>
                    <a:lnTo>
                      <a:pt x="419" y="10086"/>
                    </a:lnTo>
                    <a:lnTo>
                      <a:pt x="377" y="10107"/>
                    </a:lnTo>
                    <a:lnTo>
                      <a:pt x="273" y="10128"/>
                    </a:lnTo>
                    <a:lnTo>
                      <a:pt x="189" y="10212"/>
                    </a:lnTo>
                    <a:lnTo>
                      <a:pt x="168" y="10316"/>
                    </a:lnTo>
                    <a:lnTo>
                      <a:pt x="168" y="10358"/>
                    </a:lnTo>
                    <a:lnTo>
                      <a:pt x="147" y="10442"/>
                    </a:lnTo>
                    <a:lnTo>
                      <a:pt x="1" y="10525"/>
                    </a:lnTo>
                    <a:lnTo>
                      <a:pt x="1" y="10609"/>
                    </a:lnTo>
                    <a:lnTo>
                      <a:pt x="42" y="10651"/>
                    </a:lnTo>
                    <a:lnTo>
                      <a:pt x="42" y="10818"/>
                    </a:lnTo>
                    <a:lnTo>
                      <a:pt x="63" y="10860"/>
                    </a:lnTo>
                    <a:lnTo>
                      <a:pt x="189" y="10860"/>
                    </a:lnTo>
                    <a:lnTo>
                      <a:pt x="252" y="10735"/>
                    </a:lnTo>
                    <a:lnTo>
                      <a:pt x="294" y="10735"/>
                    </a:lnTo>
                    <a:lnTo>
                      <a:pt x="273" y="10756"/>
                    </a:lnTo>
                    <a:lnTo>
                      <a:pt x="210" y="10860"/>
                    </a:lnTo>
                    <a:lnTo>
                      <a:pt x="273" y="10881"/>
                    </a:lnTo>
                    <a:lnTo>
                      <a:pt x="356" y="10818"/>
                    </a:lnTo>
                    <a:lnTo>
                      <a:pt x="356" y="10651"/>
                    </a:lnTo>
                    <a:lnTo>
                      <a:pt x="398" y="10421"/>
                    </a:lnTo>
                    <a:lnTo>
                      <a:pt x="482" y="10400"/>
                    </a:lnTo>
                    <a:lnTo>
                      <a:pt x="566" y="10337"/>
                    </a:lnTo>
                    <a:lnTo>
                      <a:pt x="419" y="10567"/>
                    </a:lnTo>
                    <a:lnTo>
                      <a:pt x="419" y="10672"/>
                    </a:lnTo>
                    <a:lnTo>
                      <a:pt x="398" y="10714"/>
                    </a:lnTo>
                    <a:lnTo>
                      <a:pt x="377" y="10839"/>
                    </a:lnTo>
                    <a:lnTo>
                      <a:pt x="314" y="10944"/>
                    </a:lnTo>
                    <a:lnTo>
                      <a:pt x="377" y="10986"/>
                    </a:lnTo>
                    <a:lnTo>
                      <a:pt x="419" y="10986"/>
                    </a:lnTo>
                    <a:lnTo>
                      <a:pt x="503" y="11069"/>
                    </a:lnTo>
                    <a:lnTo>
                      <a:pt x="607" y="11069"/>
                    </a:lnTo>
                    <a:lnTo>
                      <a:pt x="628" y="10965"/>
                    </a:lnTo>
                    <a:lnTo>
                      <a:pt x="607" y="10944"/>
                    </a:lnTo>
                    <a:lnTo>
                      <a:pt x="670" y="10839"/>
                    </a:lnTo>
                    <a:lnTo>
                      <a:pt x="691" y="10735"/>
                    </a:lnTo>
                    <a:lnTo>
                      <a:pt x="733" y="10672"/>
                    </a:lnTo>
                    <a:lnTo>
                      <a:pt x="733" y="10756"/>
                    </a:lnTo>
                    <a:lnTo>
                      <a:pt x="775" y="10818"/>
                    </a:lnTo>
                    <a:lnTo>
                      <a:pt x="712" y="10944"/>
                    </a:lnTo>
                    <a:lnTo>
                      <a:pt x="712" y="11028"/>
                    </a:lnTo>
                    <a:lnTo>
                      <a:pt x="712" y="11090"/>
                    </a:lnTo>
                    <a:lnTo>
                      <a:pt x="796" y="11195"/>
                    </a:lnTo>
                    <a:lnTo>
                      <a:pt x="838" y="11237"/>
                    </a:lnTo>
                    <a:lnTo>
                      <a:pt x="921" y="11153"/>
                    </a:lnTo>
                    <a:lnTo>
                      <a:pt x="900" y="11069"/>
                    </a:lnTo>
                    <a:lnTo>
                      <a:pt x="900" y="11048"/>
                    </a:lnTo>
                    <a:lnTo>
                      <a:pt x="921" y="11028"/>
                    </a:lnTo>
                    <a:lnTo>
                      <a:pt x="1005" y="11028"/>
                    </a:lnTo>
                    <a:lnTo>
                      <a:pt x="1047" y="10965"/>
                    </a:lnTo>
                    <a:lnTo>
                      <a:pt x="1026" y="10860"/>
                    </a:lnTo>
                    <a:lnTo>
                      <a:pt x="984" y="10818"/>
                    </a:lnTo>
                    <a:lnTo>
                      <a:pt x="984" y="10735"/>
                    </a:lnTo>
                    <a:lnTo>
                      <a:pt x="1026" y="10756"/>
                    </a:lnTo>
                    <a:lnTo>
                      <a:pt x="1110" y="10923"/>
                    </a:lnTo>
                    <a:lnTo>
                      <a:pt x="1110" y="10986"/>
                    </a:lnTo>
                    <a:lnTo>
                      <a:pt x="1047" y="11090"/>
                    </a:lnTo>
                    <a:lnTo>
                      <a:pt x="1005" y="11090"/>
                    </a:lnTo>
                    <a:lnTo>
                      <a:pt x="942" y="11195"/>
                    </a:lnTo>
                    <a:lnTo>
                      <a:pt x="984" y="11258"/>
                    </a:lnTo>
                    <a:lnTo>
                      <a:pt x="1026" y="11258"/>
                    </a:lnTo>
                    <a:lnTo>
                      <a:pt x="1089" y="11279"/>
                    </a:lnTo>
                    <a:lnTo>
                      <a:pt x="1110" y="11341"/>
                    </a:lnTo>
                    <a:lnTo>
                      <a:pt x="1151" y="11341"/>
                    </a:lnTo>
                    <a:lnTo>
                      <a:pt x="1340" y="11446"/>
                    </a:lnTo>
                    <a:lnTo>
                      <a:pt x="1402" y="11446"/>
                    </a:lnTo>
                    <a:lnTo>
                      <a:pt x="1402" y="11551"/>
                    </a:lnTo>
                    <a:lnTo>
                      <a:pt x="1612" y="11551"/>
                    </a:lnTo>
                    <a:lnTo>
                      <a:pt x="1674" y="11593"/>
                    </a:lnTo>
                    <a:lnTo>
                      <a:pt x="1737" y="11572"/>
                    </a:lnTo>
                    <a:lnTo>
                      <a:pt x="1779" y="11488"/>
                    </a:lnTo>
                    <a:lnTo>
                      <a:pt x="1716" y="11362"/>
                    </a:lnTo>
                    <a:lnTo>
                      <a:pt x="1654" y="11174"/>
                    </a:lnTo>
                    <a:lnTo>
                      <a:pt x="1716" y="11048"/>
                    </a:lnTo>
                    <a:lnTo>
                      <a:pt x="1758" y="10986"/>
                    </a:lnTo>
                    <a:lnTo>
                      <a:pt x="1779" y="11048"/>
                    </a:lnTo>
                    <a:lnTo>
                      <a:pt x="1821" y="11174"/>
                    </a:lnTo>
                    <a:lnTo>
                      <a:pt x="1821" y="11279"/>
                    </a:lnTo>
                    <a:lnTo>
                      <a:pt x="1842" y="11341"/>
                    </a:lnTo>
                    <a:lnTo>
                      <a:pt x="1926" y="11341"/>
                    </a:lnTo>
                    <a:lnTo>
                      <a:pt x="1946" y="11279"/>
                    </a:lnTo>
                    <a:lnTo>
                      <a:pt x="2030" y="11279"/>
                    </a:lnTo>
                    <a:lnTo>
                      <a:pt x="2051" y="11237"/>
                    </a:lnTo>
                    <a:lnTo>
                      <a:pt x="2072" y="11153"/>
                    </a:lnTo>
                    <a:lnTo>
                      <a:pt x="2135" y="11090"/>
                    </a:lnTo>
                    <a:lnTo>
                      <a:pt x="2156" y="10965"/>
                    </a:lnTo>
                    <a:lnTo>
                      <a:pt x="2177" y="10923"/>
                    </a:lnTo>
                    <a:lnTo>
                      <a:pt x="2198" y="10923"/>
                    </a:lnTo>
                    <a:lnTo>
                      <a:pt x="2260" y="11048"/>
                    </a:lnTo>
                    <a:lnTo>
                      <a:pt x="2239" y="11090"/>
                    </a:lnTo>
                    <a:lnTo>
                      <a:pt x="2177" y="11195"/>
                    </a:lnTo>
                    <a:lnTo>
                      <a:pt x="2156" y="11279"/>
                    </a:lnTo>
                    <a:lnTo>
                      <a:pt x="2198" y="11341"/>
                    </a:lnTo>
                    <a:lnTo>
                      <a:pt x="2198" y="11404"/>
                    </a:lnTo>
                    <a:lnTo>
                      <a:pt x="2302" y="11488"/>
                    </a:lnTo>
                    <a:lnTo>
                      <a:pt x="2386" y="11446"/>
                    </a:lnTo>
                    <a:lnTo>
                      <a:pt x="2490" y="11279"/>
                    </a:lnTo>
                    <a:lnTo>
                      <a:pt x="2449" y="11174"/>
                    </a:lnTo>
                    <a:lnTo>
                      <a:pt x="2470" y="11028"/>
                    </a:lnTo>
                    <a:lnTo>
                      <a:pt x="2574" y="10944"/>
                    </a:lnTo>
                    <a:lnTo>
                      <a:pt x="2679" y="10923"/>
                    </a:lnTo>
                    <a:lnTo>
                      <a:pt x="2574" y="11028"/>
                    </a:lnTo>
                    <a:lnTo>
                      <a:pt x="2553" y="11132"/>
                    </a:lnTo>
                    <a:lnTo>
                      <a:pt x="2595" y="11237"/>
                    </a:lnTo>
                    <a:lnTo>
                      <a:pt x="2511" y="11446"/>
                    </a:lnTo>
                    <a:lnTo>
                      <a:pt x="2511" y="11509"/>
                    </a:lnTo>
                    <a:lnTo>
                      <a:pt x="2595" y="11593"/>
                    </a:lnTo>
                    <a:lnTo>
                      <a:pt x="2700" y="11572"/>
                    </a:lnTo>
                    <a:lnTo>
                      <a:pt x="2783" y="11593"/>
                    </a:lnTo>
                    <a:lnTo>
                      <a:pt x="2867" y="11572"/>
                    </a:lnTo>
                    <a:lnTo>
                      <a:pt x="2867" y="11446"/>
                    </a:lnTo>
                    <a:lnTo>
                      <a:pt x="2930" y="11362"/>
                    </a:lnTo>
                    <a:lnTo>
                      <a:pt x="2909" y="11279"/>
                    </a:lnTo>
                    <a:lnTo>
                      <a:pt x="2825" y="11132"/>
                    </a:lnTo>
                    <a:lnTo>
                      <a:pt x="2909" y="10944"/>
                    </a:lnTo>
                    <a:lnTo>
                      <a:pt x="2909" y="10818"/>
                    </a:lnTo>
                    <a:lnTo>
                      <a:pt x="2972" y="10923"/>
                    </a:lnTo>
                    <a:lnTo>
                      <a:pt x="2930" y="11028"/>
                    </a:lnTo>
                    <a:lnTo>
                      <a:pt x="2909" y="11090"/>
                    </a:lnTo>
                    <a:lnTo>
                      <a:pt x="2993" y="11258"/>
                    </a:lnTo>
                    <a:lnTo>
                      <a:pt x="3076" y="11279"/>
                    </a:lnTo>
                    <a:lnTo>
                      <a:pt x="3118" y="11300"/>
                    </a:lnTo>
                    <a:lnTo>
                      <a:pt x="3034" y="11341"/>
                    </a:lnTo>
                    <a:lnTo>
                      <a:pt x="2993" y="11488"/>
                    </a:lnTo>
                    <a:lnTo>
                      <a:pt x="3014" y="11551"/>
                    </a:lnTo>
                    <a:lnTo>
                      <a:pt x="3181" y="11593"/>
                    </a:lnTo>
                    <a:lnTo>
                      <a:pt x="3244" y="11551"/>
                    </a:lnTo>
                    <a:lnTo>
                      <a:pt x="3348" y="11697"/>
                    </a:lnTo>
                    <a:lnTo>
                      <a:pt x="3348" y="11802"/>
                    </a:lnTo>
                    <a:lnTo>
                      <a:pt x="3286" y="11906"/>
                    </a:lnTo>
                    <a:lnTo>
                      <a:pt x="3181" y="11990"/>
                    </a:lnTo>
                    <a:lnTo>
                      <a:pt x="3223" y="12011"/>
                    </a:lnTo>
                    <a:lnTo>
                      <a:pt x="3286" y="12095"/>
                    </a:lnTo>
                    <a:lnTo>
                      <a:pt x="3369" y="12095"/>
                    </a:lnTo>
                    <a:lnTo>
                      <a:pt x="3495" y="12074"/>
                    </a:lnTo>
                    <a:lnTo>
                      <a:pt x="3537" y="12095"/>
                    </a:lnTo>
                    <a:lnTo>
                      <a:pt x="3725" y="11927"/>
                    </a:lnTo>
                    <a:lnTo>
                      <a:pt x="3830" y="11969"/>
                    </a:lnTo>
                    <a:lnTo>
                      <a:pt x="3871" y="11990"/>
                    </a:lnTo>
                    <a:lnTo>
                      <a:pt x="4039" y="11823"/>
                    </a:lnTo>
                    <a:lnTo>
                      <a:pt x="4123" y="11802"/>
                    </a:lnTo>
                    <a:lnTo>
                      <a:pt x="4227" y="11655"/>
                    </a:lnTo>
                    <a:lnTo>
                      <a:pt x="4290" y="11593"/>
                    </a:lnTo>
                    <a:lnTo>
                      <a:pt x="4332" y="11613"/>
                    </a:lnTo>
                    <a:lnTo>
                      <a:pt x="4290" y="11781"/>
                    </a:lnTo>
                    <a:lnTo>
                      <a:pt x="4269" y="11906"/>
                    </a:lnTo>
                    <a:lnTo>
                      <a:pt x="4290" y="11927"/>
                    </a:lnTo>
                    <a:lnTo>
                      <a:pt x="4395" y="11865"/>
                    </a:lnTo>
                    <a:lnTo>
                      <a:pt x="4478" y="11718"/>
                    </a:lnTo>
                    <a:lnTo>
                      <a:pt x="4583" y="11655"/>
                    </a:lnTo>
                    <a:lnTo>
                      <a:pt x="4687" y="11655"/>
                    </a:lnTo>
                    <a:lnTo>
                      <a:pt x="4813" y="11446"/>
                    </a:lnTo>
                    <a:lnTo>
                      <a:pt x="4876" y="11237"/>
                    </a:lnTo>
                    <a:lnTo>
                      <a:pt x="4855" y="11153"/>
                    </a:lnTo>
                    <a:lnTo>
                      <a:pt x="4876" y="11048"/>
                    </a:lnTo>
                    <a:lnTo>
                      <a:pt x="4792" y="11028"/>
                    </a:lnTo>
                    <a:lnTo>
                      <a:pt x="4750" y="11048"/>
                    </a:lnTo>
                    <a:lnTo>
                      <a:pt x="4667" y="11048"/>
                    </a:lnTo>
                    <a:lnTo>
                      <a:pt x="4541" y="11132"/>
                    </a:lnTo>
                    <a:lnTo>
                      <a:pt x="4478" y="11195"/>
                    </a:lnTo>
                    <a:lnTo>
                      <a:pt x="4374" y="11195"/>
                    </a:lnTo>
                    <a:lnTo>
                      <a:pt x="4457" y="11090"/>
                    </a:lnTo>
                    <a:lnTo>
                      <a:pt x="4478" y="11028"/>
                    </a:lnTo>
                    <a:lnTo>
                      <a:pt x="4374" y="11048"/>
                    </a:lnTo>
                    <a:lnTo>
                      <a:pt x="4353" y="10986"/>
                    </a:lnTo>
                    <a:lnTo>
                      <a:pt x="4374" y="10923"/>
                    </a:lnTo>
                    <a:lnTo>
                      <a:pt x="4457" y="10923"/>
                    </a:lnTo>
                    <a:lnTo>
                      <a:pt x="4499" y="10735"/>
                    </a:lnTo>
                    <a:lnTo>
                      <a:pt x="4562" y="10651"/>
                    </a:lnTo>
                    <a:lnTo>
                      <a:pt x="4541" y="10546"/>
                    </a:lnTo>
                    <a:lnTo>
                      <a:pt x="4395" y="10463"/>
                    </a:lnTo>
                    <a:lnTo>
                      <a:pt x="4185" y="10525"/>
                    </a:lnTo>
                    <a:lnTo>
                      <a:pt x="4060" y="10630"/>
                    </a:lnTo>
                    <a:lnTo>
                      <a:pt x="4123" y="10504"/>
                    </a:lnTo>
                    <a:lnTo>
                      <a:pt x="4039" y="10358"/>
                    </a:lnTo>
                    <a:lnTo>
                      <a:pt x="3892" y="10295"/>
                    </a:lnTo>
                    <a:lnTo>
                      <a:pt x="3830" y="10316"/>
                    </a:lnTo>
                    <a:lnTo>
                      <a:pt x="3767" y="10358"/>
                    </a:lnTo>
                    <a:lnTo>
                      <a:pt x="3725" y="10358"/>
                    </a:lnTo>
                    <a:lnTo>
                      <a:pt x="3599" y="10525"/>
                    </a:lnTo>
                    <a:lnTo>
                      <a:pt x="3495" y="10525"/>
                    </a:lnTo>
                    <a:lnTo>
                      <a:pt x="3558" y="10337"/>
                    </a:lnTo>
                    <a:lnTo>
                      <a:pt x="3453" y="10232"/>
                    </a:lnTo>
                    <a:lnTo>
                      <a:pt x="3809" y="10232"/>
                    </a:lnTo>
                    <a:lnTo>
                      <a:pt x="3830" y="10191"/>
                    </a:lnTo>
                    <a:lnTo>
                      <a:pt x="3725" y="10044"/>
                    </a:lnTo>
                    <a:lnTo>
                      <a:pt x="3767" y="9981"/>
                    </a:lnTo>
                    <a:lnTo>
                      <a:pt x="3830" y="9793"/>
                    </a:lnTo>
                    <a:lnTo>
                      <a:pt x="3830" y="9709"/>
                    </a:lnTo>
                    <a:lnTo>
                      <a:pt x="3934" y="9605"/>
                    </a:lnTo>
                    <a:lnTo>
                      <a:pt x="3934" y="9668"/>
                    </a:lnTo>
                    <a:lnTo>
                      <a:pt x="3955" y="9730"/>
                    </a:lnTo>
                    <a:lnTo>
                      <a:pt x="3934" y="9835"/>
                    </a:lnTo>
                    <a:lnTo>
                      <a:pt x="3871" y="9898"/>
                    </a:lnTo>
                    <a:lnTo>
                      <a:pt x="3934" y="10128"/>
                    </a:lnTo>
                    <a:lnTo>
                      <a:pt x="4164" y="10421"/>
                    </a:lnTo>
                    <a:lnTo>
                      <a:pt x="4332" y="10442"/>
                    </a:lnTo>
                    <a:lnTo>
                      <a:pt x="4353" y="10421"/>
                    </a:lnTo>
                    <a:lnTo>
                      <a:pt x="4478" y="10421"/>
                    </a:lnTo>
                    <a:lnTo>
                      <a:pt x="4771" y="10546"/>
                    </a:lnTo>
                    <a:lnTo>
                      <a:pt x="4813" y="10525"/>
                    </a:lnTo>
                    <a:lnTo>
                      <a:pt x="4897" y="10358"/>
                    </a:lnTo>
                    <a:lnTo>
                      <a:pt x="4980" y="10295"/>
                    </a:lnTo>
                    <a:lnTo>
                      <a:pt x="5022" y="10295"/>
                    </a:lnTo>
                    <a:lnTo>
                      <a:pt x="4980" y="10358"/>
                    </a:lnTo>
                    <a:lnTo>
                      <a:pt x="5064" y="10400"/>
                    </a:lnTo>
                    <a:lnTo>
                      <a:pt x="5169" y="10337"/>
                    </a:lnTo>
                    <a:lnTo>
                      <a:pt x="5190" y="10253"/>
                    </a:lnTo>
                    <a:lnTo>
                      <a:pt x="5211" y="10212"/>
                    </a:lnTo>
                    <a:lnTo>
                      <a:pt x="5273" y="10253"/>
                    </a:lnTo>
                    <a:lnTo>
                      <a:pt x="5399" y="10212"/>
                    </a:lnTo>
                    <a:lnTo>
                      <a:pt x="5399" y="10086"/>
                    </a:lnTo>
                    <a:lnTo>
                      <a:pt x="5545" y="9981"/>
                    </a:lnTo>
                    <a:lnTo>
                      <a:pt x="5545" y="9877"/>
                    </a:lnTo>
                    <a:lnTo>
                      <a:pt x="5524" y="9835"/>
                    </a:lnTo>
                    <a:lnTo>
                      <a:pt x="5420" y="9835"/>
                    </a:lnTo>
                    <a:lnTo>
                      <a:pt x="5524" y="9730"/>
                    </a:lnTo>
                    <a:lnTo>
                      <a:pt x="5545" y="9521"/>
                    </a:lnTo>
                    <a:lnTo>
                      <a:pt x="5713" y="9500"/>
                    </a:lnTo>
                    <a:lnTo>
                      <a:pt x="5943" y="9563"/>
                    </a:lnTo>
                    <a:lnTo>
                      <a:pt x="6027" y="9626"/>
                    </a:lnTo>
                    <a:lnTo>
                      <a:pt x="6173" y="9626"/>
                    </a:lnTo>
                    <a:lnTo>
                      <a:pt x="6278" y="9563"/>
                    </a:lnTo>
                    <a:lnTo>
                      <a:pt x="6382" y="9563"/>
                    </a:lnTo>
                    <a:lnTo>
                      <a:pt x="6466" y="9668"/>
                    </a:lnTo>
                    <a:lnTo>
                      <a:pt x="6571" y="9626"/>
                    </a:lnTo>
                    <a:lnTo>
                      <a:pt x="6675" y="9521"/>
                    </a:lnTo>
                    <a:lnTo>
                      <a:pt x="6759" y="9479"/>
                    </a:lnTo>
                    <a:lnTo>
                      <a:pt x="6759" y="9396"/>
                    </a:lnTo>
                    <a:lnTo>
                      <a:pt x="6633" y="9396"/>
                    </a:lnTo>
                    <a:lnTo>
                      <a:pt x="6278" y="9207"/>
                    </a:lnTo>
                    <a:lnTo>
                      <a:pt x="6257" y="9144"/>
                    </a:lnTo>
                    <a:lnTo>
                      <a:pt x="6340" y="9082"/>
                    </a:lnTo>
                    <a:lnTo>
                      <a:pt x="6445" y="9103"/>
                    </a:lnTo>
                    <a:lnTo>
                      <a:pt x="6487" y="9165"/>
                    </a:lnTo>
                    <a:lnTo>
                      <a:pt x="6592" y="9144"/>
                    </a:lnTo>
                    <a:lnTo>
                      <a:pt x="6780" y="9291"/>
                    </a:lnTo>
                    <a:lnTo>
                      <a:pt x="6864" y="9270"/>
                    </a:lnTo>
                    <a:lnTo>
                      <a:pt x="6989" y="9165"/>
                    </a:lnTo>
                    <a:lnTo>
                      <a:pt x="7073" y="9144"/>
                    </a:lnTo>
                    <a:lnTo>
                      <a:pt x="7115" y="9061"/>
                    </a:lnTo>
                    <a:lnTo>
                      <a:pt x="7094" y="8935"/>
                    </a:lnTo>
                    <a:lnTo>
                      <a:pt x="6968" y="8831"/>
                    </a:lnTo>
                    <a:lnTo>
                      <a:pt x="6884" y="8831"/>
                    </a:lnTo>
                    <a:lnTo>
                      <a:pt x="6864" y="8747"/>
                    </a:lnTo>
                    <a:lnTo>
                      <a:pt x="6738" y="8684"/>
                    </a:lnTo>
                    <a:lnTo>
                      <a:pt x="6738" y="8642"/>
                    </a:lnTo>
                    <a:lnTo>
                      <a:pt x="6864" y="8663"/>
                    </a:lnTo>
                    <a:lnTo>
                      <a:pt x="6947" y="8684"/>
                    </a:lnTo>
                    <a:lnTo>
                      <a:pt x="6968" y="8768"/>
                    </a:lnTo>
                    <a:lnTo>
                      <a:pt x="7031" y="8789"/>
                    </a:lnTo>
                    <a:lnTo>
                      <a:pt x="7156" y="8789"/>
                    </a:lnTo>
                    <a:lnTo>
                      <a:pt x="7198" y="8852"/>
                    </a:lnTo>
                    <a:lnTo>
                      <a:pt x="7387" y="8726"/>
                    </a:lnTo>
                    <a:lnTo>
                      <a:pt x="7428" y="8726"/>
                    </a:lnTo>
                    <a:lnTo>
                      <a:pt x="7470" y="8538"/>
                    </a:lnTo>
                    <a:lnTo>
                      <a:pt x="7596" y="8328"/>
                    </a:lnTo>
                    <a:lnTo>
                      <a:pt x="7596" y="8224"/>
                    </a:lnTo>
                    <a:lnTo>
                      <a:pt x="7512" y="8161"/>
                    </a:lnTo>
                    <a:lnTo>
                      <a:pt x="7387" y="8056"/>
                    </a:lnTo>
                    <a:lnTo>
                      <a:pt x="7198" y="8056"/>
                    </a:lnTo>
                    <a:lnTo>
                      <a:pt x="7094" y="8119"/>
                    </a:lnTo>
                    <a:lnTo>
                      <a:pt x="7094" y="8035"/>
                    </a:lnTo>
                    <a:lnTo>
                      <a:pt x="7219" y="7994"/>
                    </a:lnTo>
                    <a:lnTo>
                      <a:pt x="7366" y="7994"/>
                    </a:lnTo>
                    <a:lnTo>
                      <a:pt x="7387" y="7931"/>
                    </a:lnTo>
                    <a:lnTo>
                      <a:pt x="7198" y="7784"/>
                    </a:lnTo>
                    <a:lnTo>
                      <a:pt x="7115" y="7743"/>
                    </a:lnTo>
                    <a:lnTo>
                      <a:pt x="7010" y="7743"/>
                    </a:lnTo>
                    <a:lnTo>
                      <a:pt x="6968" y="7722"/>
                    </a:lnTo>
                    <a:lnTo>
                      <a:pt x="6947" y="7743"/>
                    </a:lnTo>
                    <a:lnTo>
                      <a:pt x="6843" y="7784"/>
                    </a:lnTo>
                    <a:lnTo>
                      <a:pt x="6801" y="7743"/>
                    </a:lnTo>
                    <a:lnTo>
                      <a:pt x="6780" y="7784"/>
                    </a:lnTo>
                    <a:lnTo>
                      <a:pt x="6675" y="7784"/>
                    </a:lnTo>
                    <a:lnTo>
                      <a:pt x="6675" y="7701"/>
                    </a:lnTo>
                    <a:lnTo>
                      <a:pt x="6696" y="7638"/>
                    </a:lnTo>
                    <a:lnTo>
                      <a:pt x="6487" y="7533"/>
                    </a:lnTo>
                    <a:lnTo>
                      <a:pt x="6466" y="7491"/>
                    </a:lnTo>
                    <a:lnTo>
                      <a:pt x="6466" y="7491"/>
                    </a:lnTo>
                    <a:lnTo>
                      <a:pt x="6571" y="7533"/>
                    </a:lnTo>
                    <a:lnTo>
                      <a:pt x="6759" y="7575"/>
                    </a:lnTo>
                    <a:lnTo>
                      <a:pt x="6843" y="7617"/>
                    </a:lnTo>
                    <a:lnTo>
                      <a:pt x="6801" y="7701"/>
                    </a:lnTo>
                    <a:lnTo>
                      <a:pt x="6801" y="7701"/>
                    </a:lnTo>
                    <a:lnTo>
                      <a:pt x="6989" y="7638"/>
                    </a:lnTo>
                    <a:lnTo>
                      <a:pt x="7198" y="7638"/>
                    </a:lnTo>
                    <a:lnTo>
                      <a:pt x="7324" y="7743"/>
                    </a:lnTo>
                    <a:lnTo>
                      <a:pt x="7366" y="7722"/>
                    </a:lnTo>
                    <a:lnTo>
                      <a:pt x="7387" y="7596"/>
                    </a:lnTo>
                    <a:lnTo>
                      <a:pt x="7115" y="7512"/>
                    </a:lnTo>
                    <a:lnTo>
                      <a:pt x="6905" y="7491"/>
                    </a:lnTo>
                    <a:lnTo>
                      <a:pt x="6759" y="7429"/>
                    </a:lnTo>
                    <a:lnTo>
                      <a:pt x="6780" y="7387"/>
                    </a:lnTo>
                    <a:lnTo>
                      <a:pt x="6884" y="7366"/>
                    </a:lnTo>
                    <a:lnTo>
                      <a:pt x="6989" y="7429"/>
                    </a:lnTo>
                    <a:lnTo>
                      <a:pt x="7219" y="7491"/>
                    </a:lnTo>
                    <a:lnTo>
                      <a:pt x="7408" y="7491"/>
                    </a:lnTo>
                    <a:lnTo>
                      <a:pt x="7470" y="7596"/>
                    </a:lnTo>
                    <a:lnTo>
                      <a:pt x="7470" y="7722"/>
                    </a:lnTo>
                    <a:lnTo>
                      <a:pt x="7491" y="7805"/>
                    </a:lnTo>
                    <a:lnTo>
                      <a:pt x="7638" y="7910"/>
                    </a:lnTo>
                    <a:lnTo>
                      <a:pt x="7805" y="7952"/>
                    </a:lnTo>
                    <a:lnTo>
                      <a:pt x="7889" y="8035"/>
                    </a:lnTo>
                    <a:lnTo>
                      <a:pt x="7910" y="8035"/>
                    </a:lnTo>
                    <a:lnTo>
                      <a:pt x="7993" y="7994"/>
                    </a:lnTo>
                    <a:lnTo>
                      <a:pt x="7952" y="7847"/>
                    </a:lnTo>
                    <a:lnTo>
                      <a:pt x="7993" y="7743"/>
                    </a:lnTo>
                    <a:lnTo>
                      <a:pt x="7952" y="7701"/>
                    </a:lnTo>
                    <a:lnTo>
                      <a:pt x="8056" y="7617"/>
                    </a:lnTo>
                    <a:lnTo>
                      <a:pt x="7993" y="7575"/>
                    </a:lnTo>
                    <a:lnTo>
                      <a:pt x="7680" y="7491"/>
                    </a:lnTo>
                    <a:lnTo>
                      <a:pt x="7554" y="7512"/>
                    </a:lnTo>
                    <a:lnTo>
                      <a:pt x="7512" y="7512"/>
                    </a:lnTo>
                    <a:lnTo>
                      <a:pt x="7408" y="7408"/>
                    </a:lnTo>
                    <a:lnTo>
                      <a:pt x="7282" y="7387"/>
                    </a:lnTo>
                    <a:lnTo>
                      <a:pt x="7198" y="7282"/>
                    </a:lnTo>
                    <a:lnTo>
                      <a:pt x="7115" y="7282"/>
                    </a:lnTo>
                    <a:lnTo>
                      <a:pt x="7073" y="7324"/>
                    </a:lnTo>
                    <a:lnTo>
                      <a:pt x="6989" y="7324"/>
                    </a:lnTo>
                    <a:lnTo>
                      <a:pt x="7010" y="7219"/>
                    </a:lnTo>
                    <a:lnTo>
                      <a:pt x="6864" y="7178"/>
                    </a:lnTo>
                    <a:lnTo>
                      <a:pt x="6843" y="7094"/>
                    </a:lnTo>
                    <a:lnTo>
                      <a:pt x="6947" y="7073"/>
                    </a:lnTo>
                    <a:lnTo>
                      <a:pt x="6989" y="7115"/>
                    </a:lnTo>
                    <a:lnTo>
                      <a:pt x="7094" y="7157"/>
                    </a:lnTo>
                    <a:lnTo>
                      <a:pt x="7156" y="7073"/>
                    </a:lnTo>
                    <a:lnTo>
                      <a:pt x="7115" y="7010"/>
                    </a:lnTo>
                    <a:lnTo>
                      <a:pt x="7156" y="6968"/>
                    </a:lnTo>
                    <a:lnTo>
                      <a:pt x="7219" y="7052"/>
                    </a:lnTo>
                    <a:lnTo>
                      <a:pt x="7219" y="7178"/>
                    </a:lnTo>
                    <a:lnTo>
                      <a:pt x="7324" y="7219"/>
                    </a:lnTo>
                    <a:lnTo>
                      <a:pt x="7638" y="7303"/>
                    </a:lnTo>
                    <a:lnTo>
                      <a:pt x="7700" y="7261"/>
                    </a:lnTo>
                    <a:lnTo>
                      <a:pt x="7554" y="7052"/>
                    </a:lnTo>
                    <a:lnTo>
                      <a:pt x="7408" y="6989"/>
                    </a:lnTo>
                    <a:lnTo>
                      <a:pt x="7303" y="6947"/>
                    </a:lnTo>
                    <a:lnTo>
                      <a:pt x="7303" y="6864"/>
                    </a:lnTo>
                    <a:lnTo>
                      <a:pt x="7324" y="6801"/>
                    </a:lnTo>
                    <a:lnTo>
                      <a:pt x="7408" y="6906"/>
                    </a:lnTo>
                    <a:lnTo>
                      <a:pt x="7554" y="6906"/>
                    </a:lnTo>
                    <a:lnTo>
                      <a:pt x="7638" y="6968"/>
                    </a:lnTo>
                    <a:lnTo>
                      <a:pt x="7680" y="7073"/>
                    </a:lnTo>
                    <a:lnTo>
                      <a:pt x="7721" y="7052"/>
                    </a:lnTo>
                    <a:lnTo>
                      <a:pt x="7805" y="7157"/>
                    </a:lnTo>
                    <a:lnTo>
                      <a:pt x="7910" y="7199"/>
                    </a:lnTo>
                    <a:lnTo>
                      <a:pt x="7952" y="7261"/>
                    </a:lnTo>
                    <a:lnTo>
                      <a:pt x="8014" y="7282"/>
                    </a:lnTo>
                    <a:lnTo>
                      <a:pt x="8077" y="7178"/>
                    </a:lnTo>
                    <a:lnTo>
                      <a:pt x="8203" y="7178"/>
                    </a:lnTo>
                    <a:lnTo>
                      <a:pt x="8307" y="7282"/>
                    </a:lnTo>
                    <a:lnTo>
                      <a:pt x="8349" y="7261"/>
                    </a:lnTo>
                    <a:lnTo>
                      <a:pt x="8349" y="7157"/>
                    </a:lnTo>
                    <a:lnTo>
                      <a:pt x="8412" y="7157"/>
                    </a:lnTo>
                    <a:lnTo>
                      <a:pt x="8516" y="7261"/>
                    </a:lnTo>
                    <a:lnTo>
                      <a:pt x="8642" y="7261"/>
                    </a:lnTo>
                    <a:lnTo>
                      <a:pt x="8684" y="7199"/>
                    </a:lnTo>
                    <a:lnTo>
                      <a:pt x="8684" y="6885"/>
                    </a:lnTo>
                    <a:lnTo>
                      <a:pt x="8433" y="6634"/>
                    </a:lnTo>
                    <a:lnTo>
                      <a:pt x="8349" y="6634"/>
                    </a:lnTo>
                    <a:lnTo>
                      <a:pt x="8307" y="6655"/>
                    </a:lnTo>
                    <a:lnTo>
                      <a:pt x="8224" y="6634"/>
                    </a:lnTo>
                    <a:lnTo>
                      <a:pt x="8244" y="6571"/>
                    </a:lnTo>
                    <a:lnTo>
                      <a:pt x="8433" y="6550"/>
                    </a:lnTo>
                    <a:lnTo>
                      <a:pt x="8516" y="6571"/>
                    </a:lnTo>
                    <a:lnTo>
                      <a:pt x="8558" y="6550"/>
                    </a:lnTo>
                    <a:lnTo>
                      <a:pt x="8642" y="6592"/>
                    </a:lnTo>
                    <a:lnTo>
                      <a:pt x="8642" y="6696"/>
                    </a:lnTo>
                    <a:lnTo>
                      <a:pt x="8684" y="6759"/>
                    </a:lnTo>
                    <a:lnTo>
                      <a:pt x="8851" y="6780"/>
                    </a:lnTo>
                    <a:lnTo>
                      <a:pt x="8851" y="6968"/>
                    </a:lnTo>
                    <a:lnTo>
                      <a:pt x="8893" y="7052"/>
                    </a:lnTo>
                    <a:lnTo>
                      <a:pt x="8998" y="7052"/>
                    </a:lnTo>
                    <a:lnTo>
                      <a:pt x="9060" y="7094"/>
                    </a:lnTo>
                    <a:lnTo>
                      <a:pt x="9353" y="7115"/>
                    </a:lnTo>
                    <a:lnTo>
                      <a:pt x="9500" y="7115"/>
                    </a:lnTo>
                    <a:lnTo>
                      <a:pt x="9688" y="6947"/>
                    </a:lnTo>
                    <a:lnTo>
                      <a:pt x="9709" y="6864"/>
                    </a:lnTo>
                    <a:lnTo>
                      <a:pt x="9605" y="6801"/>
                    </a:lnTo>
                    <a:lnTo>
                      <a:pt x="9563" y="6843"/>
                    </a:lnTo>
                    <a:lnTo>
                      <a:pt x="9500" y="6780"/>
                    </a:lnTo>
                    <a:lnTo>
                      <a:pt x="9563" y="6759"/>
                    </a:lnTo>
                    <a:lnTo>
                      <a:pt x="9709" y="6696"/>
                    </a:lnTo>
                    <a:lnTo>
                      <a:pt x="9835" y="6738"/>
                    </a:lnTo>
                    <a:lnTo>
                      <a:pt x="9981" y="6675"/>
                    </a:lnTo>
                    <a:lnTo>
                      <a:pt x="10002" y="6571"/>
                    </a:lnTo>
                    <a:lnTo>
                      <a:pt x="9918" y="6466"/>
                    </a:lnTo>
                    <a:lnTo>
                      <a:pt x="9625" y="6466"/>
                    </a:lnTo>
                    <a:lnTo>
                      <a:pt x="9395" y="6424"/>
                    </a:lnTo>
                    <a:lnTo>
                      <a:pt x="9416" y="6362"/>
                    </a:lnTo>
                    <a:lnTo>
                      <a:pt x="9521" y="6362"/>
                    </a:lnTo>
                    <a:lnTo>
                      <a:pt x="9563" y="6257"/>
                    </a:lnTo>
                    <a:lnTo>
                      <a:pt x="9605" y="6278"/>
                    </a:lnTo>
                    <a:lnTo>
                      <a:pt x="9625" y="6383"/>
                    </a:lnTo>
                    <a:lnTo>
                      <a:pt x="9709" y="6383"/>
                    </a:lnTo>
                    <a:lnTo>
                      <a:pt x="9772" y="6341"/>
                    </a:lnTo>
                    <a:lnTo>
                      <a:pt x="9981" y="6424"/>
                    </a:lnTo>
                    <a:lnTo>
                      <a:pt x="10044" y="6362"/>
                    </a:lnTo>
                    <a:lnTo>
                      <a:pt x="10149" y="6445"/>
                    </a:lnTo>
                    <a:lnTo>
                      <a:pt x="10211" y="6445"/>
                    </a:lnTo>
                    <a:lnTo>
                      <a:pt x="10316" y="6320"/>
                    </a:lnTo>
                    <a:lnTo>
                      <a:pt x="10295" y="6236"/>
                    </a:lnTo>
                    <a:lnTo>
                      <a:pt x="10149" y="6152"/>
                    </a:lnTo>
                    <a:lnTo>
                      <a:pt x="10211" y="6048"/>
                    </a:lnTo>
                    <a:lnTo>
                      <a:pt x="10253" y="6006"/>
                    </a:lnTo>
                    <a:lnTo>
                      <a:pt x="10232" y="5839"/>
                    </a:lnTo>
                    <a:lnTo>
                      <a:pt x="10316" y="5901"/>
                    </a:lnTo>
                    <a:lnTo>
                      <a:pt x="10316" y="6006"/>
                    </a:lnTo>
                    <a:lnTo>
                      <a:pt x="10253" y="6069"/>
                    </a:lnTo>
                    <a:lnTo>
                      <a:pt x="10295" y="6152"/>
                    </a:lnTo>
                    <a:lnTo>
                      <a:pt x="10358" y="6173"/>
                    </a:lnTo>
                    <a:lnTo>
                      <a:pt x="10441" y="6111"/>
                    </a:lnTo>
                    <a:lnTo>
                      <a:pt x="10734" y="6111"/>
                    </a:lnTo>
                    <a:lnTo>
                      <a:pt x="10776" y="6027"/>
                    </a:lnTo>
                    <a:lnTo>
                      <a:pt x="10923" y="5922"/>
                    </a:lnTo>
                    <a:lnTo>
                      <a:pt x="10881" y="5797"/>
                    </a:lnTo>
                    <a:lnTo>
                      <a:pt x="10944" y="5755"/>
                    </a:lnTo>
                    <a:lnTo>
                      <a:pt x="11048" y="5755"/>
                    </a:lnTo>
                    <a:lnTo>
                      <a:pt x="11132" y="5650"/>
                    </a:lnTo>
                    <a:lnTo>
                      <a:pt x="11216" y="5692"/>
                    </a:lnTo>
                    <a:lnTo>
                      <a:pt x="11299" y="5629"/>
                    </a:lnTo>
                    <a:lnTo>
                      <a:pt x="11550" y="5608"/>
                    </a:lnTo>
                    <a:lnTo>
                      <a:pt x="11613" y="5483"/>
                    </a:lnTo>
                    <a:lnTo>
                      <a:pt x="11822" y="5420"/>
                    </a:lnTo>
                    <a:lnTo>
                      <a:pt x="11927" y="5336"/>
                    </a:lnTo>
                    <a:lnTo>
                      <a:pt x="12073" y="5336"/>
                    </a:lnTo>
                    <a:lnTo>
                      <a:pt x="12136" y="5315"/>
                    </a:lnTo>
                    <a:lnTo>
                      <a:pt x="12262" y="5315"/>
                    </a:lnTo>
                    <a:lnTo>
                      <a:pt x="12429" y="5232"/>
                    </a:lnTo>
                    <a:lnTo>
                      <a:pt x="12555" y="5106"/>
                    </a:lnTo>
                    <a:lnTo>
                      <a:pt x="12659" y="5085"/>
                    </a:lnTo>
                    <a:lnTo>
                      <a:pt x="12743" y="4960"/>
                    </a:lnTo>
                    <a:lnTo>
                      <a:pt x="12952" y="4918"/>
                    </a:lnTo>
                    <a:lnTo>
                      <a:pt x="13036" y="4876"/>
                    </a:lnTo>
                    <a:lnTo>
                      <a:pt x="13224" y="4771"/>
                    </a:lnTo>
                    <a:lnTo>
                      <a:pt x="13308" y="4604"/>
                    </a:lnTo>
                    <a:lnTo>
                      <a:pt x="13371" y="4458"/>
                    </a:lnTo>
                    <a:lnTo>
                      <a:pt x="13182" y="4458"/>
                    </a:lnTo>
                    <a:lnTo>
                      <a:pt x="13057" y="4478"/>
                    </a:lnTo>
                    <a:lnTo>
                      <a:pt x="12973" y="4437"/>
                    </a:lnTo>
                    <a:lnTo>
                      <a:pt x="12848" y="4458"/>
                    </a:lnTo>
                    <a:lnTo>
                      <a:pt x="12659" y="4646"/>
                    </a:lnTo>
                    <a:lnTo>
                      <a:pt x="12387" y="4667"/>
                    </a:lnTo>
                    <a:lnTo>
                      <a:pt x="11927" y="4709"/>
                    </a:lnTo>
                    <a:lnTo>
                      <a:pt x="11801" y="4688"/>
                    </a:lnTo>
                    <a:lnTo>
                      <a:pt x="11488" y="4688"/>
                    </a:lnTo>
                    <a:lnTo>
                      <a:pt x="11299" y="4771"/>
                    </a:lnTo>
                    <a:lnTo>
                      <a:pt x="11299" y="4667"/>
                    </a:lnTo>
                    <a:lnTo>
                      <a:pt x="11174" y="4667"/>
                    </a:lnTo>
                    <a:lnTo>
                      <a:pt x="11216" y="4562"/>
                    </a:lnTo>
                    <a:lnTo>
                      <a:pt x="11362" y="4562"/>
                    </a:lnTo>
                    <a:lnTo>
                      <a:pt x="11446" y="4583"/>
                    </a:lnTo>
                    <a:lnTo>
                      <a:pt x="11550" y="4541"/>
                    </a:lnTo>
                    <a:lnTo>
                      <a:pt x="11571" y="4604"/>
                    </a:lnTo>
                    <a:lnTo>
                      <a:pt x="11718" y="4604"/>
                    </a:lnTo>
                    <a:lnTo>
                      <a:pt x="11906" y="4583"/>
                    </a:lnTo>
                    <a:lnTo>
                      <a:pt x="12032" y="4583"/>
                    </a:lnTo>
                    <a:lnTo>
                      <a:pt x="12346" y="4541"/>
                    </a:lnTo>
                    <a:lnTo>
                      <a:pt x="12848" y="4332"/>
                    </a:lnTo>
                    <a:lnTo>
                      <a:pt x="12931" y="4269"/>
                    </a:lnTo>
                    <a:lnTo>
                      <a:pt x="12848" y="4186"/>
                    </a:lnTo>
                    <a:lnTo>
                      <a:pt x="12638" y="4144"/>
                    </a:lnTo>
                    <a:lnTo>
                      <a:pt x="12262" y="4081"/>
                    </a:lnTo>
                    <a:lnTo>
                      <a:pt x="12199" y="3976"/>
                    </a:lnTo>
                    <a:lnTo>
                      <a:pt x="12199" y="3976"/>
                    </a:lnTo>
                    <a:lnTo>
                      <a:pt x="12346" y="4060"/>
                    </a:lnTo>
                    <a:lnTo>
                      <a:pt x="12450" y="4039"/>
                    </a:lnTo>
                    <a:lnTo>
                      <a:pt x="12450" y="3976"/>
                    </a:lnTo>
                    <a:lnTo>
                      <a:pt x="12325" y="3851"/>
                    </a:lnTo>
                    <a:lnTo>
                      <a:pt x="12304" y="3725"/>
                    </a:lnTo>
                    <a:lnTo>
                      <a:pt x="12408" y="3851"/>
                    </a:lnTo>
                    <a:lnTo>
                      <a:pt x="12597" y="4060"/>
                    </a:lnTo>
                    <a:lnTo>
                      <a:pt x="12638" y="4060"/>
                    </a:lnTo>
                    <a:lnTo>
                      <a:pt x="12722" y="4018"/>
                    </a:lnTo>
                    <a:lnTo>
                      <a:pt x="12764" y="4081"/>
                    </a:lnTo>
                    <a:lnTo>
                      <a:pt x="12973" y="4081"/>
                    </a:lnTo>
                    <a:lnTo>
                      <a:pt x="13057" y="4144"/>
                    </a:lnTo>
                    <a:lnTo>
                      <a:pt x="13141" y="4144"/>
                    </a:lnTo>
                    <a:lnTo>
                      <a:pt x="13287" y="4165"/>
                    </a:lnTo>
                    <a:lnTo>
                      <a:pt x="13371" y="4123"/>
                    </a:lnTo>
                    <a:lnTo>
                      <a:pt x="13308" y="4081"/>
                    </a:lnTo>
                    <a:lnTo>
                      <a:pt x="13162" y="4060"/>
                    </a:lnTo>
                    <a:lnTo>
                      <a:pt x="13162" y="3976"/>
                    </a:lnTo>
                    <a:lnTo>
                      <a:pt x="13350" y="4018"/>
                    </a:lnTo>
                    <a:lnTo>
                      <a:pt x="13475" y="4060"/>
                    </a:lnTo>
                    <a:lnTo>
                      <a:pt x="13601" y="4165"/>
                    </a:lnTo>
                    <a:lnTo>
                      <a:pt x="13664" y="4144"/>
                    </a:lnTo>
                    <a:lnTo>
                      <a:pt x="13706" y="4018"/>
                    </a:lnTo>
                    <a:lnTo>
                      <a:pt x="13810" y="4081"/>
                    </a:lnTo>
                    <a:lnTo>
                      <a:pt x="13978" y="4081"/>
                    </a:lnTo>
                    <a:lnTo>
                      <a:pt x="14124" y="4039"/>
                    </a:lnTo>
                    <a:lnTo>
                      <a:pt x="14229" y="4018"/>
                    </a:lnTo>
                    <a:lnTo>
                      <a:pt x="14354" y="3914"/>
                    </a:lnTo>
                    <a:lnTo>
                      <a:pt x="14710" y="3746"/>
                    </a:lnTo>
                    <a:lnTo>
                      <a:pt x="14794" y="3662"/>
                    </a:lnTo>
                    <a:lnTo>
                      <a:pt x="14794" y="3621"/>
                    </a:lnTo>
                    <a:lnTo>
                      <a:pt x="14877" y="3600"/>
                    </a:lnTo>
                    <a:lnTo>
                      <a:pt x="15003" y="3621"/>
                    </a:lnTo>
                    <a:lnTo>
                      <a:pt x="15045" y="3558"/>
                    </a:lnTo>
                    <a:lnTo>
                      <a:pt x="15275" y="3432"/>
                    </a:lnTo>
                    <a:lnTo>
                      <a:pt x="15400" y="3181"/>
                    </a:lnTo>
                    <a:lnTo>
                      <a:pt x="15463" y="2909"/>
                    </a:lnTo>
                    <a:lnTo>
                      <a:pt x="15442" y="2721"/>
                    </a:lnTo>
                    <a:lnTo>
                      <a:pt x="15379" y="2595"/>
                    </a:lnTo>
                    <a:lnTo>
                      <a:pt x="15233" y="2512"/>
                    </a:lnTo>
                    <a:lnTo>
                      <a:pt x="15149" y="2512"/>
                    </a:lnTo>
                    <a:lnTo>
                      <a:pt x="15128" y="2554"/>
                    </a:lnTo>
                    <a:lnTo>
                      <a:pt x="15024" y="2554"/>
                    </a:lnTo>
                    <a:lnTo>
                      <a:pt x="14961" y="2658"/>
                    </a:lnTo>
                    <a:lnTo>
                      <a:pt x="14877" y="2700"/>
                    </a:lnTo>
                    <a:lnTo>
                      <a:pt x="14835" y="2658"/>
                    </a:lnTo>
                    <a:lnTo>
                      <a:pt x="14961" y="2470"/>
                    </a:lnTo>
                    <a:lnTo>
                      <a:pt x="15003" y="2386"/>
                    </a:lnTo>
                    <a:lnTo>
                      <a:pt x="15107" y="2302"/>
                    </a:lnTo>
                    <a:lnTo>
                      <a:pt x="15128" y="2156"/>
                    </a:lnTo>
                    <a:lnTo>
                      <a:pt x="15066" y="2051"/>
                    </a:lnTo>
                    <a:lnTo>
                      <a:pt x="15024" y="2030"/>
                    </a:lnTo>
                    <a:lnTo>
                      <a:pt x="15107" y="1968"/>
                    </a:lnTo>
                    <a:lnTo>
                      <a:pt x="15170" y="1737"/>
                    </a:lnTo>
                    <a:lnTo>
                      <a:pt x="15066" y="1717"/>
                    </a:lnTo>
                    <a:lnTo>
                      <a:pt x="14940" y="1737"/>
                    </a:lnTo>
                    <a:lnTo>
                      <a:pt x="14919" y="1842"/>
                    </a:lnTo>
                    <a:lnTo>
                      <a:pt x="14856" y="1884"/>
                    </a:lnTo>
                    <a:lnTo>
                      <a:pt x="14794" y="1926"/>
                    </a:lnTo>
                    <a:lnTo>
                      <a:pt x="14731" y="1863"/>
                    </a:lnTo>
                    <a:lnTo>
                      <a:pt x="14794" y="1779"/>
                    </a:lnTo>
                    <a:lnTo>
                      <a:pt x="14794" y="1717"/>
                    </a:lnTo>
                    <a:lnTo>
                      <a:pt x="14835" y="1633"/>
                    </a:lnTo>
                    <a:lnTo>
                      <a:pt x="14814" y="1570"/>
                    </a:lnTo>
                    <a:lnTo>
                      <a:pt x="14689" y="1654"/>
                    </a:lnTo>
                    <a:lnTo>
                      <a:pt x="14626" y="1779"/>
                    </a:lnTo>
                    <a:lnTo>
                      <a:pt x="14584" y="1821"/>
                    </a:lnTo>
                    <a:lnTo>
                      <a:pt x="14522" y="1758"/>
                    </a:lnTo>
                    <a:lnTo>
                      <a:pt x="14584" y="1633"/>
                    </a:lnTo>
                    <a:lnTo>
                      <a:pt x="14542" y="1549"/>
                    </a:lnTo>
                    <a:lnTo>
                      <a:pt x="14417" y="1549"/>
                    </a:lnTo>
                    <a:lnTo>
                      <a:pt x="14270" y="1633"/>
                    </a:lnTo>
                    <a:lnTo>
                      <a:pt x="14208" y="1737"/>
                    </a:lnTo>
                    <a:lnTo>
                      <a:pt x="14082" y="1737"/>
                    </a:lnTo>
                    <a:lnTo>
                      <a:pt x="14019" y="1779"/>
                    </a:lnTo>
                    <a:lnTo>
                      <a:pt x="13978" y="1884"/>
                    </a:lnTo>
                    <a:lnTo>
                      <a:pt x="13894" y="1884"/>
                    </a:lnTo>
                    <a:lnTo>
                      <a:pt x="13789" y="1842"/>
                    </a:lnTo>
                    <a:lnTo>
                      <a:pt x="13580" y="1821"/>
                    </a:lnTo>
                    <a:lnTo>
                      <a:pt x="13308" y="1821"/>
                    </a:lnTo>
                    <a:lnTo>
                      <a:pt x="13496" y="1758"/>
                    </a:lnTo>
                    <a:lnTo>
                      <a:pt x="13559" y="1717"/>
                    </a:lnTo>
                    <a:lnTo>
                      <a:pt x="13643" y="1737"/>
                    </a:lnTo>
                    <a:lnTo>
                      <a:pt x="13747" y="1737"/>
                    </a:lnTo>
                    <a:lnTo>
                      <a:pt x="13894" y="1654"/>
                    </a:lnTo>
                    <a:lnTo>
                      <a:pt x="14019" y="1633"/>
                    </a:lnTo>
                    <a:lnTo>
                      <a:pt x="14124" y="1507"/>
                    </a:lnTo>
                    <a:lnTo>
                      <a:pt x="14333" y="1403"/>
                    </a:lnTo>
                    <a:lnTo>
                      <a:pt x="14396" y="1340"/>
                    </a:lnTo>
                    <a:lnTo>
                      <a:pt x="14354" y="1298"/>
                    </a:lnTo>
                    <a:lnTo>
                      <a:pt x="14270" y="1298"/>
                    </a:lnTo>
                    <a:lnTo>
                      <a:pt x="14061" y="1152"/>
                    </a:lnTo>
                    <a:lnTo>
                      <a:pt x="14019" y="1089"/>
                    </a:lnTo>
                    <a:lnTo>
                      <a:pt x="13978" y="1089"/>
                    </a:lnTo>
                    <a:lnTo>
                      <a:pt x="13873" y="1131"/>
                    </a:lnTo>
                    <a:lnTo>
                      <a:pt x="13810" y="1193"/>
                    </a:lnTo>
                    <a:lnTo>
                      <a:pt x="13747" y="1152"/>
                    </a:lnTo>
                    <a:lnTo>
                      <a:pt x="13706" y="1089"/>
                    </a:lnTo>
                    <a:lnTo>
                      <a:pt x="13789" y="1005"/>
                    </a:lnTo>
                    <a:lnTo>
                      <a:pt x="13768" y="921"/>
                    </a:lnTo>
                    <a:lnTo>
                      <a:pt x="13601" y="942"/>
                    </a:lnTo>
                    <a:lnTo>
                      <a:pt x="13538" y="1047"/>
                    </a:lnTo>
                    <a:lnTo>
                      <a:pt x="13454" y="1026"/>
                    </a:lnTo>
                    <a:lnTo>
                      <a:pt x="13454" y="901"/>
                    </a:lnTo>
                    <a:lnTo>
                      <a:pt x="13308" y="942"/>
                    </a:lnTo>
                    <a:lnTo>
                      <a:pt x="13266" y="1005"/>
                    </a:lnTo>
                    <a:lnTo>
                      <a:pt x="13224" y="921"/>
                    </a:lnTo>
                    <a:lnTo>
                      <a:pt x="13287" y="838"/>
                    </a:lnTo>
                    <a:lnTo>
                      <a:pt x="13245" y="775"/>
                    </a:lnTo>
                    <a:lnTo>
                      <a:pt x="13308" y="775"/>
                    </a:lnTo>
                    <a:lnTo>
                      <a:pt x="13371" y="691"/>
                    </a:lnTo>
                    <a:lnTo>
                      <a:pt x="13287" y="608"/>
                    </a:lnTo>
                    <a:lnTo>
                      <a:pt x="13078" y="587"/>
                    </a:lnTo>
                    <a:lnTo>
                      <a:pt x="12910" y="503"/>
                    </a:lnTo>
                    <a:lnTo>
                      <a:pt x="12785" y="524"/>
                    </a:lnTo>
                    <a:lnTo>
                      <a:pt x="12659" y="629"/>
                    </a:lnTo>
                    <a:lnTo>
                      <a:pt x="12638" y="733"/>
                    </a:lnTo>
                    <a:lnTo>
                      <a:pt x="12597" y="775"/>
                    </a:lnTo>
                    <a:lnTo>
                      <a:pt x="12513" y="670"/>
                    </a:lnTo>
                    <a:lnTo>
                      <a:pt x="12638" y="524"/>
                    </a:lnTo>
                    <a:lnTo>
                      <a:pt x="12659" y="461"/>
                    </a:lnTo>
                    <a:lnTo>
                      <a:pt x="12513" y="461"/>
                    </a:lnTo>
                    <a:lnTo>
                      <a:pt x="12387" y="377"/>
                    </a:lnTo>
                    <a:lnTo>
                      <a:pt x="12262" y="377"/>
                    </a:lnTo>
                    <a:lnTo>
                      <a:pt x="12199" y="482"/>
                    </a:lnTo>
                    <a:lnTo>
                      <a:pt x="12011" y="608"/>
                    </a:lnTo>
                    <a:lnTo>
                      <a:pt x="11885" y="733"/>
                    </a:lnTo>
                    <a:lnTo>
                      <a:pt x="11801" y="775"/>
                    </a:lnTo>
                    <a:lnTo>
                      <a:pt x="11781" y="712"/>
                    </a:lnTo>
                    <a:lnTo>
                      <a:pt x="11822" y="587"/>
                    </a:lnTo>
                    <a:lnTo>
                      <a:pt x="11822" y="419"/>
                    </a:lnTo>
                    <a:lnTo>
                      <a:pt x="11781" y="377"/>
                    </a:lnTo>
                    <a:lnTo>
                      <a:pt x="11739" y="273"/>
                    </a:lnTo>
                    <a:lnTo>
                      <a:pt x="11592" y="189"/>
                    </a:lnTo>
                    <a:lnTo>
                      <a:pt x="11467" y="210"/>
                    </a:lnTo>
                    <a:lnTo>
                      <a:pt x="11341" y="189"/>
                    </a:lnTo>
                    <a:lnTo>
                      <a:pt x="11278" y="85"/>
                    </a:lnTo>
                    <a:lnTo>
                      <a:pt x="11153" y="64"/>
                    </a:lnTo>
                    <a:lnTo>
                      <a:pt x="10985" y="105"/>
                    </a:lnTo>
                    <a:lnTo>
                      <a:pt x="10881" y="85"/>
                    </a:lnTo>
                    <a:lnTo>
                      <a:pt x="10818" y="64"/>
                    </a:lnTo>
                    <a:lnTo>
                      <a:pt x="10734" y="1"/>
                    </a:lnTo>
                    <a:lnTo>
                      <a:pt x="10651" y="64"/>
                    </a:lnTo>
                    <a:lnTo>
                      <a:pt x="10630" y="210"/>
                    </a:lnTo>
                    <a:lnTo>
                      <a:pt x="10734" y="461"/>
                    </a:lnTo>
                    <a:lnTo>
                      <a:pt x="10651" y="670"/>
                    </a:lnTo>
                    <a:lnTo>
                      <a:pt x="10651" y="817"/>
                    </a:lnTo>
                    <a:lnTo>
                      <a:pt x="10609" y="880"/>
                    </a:lnTo>
                    <a:lnTo>
                      <a:pt x="10525" y="838"/>
                    </a:lnTo>
                    <a:lnTo>
                      <a:pt x="10400" y="880"/>
                    </a:lnTo>
                    <a:lnTo>
                      <a:pt x="10337" y="817"/>
                    </a:lnTo>
                    <a:lnTo>
                      <a:pt x="10421" y="733"/>
                    </a:lnTo>
                    <a:lnTo>
                      <a:pt x="10358" y="566"/>
                    </a:lnTo>
                    <a:lnTo>
                      <a:pt x="10421" y="461"/>
                    </a:lnTo>
                    <a:lnTo>
                      <a:pt x="10441" y="315"/>
                    </a:lnTo>
                    <a:lnTo>
                      <a:pt x="10400" y="273"/>
                    </a:lnTo>
                    <a:lnTo>
                      <a:pt x="10232" y="398"/>
                    </a:lnTo>
                    <a:lnTo>
                      <a:pt x="10232" y="461"/>
                    </a:lnTo>
                    <a:lnTo>
                      <a:pt x="10149" y="482"/>
                    </a:lnTo>
                    <a:lnTo>
                      <a:pt x="10107" y="419"/>
                    </a:lnTo>
                    <a:lnTo>
                      <a:pt x="10149" y="273"/>
                    </a:lnTo>
                    <a:lnTo>
                      <a:pt x="10107" y="210"/>
                    </a:lnTo>
                    <a:lnTo>
                      <a:pt x="10044" y="252"/>
                    </a:lnTo>
                    <a:lnTo>
                      <a:pt x="9981" y="398"/>
                    </a:lnTo>
                    <a:lnTo>
                      <a:pt x="9897" y="398"/>
                    </a:lnTo>
                    <a:lnTo>
                      <a:pt x="9877" y="357"/>
                    </a:lnTo>
                    <a:lnTo>
                      <a:pt x="9918" y="252"/>
                    </a:lnTo>
                    <a:lnTo>
                      <a:pt x="9918" y="105"/>
                    </a:lnTo>
                    <a:lnTo>
                      <a:pt x="9897" y="64"/>
                    </a:lnTo>
                    <a:lnTo>
                      <a:pt x="962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067;p94">
                <a:extLst>
                  <a:ext uri="{FF2B5EF4-FFF2-40B4-BE49-F238E27FC236}">
                    <a16:creationId xmlns:a16="http://schemas.microsoft.com/office/drawing/2014/main" id="{21A9A9E9-17AA-4751-9122-A9AA65D2434A}"/>
                  </a:ext>
                </a:extLst>
              </p:cNvPr>
              <p:cNvSpPr/>
              <p:nvPr/>
            </p:nvSpPr>
            <p:spPr>
              <a:xfrm>
                <a:off x="2905300" y="2401625"/>
                <a:ext cx="91575" cy="98875"/>
              </a:xfrm>
              <a:custGeom>
                <a:avLst/>
                <a:gdLst/>
                <a:ahLst/>
                <a:cxnLst/>
                <a:rect l="l" t="t" r="r" b="b"/>
                <a:pathLst>
                  <a:path w="3663" h="3955" extrusionOk="0">
                    <a:moveTo>
                      <a:pt x="2909" y="2155"/>
                    </a:moveTo>
                    <a:lnTo>
                      <a:pt x="2872" y="2165"/>
                    </a:lnTo>
                    <a:lnTo>
                      <a:pt x="2872" y="2165"/>
                    </a:lnTo>
                    <a:lnTo>
                      <a:pt x="2878" y="2166"/>
                    </a:lnTo>
                    <a:lnTo>
                      <a:pt x="2878" y="2166"/>
                    </a:lnTo>
                    <a:lnTo>
                      <a:pt x="2930" y="2155"/>
                    </a:lnTo>
                    <a:close/>
                    <a:moveTo>
                      <a:pt x="2323" y="0"/>
                    </a:moveTo>
                    <a:lnTo>
                      <a:pt x="2260" y="42"/>
                    </a:lnTo>
                    <a:lnTo>
                      <a:pt x="2219" y="84"/>
                    </a:lnTo>
                    <a:lnTo>
                      <a:pt x="2135" y="84"/>
                    </a:lnTo>
                    <a:lnTo>
                      <a:pt x="2072" y="147"/>
                    </a:lnTo>
                    <a:lnTo>
                      <a:pt x="2009" y="188"/>
                    </a:lnTo>
                    <a:lnTo>
                      <a:pt x="1905" y="188"/>
                    </a:lnTo>
                    <a:lnTo>
                      <a:pt x="1779" y="293"/>
                    </a:lnTo>
                    <a:lnTo>
                      <a:pt x="1675" y="377"/>
                    </a:lnTo>
                    <a:lnTo>
                      <a:pt x="1675" y="460"/>
                    </a:lnTo>
                    <a:lnTo>
                      <a:pt x="1612" y="460"/>
                    </a:lnTo>
                    <a:lnTo>
                      <a:pt x="1570" y="419"/>
                    </a:lnTo>
                    <a:lnTo>
                      <a:pt x="1570" y="460"/>
                    </a:lnTo>
                    <a:lnTo>
                      <a:pt x="1591" y="481"/>
                    </a:lnTo>
                    <a:lnTo>
                      <a:pt x="1591" y="523"/>
                    </a:lnTo>
                    <a:lnTo>
                      <a:pt x="1528" y="586"/>
                    </a:lnTo>
                    <a:lnTo>
                      <a:pt x="1423" y="670"/>
                    </a:lnTo>
                    <a:lnTo>
                      <a:pt x="1382" y="691"/>
                    </a:lnTo>
                    <a:lnTo>
                      <a:pt x="1402" y="711"/>
                    </a:lnTo>
                    <a:lnTo>
                      <a:pt x="1382" y="774"/>
                    </a:lnTo>
                    <a:lnTo>
                      <a:pt x="1319" y="774"/>
                    </a:lnTo>
                    <a:lnTo>
                      <a:pt x="1319" y="816"/>
                    </a:lnTo>
                    <a:lnTo>
                      <a:pt x="1382" y="837"/>
                    </a:lnTo>
                    <a:lnTo>
                      <a:pt x="1319" y="879"/>
                    </a:lnTo>
                    <a:lnTo>
                      <a:pt x="1256" y="879"/>
                    </a:lnTo>
                    <a:lnTo>
                      <a:pt x="1193" y="942"/>
                    </a:lnTo>
                    <a:lnTo>
                      <a:pt x="1193" y="1004"/>
                    </a:lnTo>
                    <a:lnTo>
                      <a:pt x="1214" y="1004"/>
                    </a:lnTo>
                    <a:lnTo>
                      <a:pt x="1256" y="1025"/>
                    </a:lnTo>
                    <a:lnTo>
                      <a:pt x="1193" y="1046"/>
                    </a:lnTo>
                    <a:lnTo>
                      <a:pt x="1151" y="1046"/>
                    </a:lnTo>
                    <a:lnTo>
                      <a:pt x="1089" y="1151"/>
                    </a:lnTo>
                    <a:lnTo>
                      <a:pt x="1068" y="1214"/>
                    </a:lnTo>
                    <a:lnTo>
                      <a:pt x="942" y="1402"/>
                    </a:lnTo>
                    <a:lnTo>
                      <a:pt x="942" y="1444"/>
                    </a:lnTo>
                    <a:lnTo>
                      <a:pt x="984" y="1507"/>
                    </a:lnTo>
                    <a:lnTo>
                      <a:pt x="984" y="1548"/>
                    </a:lnTo>
                    <a:lnTo>
                      <a:pt x="963" y="1548"/>
                    </a:lnTo>
                    <a:lnTo>
                      <a:pt x="942" y="1527"/>
                    </a:lnTo>
                    <a:lnTo>
                      <a:pt x="900" y="1527"/>
                    </a:lnTo>
                    <a:lnTo>
                      <a:pt x="796" y="1569"/>
                    </a:lnTo>
                    <a:lnTo>
                      <a:pt x="754" y="1653"/>
                    </a:lnTo>
                    <a:lnTo>
                      <a:pt x="754" y="1716"/>
                    </a:lnTo>
                    <a:lnTo>
                      <a:pt x="796" y="1716"/>
                    </a:lnTo>
                    <a:lnTo>
                      <a:pt x="858" y="1758"/>
                    </a:lnTo>
                    <a:lnTo>
                      <a:pt x="838" y="1779"/>
                    </a:lnTo>
                    <a:lnTo>
                      <a:pt x="838" y="1841"/>
                    </a:lnTo>
                    <a:lnTo>
                      <a:pt x="775" y="1883"/>
                    </a:lnTo>
                    <a:lnTo>
                      <a:pt x="649" y="1862"/>
                    </a:lnTo>
                    <a:lnTo>
                      <a:pt x="628" y="1883"/>
                    </a:lnTo>
                    <a:lnTo>
                      <a:pt x="628" y="1946"/>
                    </a:lnTo>
                    <a:lnTo>
                      <a:pt x="545" y="2030"/>
                    </a:lnTo>
                    <a:lnTo>
                      <a:pt x="482" y="2134"/>
                    </a:lnTo>
                    <a:lnTo>
                      <a:pt x="440" y="2197"/>
                    </a:lnTo>
                    <a:lnTo>
                      <a:pt x="419" y="2197"/>
                    </a:lnTo>
                    <a:lnTo>
                      <a:pt x="419" y="2134"/>
                    </a:lnTo>
                    <a:lnTo>
                      <a:pt x="377" y="2197"/>
                    </a:lnTo>
                    <a:lnTo>
                      <a:pt x="335" y="2134"/>
                    </a:lnTo>
                    <a:lnTo>
                      <a:pt x="356" y="2072"/>
                    </a:lnTo>
                    <a:lnTo>
                      <a:pt x="440" y="2030"/>
                    </a:lnTo>
                    <a:lnTo>
                      <a:pt x="461" y="1967"/>
                    </a:lnTo>
                    <a:lnTo>
                      <a:pt x="440" y="1988"/>
                    </a:lnTo>
                    <a:lnTo>
                      <a:pt x="356" y="2051"/>
                    </a:lnTo>
                    <a:lnTo>
                      <a:pt x="231" y="2134"/>
                    </a:lnTo>
                    <a:lnTo>
                      <a:pt x="168" y="2260"/>
                    </a:lnTo>
                    <a:lnTo>
                      <a:pt x="231" y="2260"/>
                    </a:lnTo>
                    <a:lnTo>
                      <a:pt x="314" y="2239"/>
                    </a:lnTo>
                    <a:lnTo>
                      <a:pt x="461" y="2197"/>
                    </a:lnTo>
                    <a:lnTo>
                      <a:pt x="586" y="2197"/>
                    </a:lnTo>
                    <a:lnTo>
                      <a:pt x="524" y="2281"/>
                    </a:lnTo>
                    <a:lnTo>
                      <a:pt x="419" y="2406"/>
                    </a:lnTo>
                    <a:lnTo>
                      <a:pt x="335" y="2511"/>
                    </a:lnTo>
                    <a:lnTo>
                      <a:pt x="210" y="2595"/>
                    </a:lnTo>
                    <a:lnTo>
                      <a:pt x="105" y="2699"/>
                    </a:lnTo>
                    <a:lnTo>
                      <a:pt x="22" y="2699"/>
                    </a:lnTo>
                    <a:lnTo>
                      <a:pt x="1" y="2762"/>
                    </a:lnTo>
                    <a:lnTo>
                      <a:pt x="22" y="2804"/>
                    </a:lnTo>
                    <a:lnTo>
                      <a:pt x="1" y="2888"/>
                    </a:lnTo>
                    <a:lnTo>
                      <a:pt x="22" y="2929"/>
                    </a:lnTo>
                    <a:lnTo>
                      <a:pt x="63" y="2929"/>
                    </a:lnTo>
                    <a:lnTo>
                      <a:pt x="168" y="2971"/>
                    </a:lnTo>
                    <a:lnTo>
                      <a:pt x="314" y="2929"/>
                    </a:lnTo>
                    <a:lnTo>
                      <a:pt x="377" y="2888"/>
                    </a:lnTo>
                    <a:lnTo>
                      <a:pt x="482" y="2888"/>
                    </a:lnTo>
                    <a:lnTo>
                      <a:pt x="566" y="2825"/>
                    </a:lnTo>
                    <a:lnTo>
                      <a:pt x="586" y="2783"/>
                    </a:lnTo>
                    <a:lnTo>
                      <a:pt x="586" y="2804"/>
                    </a:lnTo>
                    <a:lnTo>
                      <a:pt x="545" y="2888"/>
                    </a:lnTo>
                    <a:lnTo>
                      <a:pt x="670" y="2908"/>
                    </a:lnTo>
                    <a:lnTo>
                      <a:pt x="754" y="2888"/>
                    </a:lnTo>
                    <a:lnTo>
                      <a:pt x="796" y="2929"/>
                    </a:lnTo>
                    <a:lnTo>
                      <a:pt x="963" y="2929"/>
                    </a:lnTo>
                    <a:lnTo>
                      <a:pt x="1047" y="2908"/>
                    </a:lnTo>
                    <a:lnTo>
                      <a:pt x="1068" y="2971"/>
                    </a:lnTo>
                    <a:lnTo>
                      <a:pt x="1110" y="3013"/>
                    </a:lnTo>
                    <a:lnTo>
                      <a:pt x="1214" y="3013"/>
                    </a:lnTo>
                    <a:lnTo>
                      <a:pt x="1256" y="2992"/>
                    </a:lnTo>
                    <a:lnTo>
                      <a:pt x="1277" y="3013"/>
                    </a:lnTo>
                    <a:lnTo>
                      <a:pt x="1361" y="3013"/>
                    </a:lnTo>
                    <a:lnTo>
                      <a:pt x="1402" y="2992"/>
                    </a:lnTo>
                    <a:lnTo>
                      <a:pt x="1402" y="2950"/>
                    </a:lnTo>
                    <a:lnTo>
                      <a:pt x="1486" y="2950"/>
                    </a:lnTo>
                    <a:lnTo>
                      <a:pt x="1507" y="2992"/>
                    </a:lnTo>
                    <a:lnTo>
                      <a:pt x="1570" y="2992"/>
                    </a:lnTo>
                    <a:lnTo>
                      <a:pt x="1591" y="2929"/>
                    </a:lnTo>
                    <a:lnTo>
                      <a:pt x="1633" y="2929"/>
                    </a:lnTo>
                    <a:lnTo>
                      <a:pt x="1695" y="2971"/>
                    </a:lnTo>
                    <a:lnTo>
                      <a:pt x="1716" y="2908"/>
                    </a:lnTo>
                    <a:lnTo>
                      <a:pt x="1716" y="2867"/>
                    </a:lnTo>
                    <a:lnTo>
                      <a:pt x="1716" y="2783"/>
                    </a:lnTo>
                    <a:lnTo>
                      <a:pt x="1737" y="2804"/>
                    </a:lnTo>
                    <a:lnTo>
                      <a:pt x="1779" y="2762"/>
                    </a:lnTo>
                    <a:lnTo>
                      <a:pt x="1821" y="2762"/>
                    </a:lnTo>
                    <a:lnTo>
                      <a:pt x="1800" y="2783"/>
                    </a:lnTo>
                    <a:lnTo>
                      <a:pt x="1779" y="2888"/>
                    </a:lnTo>
                    <a:lnTo>
                      <a:pt x="1800" y="2908"/>
                    </a:lnTo>
                    <a:lnTo>
                      <a:pt x="1821" y="2867"/>
                    </a:lnTo>
                    <a:lnTo>
                      <a:pt x="1884" y="2783"/>
                    </a:lnTo>
                    <a:lnTo>
                      <a:pt x="1905" y="2783"/>
                    </a:lnTo>
                    <a:lnTo>
                      <a:pt x="1905" y="2867"/>
                    </a:lnTo>
                    <a:lnTo>
                      <a:pt x="1884" y="2908"/>
                    </a:lnTo>
                    <a:lnTo>
                      <a:pt x="1884" y="2971"/>
                    </a:lnTo>
                    <a:lnTo>
                      <a:pt x="1947" y="2929"/>
                    </a:lnTo>
                    <a:lnTo>
                      <a:pt x="1988" y="2929"/>
                    </a:lnTo>
                    <a:lnTo>
                      <a:pt x="1988" y="2971"/>
                    </a:lnTo>
                    <a:lnTo>
                      <a:pt x="1884" y="3034"/>
                    </a:lnTo>
                    <a:lnTo>
                      <a:pt x="1779" y="3097"/>
                    </a:lnTo>
                    <a:lnTo>
                      <a:pt x="1800" y="3118"/>
                    </a:lnTo>
                    <a:lnTo>
                      <a:pt x="1821" y="3097"/>
                    </a:lnTo>
                    <a:lnTo>
                      <a:pt x="1884" y="3097"/>
                    </a:lnTo>
                    <a:lnTo>
                      <a:pt x="1905" y="3118"/>
                    </a:lnTo>
                    <a:lnTo>
                      <a:pt x="1947" y="3118"/>
                    </a:lnTo>
                    <a:lnTo>
                      <a:pt x="1988" y="3139"/>
                    </a:lnTo>
                    <a:lnTo>
                      <a:pt x="2030" y="3118"/>
                    </a:lnTo>
                    <a:lnTo>
                      <a:pt x="2114" y="3097"/>
                    </a:lnTo>
                    <a:lnTo>
                      <a:pt x="2135" y="3013"/>
                    </a:lnTo>
                    <a:lnTo>
                      <a:pt x="2135" y="2971"/>
                    </a:lnTo>
                    <a:lnTo>
                      <a:pt x="2198" y="2992"/>
                    </a:lnTo>
                    <a:lnTo>
                      <a:pt x="2260" y="3013"/>
                    </a:lnTo>
                    <a:lnTo>
                      <a:pt x="2323" y="3076"/>
                    </a:lnTo>
                    <a:lnTo>
                      <a:pt x="2365" y="3034"/>
                    </a:lnTo>
                    <a:lnTo>
                      <a:pt x="2428" y="3013"/>
                    </a:lnTo>
                    <a:lnTo>
                      <a:pt x="2511" y="3013"/>
                    </a:lnTo>
                    <a:lnTo>
                      <a:pt x="2449" y="3076"/>
                    </a:lnTo>
                    <a:lnTo>
                      <a:pt x="2449" y="3097"/>
                    </a:lnTo>
                    <a:lnTo>
                      <a:pt x="2344" y="3139"/>
                    </a:lnTo>
                    <a:lnTo>
                      <a:pt x="2239" y="3139"/>
                    </a:lnTo>
                    <a:lnTo>
                      <a:pt x="2198" y="3201"/>
                    </a:lnTo>
                    <a:lnTo>
                      <a:pt x="2198" y="3243"/>
                    </a:lnTo>
                    <a:lnTo>
                      <a:pt x="2156" y="3285"/>
                    </a:lnTo>
                    <a:lnTo>
                      <a:pt x="2135" y="3327"/>
                    </a:lnTo>
                    <a:lnTo>
                      <a:pt x="2051" y="3327"/>
                    </a:lnTo>
                    <a:lnTo>
                      <a:pt x="2009" y="3348"/>
                    </a:lnTo>
                    <a:lnTo>
                      <a:pt x="1988" y="3411"/>
                    </a:lnTo>
                    <a:lnTo>
                      <a:pt x="1926" y="3432"/>
                    </a:lnTo>
                    <a:lnTo>
                      <a:pt x="1821" y="3452"/>
                    </a:lnTo>
                    <a:lnTo>
                      <a:pt x="1737" y="3515"/>
                    </a:lnTo>
                    <a:lnTo>
                      <a:pt x="1716" y="3557"/>
                    </a:lnTo>
                    <a:lnTo>
                      <a:pt x="1737" y="3599"/>
                    </a:lnTo>
                    <a:lnTo>
                      <a:pt x="1779" y="3620"/>
                    </a:lnTo>
                    <a:lnTo>
                      <a:pt x="1842" y="3620"/>
                    </a:lnTo>
                    <a:lnTo>
                      <a:pt x="1884" y="3557"/>
                    </a:lnTo>
                    <a:lnTo>
                      <a:pt x="1905" y="3536"/>
                    </a:lnTo>
                    <a:lnTo>
                      <a:pt x="1947" y="3536"/>
                    </a:lnTo>
                    <a:lnTo>
                      <a:pt x="1947" y="3599"/>
                    </a:lnTo>
                    <a:lnTo>
                      <a:pt x="1988" y="3620"/>
                    </a:lnTo>
                    <a:lnTo>
                      <a:pt x="2051" y="3599"/>
                    </a:lnTo>
                    <a:lnTo>
                      <a:pt x="2114" y="3536"/>
                    </a:lnTo>
                    <a:lnTo>
                      <a:pt x="2135" y="3494"/>
                    </a:lnTo>
                    <a:lnTo>
                      <a:pt x="2156" y="3494"/>
                    </a:lnTo>
                    <a:lnTo>
                      <a:pt x="2198" y="3432"/>
                    </a:lnTo>
                    <a:lnTo>
                      <a:pt x="2219" y="3348"/>
                    </a:lnTo>
                    <a:lnTo>
                      <a:pt x="2260" y="3327"/>
                    </a:lnTo>
                    <a:lnTo>
                      <a:pt x="2365" y="3222"/>
                    </a:lnTo>
                    <a:lnTo>
                      <a:pt x="2428" y="3201"/>
                    </a:lnTo>
                    <a:lnTo>
                      <a:pt x="2470" y="3222"/>
                    </a:lnTo>
                    <a:lnTo>
                      <a:pt x="2553" y="3222"/>
                    </a:lnTo>
                    <a:lnTo>
                      <a:pt x="2511" y="3285"/>
                    </a:lnTo>
                    <a:lnTo>
                      <a:pt x="2553" y="3285"/>
                    </a:lnTo>
                    <a:lnTo>
                      <a:pt x="2616" y="3243"/>
                    </a:lnTo>
                    <a:lnTo>
                      <a:pt x="2658" y="3118"/>
                    </a:lnTo>
                    <a:lnTo>
                      <a:pt x="2721" y="3013"/>
                    </a:lnTo>
                    <a:lnTo>
                      <a:pt x="2721" y="2908"/>
                    </a:lnTo>
                    <a:lnTo>
                      <a:pt x="2742" y="2888"/>
                    </a:lnTo>
                    <a:lnTo>
                      <a:pt x="2763" y="2888"/>
                    </a:lnTo>
                    <a:lnTo>
                      <a:pt x="2825" y="2929"/>
                    </a:lnTo>
                    <a:lnTo>
                      <a:pt x="2846" y="2929"/>
                    </a:lnTo>
                    <a:lnTo>
                      <a:pt x="2888" y="2971"/>
                    </a:lnTo>
                    <a:lnTo>
                      <a:pt x="2888" y="3076"/>
                    </a:lnTo>
                    <a:lnTo>
                      <a:pt x="2867" y="3139"/>
                    </a:lnTo>
                    <a:lnTo>
                      <a:pt x="2846" y="3222"/>
                    </a:lnTo>
                    <a:lnTo>
                      <a:pt x="2867" y="3285"/>
                    </a:lnTo>
                    <a:lnTo>
                      <a:pt x="2846" y="3327"/>
                    </a:lnTo>
                    <a:lnTo>
                      <a:pt x="2763" y="3411"/>
                    </a:lnTo>
                    <a:lnTo>
                      <a:pt x="2721" y="3557"/>
                    </a:lnTo>
                    <a:lnTo>
                      <a:pt x="2721" y="3641"/>
                    </a:lnTo>
                    <a:lnTo>
                      <a:pt x="2679" y="3662"/>
                    </a:lnTo>
                    <a:lnTo>
                      <a:pt x="2679" y="3745"/>
                    </a:lnTo>
                    <a:lnTo>
                      <a:pt x="2742" y="3766"/>
                    </a:lnTo>
                    <a:lnTo>
                      <a:pt x="2825" y="3724"/>
                    </a:lnTo>
                    <a:lnTo>
                      <a:pt x="2888" y="3557"/>
                    </a:lnTo>
                    <a:lnTo>
                      <a:pt x="2951" y="3557"/>
                    </a:lnTo>
                    <a:lnTo>
                      <a:pt x="3035" y="3452"/>
                    </a:lnTo>
                    <a:lnTo>
                      <a:pt x="3076" y="3411"/>
                    </a:lnTo>
                    <a:lnTo>
                      <a:pt x="3097" y="3432"/>
                    </a:lnTo>
                    <a:lnTo>
                      <a:pt x="3202" y="3432"/>
                    </a:lnTo>
                    <a:lnTo>
                      <a:pt x="3202" y="3494"/>
                    </a:lnTo>
                    <a:lnTo>
                      <a:pt x="3139" y="3515"/>
                    </a:lnTo>
                    <a:lnTo>
                      <a:pt x="3035" y="3620"/>
                    </a:lnTo>
                    <a:lnTo>
                      <a:pt x="3035" y="3704"/>
                    </a:lnTo>
                    <a:lnTo>
                      <a:pt x="2993" y="3766"/>
                    </a:lnTo>
                    <a:lnTo>
                      <a:pt x="3035" y="3808"/>
                    </a:lnTo>
                    <a:lnTo>
                      <a:pt x="3035" y="3913"/>
                    </a:lnTo>
                    <a:lnTo>
                      <a:pt x="3076" y="3955"/>
                    </a:lnTo>
                    <a:lnTo>
                      <a:pt x="3097" y="3871"/>
                    </a:lnTo>
                    <a:lnTo>
                      <a:pt x="3160" y="3829"/>
                    </a:lnTo>
                    <a:lnTo>
                      <a:pt x="3202" y="3829"/>
                    </a:lnTo>
                    <a:lnTo>
                      <a:pt x="3265" y="3913"/>
                    </a:lnTo>
                    <a:lnTo>
                      <a:pt x="3307" y="3934"/>
                    </a:lnTo>
                    <a:lnTo>
                      <a:pt x="3390" y="3871"/>
                    </a:lnTo>
                    <a:lnTo>
                      <a:pt x="3390" y="3829"/>
                    </a:lnTo>
                    <a:lnTo>
                      <a:pt x="3411" y="3829"/>
                    </a:lnTo>
                    <a:lnTo>
                      <a:pt x="3453" y="3766"/>
                    </a:lnTo>
                    <a:lnTo>
                      <a:pt x="3453" y="3704"/>
                    </a:lnTo>
                    <a:lnTo>
                      <a:pt x="3474" y="3704"/>
                    </a:lnTo>
                    <a:lnTo>
                      <a:pt x="3495" y="3641"/>
                    </a:lnTo>
                    <a:lnTo>
                      <a:pt x="3474" y="3599"/>
                    </a:lnTo>
                    <a:lnTo>
                      <a:pt x="3495" y="3494"/>
                    </a:lnTo>
                    <a:lnTo>
                      <a:pt x="3599" y="3348"/>
                    </a:lnTo>
                    <a:lnTo>
                      <a:pt x="3662" y="3243"/>
                    </a:lnTo>
                    <a:lnTo>
                      <a:pt x="3662" y="3097"/>
                    </a:lnTo>
                    <a:lnTo>
                      <a:pt x="3662" y="3034"/>
                    </a:lnTo>
                    <a:lnTo>
                      <a:pt x="3620" y="3034"/>
                    </a:lnTo>
                    <a:lnTo>
                      <a:pt x="3620" y="3097"/>
                    </a:lnTo>
                    <a:lnTo>
                      <a:pt x="3579" y="3180"/>
                    </a:lnTo>
                    <a:lnTo>
                      <a:pt x="3495" y="3222"/>
                    </a:lnTo>
                    <a:lnTo>
                      <a:pt x="3411" y="3306"/>
                    </a:lnTo>
                    <a:lnTo>
                      <a:pt x="3369" y="3327"/>
                    </a:lnTo>
                    <a:lnTo>
                      <a:pt x="3348" y="3243"/>
                    </a:lnTo>
                    <a:lnTo>
                      <a:pt x="3369" y="3180"/>
                    </a:lnTo>
                    <a:lnTo>
                      <a:pt x="3369" y="3097"/>
                    </a:lnTo>
                    <a:lnTo>
                      <a:pt x="3474" y="3013"/>
                    </a:lnTo>
                    <a:lnTo>
                      <a:pt x="3495" y="2971"/>
                    </a:lnTo>
                    <a:lnTo>
                      <a:pt x="3579" y="2888"/>
                    </a:lnTo>
                    <a:lnTo>
                      <a:pt x="3599" y="2888"/>
                    </a:lnTo>
                    <a:lnTo>
                      <a:pt x="3662" y="2867"/>
                    </a:lnTo>
                    <a:lnTo>
                      <a:pt x="3620" y="2804"/>
                    </a:lnTo>
                    <a:lnTo>
                      <a:pt x="3579" y="2867"/>
                    </a:lnTo>
                    <a:lnTo>
                      <a:pt x="3516" y="2867"/>
                    </a:lnTo>
                    <a:lnTo>
                      <a:pt x="3453" y="2888"/>
                    </a:lnTo>
                    <a:lnTo>
                      <a:pt x="3390" y="2888"/>
                    </a:lnTo>
                    <a:lnTo>
                      <a:pt x="3307" y="2929"/>
                    </a:lnTo>
                    <a:lnTo>
                      <a:pt x="3286" y="2992"/>
                    </a:lnTo>
                    <a:lnTo>
                      <a:pt x="3181" y="3076"/>
                    </a:lnTo>
                    <a:lnTo>
                      <a:pt x="3181" y="3118"/>
                    </a:lnTo>
                    <a:lnTo>
                      <a:pt x="3139" y="3180"/>
                    </a:lnTo>
                    <a:lnTo>
                      <a:pt x="3055" y="3097"/>
                    </a:lnTo>
                    <a:lnTo>
                      <a:pt x="3055" y="3034"/>
                    </a:lnTo>
                    <a:lnTo>
                      <a:pt x="3035" y="2971"/>
                    </a:lnTo>
                    <a:lnTo>
                      <a:pt x="3035" y="2888"/>
                    </a:lnTo>
                    <a:lnTo>
                      <a:pt x="3076" y="2929"/>
                    </a:lnTo>
                    <a:lnTo>
                      <a:pt x="3097" y="2929"/>
                    </a:lnTo>
                    <a:lnTo>
                      <a:pt x="3181" y="2825"/>
                    </a:lnTo>
                    <a:lnTo>
                      <a:pt x="3139" y="2825"/>
                    </a:lnTo>
                    <a:lnTo>
                      <a:pt x="3055" y="2804"/>
                    </a:lnTo>
                    <a:lnTo>
                      <a:pt x="3181" y="2804"/>
                    </a:lnTo>
                    <a:lnTo>
                      <a:pt x="3076" y="2783"/>
                    </a:lnTo>
                    <a:lnTo>
                      <a:pt x="3035" y="2720"/>
                    </a:lnTo>
                    <a:lnTo>
                      <a:pt x="3035" y="2678"/>
                    </a:lnTo>
                    <a:lnTo>
                      <a:pt x="3055" y="2657"/>
                    </a:lnTo>
                    <a:lnTo>
                      <a:pt x="3160" y="2657"/>
                    </a:lnTo>
                    <a:lnTo>
                      <a:pt x="3181" y="2616"/>
                    </a:lnTo>
                    <a:lnTo>
                      <a:pt x="3265" y="2553"/>
                    </a:lnTo>
                    <a:lnTo>
                      <a:pt x="3286" y="2448"/>
                    </a:lnTo>
                    <a:lnTo>
                      <a:pt x="3369" y="2448"/>
                    </a:lnTo>
                    <a:lnTo>
                      <a:pt x="3390" y="2469"/>
                    </a:lnTo>
                    <a:lnTo>
                      <a:pt x="3495" y="2406"/>
                    </a:lnTo>
                    <a:lnTo>
                      <a:pt x="3516" y="2344"/>
                    </a:lnTo>
                    <a:lnTo>
                      <a:pt x="3516" y="2260"/>
                    </a:lnTo>
                    <a:lnTo>
                      <a:pt x="3495" y="2197"/>
                    </a:lnTo>
                    <a:lnTo>
                      <a:pt x="3411" y="2281"/>
                    </a:lnTo>
                    <a:lnTo>
                      <a:pt x="3369" y="2302"/>
                    </a:lnTo>
                    <a:lnTo>
                      <a:pt x="3348" y="2281"/>
                    </a:lnTo>
                    <a:lnTo>
                      <a:pt x="3286" y="2281"/>
                    </a:lnTo>
                    <a:lnTo>
                      <a:pt x="3286" y="2344"/>
                    </a:lnTo>
                    <a:lnTo>
                      <a:pt x="3286" y="2406"/>
                    </a:lnTo>
                    <a:lnTo>
                      <a:pt x="3244" y="2448"/>
                    </a:lnTo>
                    <a:lnTo>
                      <a:pt x="3181" y="2448"/>
                    </a:lnTo>
                    <a:lnTo>
                      <a:pt x="3097" y="2490"/>
                    </a:lnTo>
                    <a:lnTo>
                      <a:pt x="3055" y="2511"/>
                    </a:lnTo>
                    <a:lnTo>
                      <a:pt x="3055" y="2574"/>
                    </a:lnTo>
                    <a:lnTo>
                      <a:pt x="2993" y="2595"/>
                    </a:lnTo>
                    <a:lnTo>
                      <a:pt x="3035" y="2553"/>
                    </a:lnTo>
                    <a:lnTo>
                      <a:pt x="3035" y="2469"/>
                    </a:lnTo>
                    <a:lnTo>
                      <a:pt x="2993" y="2490"/>
                    </a:lnTo>
                    <a:lnTo>
                      <a:pt x="2951" y="2490"/>
                    </a:lnTo>
                    <a:lnTo>
                      <a:pt x="2993" y="2469"/>
                    </a:lnTo>
                    <a:lnTo>
                      <a:pt x="3055" y="2406"/>
                    </a:lnTo>
                    <a:lnTo>
                      <a:pt x="3076" y="2385"/>
                    </a:lnTo>
                    <a:lnTo>
                      <a:pt x="3035" y="2364"/>
                    </a:lnTo>
                    <a:lnTo>
                      <a:pt x="3076" y="2302"/>
                    </a:lnTo>
                    <a:lnTo>
                      <a:pt x="3097" y="2239"/>
                    </a:lnTo>
                    <a:lnTo>
                      <a:pt x="3055" y="2197"/>
                    </a:lnTo>
                    <a:lnTo>
                      <a:pt x="2993" y="2260"/>
                    </a:lnTo>
                    <a:lnTo>
                      <a:pt x="3035" y="2197"/>
                    </a:lnTo>
                    <a:lnTo>
                      <a:pt x="3035" y="2155"/>
                    </a:lnTo>
                    <a:lnTo>
                      <a:pt x="2993" y="2155"/>
                    </a:lnTo>
                    <a:lnTo>
                      <a:pt x="2930" y="2176"/>
                    </a:lnTo>
                    <a:lnTo>
                      <a:pt x="2878" y="2166"/>
                    </a:lnTo>
                    <a:lnTo>
                      <a:pt x="2878" y="2166"/>
                    </a:lnTo>
                    <a:lnTo>
                      <a:pt x="2825" y="2176"/>
                    </a:lnTo>
                    <a:lnTo>
                      <a:pt x="2872" y="2165"/>
                    </a:lnTo>
                    <a:lnTo>
                      <a:pt x="2872" y="2165"/>
                    </a:lnTo>
                    <a:lnTo>
                      <a:pt x="2825" y="2155"/>
                    </a:lnTo>
                    <a:lnTo>
                      <a:pt x="2909" y="2155"/>
                    </a:lnTo>
                    <a:lnTo>
                      <a:pt x="2993" y="2113"/>
                    </a:lnTo>
                    <a:lnTo>
                      <a:pt x="3035" y="2072"/>
                    </a:lnTo>
                    <a:lnTo>
                      <a:pt x="3076" y="2072"/>
                    </a:lnTo>
                    <a:lnTo>
                      <a:pt x="3139" y="2051"/>
                    </a:lnTo>
                    <a:lnTo>
                      <a:pt x="3139" y="1967"/>
                    </a:lnTo>
                    <a:lnTo>
                      <a:pt x="3181" y="1904"/>
                    </a:lnTo>
                    <a:lnTo>
                      <a:pt x="3181" y="1862"/>
                    </a:lnTo>
                    <a:lnTo>
                      <a:pt x="3097" y="1800"/>
                    </a:lnTo>
                    <a:lnTo>
                      <a:pt x="2993" y="1716"/>
                    </a:lnTo>
                    <a:lnTo>
                      <a:pt x="2888" y="1716"/>
                    </a:lnTo>
                    <a:lnTo>
                      <a:pt x="2783" y="1737"/>
                    </a:lnTo>
                    <a:lnTo>
                      <a:pt x="2742" y="1737"/>
                    </a:lnTo>
                    <a:lnTo>
                      <a:pt x="2742" y="1779"/>
                    </a:lnTo>
                    <a:lnTo>
                      <a:pt x="2679" y="1862"/>
                    </a:lnTo>
                    <a:lnTo>
                      <a:pt x="2658" y="1946"/>
                    </a:lnTo>
                    <a:lnTo>
                      <a:pt x="2679" y="1841"/>
                    </a:lnTo>
                    <a:lnTo>
                      <a:pt x="2658" y="1820"/>
                    </a:lnTo>
                    <a:lnTo>
                      <a:pt x="2679" y="1758"/>
                    </a:lnTo>
                    <a:lnTo>
                      <a:pt x="2742" y="1674"/>
                    </a:lnTo>
                    <a:lnTo>
                      <a:pt x="2721" y="1674"/>
                    </a:lnTo>
                    <a:lnTo>
                      <a:pt x="2637" y="1737"/>
                    </a:lnTo>
                    <a:lnTo>
                      <a:pt x="2574" y="1779"/>
                    </a:lnTo>
                    <a:lnTo>
                      <a:pt x="2553" y="1862"/>
                    </a:lnTo>
                    <a:lnTo>
                      <a:pt x="2532" y="1841"/>
                    </a:lnTo>
                    <a:lnTo>
                      <a:pt x="2491" y="1862"/>
                    </a:lnTo>
                    <a:lnTo>
                      <a:pt x="2449" y="1883"/>
                    </a:lnTo>
                    <a:lnTo>
                      <a:pt x="2428" y="1862"/>
                    </a:lnTo>
                    <a:lnTo>
                      <a:pt x="2344" y="1925"/>
                    </a:lnTo>
                    <a:lnTo>
                      <a:pt x="2323" y="2030"/>
                    </a:lnTo>
                    <a:lnTo>
                      <a:pt x="2239" y="2072"/>
                    </a:lnTo>
                    <a:lnTo>
                      <a:pt x="2239" y="2072"/>
                    </a:lnTo>
                    <a:lnTo>
                      <a:pt x="2281" y="2030"/>
                    </a:lnTo>
                    <a:lnTo>
                      <a:pt x="2323" y="1883"/>
                    </a:lnTo>
                    <a:lnTo>
                      <a:pt x="2365" y="1779"/>
                    </a:lnTo>
                    <a:lnTo>
                      <a:pt x="2344" y="1758"/>
                    </a:lnTo>
                    <a:lnTo>
                      <a:pt x="2281" y="1779"/>
                    </a:lnTo>
                    <a:lnTo>
                      <a:pt x="2260" y="1841"/>
                    </a:lnTo>
                    <a:lnTo>
                      <a:pt x="2219" y="1883"/>
                    </a:lnTo>
                    <a:lnTo>
                      <a:pt x="2177" y="1841"/>
                    </a:lnTo>
                    <a:lnTo>
                      <a:pt x="2239" y="1779"/>
                    </a:lnTo>
                    <a:lnTo>
                      <a:pt x="2260" y="1737"/>
                    </a:lnTo>
                    <a:lnTo>
                      <a:pt x="2260" y="1716"/>
                    </a:lnTo>
                    <a:lnTo>
                      <a:pt x="2177" y="1737"/>
                    </a:lnTo>
                    <a:lnTo>
                      <a:pt x="2072" y="1820"/>
                    </a:lnTo>
                    <a:lnTo>
                      <a:pt x="2030" y="1820"/>
                    </a:lnTo>
                    <a:lnTo>
                      <a:pt x="2009" y="1737"/>
                    </a:lnTo>
                    <a:lnTo>
                      <a:pt x="1967" y="1737"/>
                    </a:lnTo>
                    <a:lnTo>
                      <a:pt x="1905" y="1820"/>
                    </a:lnTo>
                    <a:lnTo>
                      <a:pt x="1842" y="1820"/>
                    </a:lnTo>
                    <a:lnTo>
                      <a:pt x="1842" y="1779"/>
                    </a:lnTo>
                    <a:lnTo>
                      <a:pt x="1947" y="1737"/>
                    </a:lnTo>
                    <a:lnTo>
                      <a:pt x="2009" y="1632"/>
                    </a:lnTo>
                    <a:lnTo>
                      <a:pt x="2030" y="1548"/>
                    </a:lnTo>
                    <a:lnTo>
                      <a:pt x="1947" y="1548"/>
                    </a:lnTo>
                    <a:lnTo>
                      <a:pt x="1863" y="1611"/>
                    </a:lnTo>
                    <a:lnTo>
                      <a:pt x="1863" y="1611"/>
                    </a:lnTo>
                    <a:lnTo>
                      <a:pt x="1926" y="1527"/>
                    </a:lnTo>
                    <a:lnTo>
                      <a:pt x="2009" y="1444"/>
                    </a:lnTo>
                    <a:lnTo>
                      <a:pt x="2114" y="1444"/>
                    </a:lnTo>
                    <a:lnTo>
                      <a:pt x="2156" y="1423"/>
                    </a:lnTo>
                    <a:lnTo>
                      <a:pt x="2239" y="1381"/>
                    </a:lnTo>
                    <a:lnTo>
                      <a:pt x="2281" y="1339"/>
                    </a:lnTo>
                    <a:lnTo>
                      <a:pt x="2281" y="1276"/>
                    </a:lnTo>
                    <a:lnTo>
                      <a:pt x="2260" y="1318"/>
                    </a:lnTo>
                    <a:lnTo>
                      <a:pt x="2156" y="1339"/>
                    </a:lnTo>
                    <a:lnTo>
                      <a:pt x="2114" y="1318"/>
                    </a:lnTo>
                    <a:lnTo>
                      <a:pt x="2030" y="1235"/>
                    </a:lnTo>
                    <a:lnTo>
                      <a:pt x="1967" y="1235"/>
                    </a:lnTo>
                    <a:lnTo>
                      <a:pt x="1926" y="1255"/>
                    </a:lnTo>
                    <a:lnTo>
                      <a:pt x="1967" y="1151"/>
                    </a:lnTo>
                    <a:lnTo>
                      <a:pt x="2009" y="1130"/>
                    </a:lnTo>
                    <a:lnTo>
                      <a:pt x="2009" y="1109"/>
                    </a:lnTo>
                    <a:lnTo>
                      <a:pt x="1947" y="1130"/>
                    </a:lnTo>
                    <a:lnTo>
                      <a:pt x="1863" y="1193"/>
                    </a:lnTo>
                    <a:lnTo>
                      <a:pt x="1821" y="1255"/>
                    </a:lnTo>
                    <a:lnTo>
                      <a:pt x="1737" y="1339"/>
                    </a:lnTo>
                    <a:lnTo>
                      <a:pt x="1695" y="1360"/>
                    </a:lnTo>
                    <a:lnTo>
                      <a:pt x="1654" y="1423"/>
                    </a:lnTo>
                    <a:lnTo>
                      <a:pt x="1591" y="1465"/>
                    </a:lnTo>
                    <a:lnTo>
                      <a:pt x="1528" y="1548"/>
                    </a:lnTo>
                    <a:lnTo>
                      <a:pt x="1528" y="1444"/>
                    </a:lnTo>
                    <a:lnTo>
                      <a:pt x="1549" y="1360"/>
                    </a:lnTo>
                    <a:lnTo>
                      <a:pt x="1612" y="1297"/>
                    </a:lnTo>
                    <a:lnTo>
                      <a:pt x="1612" y="1235"/>
                    </a:lnTo>
                    <a:lnTo>
                      <a:pt x="1654" y="1130"/>
                    </a:lnTo>
                    <a:lnTo>
                      <a:pt x="1737" y="1046"/>
                    </a:lnTo>
                    <a:lnTo>
                      <a:pt x="1737" y="1004"/>
                    </a:lnTo>
                    <a:lnTo>
                      <a:pt x="1800" y="942"/>
                    </a:lnTo>
                    <a:lnTo>
                      <a:pt x="1821" y="921"/>
                    </a:lnTo>
                    <a:lnTo>
                      <a:pt x="1863" y="816"/>
                    </a:lnTo>
                    <a:lnTo>
                      <a:pt x="1947" y="774"/>
                    </a:lnTo>
                    <a:lnTo>
                      <a:pt x="2009" y="711"/>
                    </a:lnTo>
                    <a:lnTo>
                      <a:pt x="2051" y="691"/>
                    </a:lnTo>
                    <a:lnTo>
                      <a:pt x="2072" y="670"/>
                    </a:lnTo>
                    <a:lnTo>
                      <a:pt x="2072" y="607"/>
                    </a:lnTo>
                    <a:lnTo>
                      <a:pt x="2114" y="565"/>
                    </a:lnTo>
                    <a:lnTo>
                      <a:pt x="2135" y="481"/>
                    </a:lnTo>
                    <a:lnTo>
                      <a:pt x="2135" y="523"/>
                    </a:lnTo>
                    <a:lnTo>
                      <a:pt x="2114" y="586"/>
                    </a:lnTo>
                    <a:lnTo>
                      <a:pt x="2135" y="628"/>
                    </a:lnTo>
                    <a:lnTo>
                      <a:pt x="2219" y="523"/>
                    </a:lnTo>
                    <a:lnTo>
                      <a:pt x="2323" y="419"/>
                    </a:lnTo>
                    <a:lnTo>
                      <a:pt x="2344" y="377"/>
                    </a:lnTo>
                    <a:lnTo>
                      <a:pt x="2323" y="314"/>
                    </a:lnTo>
                    <a:lnTo>
                      <a:pt x="2260" y="314"/>
                    </a:lnTo>
                    <a:lnTo>
                      <a:pt x="2219" y="377"/>
                    </a:lnTo>
                    <a:lnTo>
                      <a:pt x="2177" y="293"/>
                    </a:lnTo>
                    <a:lnTo>
                      <a:pt x="2156" y="272"/>
                    </a:lnTo>
                    <a:lnTo>
                      <a:pt x="2177" y="209"/>
                    </a:lnTo>
                    <a:lnTo>
                      <a:pt x="2239" y="188"/>
                    </a:lnTo>
                    <a:lnTo>
                      <a:pt x="2323" y="209"/>
                    </a:lnTo>
                    <a:lnTo>
                      <a:pt x="2386" y="272"/>
                    </a:lnTo>
                    <a:lnTo>
                      <a:pt x="2449" y="251"/>
                    </a:lnTo>
                    <a:lnTo>
                      <a:pt x="2491" y="188"/>
                    </a:lnTo>
                    <a:lnTo>
                      <a:pt x="2491" y="42"/>
                    </a:lnTo>
                    <a:lnTo>
                      <a:pt x="2428" y="42"/>
                    </a:lnTo>
                    <a:lnTo>
                      <a:pt x="2365" y="63"/>
                    </a:lnTo>
                    <a:lnTo>
                      <a:pt x="2365" y="105"/>
                    </a:lnTo>
                    <a:lnTo>
                      <a:pt x="2323" y="105"/>
                    </a:lnTo>
                    <a:lnTo>
                      <a:pt x="2323" y="63"/>
                    </a:lnTo>
                    <a:lnTo>
                      <a:pt x="232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068;p94">
                <a:extLst>
                  <a:ext uri="{FF2B5EF4-FFF2-40B4-BE49-F238E27FC236}">
                    <a16:creationId xmlns:a16="http://schemas.microsoft.com/office/drawing/2014/main" id="{0B49ACF9-D2BC-4083-BDDD-FC46C7915BED}"/>
                  </a:ext>
                </a:extLst>
              </p:cNvPr>
              <p:cNvSpPr/>
              <p:nvPr/>
            </p:nvSpPr>
            <p:spPr>
              <a:xfrm>
                <a:off x="1922950" y="1659350"/>
                <a:ext cx="1050900" cy="913875"/>
              </a:xfrm>
              <a:custGeom>
                <a:avLst/>
                <a:gdLst/>
                <a:ahLst/>
                <a:cxnLst/>
                <a:rect l="l" t="t" r="r" b="b"/>
                <a:pathLst>
                  <a:path w="42036" h="36555" extrusionOk="0">
                    <a:moveTo>
                      <a:pt x="4310" y="26929"/>
                    </a:moveTo>
                    <a:lnTo>
                      <a:pt x="4310" y="27055"/>
                    </a:lnTo>
                    <a:lnTo>
                      <a:pt x="4268" y="27159"/>
                    </a:lnTo>
                    <a:lnTo>
                      <a:pt x="4101" y="27264"/>
                    </a:lnTo>
                    <a:lnTo>
                      <a:pt x="4076" y="27268"/>
                    </a:lnTo>
                    <a:lnTo>
                      <a:pt x="4076" y="27268"/>
                    </a:lnTo>
                    <a:lnTo>
                      <a:pt x="4101" y="27243"/>
                    </a:lnTo>
                    <a:lnTo>
                      <a:pt x="4185" y="27117"/>
                    </a:lnTo>
                    <a:lnTo>
                      <a:pt x="4289" y="27034"/>
                    </a:lnTo>
                    <a:lnTo>
                      <a:pt x="4310" y="26929"/>
                    </a:lnTo>
                    <a:close/>
                    <a:moveTo>
                      <a:pt x="40508" y="27473"/>
                    </a:moveTo>
                    <a:lnTo>
                      <a:pt x="40299" y="27557"/>
                    </a:lnTo>
                    <a:lnTo>
                      <a:pt x="40090" y="27599"/>
                    </a:lnTo>
                    <a:lnTo>
                      <a:pt x="40132" y="27536"/>
                    </a:lnTo>
                    <a:lnTo>
                      <a:pt x="40404" y="27473"/>
                    </a:lnTo>
                    <a:close/>
                    <a:moveTo>
                      <a:pt x="19459" y="0"/>
                    </a:moveTo>
                    <a:lnTo>
                      <a:pt x="19187" y="105"/>
                    </a:lnTo>
                    <a:lnTo>
                      <a:pt x="18810" y="105"/>
                    </a:lnTo>
                    <a:lnTo>
                      <a:pt x="18727" y="63"/>
                    </a:lnTo>
                    <a:lnTo>
                      <a:pt x="18392" y="84"/>
                    </a:lnTo>
                    <a:lnTo>
                      <a:pt x="18308" y="63"/>
                    </a:lnTo>
                    <a:lnTo>
                      <a:pt x="18120" y="105"/>
                    </a:lnTo>
                    <a:lnTo>
                      <a:pt x="18078" y="210"/>
                    </a:lnTo>
                    <a:lnTo>
                      <a:pt x="18120" y="272"/>
                    </a:lnTo>
                    <a:lnTo>
                      <a:pt x="18078" y="377"/>
                    </a:lnTo>
                    <a:lnTo>
                      <a:pt x="18078" y="524"/>
                    </a:lnTo>
                    <a:lnTo>
                      <a:pt x="18036" y="775"/>
                    </a:lnTo>
                    <a:lnTo>
                      <a:pt x="18120" y="879"/>
                    </a:lnTo>
                    <a:lnTo>
                      <a:pt x="18036" y="942"/>
                    </a:lnTo>
                    <a:lnTo>
                      <a:pt x="17911" y="942"/>
                    </a:lnTo>
                    <a:lnTo>
                      <a:pt x="17764" y="1109"/>
                    </a:lnTo>
                    <a:lnTo>
                      <a:pt x="17701" y="1214"/>
                    </a:lnTo>
                    <a:lnTo>
                      <a:pt x="17471" y="1298"/>
                    </a:lnTo>
                    <a:lnTo>
                      <a:pt x="17367" y="1444"/>
                    </a:lnTo>
                    <a:lnTo>
                      <a:pt x="17095" y="1633"/>
                    </a:lnTo>
                    <a:lnTo>
                      <a:pt x="16990" y="1674"/>
                    </a:lnTo>
                    <a:lnTo>
                      <a:pt x="16990" y="1758"/>
                    </a:lnTo>
                    <a:lnTo>
                      <a:pt x="17074" y="1925"/>
                    </a:lnTo>
                    <a:lnTo>
                      <a:pt x="17074" y="2072"/>
                    </a:lnTo>
                    <a:lnTo>
                      <a:pt x="16760" y="2030"/>
                    </a:lnTo>
                    <a:lnTo>
                      <a:pt x="16739" y="1946"/>
                    </a:lnTo>
                    <a:lnTo>
                      <a:pt x="16718" y="2135"/>
                    </a:lnTo>
                    <a:lnTo>
                      <a:pt x="16613" y="2281"/>
                    </a:lnTo>
                    <a:lnTo>
                      <a:pt x="16530" y="2302"/>
                    </a:lnTo>
                    <a:lnTo>
                      <a:pt x="16509" y="2365"/>
                    </a:lnTo>
                    <a:lnTo>
                      <a:pt x="16300" y="2407"/>
                    </a:lnTo>
                    <a:lnTo>
                      <a:pt x="16237" y="2574"/>
                    </a:lnTo>
                    <a:lnTo>
                      <a:pt x="16132" y="2595"/>
                    </a:lnTo>
                    <a:lnTo>
                      <a:pt x="16028" y="2700"/>
                    </a:lnTo>
                    <a:lnTo>
                      <a:pt x="15944" y="2700"/>
                    </a:lnTo>
                    <a:lnTo>
                      <a:pt x="15923" y="2804"/>
                    </a:lnTo>
                    <a:lnTo>
                      <a:pt x="15776" y="2888"/>
                    </a:lnTo>
                    <a:lnTo>
                      <a:pt x="15672" y="2993"/>
                    </a:lnTo>
                    <a:lnTo>
                      <a:pt x="15588" y="2972"/>
                    </a:lnTo>
                    <a:lnTo>
                      <a:pt x="15588" y="3076"/>
                    </a:lnTo>
                    <a:lnTo>
                      <a:pt x="15776" y="3139"/>
                    </a:lnTo>
                    <a:lnTo>
                      <a:pt x="15986" y="3139"/>
                    </a:lnTo>
                    <a:lnTo>
                      <a:pt x="15986" y="3244"/>
                    </a:lnTo>
                    <a:lnTo>
                      <a:pt x="15839" y="3202"/>
                    </a:lnTo>
                    <a:lnTo>
                      <a:pt x="15944" y="3516"/>
                    </a:lnTo>
                    <a:lnTo>
                      <a:pt x="16028" y="3599"/>
                    </a:lnTo>
                    <a:lnTo>
                      <a:pt x="16007" y="3725"/>
                    </a:lnTo>
                    <a:lnTo>
                      <a:pt x="15944" y="3871"/>
                    </a:lnTo>
                    <a:lnTo>
                      <a:pt x="16007" y="4018"/>
                    </a:lnTo>
                    <a:lnTo>
                      <a:pt x="15902" y="4185"/>
                    </a:lnTo>
                    <a:lnTo>
                      <a:pt x="15902" y="4394"/>
                    </a:lnTo>
                    <a:lnTo>
                      <a:pt x="15902" y="4457"/>
                    </a:lnTo>
                    <a:lnTo>
                      <a:pt x="15986" y="4457"/>
                    </a:lnTo>
                    <a:lnTo>
                      <a:pt x="16028" y="4478"/>
                    </a:lnTo>
                    <a:lnTo>
                      <a:pt x="16111" y="4394"/>
                    </a:lnTo>
                    <a:lnTo>
                      <a:pt x="16237" y="4374"/>
                    </a:lnTo>
                    <a:lnTo>
                      <a:pt x="16341" y="4394"/>
                    </a:lnTo>
                    <a:lnTo>
                      <a:pt x="16509" y="4374"/>
                    </a:lnTo>
                    <a:lnTo>
                      <a:pt x="16676" y="4227"/>
                    </a:lnTo>
                    <a:lnTo>
                      <a:pt x="16760" y="4185"/>
                    </a:lnTo>
                    <a:lnTo>
                      <a:pt x="16760" y="4143"/>
                    </a:lnTo>
                    <a:lnTo>
                      <a:pt x="16864" y="4060"/>
                    </a:lnTo>
                    <a:lnTo>
                      <a:pt x="16927" y="4143"/>
                    </a:lnTo>
                    <a:lnTo>
                      <a:pt x="16927" y="4269"/>
                    </a:lnTo>
                    <a:lnTo>
                      <a:pt x="16844" y="4353"/>
                    </a:lnTo>
                    <a:lnTo>
                      <a:pt x="16927" y="4457"/>
                    </a:lnTo>
                    <a:lnTo>
                      <a:pt x="17032" y="4457"/>
                    </a:lnTo>
                    <a:lnTo>
                      <a:pt x="17178" y="4374"/>
                    </a:lnTo>
                    <a:lnTo>
                      <a:pt x="17346" y="4374"/>
                    </a:lnTo>
                    <a:lnTo>
                      <a:pt x="17450" y="4248"/>
                    </a:lnTo>
                    <a:lnTo>
                      <a:pt x="17597" y="4081"/>
                    </a:lnTo>
                    <a:lnTo>
                      <a:pt x="17576" y="4018"/>
                    </a:lnTo>
                    <a:lnTo>
                      <a:pt x="17701" y="3850"/>
                    </a:lnTo>
                    <a:lnTo>
                      <a:pt x="17722" y="3767"/>
                    </a:lnTo>
                    <a:lnTo>
                      <a:pt x="17890" y="3620"/>
                    </a:lnTo>
                    <a:lnTo>
                      <a:pt x="18015" y="3557"/>
                    </a:lnTo>
                    <a:lnTo>
                      <a:pt x="18036" y="3453"/>
                    </a:lnTo>
                    <a:lnTo>
                      <a:pt x="18099" y="3306"/>
                    </a:lnTo>
                    <a:lnTo>
                      <a:pt x="18204" y="3453"/>
                    </a:lnTo>
                    <a:lnTo>
                      <a:pt x="18350" y="3453"/>
                    </a:lnTo>
                    <a:lnTo>
                      <a:pt x="18497" y="3348"/>
                    </a:lnTo>
                    <a:lnTo>
                      <a:pt x="18643" y="3327"/>
                    </a:lnTo>
                    <a:lnTo>
                      <a:pt x="18706" y="3181"/>
                    </a:lnTo>
                    <a:lnTo>
                      <a:pt x="18769" y="3181"/>
                    </a:lnTo>
                    <a:lnTo>
                      <a:pt x="18873" y="3076"/>
                    </a:lnTo>
                    <a:lnTo>
                      <a:pt x="18936" y="2909"/>
                    </a:lnTo>
                    <a:lnTo>
                      <a:pt x="19124" y="2867"/>
                    </a:lnTo>
                    <a:lnTo>
                      <a:pt x="19187" y="2846"/>
                    </a:lnTo>
                    <a:lnTo>
                      <a:pt x="19250" y="2888"/>
                    </a:lnTo>
                    <a:lnTo>
                      <a:pt x="19333" y="2846"/>
                    </a:lnTo>
                    <a:lnTo>
                      <a:pt x="19543" y="2846"/>
                    </a:lnTo>
                    <a:lnTo>
                      <a:pt x="19668" y="2762"/>
                    </a:lnTo>
                    <a:lnTo>
                      <a:pt x="19773" y="2762"/>
                    </a:lnTo>
                    <a:lnTo>
                      <a:pt x="20024" y="2658"/>
                    </a:lnTo>
                    <a:lnTo>
                      <a:pt x="20233" y="2616"/>
                    </a:lnTo>
                    <a:lnTo>
                      <a:pt x="20296" y="2595"/>
                    </a:lnTo>
                    <a:cubicBezTo>
                      <a:pt x="20338" y="2679"/>
                      <a:pt x="20442" y="2741"/>
                      <a:pt x="20526" y="2762"/>
                    </a:cubicBezTo>
                    <a:lnTo>
                      <a:pt x="20401" y="2783"/>
                    </a:lnTo>
                    <a:lnTo>
                      <a:pt x="19877" y="2993"/>
                    </a:lnTo>
                    <a:lnTo>
                      <a:pt x="19752" y="3097"/>
                    </a:lnTo>
                    <a:lnTo>
                      <a:pt x="19438" y="3181"/>
                    </a:lnTo>
                    <a:lnTo>
                      <a:pt x="19020" y="3369"/>
                    </a:lnTo>
                    <a:lnTo>
                      <a:pt x="18852" y="3495"/>
                    </a:lnTo>
                    <a:lnTo>
                      <a:pt x="18852" y="3578"/>
                    </a:lnTo>
                    <a:lnTo>
                      <a:pt x="18957" y="3578"/>
                    </a:lnTo>
                    <a:lnTo>
                      <a:pt x="19020" y="3620"/>
                    </a:lnTo>
                    <a:lnTo>
                      <a:pt x="18915" y="3704"/>
                    </a:lnTo>
                    <a:lnTo>
                      <a:pt x="18831" y="3704"/>
                    </a:lnTo>
                    <a:lnTo>
                      <a:pt x="18643" y="3850"/>
                    </a:lnTo>
                    <a:lnTo>
                      <a:pt x="18497" y="3850"/>
                    </a:lnTo>
                    <a:lnTo>
                      <a:pt x="18413" y="3934"/>
                    </a:lnTo>
                    <a:lnTo>
                      <a:pt x="18392" y="4039"/>
                    </a:lnTo>
                    <a:lnTo>
                      <a:pt x="18225" y="4143"/>
                    </a:lnTo>
                    <a:lnTo>
                      <a:pt x="18162" y="4227"/>
                    </a:lnTo>
                    <a:lnTo>
                      <a:pt x="18162" y="4353"/>
                    </a:lnTo>
                    <a:lnTo>
                      <a:pt x="18225" y="4311"/>
                    </a:lnTo>
                    <a:lnTo>
                      <a:pt x="18308" y="4374"/>
                    </a:lnTo>
                    <a:lnTo>
                      <a:pt x="18266" y="4457"/>
                    </a:lnTo>
                    <a:lnTo>
                      <a:pt x="18287" y="4478"/>
                    </a:lnTo>
                    <a:lnTo>
                      <a:pt x="18371" y="4457"/>
                    </a:lnTo>
                    <a:lnTo>
                      <a:pt x="18476" y="4415"/>
                    </a:lnTo>
                    <a:lnTo>
                      <a:pt x="18580" y="4415"/>
                    </a:lnTo>
                    <a:lnTo>
                      <a:pt x="18643" y="4457"/>
                    </a:lnTo>
                    <a:lnTo>
                      <a:pt x="18622" y="4541"/>
                    </a:lnTo>
                    <a:lnTo>
                      <a:pt x="18497" y="4583"/>
                    </a:lnTo>
                    <a:lnTo>
                      <a:pt x="18371" y="4520"/>
                    </a:lnTo>
                    <a:lnTo>
                      <a:pt x="18287" y="4562"/>
                    </a:lnTo>
                    <a:lnTo>
                      <a:pt x="18308" y="4666"/>
                    </a:lnTo>
                    <a:lnTo>
                      <a:pt x="18517" y="4771"/>
                    </a:lnTo>
                    <a:lnTo>
                      <a:pt x="18601" y="4729"/>
                    </a:lnTo>
                    <a:lnTo>
                      <a:pt x="18622" y="4646"/>
                    </a:lnTo>
                    <a:lnTo>
                      <a:pt x="18685" y="4646"/>
                    </a:lnTo>
                    <a:lnTo>
                      <a:pt x="18727" y="4687"/>
                    </a:lnTo>
                    <a:lnTo>
                      <a:pt x="18685" y="4771"/>
                    </a:lnTo>
                    <a:lnTo>
                      <a:pt x="18789" y="4771"/>
                    </a:lnTo>
                    <a:lnTo>
                      <a:pt x="18957" y="4792"/>
                    </a:lnTo>
                    <a:lnTo>
                      <a:pt x="19145" y="4750"/>
                    </a:lnTo>
                    <a:lnTo>
                      <a:pt x="19250" y="4750"/>
                    </a:lnTo>
                    <a:lnTo>
                      <a:pt x="19417" y="4834"/>
                    </a:lnTo>
                    <a:lnTo>
                      <a:pt x="19543" y="4792"/>
                    </a:lnTo>
                    <a:lnTo>
                      <a:pt x="19647" y="4855"/>
                    </a:lnTo>
                    <a:lnTo>
                      <a:pt x="19689" y="4959"/>
                    </a:lnTo>
                    <a:lnTo>
                      <a:pt x="19773" y="4959"/>
                    </a:lnTo>
                    <a:lnTo>
                      <a:pt x="19752" y="5001"/>
                    </a:lnTo>
                    <a:lnTo>
                      <a:pt x="19668" y="5001"/>
                    </a:lnTo>
                    <a:lnTo>
                      <a:pt x="19522" y="4897"/>
                    </a:lnTo>
                    <a:lnTo>
                      <a:pt x="19313" y="4897"/>
                    </a:lnTo>
                    <a:lnTo>
                      <a:pt x="19250" y="4959"/>
                    </a:lnTo>
                    <a:lnTo>
                      <a:pt x="19375" y="5001"/>
                    </a:lnTo>
                    <a:lnTo>
                      <a:pt x="19417" y="5064"/>
                    </a:lnTo>
                    <a:lnTo>
                      <a:pt x="19229" y="5064"/>
                    </a:lnTo>
                    <a:lnTo>
                      <a:pt x="19145" y="4980"/>
                    </a:lnTo>
                    <a:lnTo>
                      <a:pt x="18894" y="5001"/>
                    </a:lnTo>
                    <a:lnTo>
                      <a:pt x="18810" y="5064"/>
                    </a:lnTo>
                    <a:lnTo>
                      <a:pt x="18727" y="5001"/>
                    </a:lnTo>
                    <a:lnTo>
                      <a:pt x="18643" y="5001"/>
                    </a:lnTo>
                    <a:lnTo>
                      <a:pt x="18580" y="5043"/>
                    </a:lnTo>
                    <a:lnTo>
                      <a:pt x="18497" y="5043"/>
                    </a:lnTo>
                    <a:lnTo>
                      <a:pt x="18225" y="5064"/>
                    </a:lnTo>
                    <a:lnTo>
                      <a:pt x="18183" y="5085"/>
                    </a:lnTo>
                    <a:lnTo>
                      <a:pt x="17973" y="5127"/>
                    </a:lnTo>
                    <a:lnTo>
                      <a:pt x="17953" y="5273"/>
                    </a:lnTo>
                    <a:lnTo>
                      <a:pt x="17973" y="5587"/>
                    </a:lnTo>
                    <a:lnTo>
                      <a:pt x="17994" y="5629"/>
                    </a:lnTo>
                    <a:lnTo>
                      <a:pt x="17994" y="5754"/>
                    </a:lnTo>
                    <a:lnTo>
                      <a:pt x="17953" y="5796"/>
                    </a:lnTo>
                    <a:lnTo>
                      <a:pt x="17953" y="5859"/>
                    </a:lnTo>
                    <a:lnTo>
                      <a:pt x="17994" y="5922"/>
                    </a:lnTo>
                    <a:lnTo>
                      <a:pt x="18099" y="5901"/>
                    </a:lnTo>
                    <a:lnTo>
                      <a:pt x="18141" y="5901"/>
                    </a:lnTo>
                    <a:lnTo>
                      <a:pt x="18225" y="5943"/>
                    </a:lnTo>
                    <a:lnTo>
                      <a:pt x="18329" y="5943"/>
                    </a:lnTo>
                    <a:lnTo>
                      <a:pt x="18371" y="5901"/>
                    </a:lnTo>
                    <a:lnTo>
                      <a:pt x="18392" y="5901"/>
                    </a:lnTo>
                    <a:lnTo>
                      <a:pt x="18476" y="5922"/>
                    </a:lnTo>
                    <a:lnTo>
                      <a:pt x="18517" y="5964"/>
                    </a:lnTo>
                    <a:lnTo>
                      <a:pt x="18559" y="5943"/>
                    </a:lnTo>
                    <a:lnTo>
                      <a:pt x="18622" y="6006"/>
                    </a:lnTo>
                    <a:lnTo>
                      <a:pt x="18622" y="6047"/>
                    </a:lnTo>
                    <a:lnTo>
                      <a:pt x="18706" y="6068"/>
                    </a:lnTo>
                    <a:lnTo>
                      <a:pt x="18789" y="6047"/>
                    </a:lnTo>
                    <a:lnTo>
                      <a:pt x="18852" y="6047"/>
                    </a:lnTo>
                    <a:lnTo>
                      <a:pt x="18915" y="6110"/>
                    </a:lnTo>
                    <a:lnTo>
                      <a:pt x="19041" y="6110"/>
                    </a:lnTo>
                    <a:lnTo>
                      <a:pt x="19124" y="6068"/>
                    </a:lnTo>
                    <a:lnTo>
                      <a:pt x="19229" y="6131"/>
                    </a:lnTo>
                    <a:lnTo>
                      <a:pt x="19333" y="6068"/>
                    </a:lnTo>
                    <a:lnTo>
                      <a:pt x="19417" y="6110"/>
                    </a:lnTo>
                    <a:lnTo>
                      <a:pt x="19543" y="6110"/>
                    </a:lnTo>
                    <a:lnTo>
                      <a:pt x="19647" y="6068"/>
                    </a:lnTo>
                    <a:lnTo>
                      <a:pt x="19752" y="6131"/>
                    </a:lnTo>
                    <a:lnTo>
                      <a:pt x="19773" y="6215"/>
                    </a:lnTo>
                    <a:lnTo>
                      <a:pt x="19857" y="6152"/>
                    </a:lnTo>
                    <a:lnTo>
                      <a:pt x="19877" y="6257"/>
                    </a:lnTo>
                    <a:lnTo>
                      <a:pt x="19982" y="6340"/>
                    </a:lnTo>
                    <a:lnTo>
                      <a:pt x="19982" y="6382"/>
                    </a:lnTo>
                    <a:lnTo>
                      <a:pt x="20003" y="6445"/>
                    </a:lnTo>
                    <a:lnTo>
                      <a:pt x="20108" y="6445"/>
                    </a:lnTo>
                    <a:lnTo>
                      <a:pt x="20191" y="6466"/>
                    </a:lnTo>
                    <a:lnTo>
                      <a:pt x="20212" y="6550"/>
                    </a:lnTo>
                    <a:lnTo>
                      <a:pt x="20275" y="6570"/>
                    </a:lnTo>
                    <a:lnTo>
                      <a:pt x="20359" y="6654"/>
                    </a:lnTo>
                    <a:lnTo>
                      <a:pt x="20317" y="6696"/>
                    </a:lnTo>
                    <a:lnTo>
                      <a:pt x="20317" y="6780"/>
                    </a:lnTo>
                    <a:lnTo>
                      <a:pt x="20422" y="6884"/>
                    </a:lnTo>
                    <a:lnTo>
                      <a:pt x="20589" y="6989"/>
                    </a:lnTo>
                    <a:lnTo>
                      <a:pt x="20589" y="7052"/>
                    </a:lnTo>
                    <a:lnTo>
                      <a:pt x="20568" y="7073"/>
                    </a:lnTo>
                    <a:lnTo>
                      <a:pt x="20589" y="7114"/>
                    </a:lnTo>
                    <a:lnTo>
                      <a:pt x="20526" y="7094"/>
                    </a:lnTo>
                    <a:lnTo>
                      <a:pt x="20317" y="7052"/>
                    </a:lnTo>
                    <a:lnTo>
                      <a:pt x="20170" y="6989"/>
                    </a:lnTo>
                    <a:lnTo>
                      <a:pt x="20087" y="7010"/>
                    </a:lnTo>
                    <a:lnTo>
                      <a:pt x="20003" y="6989"/>
                    </a:lnTo>
                    <a:lnTo>
                      <a:pt x="19982" y="7010"/>
                    </a:lnTo>
                    <a:lnTo>
                      <a:pt x="19898" y="7010"/>
                    </a:lnTo>
                    <a:lnTo>
                      <a:pt x="19836" y="6905"/>
                    </a:lnTo>
                    <a:lnTo>
                      <a:pt x="19752" y="6905"/>
                    </a:lnTo>
                    <a:lnTo>
                      <a:pt x="19689" y="6801"/>
                    </a:lnTo>
                    <a:lnTo>
                      <a:pt x="19647" y="6780"/>
                    </a:lnTo>
                    <a:lnTo>
                      <a:pt x="19522" y="6801"/>
                    </a:lnTo>
                    <a:lnTo>
                      <a:pt x="19438" y="6780"/>
                    </a:lnTo>
                    <a:lnTo>
                      <a:pt x="19375" y="6738"/>
                    </a:lnTo>
                    <a:lnTo>
                      <a:pt x="19250" y="6675"/>
                    </a:lnTo>
                    <a:lnTo>
                      <a:pt x="19229" y="6591"/>
                    </a:lnTo>
                    <a:lnTo>
                      <a:pt x="19166" y="6591"/>
                    </a:lnTo>
                    <a:lnTo>
                      <a:pt x="19124" y="6570"/>
                    </a:lnTo>
                    <a:lnTo>
                      <a:pt x="18999" y="6570"/>
                    </a:lnTo>
                    <a:lnTo>
                      <a:pt x="18936" y="6550"/>
                    </a:lnTo>
                    <a:lnTo>
                      <a:pt x="18685" y="6550"/>
                    </a:lnTo>
                    <a:lnTo>
                      <a:pt x="18517" y="6529"/>
                    </a:lnTo>
                    <a:lnTo>
                      <a:pt x="18413" y="6487"/>
                    </a:lnTo>
                    <a:lnTo>
                      <a:pt x="17973" y="6487"/>
                    </a:lnTo>
                    <a:lnTo>
                      <a:pt x="17890" y="6529"/>
                    </a:lnTo>
                    <a:lnTo>
                      <a:pt x="17764" y="6550"/>
                    </a:lnTo>
                    <a:lnTo>
                      <a:pt x="17701" y="6633"/>
                    </a:lnTo>
                    <a:lnTo>
                      <a:pt x="17701" y="6801"/>
                    </a:lnTo>
                    <a:lnTo>
                      <a:pt x="17597" y="6968"/>
                    </a:lnTo>
                    <a:lnTo>
                      <a:pt x="17639" y="7156"/>
                    </a:lnTo>
                    <a:lnTo>
                      <a:pt x="17597" y="7219"/>
                    </a:lnTo>
                    <a:lnTo>
                      <a:pt x="17639" y="7282"/>
                    </a:lnTo>
                    <a:lnTo>
                      <a:pt x="17701" y="7303"/>
                    </a:lnTo>
                    <a:lnTo>
                      <a:pt x="17681" y="7366"/>
                    </a:lnTo>
                    <a:lnTo>
                      <a:pt x="17639" y="7387"/>
                    </a:lnTo>
                    <a:lnTo>
                      <a:pt x="17701" y="7617"/>
                    </a:lnTo>
                    <a:lnTo>
                      <a:pt x="17785" y="7700"/>
                    </a:lnTo>
                    <a:lnTo>
                      <a:pt x="17806" y="7742"/>
                    </a:lnTo>
                    <a:lnTo>
                      <a:pt x="17973" y="7847"/>
                    </a:lnTo>
                    <a:lnTo>
                      <a:pt x="18015" y="7910"/>
                    </a:lnTo>
                    <a:lnTo>
                      <a:pt x="18120" y="7889"/>
                    </a:lnTo>
                    <a:lnTo>
                      <a:pt x="18183" y="7951"/>
                    </a:lnTo>
                    <a:lnTo>
                      <a:pt x="18266" y="7993"/>
                    </a:lnTo>
                    <a:lnTo>
                      <a:pt x="18392" y="7931"/>
                    </a:lnTo>
                    <a:lnTo>
                      <a:pt x="18476" y="7931"/>
                    </a:lnTo>
                    <a:lnTo>
                      <a:pt x="18538" y="8014"/>
                    </a:lnTo>
                    <a:lnTo>
                      <a:pt x="18685" y="8014"/>
                    </a:lnTo>
                    <a:lnTo>
                      <a:pt x="18748" y="8140"/>
                    </a:lnTo>
                    <a:lnTo>
                      <a:pt x="18831" y="8161"/>
                    </a:lnTo>
                    <a:lnTo>
                      <a:pt x="18852" y="8223"/>
                    </a:lnTo>
                    <a:lnTo>
                      <a:pt x="18727" y="8265"/>
                    </a:lnTo>
                    <a:lnTo>
                      <a:pt x="18727" y="8349"/>
                    </a:lnTo>
                    <a:lnTo>
                      <a:pt x="18685" y="8412"/>
                    </a:lnTo>
                    <a:lnTo>
                      <a:pt x="18685" y="8454"/>
                    </a:lnTo>
                    <a:lnTo>
                      <a:pt x="18622" y="8537"/>
                    </a:lnTo>
                    <a:lnTo>
                      <a:pt x="18497" y="8621"/>
                    </a:lnTo>
                    <a:lnTo>
                      <a:pt x="18497" y="8663"/>
                    </a:lnTo>
                    <a:lnTo>
                      <a:pt x="18434" y="8747"/>
                    </a:lnTo>
                    <a:lnTo>
                      <a:pt x="18517" y="8788"/>
                    </a:lnTo>
                    <a:lnTo>
                      <a:pt x="18517" y="8935"/>
                    </a:lnTo>
                    <a:lnTo>
                      <a:pt x="18580" y="9060"/>
                    </a:lnTo>
                    <a:lnTo>
                      <a:pt x="18580" y="9144"/>
                    </a:lnTo>
                    <a:lnTo>
                      <a:pt x="18434" y="9165"/>
                    </a:lnTo>
                    <a:lnTo>
                      <a:pt x="18497" y="9207"/>
                    </a:lnTo>
                    <a:lnTo>
                      <a:pt x="18685" y="9249"/>
                    </a:lnTo>
                    <a:lnTo>
                      <a:pt x="18748" y="9207"/>
                    </a:lnTo>
                    <a:lnTo>
                      <a:pt x="18810" y="9207"/>
                    </a:lnTo>
                    <a:lnTo>
                      <a:pt x="18831" y="9270"/>
                    </a:lnTo>
                    <a:lnTo>
                      <a:pt x="18894" y="9207"/>
                    </a:lnTo>
                    <a:lnTo>
                      <a:pt x="18936" y="9207"/>
                    </a:lnTo>
                    <a:lnTo>
                      <a:pt x="18999" y="9249"/>
                    </a:lnTo>
                    <a:lnTo>
                      <a:pt x="19145" y="9249"/>
                    </a:lnTo>
                    <a:lnTo>
                      <a:pt x="19333" y="9311"/>
                    </a:lnTo>
                    <a:lnTo>
                      <a:pt x="19417" y="9249"/>
                    </a:lnTo>
                    <a:lnTo>
                      <a:pt x="19564" y="9249"/>
                    </a:lnTo>
                    <a:lnTo>
                      <a:pt x="19585" y="9291"/>
                    </a:lnTo>
                    <a:lnTo>
                      <a:pt x="19626" y="9291"/>
                    </a:lnTo>
                    <a:lnTo>
                      <a:pt x="19668" y="9270"/>
                    </a:lnTo>
                    <a:lnTo>
                      <a:pt x="19752" y="9249"/>
                    </a:lnTo>
                    <a:lnTo>
                      <a:pt x="19794" y="9270"/>
                    </a:lnTo>
                    <a:lnTo>
                      <a:pt x="19836" y="9353"/>
                    </a:lnTo>
                    <a:lnTo>
                      <a:pt x="19877" y="9353"/>
                    </a:lnTo>
                    <a:lnTo>
                      <a:pt x="19940" y="9311"/>
                    </a:lnTo>
                    <a:lnTo>
                      <a:pt x="19982" y="9353"/>
                    </a:lnTo>
                    <a:lnTo>
                      <a:pt x="20003" y="9416"/>
                    </a:lnTo>
                    <a:lnTo>
                      <a:pt x="20066" y="9416"/>
                    </a:lnTo>
                    <a:lnTo>
                      <a:pt x="20108" y="9374"/>
                    </a:lnTo>
                    <a:lnTo>
                      <a:pt x="20254" y="9353"/>
                    </a:lnTo>
                    <a:lnTo>
                      <a:pt x="20296" y="9270"/>
                    </a:lnTo>
                    <a:lnTo>
                      <a:pt x="20401" y="9249"/>
                    </a:lnTo>
                    <a:lnTo>
                      <a:pt x="20484" y="9249"/>
                    </a:lnTo>
                    <a:lnTo>
                      <a:pt x="20589" y="9144"/>
                    </a:lnTo>
                    <a:lnTo>
                      <a:pt x="20714" y="9081"/>
                    </a:lnTo>
                    <a:lnTo>
                      <a:pt x="20819" y="9060"/>
                    </a:lnTo>
                    <a:lnTo>
                      <a:pt x="20840" y="8998"/>
                    </a:lnTo>
                    <a:lnTo>
                      <a:pt x="20924" y="8998"/>
                    </a:lnTo>
                    <a:lnTo>
                      <a:pt x="21028" y="9039"/>
                    </a:lnTo>
                    <a:lnTo>
                      <a:pt x="21112" y="9039"/>
                    </a:lnTo>
                    <a:lnTo>
                      <a:pt x="21196" y="9081"/>
                    </a:lnTo>
                    <a:lnTo>
                      <a:pt x="21405" y="9081"/>
                    </a:lnTo>
                    <a:lnTo>
                      <a:pt x="21635" y="8935"/>
                    </a:lnTo>
                    <a:lnTo>
                      <a:pt x="21656" y="8851"/>
                    </a:lnTo>
                    <a:lnTo>
                      <a:pt x="21719" y="8851"/>
                    </a:lnTo>
                    <a:lnTo>
                      <a:pt x="21740" y="8893"/>
                    </a:lnTo>
                    <a:lnTo>
                      <a:pt x="21761" y="8851"/>
                    </a:lnTo>
                    <a:lnTo>
                      <a:pt x="21844" y="8788"/>
                    </a:lnTo>
                    <a:lnTo>
                      <a:pt x="21844" y="8726"/>
                    </a:lnTo>
                    <a:lnTo>
                      <a:pt x="21865" y="8663"/>
                    </a:lnTo>
                    <a:lnTo>
                      <a:pt x="21928" y="8684"/>
                    </a:lnTo>
                    <a:lnTo>
                      <a:pt x="21991" y="8684"/>
                    </a:lnTo>
                    <a:lnTo>
                      <a:pt x="22054" y="8642"/>
                    </a:lnTo>
                    <a:lnTo>
                      <a:pt x="22054" y="8579"/>
                    </a:lnTo>
                    <a:lnTo>
                      <a:pt x="22095" y="8621"/>
                    </a:lnTo>
                    <a:lnTo>
                      <a:pt x="22158" y="8621"/>
                    </a:lnTo>
                    <a:lnTo>
                      <a:pt x="22179" y="8663"/>
                    </a:lnTo>
                    <a:lnTo>
                      <a:pt x="22179" y="8726"/>
                    </a:lnTo>
                    <a:lnTo>
                      <a:pt x="22242" y="8767"/>
                    </a:lnTo>
                    <a:lnTo>
                      <a:pt x="22158" y="8830"/>
                    </a:lnTo>
                    <a:lnTo>
                      <a:pt x="22158" y="8893"/>
                    </a:lnTo>
                    <a:lnTo>
                      <a:pt x="22095" y="8977"/>
                    </a:lnTo>
                    <a:lnTo>
                      <a:pt x="22054" y="8998"/>
                    </a:lnTo>
                    <a:lnTo>
                      <a:pt x="22054" y="9060"/>
                    </a:lnTo>
                    <a:lnTo>
                      <a:pt x="22137" y="9081"/>
                    </a:lnTo>
                    <a:lnTo>
                      <a:pt x="22200" y="9165"/>
                    </a:lnTo>
                    <a:lnTo>
                      <a:pt x="22242" y="9144"/>
                    </a:lnTo>
                    <a:lnTo>
                      <a:pt x="22305" y="9144"/>
                    </a:lnTo>
                    <a:lnTo>
                      <a:pt x="22409" y="9186"/>
                    </a:lnTo>
                    <a:lnTo>
                      <a:pt x="22409" y="9207"/>
                    </a:lnTo>
                    <a:cubicBezTo>
                      <a:pt x="22367" y="9207"/>
                      <a:pt x="22305" y="9249"/>
                      <a:pt x="22263" y="9270"/>
                    </a:cubicBezTo>
                    <a:lnTo>
                      <a:pt x="22242" y="9270"/>
                    </a:lnTo>
                    <a:cubicBezTo>
                      <a:pt x="22137" y="9291"/>
                      <a:pt x="22054" y="9353"/>
                      <a:pt x="21949" y="9374"/>
                    </a:cubicBezTo>
                    <a:cubicBezTo>
                      <a:pt x="21886" y="9374"/>
                      <a:pt x="21865" y="9395"/>
                      <a:pt x="21844" y="9458"/>
                    </a:cubicBezTo>
                    <a:lnTo>
                      <a:pt x="21551" y="9521"/>
                    </a:lnTo>
                    <a:lnTo>
                      <a:pt x="21133" y="9563"/>
                    </a:lnTo>
                    <a:lnTo>
                      <a:pt x="21007" y="9521"/>
                    </a:lnTo>
                    <a:lnTo>
                      <a:pt x="20903" y="9521"/>
                    </a:lnTo>
                    <a:lnTo>
                      <a:pt x="20735" y="9730"/>
                    </a:lnTo>
                    <a:lnTo>
                      <a:pt x="20631" y="9793"/>
                    </a:lnTo>
                    <a:lnTo>
                      <a:pt x="20589" y="9876"/>
                    </a:lnTo>
                    <a:lnTo>
                      <a:pt x="20673" y="9918"/>
                    </a:lnTo>
                    <a:lnTo>
                      <a:pt x="20735" y="9876"/>
                    </a:lnTo>
                    <a:lnTo>
                      <a:pt x="20798" y="9876"/>
                    </a:lnTo>
                    <a:lnTo>
                      <a:pt x="20777" y="9981"/>
                    </a:lnTo>
                    <a:lnTo>
                      <a:pt x="20694" y="10023"/>
                    </a:lnTo>
                    <a:lnTo>
                      <a:pt x="20714" y="10086"/>
                    </a:lnTo>
                    <a:lnTo>
                      <a:pt x="20882" y="10107"/>
                    </a:lnTo>
                    <a:lnTo>
                      <a:pt x="20903" y="10148"/>
                    </a:lnTo>
                    <a:lnTo>
                      <a:pt x="21028" y="10127"/>
                    </a:lnTo>
                    <a:lnTo>
                      <a:pt x="21028" y="10044"/>
                    </a:lnTo>
                    <a:lnTo>
                      <a:pt x="20945" y="9981"/>
                    </a:lnTo>
                    <a:lnTo>
                      <a:pt x="20945" y="9897"/>
                    </a:lnTo>
                    <a:lnTo>
                      <a:pt x="21028" y="9876"/>
                    </a:lnTo>
                    <a:lnTo>
                      <a:pt x="21049" y="9918"/>
                    </a:lnTo>
                    <a:lnTo>
                      <a:pt x="21133" y="9918"/>
                    </a:lnTo>
                    <a:lnTo>
                      <a:pt x="21238" y="10002"/>
                    </a:lnTo>
                    <a:lnTo>
                      <a:pt x="21321" y="9981"/>
                    </a:lnTo>
                    <a:lnTo>
                      <a:pt x="21342" y="9876"/>
                    </a:lnTo>
                    <a:lnTo>
                      <a:pt x="21426" y="9814"/>
                    </a:lnTo>
                    <a:lnTo>
                      <a:pt x="21426" y="9918"/>
                    </a:lnTo>
                    <a:lnTo>
                      <a:pt x="21530" y="10023"/>
                    </a:lnTo>
                    <a:lnTo>
                      <a:pt x="21551" y="9981"/>
                    </a:lnTo>
                    <a:lnTo>
                      <a:pt x="21551" y="9897"/>
                    </a:lnTo>
                    <a:lnTo>
                      <a:pt x="21656" y="9897"/>
                    </a:lnTo>
                    <a:lnTo>
                      <a:pt x="21677" y="9814"/>
                    </a:lnTo>
                    <a:lnTo>
                      <a:pt x="21761" y="9814"/>
                    </a:lnTo>
                    <a:lnTo>
                      <a:pt x="21886" y="9772"/>
                    </a:lnTo>
                    <a:cubicBezTo>
                      <a:pt x="21932" y="9802"/>
                      <a:pt x="21989" y="9822"/>
                      <a:pt x="22041" y="9822"/>
                    </a:cubicBezTo>
                    <a:cubicBezTo>
                      <a:pt x="22060" y="9822"/>
                      <a:pt x="22079" y="9819"/>
                      <a:pt x="22095" y="9814"/>
                    </a:cubicBezTo>
                    <a:cubicBezTo>
                      <a:pt x="22116" y="9814"/>
                      <a:pt x="22132" y="9808"/>
                      <a:pt x="22142" y="9803"/>
                    </a:cubicBezTo>
                    <a:lnTo>
                      <a:pt x="22142" y="9803"/>
                    </a:lnTo>
                    <a:lnTo>
                      <a:pt x="22095" y="9835"/>
                    </a:lnTo>
                    <a:lnTo>
                      <a:pt x="22158" y="9918"/>
                    </a:lnTo>
                    <a:lnTo>
                      <a:pt x="22033" y="10044"/>
                    </a:lnTo>
                    <a:lnTo>
                      <a:pt x="21949" y="10002"/>
                    </a:lnTo>
                    <a:lnTo>
                      <a:pt x="21886" y="10044"/>
                    </a:lnTo>
                    <a:lnTo>
                      <a:pt x="21782" y="10044"/>
                    </a:lnTo>
                    <a:lnTo>
                      <a:pt x="21740" y="10002"/>
                    </a:lnTo>
                    <a:lnTo>
                      <a:pt x="21656" y="10002"/>
                    </a:lnTo>
                    <a:lnTo>
                      <a:pt x="21551" y="10190"/>
                    </a:lnTo>
                    <a:lnTo>
                      <a:pt x="21572" y="10316"/>
                    </a:lnTo>
                    <a:lnTo>
                      <a:pt x="21572" y="10462"/>
                    </a:lnTo>
                    <a:lnTo>
                      <a:pt x="21551" y="10316"/>
                    </a:lnTo>
                    <a:lnTo>
                      <a:pt x="21510" y="10316"/>
                    </a:lnTo>
                    <a:lnTo>
                      <a:pt x="21468" y="10232"/>
                    </a:lnTo>
                    <a:lnTo>
                      <a:pt x="21405" y="10232"/>
                    </a:lnTo>
                    <a:lnTo>
                      <a:pt x="21342" y="10337"/>
                    </a:lnTo>
                    <a:lnTo>
                      <a:pt x="21196" y="10379"/>
                    </a:lnTo>
                    <a:lnTo>
                      <a:pt x="21133" y="10400"/>
                    </a:lnTo>
                    <a:lnTo>
                      <a:pt x="21133" y="10316"/>
                    </a:lnTo>
                    <a:lnTo>
                      <a:pt x="21091" y="10316"/>
                    </a:lnTo>
                    <a:lnTo>
                      <a:pt x="21007" y="10420"/>
                    </a:lnTo>
                    <a:lnTo>
                      <a:pt x="20924" y="10441"/>
                    </a:lnTo>
                    <a:lnTo>
                      <a:pt x="20882" y="10400"/>
                    </a:lnTo>
                    <a:lnTo>
                      <a:pt x="20798" y="10400"/>
                    </a:lnTo>
                    <a:lnTo>
                      <a:pt x="20735" y="10483"/>
                    </a:lnTo>
                    <a:lnTo>
                      <a:pt x="20735" y="10504"/>
                    </a:lnTo>
                    <a:lnTo>
                      <a:pt x="20589" y="10525"/>
                    </a:lnTo>
                    <a:lnTo>
                      <a:pt x="20505" y="10588"/>
                    </a:lnTo>
                    <a:lnTo>
                      <a:pt x="20505" y="10692"/>
                    </a:lnTo>
                    <a:lnTo>
                      <a:pt x="20526" y="10797"/>
                    </a:lnTo>
                    <a:lnTo>
                      <a:pt x="20422" y="11069"/>
                    </a:lnTo>
                    <a:lnTo>
                      <a:pt x="20380" y="11278"/>
                    </a:lnTo>
                    <a:lnTo>
                      <a:pt x="20380" y="11362"/>
                    </a:lnTo>
                    <a:lnTo>
                      <a:pt x="20484" y="11446"/>
                    </a:lnTo>
                    <a:lnTo>
                      <a:pt x="20463" y="11488"/>
                    </a:lnTo>
                    <a:lnTo>
                      <a:pt x="20359" y="11529"/>
                    </a:lnTo>
                    <a:lnTo>
                      <a:pt x="20359" y="11592"/>
                    </a:lnTo>
                    <a:lnTo>
                      <a:pt x="20422" y="11697"/>
                    </a:lnTo>
                    <a:lnTo>
                      <a:pt x="20422" y="11801"/>
                    </a:lnTo>
                    <a:lnTo>
                      <a:pt x="20380" y="11864"/>
                    </a:lnTo>
                    <a:lnTo>
                      <a:pt x="20359" y="11801"/>
                    </a:lnTo>
                    <a:lnTo>
                      <a:pt x="20275" y="11864"/>
                    </a:lnTo>
                    <a:lnTo>
                      <a:pt x="20212" y="11843"/>
                    </a:lnTo>
                    <a:lnTo>
                      <a:pt x="20254" y="11760"/>
                    </a:lnTo>
                    <a:lnTo>
                      <a:pt x="20296" y="11739"/>
                    </a:lnTo>
                    <a:lnTo>
                      <a:pt x="20296" y="11634"/>
                    </a:lnTo>
                    <a:lnTo>
                      <a:pt x="20212" y="11634"/>
                    </a:lnTo>
                    <a:lnTo>
                      <a:pt x="20087" y="11864"/>
                    </a:lnTo>
                    <a:lnTo>
                      <a:pt x="20066" y="12115"/>
                    </a:lnTo>
                    <a:lnTo>
                      <a:pt x="20108" y="12408"/>
                    </a:lnTo>
                    <a:lnTo>
                      <a:pt x="20108" y="12785"/>
                    </a:lnTo>
                    <a:lnTo>
                      <a:pt x="20087" y="12408"/>
                    </a:lnTo>
                    <a:lnTo>
                      <a:pt x="20045" y="12220"/>
                    </a:lnTo>
                    <a:lnTo>
                      <a:pt x="19982" y="12178"/>
                    </a:lnTo>
                    <a:lnTo>
                      <a:pt x="20045" y="12073"/>
                    </a:lnTo>
                    <a:lnTo>
                      <a:pt x="20045" y="11990"/>
                    </a:lnTo>
                    <a:lnTo>
                      <a:pt x="19898" y="11906"/>
                    </a:lnTo>
                    <a:lnTo>
                      <a:pt x="19961" y="11780"/>
                    </a:lnTo>
                    <a:lnTo>
                      <a:pt x="19961" y="11571"/>
                    </a:lnTo>
                    <a:lnTo>
                      <a:pt x="19877" y="11446"/>
                    </a:lnTo>
                    <a:lnTo>
                      <a:pt x="19877" y="11236"/>
                    </a:lnTo>
                    <a:lnTo>
                      <a:pt x="19961" y="11111"/>
                    </a:lnTo>
                    <a:lnTo>
                      <a:pt x="20045" y="10923"/>
                    </a:lnTo>
                    <a:lnTo>
                      <a:pt x="20045" y="10755"/>
                    </a:lnTo>
                    <a:lnTo>
                      <a:pt x="20003" y="10755"/>
                    </a:lnTo>
                    <a:lnTo>
                      <a:pt x="19961" y="10839"/>
                    </a:lnTo>
                    <a:lnTo>
                      <a:pt x="19940" y="10964"/>
                    </a:lnTo>
                    <a:lnTo>
                      <a:pt x="19857" y="11048"/>
                    </a:lnTo>
                    <a:lnTo>
                      <a:pt x="19836" y="11027"/>
                    </a:lnTo>
                    <a:lnTo>
                      <a:pt x="19794" y="10902"/>
                    </a:lnTo>
                    <a:lnTo>
                      <a:pt x="19877" y="10713"/>
                    </a:lnTo>
                    <a:lnTo>
                      <a:pt x="19898" y="10609"/>
                    </a:lnTo>
                    <a:lnTo>
                      <a:pt x="19836" y="10546"/>
                    </a:lnTo>
                    <a:lnTo>
                      <a:pt x="19752" y="10630"/>
                    </a:lnTo>
                    <a:lnTo>
                      <a:pt x="19731" y="10609"/>
                    </a:lnTo>
                    <a:lnTo>
                      <a:pt x="19689" y="10546"/>
                    </a:lnTo>
                    <a:lnTo>
                      <a:pt x="19731" y="10483"/>
                    </a:lnTo>
                    <a:lnTo>
                      <a:pt x="19731" y="10337"/>
                    </a:lnTo>
                    <a:lnTo>
                      <a:pt x="19668" y="10337"/>
                    </a:lnTo>
                    <a:lnTo>
                      <a:pt x="19668" y="10295"/>
                    </a:lnTo>
                    <a:lnTo>
                      <a:pt x="19689" y="10232"/>
                    </a:lnTo>
                    <a:lnTo>
                      <a:pt x="19689" y="10127"/>
                    </a:lnTo>
                    <a:lnTo>
                      <a:pt x="19585" y="10169"/>
                    </a:lnTo>
                    <a:lnTo>
                      <a:pt x="19271" y="10274"/>
                    </a:lnTo>
                    <a:lnTo>
                      <a:pt x="19103" y="10379"/>
                    </a:lnTo>
                    <a:lnTo>
                      <a:pt x="19041" y="10337"/>
                    </a:lnTo>
                    <a:lnTo>
                      <a:pt x="19041" y="10295"/>
                    </a:lnTo>
                    <a:lnTo>
                      <a:pt x="18999" y="10295"/>
                    </a:lnTo>
                    <a:lnTo>
                      <a:pt x="18915" y="10379"/>
                    </a:lnTo>
                    <a:lnTo>
                      <a:pt x="18831" y="10379"/>
                    </a:lnTo>
                    <a:lnTo>
                      <a:pt x="18789" y="10295"/>
                    </a:lnTo>
                    <a:lnTo>
                      <a:pt x="18622" y="10420"/>
                    </a:lnTo>
                    <a:lnTo>
                      <a:pt x="18622" y="10337"/>
                    </a:lnTo>
                    <a:lnTo>
                      <a:pt x="18517" y="10295"/>
                    </a:lnTo>
                    <a:lnTo>
                      <a:pt x="18476" y="10295"/>
                    </a:lnTo>
                    <a:lnTo>
                      <a:pt x="18476" y="10337"/>
                    </a:lnTo>
                    <a:lnTo>
                      <a:pt x="18308" y="10337"/>
                    </a:lnTo>
                    <a:lnTo>
                      <a:pt x="18078" y="10232"/>
                    </a:lnTo>
                    <a:lnTo>
                      <a:pt x="17890" y="10232"/>
                    </a:lnTo>
                    <a:lnTo>
                      <a:pt x="17701" y="10127"/>
                    </a:lnTo>
                    <a:lnTo>
                      <a:pt x="17555" y="10127"/>
                    </a:lnTo>
                    <a:lnTo>
                      <a:pt x="17555" y="10023"/>
                    </a:lnTo>
                    <a:lnTo>
                      <a:pt x="17429" y="9918"/>
                    </a:lnTo>
                    <a:lnTo>
                      <a:pt x="17346" y="9981"/>
                    </a:lnTo>
                    <a:lnTo>
                      <a:pt x="17241" y="9897"/>
                    </a:lnTo>
                    <a:lnTo>
                      <a:pt x="17220" y="9772"/>
                    </a:lnTo>
                    <a:lnTo>
                      <a:pt x="17116" y="9709"/>
                    </a:lnTo>
                    <a:lnTo>
                      <a:pt x="17053" y="9667"/>
                    </a:lnTo>
                    <a:lnTo>
                      <a:pt x="17157" y="9646"/>
                    </a:lnTo>
                    <a:lnTo>
                      <a:pt x="17283" y="9646"/>
                    </a:lnTo>
                    <a:lnTo>
                      <a:pt x="17283" y="9500"/>
                    </a:lnTo>
                    <a:lnTo>
                      <a:pt x="17388" y="9437"/>
                    </a:lnTo>
                    <a:lnTo>
                      <a:pt x="17367" y="9353"/>
                    </a:lnTo>
                    <a:lnTo>
                      <a:pt x="17471" y="9353"/>
                    </a:lnTo>
                    <a:lnTo>
                      <a:pt x="17639" y="9395"/>
                    </a:lnTo>
                    <a:lnTo>
                      <a:pt x="17681" y="9374"/>
                    </a:lnTo>
                    <a:lnTo>
                      <a:pt x="17681" y="9332"/>
                    </a:lnTo>
                    <a:lnTo>
                      <a:pt x="17806" y="9332"/>
                    </a:lnTo>
                    <a:lnTo>
                      <a:pt x="18078" y="9395"/>
                    </a:lnTo>
                    <a:lnTo>
                      <a:pt x="18183" y="9291"/>
                    </a:lnTo>
                    <a:lnTo>
                      <a:pt x="18183" y="9165"/>
                    </a:lnTo>
                    <a:lnTo>
                      <a:pt x="18225" y="9060"/>
                    </a:lnTo>
                    <a:lnTo>
                      <a:pt x="18183" y="8935"/>
                    </a:lnTo>
                    <a:lnTo>
                      <a:pt x="18183" y="8809"/>
                    </a:lnTo>
                    <a:lnTo>
                      <a:pt x="18120" y="8705"/>
                    </a:lnTo>
                    <a:lnTo>
                      <a:pt x="18078" y="8537"/>
                    </a:lnTo>
                    <a:lnTo>
                      <a:pt x="17994" y="8516"/>
                    </a:lnTo>
                    <a:lnTo>
                      <a:pt x="17973" y="8433"/>
                    </a:lnTo>
                    <a:lnTo>
                      <a:pt x="17806" y="8286"/>
                    </a:lnTo>
                    <a:lnTo>
                      <a:pt x="17764" y="8286"/>
                    </a:lnTo>
                    <a:lnTo>
                      <a:pt x="17743" y="8349"/>
                    </a:lnTo>
                    <a:lnTo>
                      <a:pt x="17681" y="8349"/>
                    </a:lnTo>
                    <a:lnTo>
                      <a:pt x="17660" y="8286"/>
                    </a:lnTo>
                    <a:lnTo>
                      <a:pt x="17492" y="8203"/>
                    </a:lnTo>
                    <a:lnTo>
                      <a:pt x="17492" y="8244"/>
                    </a:lnTo>
                    <a:lnTo>
                      <a:pt x="17597" y="8328"/>
                    </a:lnTo>
                    <a:lnTo>
                      <a:pt x="17576" y="8391"/>
                    </a:lnTo>
                    <a:lnTo>
                      <a:pt x="17639" y="8454"/>
                    </a:lnTo>
                    <a:lnTo>
                      <a:pt x="17576" y="8558"/>
                    </a:lnTo>
                    <a:lnTo>
                      <a:pt x="17492" y="8454"/>
                    </a:lnTo>
                    <a:lnTo>
                      <a:pt x="17492" y="8349"/>
                    </a:lnTo>
                    <a:lnTo>
                      <a:pt x="17388" y="8349"/>
                    </a:lnTo>
                    <a:lnTo>
                      <a:pt x="17220" y="8244"/>
                    </a:lnTo>
                    <a:lnTo>
                      <a:pt x="17178" y="8182"/>
                    </a:lnTo>
                    <a:lnTo>
                      <a:pt x="17137" y="8223"/>
                    </a:lnTo>
                    <a:lnTo>
                      <a:pt x="17053" y="8182"/>
                    </a:lnTo>
                    <a:lnTo>
                      <a:pt x="17011" y="8077"/>
                    </a:lnTo>
                    <a:lnTo>
                      <a:pt x="16906" y="7993"/>
                    </a:lnTo>
                    <a:lnTo>
                      <a:pt x="16739" y="7993"/>
                    </a:lnTo>
                    <a:lnTo>
                      <a:pt x="16551" y="7805"/>
                    </a:lnTo>
                    <a:lnTo>
                      <a:pt x="16404" y="7721"/>
                    </a:lnTo>
                    <a:lnTo>
                      <a:pt x="16383" y="7617"/>
                    </a:lnTo>
                    <a:lnTo>
                      <a:pt x="15902" y="7345"/>
                    </a:lnTo>
                    <a:lnTo>
                      <a:pt x="15776" y="7135"/>
                    </a:lnTo>
                    <a:lnTo>
                      <a:pt x="15776" y="6968"/>
                    </a:lnTo>
                    <a:lnTo>
                      <a:pt x="15672" y="6717"/>
                    </a:lnTo>
                    <a:lnTo>
                      <a:pt x="15672" y="6612"/>
                    </a:lnTo>
                    <a:lnTo>
                      <a:pt x="15567" y="6612"/>
                    </a:lnTo>
                    <a:lnTo>
                      <a:pt x="15442" y="6508"/>
                    </a:lnTo>
                    <a:lnTo>
                      <a:pt x="15337" y="6508"/>
                    </a:lnTo>
                    <a:lnTo>
                      <a:pt x="15253" y="6424"/>
                    </a:lnTo>
                    <a:lnTo>
                      <a:pt x="15149" y="6403"/>
                    </a:lnTo>
                    <a:lnTo>
                      <a:pt x="15065" y="6319"/>
                    </a:lnTo>
                    <a:lnTo>
                      <a:pt x="14940" y="6361"/>
                    </a:lnTo>
                    <a:lnTo>
                      <a:pt x="14793" y="6487"/>
                    </a:lnTo>
                    <a:lnTo>
                      <a:pt x="14688" y="6696"/>
                    </a:lnTo>
                    <a:lnTo>
                      <a:pt x="14584" y="6738"/>
                    </a:lnTo>
                    <a:lnTo>
                      <a:pt x="14479" y="6801"/>
                    </a:lnTo>
                    <a:lnTo>
                      <a:pt x="14375" y="6801"/>
                    </a:lnTo>
                    <a:lnTo>
                      <a:pt x="14312" y="6738"/>
                    </a:lnTo>
                    <a:lnTo>
                      <a:pt x="14144" y="6696"/>
                    </a:lnTo>
                    <a:lnTo>
                      <a:pt x="14061" y="6633"/>
                    </a:lnTo>
                    <a:lnTo>
                      <a:pt x="14144" y="6529"/>
                    </a:lnTo>
                    <a:lnTo>
                      <a:pt x="14207" y="6466"/>
                    </a:lnTo>
                    <a:lnTo>
                      <a:pt x="14270" y="6466"/>
                    </a:lnTo>
                    <a:lnTo>
                      <a:pt x="14375" y="6361"/>
                    </a:lnTo>
                    <a:lnTo>
                      <a:pt x="14458" y="6319"/>
                    </a:lnTo>
                    <a:lnTo>
                      <a:pt x="14479" y="6257"/>
                    </a:lnTo>
                    <a:lnTo>
                      <a:pt x="14458" y="6215"/>
                    </a:lnTo>
                    <a:lnTo>
                      <a:pt x="14375" y="6236"/>
                    </a:lnTo>
                    <a:lnTo>
                      <a:pt x="14333" y="6194"/>
                    </a:lnTo>
                    <a:lnTo>
                      <a:pt x="14354" y="6110"/>
                    </a:lnTo>
                    <a:lnTo>
                      <a:pt x="14458" y="6006"/>
                    </a:lnTo>
                    <a:lnTo>
                      <a:pt x="14437" y="5943"/>
                    </a:lnTo>
                    <a:lnTo>
                      <a:pt x="14542" y="5838"/>
                    </a:lnTo>
                    <a:lnTo>
                      <a:pt x="14542" y="5754"/>
                    </a:lnTo>
                    <a:lnTo>
                      <a:pt x="14521" y="5629"/>
                    </a:lnTo>
                    <a:lnTo>
                      <a:pt x="14375" y="5650"/>
                    </a:lnTo>
                    <a:lnTo>
                      <a:pt x="14375" y="5734"/>
                    </a:lnTo>
                    <a:lnTo>
                      <a:pt x="14165" y="5880"/>
                    </a:lnTo>
                    <a:lnTo>
                      <a:pt x="14061" y="5838"/>
                    </a:lnTo>
                    <a:lnTo>
                      <a:pt x="14165" y="6047"/>
                    </a:lnTo>
                    <a:lnTo>
                      <a:pt x="14103" y="6131"/>
                    </a:lnTo>
                    <a:lnTo>
                      <a:pt x="14061" y="6026"/>
                    </a:lnTo>
                    <a:lnTo>
                      <a:pt x="13914" y="6026"/>
                    </a:lnTo>
                    <a:lnTo>
                      <a:pt x="13810" y="6131"/>
                    </a:lnTo>
                    <a:lnTo>
                      <a:pt x="13893" y="6152"/>
                    </a:lnTo>
                    <a:lnTo>
                      <a:pt x="13851" y="6298"/>
                    </a:lnTo>
                    <a:lnTo>
                      <a:pt x="13747" y="6236"/>
                    </a:lnTo>
                    <a:lnTo>
                      <a:pt x="13642" y="6319"/>
                    </a:lnTo>
                    <a:lnTo>
                      <a:pt x="13684" y="6403"/>
                    </a:lnTo>
                    <a:lnTo>
                      <a:pt x="13789" y="6403"/>
                    </a:lnTo>
                    <a:lnTo>
                      <a:pt x="13831" y="6466"/>
                    </a:lnTo>
                    <a:lnTo>
                      <a:pt x="13642" y="6570"/>
                    </a:lnTo>
                    <a:lnTo>
                      <a:pt x="13579" y="6424"/>
                    </a:lnTo>
                    <a:lnTo>
                      <a:pt x="13433" y="6361"/>
                    </a:lnTo>
                    <a:lnTo>
                      <a:pt x="13391" y="6236"/>
                    </a:lnTo>
                    <a:lnTo>
                      <a:pt x="13391" y="5713"/>
                    </a:lnTo>
                    <a:lnTo>
                      <a:pt x="13496" y="5503"/>
                    </a:lnTo>
                    <a:lnTo>
                      <a:pt x="13475" y="5148"/>
                    </a:lnTo>
                    <a:lnTo>
                      <a:pt x="13538" y="5001"/>
                    </a:lnTo>
                    <a:lnTo>
                      <a:pt x="13517" y="4562"/>
                    </a:lnTo>
                    <a:lnTo>
                      <a:pt x="13517" y="4625"/>
                    </a:lnTo>
                    <a:lnTo>
                      <a:pt x="13370" y="4687"/>
                    </a:lnTo>
                    <a:lnTo>
                      <a:pt x="13266" y="4855"/>
                    </a:lnTo>
                    <a:lnTo>
                      <a:pt x="13349" y="4938"/>
                    </a:lnTo>
                    <a:lnTo>
                      <a:pt x="13287" y="5001"/>
                    </a:lnTo>
                    <a:lnTo>
                      <a:pt x="13349" y="5148"/>
                    </a:lnTo>
                    <a:lnTo>
                      <a:pt x="13307" y="5315"/>
                    </a:lnTo>
                    <a:lnTo>
                      <a:pt x="13245" y="5294"/>
                    </a:lnTo>
                    <a:lnTo>
                      <a:pt x="13161" y="5210"/>
                    </a:lnTo>
                    <a:lnTo>
                      <a:pt x="13119" y="5294"/>
                    </a:lnTo>
                    <a:lnTo>
                      <a:pt x="13119" y="5378"/>
                    </a:lnTo>
                    <a:lnTo>
                      <a:pt x="13056" y="5315"/>
                    </a:lnTo>
                    <a:lnTo>
                      <a:pt x="12952" y="5399"/>
                    </a:lnTo>
                    <a:lnTo>
                      <a:pt x="12952" y="5482"/>
                    </a:lnTo>
                    <a:lnTo>
                      <a:pt x="12889" y="5482"/>
                    </a:lnTo>
                    <a:lnTo>
                      <a:pt x="12638" y="5608"/>
                    </a:lnTo>
                    <a:lnTo>
                      <a:pt x="12491" y="5775"/>
                    </a:lnTo>
                    <a:lnTo>
                      <a:pt x="12429" y="5692"/>
                    </a:lnTo>
                    <a:lnTo>
                      <a:pt x="12429" y="5587"/>
                    </a:lnTo>
                    <a:lnTo>
                      <a:pt x="12575" y="5524"/>
                    </a:lnTo>
                    <a:lnTo>
                      <a:pt x="12596" y="5420"/>
                    </a:lnTo>
                    <a:lnTo>
                      <a:pt x="12491" y="5420"/>
                    </a:lnTo>
                    <a:lnTo>
                      <a:pt x="12387" y="5482"/>
                    </a:lnTo>
                    <a:lnTo>
                      <a:pt x="12178" y="5482"/>
                    </a:lnTo>
                    <a:lnTo>
                      <a:pt x="12052" y="5566"/>
                    </a:lnTo>
                    <a:lnTo>
                      <a:pt x="11780" y="5566"/>
                    </a:lnTo>
                    <a:lnTo>
                      <a:pt x="11424" y="5817"/>
                    </a:lnTo>
                    <a:lnTo>
                      <a:pt x="11257" y="5880"/>
                    </a:lnTo>
                    <a:lnTo>
                      <a:pt x="11111" y="6089"/>
                    </a:lnTo>
                    <a:lnTo>
                      <a:pt x="11090" y="5985"/>
                    </a:lnTo>
                    <a:lnTo>
                      <a:pt x="11215" y="5796"/>
                    </a:lnTo>
                    <a:lnTo>
                      <a:pt x="11173" y="5713"/>
                    </a:lnTo>
                    <a:lnTo>
                      <a:pt x="10985" y="5817"/>
                    </a:lnTo>
                    <a:lnTo>
                      <a:pt x="10964" y="5775"/>
                    </a:lnTo>
                    <a:lnTo>
                      <a:pt x="10880" y="5796"/>
                    </a:lnTo>
                    <a:lnTo>
                      <a:pt x="10797" y="5838"/>
                    </a:lnTo>
                    <a:lnTo>
                      <a:pt x="10734" y="5775"/>
                    </a:lnTo>
                    <a:lnTo>
                      <a:pt x="10629" y="5796"/>
                    </a:lnTo>
                    <a:lnTo>
                      <a:pt x="10587" y="5880"/>
                    </a:lnTo>
                    <a:lnTo>
                      <a:pt x="10315" y="6047"/>
                    </a:lnTo>
                    <a:lnTo>
                      <a:pt x="10211" y="6047"/>
                    </a:lnTo>
                    <a:lnTo>
                      <a:pt x="10022" y="6110"/>
                    </a:lnTo>
                    <a:lnTo>
                      <a:pt x="9897" y="6257"/>
                    </a:lnTo>
                    <a:lnTo>
                      <a:pt x="9939" y="6361"/>
                    </a:lnTo>
                    <a:lnTo>
                      <a:pt x="9834" y="6340"/>
                    </a:lnTo>
                    <a:lnTo>
                      <a:pt x="9792" y="6403"/>
                    </a:lnTo>
                    <a:lnTo>
                      <a:pt x="9688" y="6361"/>
                    </a:lnTo>
                    <a:lnTo>
                      <a:pt x="9657" y="6408"/>
                    </a:lnTo>
                    <a:lnTo>
                      <a:pt x="9657" y="6408"/>
                    </a:lnTo>
                    <a:lnTo>
                      <a:pt x="9583" y="6319"/>
                    </a:lnTo>
                    <a:lnTo>
                      <a:pt x="9625" y="6215"/>
                    </a:lnTo>
                    <a:lnTo>
                      <a:pt x="9709" y="6215"/>
                    </a:lnTo>
                    <a:lnTo>
                      <a:pt x="9792" y="6110"/>
                    </a:lnTo>
                    <a:lnTo>
                      <a:pt x="9897" y="6026"/>
                    </a:lnTo>
                    <a:lnTo>
                      <a:pt x="9939" y="6068"/>
                    </a:lnTo>
                    <a:lnTo>
                      <a:pt x="10022" y="6026"/>
                    </a:lnTo>
                    <a:lnTo>
                      <a:pt x="10043" y="5943"/>
                    </a:lnTo>
                    <a:lnTo>
                      <a:pt x="10169" y="5838"/>
                    </a:lnTo>
                    <a:lnTo>
                      <a:pt x="10211" y="5901"/>
                    </a:lnTo>
                    <a:lnTo>
                      <a:pt x="10462" y="5796"/>
                    </a:lnTo>
                    <a:lnTo>
                      <a:pt x="10546" y="5650"/>
                    </a:lnTo>
                    <a:lnTo>
                      <a:pt x="10671" y="5608"/>
                    </a:lnTo>
                    <a:lnTo>
                      <a:pt x="10880" y="5629"/>
                    </a:lnTo>
                    <a:lnTo>
                      <a:pt x="10901" y="5587"/>
                    </a:lnTo>
                    <a:lnTo>
                      <a:pt x="11090" y="5587"/>
                    </a:lnTo>
                    <a:lnTo>
                      <a:pt x="11278" y="5503"/>
                    </a:lnTo>
                    <a:lnTo>
                      <a:pt x="11320" y="5587"/>
                    </a:lnTo>
                    <a:lnTo>
                      <a:pt x="11383" y="5587"/>
                    </a:lnTo>
                    <a:lnTo>
                      <a:pt x="11445" y="5524"/>
                    </a:lnTo>
                    <a:lnTo>
                      <a:pt x="11529" y="5524"/>
                    </a:lnTo>
                    <a:lnTo>
                      <a:pt x="11675" y="5503"/>
                    </a:lnTo>
                    <a:lnTo>
                      <a:pt x="11738" y="5399"/>
                    </a:lnTo>
                    <a:lnTo>
                      <a:pt x="11989" y="5315"/>
                    </a:lnTo>
                    <a:lnTo>
                      <a:pt x="12240" y="5231"/>
                    </a:lnTo>
                    <a:lnTo>
                      <a:pt x="12261" y="5127"/>
                    </a:lnTo>
                    <a:lnTo>
                      <a:pt x="12324" y="5127"/>
                    </a:lnTo>
                    <a:lnTo>
                      <a:pt x="12366" y="5085"/>
                    </a:lnTo>
                    <a:lnTo>
                      <a:pt x="12324" y="5022"/>
                    </a:lnTo>
                    <a:lnTo>
                      <a:pt x="12324" y="4918"/>
                    </a:lnTo>
                    <a:lnTo>
                      <a:pt x="12240" y="4876"/>
                    </a:lnTo>
                    <a:lnTo>
                      <a:pt x="12219" y="4918"/>
                    </a:lnTo>
                    <a:lnTo>
                      <a:pt x="12219" y="5001"/>
                    </a:lnTo>
                    <a:lnTo>
                      <a:pt x="12115" y="5022"/>
                    </a:lnTo>
                    <a:lnTo>
                      <a:pt x="12073" y="4980"/>
                    </a:lnTo>
                    <a:lnTo>
                      <a:pt x="12031" y="4980"/>
                    </a:lnTo>
                    <a:lnTo>
                      <a:pt x="12010" y="4938"/>
                    </a:lnTo>
                    <a:lnTo>
                      <a:pt x="11885" y="4938"/>
                    </a:lnTo>
                    <a:lnTo>
                      <a:pt x="11696" y="5001"/>
                    </a:lnTo>
                    <a:lnTo>
                      <a:pt x="11634" y="5106"/>
                    </a:lnTo>
                    <a:lnTo>
                      <a:pt x="11571" y="5169"/>
                    </a:lnTo>
                    <a:lnTo>
                      <a:pt x="11508" y="5085"/>
                    </a:lnTo>
                    <a:lnTo>
                      <a:pt x="11466" y="5085"/>
                    </a:lnTo>
                    <a:lnTo>
                      <a:pt x="11362" y="5169"/>
                    </a:lnTo>
                    <a:lnTo>
                      <a:pt x="11090" y="5252"/>
                    </a:lnTo>
                    <a:lnTo>
                      <a:pt x="10755" y="5273"/>
                    </a:lnTo>
                    <a:lnTo>
                      <a:pt x="10692" y="5210"/>
                    </a:lnTo>
                    <a:lnTo>
                      <a:pt x="10629" y="5210"/>
                    </a:lnTo>
                    <a:lnTo>
                      <a:pt x="10650" y="5273"/>
                    </a:lnTo>
                    <a:lnTo>
                      <a:pt x="10587" y="5315"/>
                    </a:lnTo>
                    <a:lnTo>
                      <a:pt x="10483" y="5294"/>
                    </a:lnTo>
                    <a:lnTo>
                      <a:pt x="10420" y="5294"/>
                    </a:lnTo>
                    <a:lnTo>
                      <a:pt x="10357" y="5420"/>
                    </a:lnTo>
                    <a:lnTo>
                      <a:pt x="10211" y="5587"/>
                    </a:lnTo>
                    <a:lnTo>
                      <a:pt x="10148" y="5524"/>
                    </a:lnTo>
                    <a:lnTo>
                      <a:pt x="10043" y="5524"/>
                    </a:lnTo>
                    <a:lnTo>
                      <a:pt x="10022" y="5503"/>
                    </a:lnTo>
                    <a:lnTo>
                      <a:pt x="9897" y="5503"/>
                    </a:lnTo>
                    <a:lnTo>
                      <a:pt x="9813" y="5566"/>
                    </a:lnTo>
                    <a:lnTo>
                      <a:pt x="9730" y="5566"/>
                    </a:lnTo>
                    <a:lnTo>
                      <a:pt x="9688" y="5629"/>
                    </a:lnTo>
                    <a:lnTo>
                      <a:pt x="9583" y="5671"/>
                    </a:lnTo>
                    <a:lnTo>
                      <a:pt x="9478" y="5734"/>
                    </a:lnTo>
                    <a:lnTo>
                      <a:pt x="9311" y="5817"/>
                    </a:lnTo>
                    <a:lnTo>
                      <a:pt x="9123" y="5880"/>
                    </a:lnTo>
                    <a:lnTo>
                      <a:pt x="9081" y="5985"/>
                    </a:lnTo>
                    <a:lnTo>
                      <a:pt x="9081" y="6152"/>
                    </a:lnTo>
                    <a:lnTo>
                      <a:pt x="9102" y="6466"/>
                    </a:lnTo>
                    <a:lnTo>
                      <a:pt x="9081" y="6633"/>
                    </a:lnTo>
                    <a:lnTo>
                      <a:pt x="9018" y="6612"/>
                    </a:lnTo>
                    <a:lnTo>
                      <a:pt x="8955" y="6654"/>
                    </a:lnTo>
                    <a:lnTo>
                      <a:pt x="8704" y="6863"/>
                    </a:lnTo>
                    <a:lnTo>
                      <a:pt x="8788" y="6759"/>
                    </a:lnTo>
                    <a:lnTo>
                      <a:pt x="8893" y="6633"/>
                    </a:lnTo>
                    <a:lnTo>
                      <a:pt x="8914" y="6550"/>
                    </a:lnTo>
                    <a:lnTo>
                      <a:pt x="8872" y="6529"/>
                    </a:lnTo>
                    <a:lnTo>
                      <a:pt x="8872" y="6445"/>
                    </a:lnTo>
                    <a:lnTo>
                      <a:pt x="8746" y="6257"/>
                    </a:lnTo>
                    <a:lnTo>
                      <a:pt x="8662" y="6257"/>
                    </a:lnTo>
                    <a:lnTo>
                      <a:pt x="8600" y="6173"/>
                    </a:lnTo>
                    <a:lnTo>
                      <a:pt x="8537" y="6152"/>
                    </a:lnTo>
                    <a:lnTo>
                      <a:pt x="8537" y="6006"/>
                    </a:lnTo>
                    <a:lnTo>
                      <a:pt x="8390" y="5817"/>
                    </a:lnTo>
                    <a:lnTo>
                      <a:pt x="8370" y="5817"/>
                    </a:lnTo>
                    <a:lnTo>
                      <a:pt x="8286" y="5796"/>
                    </a:lnTo>
                    <a:lnTo>
                      <a:pt x="8265" y="5692"/>
                    </a:lnTo>
                    <a:lnTo>
                      <a:pt x="8181" y="5629"/>
                    </a:lnTo>
                    <a:lnTo>
                      <a:pt x="8139" y="5671"/>
                    </a:lnTo>
                    <a:lnTo>
                      <a:pt x="8035" y="5587"/>
                    </a:lnTo>
                    <a:lnTo>
                      <a:pt x="7846" y="5378"/>
                    </a:lnTo>
                    <a:lnTo>
                      <a:pt x="7805" y="5190"/>
                    </a:lnTo>
                    <a:lnTo>
                      <a:pt x="7805" y="5001"/>
                    </a:lnTo>
                    <a:lnTo>
                      <a:pt x="7763" y="4980"/>
                    </a:lnTo>
                    <a:lnTo>
                      <a:pt x="7721" y="5043"/>
                    </a:lnTo>
                    <a:lnTo>
                      <a:pt x="7658" y="5001"/>
                    </a:lnTo>
                    <a:lnTo>
                      <a:pt x="7616" y="4876"/>
                    </a:lnTo>
                    <a:lnTo>
                      <a:pt x="7658" y="4750"/>
                    </a:lnTo>
                    <a:lnTo>
                      <a:pt x="7637" y="4729"/>
                    </a:lnTo>
                    <a:lnTo>
                      <a:pt x="7658" y="4646"/>
                    </a:lnTo>
                    <a:lnTo>
                      <a:pt x="7533" y="4520"/>
                    </a:lnTo>
                    <a:lnTo>
                      <a:pt x="7533" y="4415"/>
                    </a:lnTo>
                    <a:lnTo>
                      <a:pt x="7428" y="4332"/>
                    </a:lnTo>
                    <a:lnTo>
                      <a:pt x="7386" y="4332"/>
                    </a:lnTo>
                    <a:lnTo>
                      <a:pt x="7323" y="4248"/>
                    </a:lnTo>
                    <a:lnTo>
                      <a:pt x="7219" y="4164"/>
                    </a:lnTo>
                    <a:lnTo>
                      <a:pt x="7114" y="4164"/>
                    </a:lnTo>
                    <a:lnTo>
                      <a:pt x="6800" y="3934"/>
                    </a:lnTo>
                    <a:lnTo>
                      <a:pt x="6717" y="3934"/>
                    </a:lnTo>
                    <a:lnTo>
                      <a:pt x="6696" y="3850"/>
                    </a:lnTo>
                    <a:lnTo>
                      <a:pt x="0" y="16091"/>
                    </a:lnTo>
                    <a:lnTo>
                      <a:pt x="377" y="16091"/>
                    </a:lnTo>
                    <a:lnTo>
                      <a:pt x="502" y="16153"/>
                    </a:lnTo>
                    <a:lnTo>
                      <a:pt x="711" y="16007"/>
                    </a:lnTo>
                    <a:lnTo>
                      <a:pt x="1004" y="16049"/>
                    </a:lnTo>
                    <a:lnTo>
                      <a:pt x="858" y="16300"/>
                    </a:lnTo>
                    <a:lnTo>
                      <a:pt x="921" y="16446"/>
                    </a:lnTo>
                    <a:lnTo>
                      <a:pt x="1025" y="16718"/>
                    </a:lnTo>
                    <a:lnTo>
                      <a:pt x="1172" y="17388"/>
                    </a:lnTo>
                    <a:lnTo>
                      <a:pt x="1235" y="17534"/>
                    </a:lnTo>
                    <a:lnTo>
                      <a:pt x="1130" y="17702"/>
                    </a:lnTo>
                    <a:lnTo>
                      <a:pt x="1130" y="17765"/>
                    </a:lnTo>
                    <a:lnTo>
                      <a:pt x="1172" y="17765"/>
                    </a:lnTo>
                    <a:lnTo>
                      <a:pt x="1381" y="17744"/>
                    </a:lnTo>
                    <a:lnTo>
                      <a:pt x="1569" y="17723"/>
                    </a:lnTo>
                    <a:lnTo>
                      <a:pt x="1695" y="17639"/>
                    </a:lnTo>
                    <a:lnTo>
                      <a:pt x="1862" y="17409"/>
                    </a:lnTo>
                    <a:lnTo>
                      <a:pt x="1988" y="17283"/>
                    </a:lnTo>
                    <a:lnTo>
                      <a:pt x="2197" y="17200"/>
                    </a:lnTo>
                    <a:lnTo>
                      <a:pt x="2260" y="17179"/>
                    </a:lnTo>
                    <a:lnTo>
                      <a:pt x="2469" y="17116"/>
                    </a:lnTo>
                    <a:lnTo>
                      <a:pt x="2636" y="17116"/>
                    </a:lnTo>
                    <a:lnTo>
                      <a:pt x="2783" y="17221"/>
                    </a:lnTo>
                    <a:lnTo>
                      <a:pt x="2783" y="17325"/>
                    </a:lnTo>
                    <a:lnTo>
                      <a:pt x="2804" y="17409"/>
                    </a:lnTo>
                    <a:lnTo>
                      <a:pt x="2720" y="17555"/>
                    </a:lnTo>
                    <a:lnTo>
                      <a:pt x="2699" y="17639"/>
                    </a:lnTo>
                    <a:lnTo>
                      <a:pt x="2825" y="17974"/>
                    </a:lnTo>
                    <a:lnTo>
                      <a:pt x="2804" y="18078"/>
                    </a:lnTo>
                    <a:lnTo>
                      <a:pt x="2846" y="18288"/>
                    </a:lnTo>
                    <a:lnTo>
                      <a:pt x="2992" y="18455"/>
                    </a:lnTo>
                    <a:lnTo>
                      <a:pt x="3013" y="18664"/>
                    </a:lnTo>
                    <a:lnTo>
                      <a:pt x="3055" y="18748"/>
                    </a:lnTo>
                    <a:lnTo>
                      <a:pt x="3097" y="18853"/>
                    </a:lnTo>
                    <a:lnTo>
                      <a:pt x="3034" y="18957"/>
                    </a:lnTo>
                    <a:lnTo>
                      <a:pt x="3034" y="19062"/>
                    </a:lnTo>
                    <a:lnTo>
                      <a:pt x="3055" y="19146"/>
                    </a:lnTo>
                    <a:lnTo>
                      <a:pt x="3013" y="19501"/>
                    </a:lnTo>
                    <a:lnTo>
                      <a:pt x="3013" y="19920"/>
                    </a:lnTo>
                    <a:lnTo>
                      <a:pt x="3034" y="20338"/>
                    </a:lnTo>
                    <a:lnTo>
                      <a:pt x="2929" y="20380"/>
                    </a:lnTo>
                    <a:lnTo>
                      <a:pt x="2929" y="20464"/>
                    </a:lnTo>
                    <a:lnTo>
                      <a:pt x="2971" y="20464"/>
                    </a:lnTo>
                    <a:lnTo>
                      <a:pt x="3055" y="20527"/>
                    </a:lnTo>
                    <a:lnTo>
                      <a:pt x="3076" y="20568"/>
                    </a:lnTo>
                    <a:lnTo>
                      <a:pt x="3034" y="20589"/>
                    </a:lnTo>
                    <a:lnTo>
                      <a:pt x="2971" y="20652"/>
                    </a:lnTo>
                    <a:lnTo>
                      <a:pt x="3013" y="20736"/>
                    </a:lnTo>
                    <a:lnTo>
                      <a:pt x="3055" y="20778"/>
                    </a:lnTo>
                    <a:lnTo>
                      <a:pt x="3076" y="20861"/>
                    </a:lnTo>
                    <a:lnTo>
                      <a:pt x="3055" y="20903"/>
                    </a:lnTo>
                    <a:lnTo>
                      <a:pt x="3055" y="20966"/>
                    </a:lnTo>
                    <a:lnTo>
                      <a:pt x="3160" y="20966"/>
                    </a:lnTo>
                    <a:lnTo>
                      <a:pt x="3243" y="20987"/>
                    </a:lnTo>
                    <a:lnTo>
                      <a:pt x="3348" y="21154"/>
                    </a:lnTo>
                    <a:lnTo>
                      <a:pt x="3369" y="21217"/>
                    </a:lnTo>
                    <a:lnTo>
                      <a:pt x="3452" y="21280"/>
                    </a:lnTo>
                    <a:lnTo>
                      <a:pt x="3578" y="21363"/>
                    </a:lnTo>
                    <a:lnTo>
                      <a:pt x="3641" y="21468"/>
                    </a:lnTo>
                    <a:lnTo>
                      <a:pt x="3641" y="21573"/>
                    </a:lnTo>
                    <a:lnTo>
                      <a:pt x="3683" y="21594"/>
                    </a:lnTo>
                    <a:lnTo>
                      <a:pt x="3704" y="21635"/>
                    </a:lnTo>
                    <a:lnTo>
                      <a:pt x="3683" y="21698"/>
                    </a:lnTo>
                    <a:lnTo>
                      <a:pt x="3683" y="21740"/>
                    </a:lnTo>
                    <a:lnTo>
                      <a:pt x="3641" y="21782"/>
                    </a:lnTo>
                    <a:lnTo>
                      <a:pt x="3641" y="21845"/>
                    </a:lnTo>
                    <a:lnTo>
                      <a:pt x="3641" y="21887"/>
                    </a:lnTo>
                    <a:lnTo>
                      <a:pt x="3662" y="21907"/>
                    </a:lnTo>
                    <a:lnTo>
                      <a:pt x="3599" y="22033"/>
                    </a:lnTo>
                    <a:lnTo>
                      <a:pt x="3452" y="22326"/>
                    </a:lnTo>
                    <a:lnTo>
                      <a:pt x="3432" y="22514"/>
                    </a:lnTo>
                    <a:lnTo>
                      <a:pt x="3285" y="22661"/>
                    </a:lnTo>
                    <a:lnTo>
                      <a:pt x="3285" y="22744"/>
                    </a:lnTo>
                    <a:lnTo>
                      <a:pt x="3327" y="22744"/>
                    </a:lnTo>
                    <a:lnTo>
                      <a:pt x="3494" y="22535"/>
                    </a:lnTo>
                    <a:lnTo>
                      <a:pt x="3536" y="22410"/>
                    </a:lnTo>
                    <a:lnTo>
                      <a:pt x="3662" y="22305"/>
                    </a:lnTo>
                    <a:lnTo>
                      <a:pt x="3683" y="22347"/>
                    </a:lnTo>
                    <a:lnTo>
                      <a:pt x="3766" y="22368"/>
                    </a:lnTo>
                    <a:lnTo>
                      <a:pt x="3766" y="22431"/>
                    </a:lnTo>
                    <a:lnTo>
                      <a:pt x="3599" y="22514"/>
                    </a:lnTo>
                    <a:lnTo>
                      <a:pt x="3557" y="22619"/>
                    </a:lnTo>
                    <a:lnTo>
                      <a:pt x="3390" y="22786"/>
                    </a:lnTo>
                    <a:lnTo>
                      <a:pt x="3390" y="22828"/>
                    </a:lnTo>
                    <a:lnTo>
                      <a:pt x="3473" y="22828"/>
                    </a:lnTo>
                    <a:lnTo>
                      <a:pt x="3432" y="22870"/>
                    </a:lnTo>
                    <a:lnTo>
                      <a:pt x="3285" y="22849"/>
                    </a:lnTo>
                    <a:lnTo>
                      <a:pt x="3222" y="22870"/>
                    </a:lnTo>
                    <a:lnTo>
                      <a:pt x="3160" y="23037"/>
                    </a:lnTo>
                    <a:lnTo>
                      <a:pt x="3055" y="23142"/>
                    </a:lnTo>
                    <a:lnTo>
                      <a:pt x="3076" y="23268"/>
                    </a:lnTo>
                    <a:lnTo>
                      <a:pt x="3034" y="23247"/>
                    </a:lnTo>
                    <a:lnTo>
                      <a:pt x="2971" y="23184"/>
                    </a:lnTo>
                    <a:lnTo>
                      <a:pt x="2908" y="23247"/>
                    </a:lnTo>
                    <a:lnTo>
                      <a:pt x="2908" y="23393"/>
                    </a:lnTo>
                    <a:lnTo>
                      <a:pt x="3013" y="23393"/>
                    </a:lnTo>
                    <a:lnTo>
                      <a:pt x="3034" y="23477"/>
                    </a:lnTo>
                    <a:lnTo>
                      <a:pt x="2971" y="23665"/>
                    </a:lnTo>
                    <a:lnTo>
                      <a:pt x="2950" y="23937"/>
                    </a:lnTo>
                    <a:lnTo>
                      <a:pt x="3013" y="24125"/>
                    </a:lnTo>
                    <a:lnTo>
                      <a:pt x="3076" y="24293"/>
                    </a:lnTo>
                    <a:lnTo>
                      <a:pt x="3160" y="24314"/>
                    </a:lnTo>
                    <a:lnTo>
                      <a:pt x="3180" y="24230"/>
                    </a:lnTo>
                    <a:lnTo>
                      <a:pt x="3264" y="24146"/>
                    </a:lnTo>
                    <a:lnTo>
                      <a:pt x="3452" y="24104"/>
                    </a:lnTo>
                    <a:lnTo>
                      <a:pt x="3557" y="24021"/>
                    </a:lnTo>
                    <a:lnTo>
                      <a:pt x="3662" y="23895"/>
                    </a:lnTo>
                    <a:lnTo>
                      <a:pt x="3704" y="23895"/>
                    </a:lnTo>
                    <a:lnTo>
                      <a:pt x="3704" y="24021"/>
                    </a:lnTo>
                    <a:lnTo>
                      <a:pt x="3662" y="24125"/>
                    </a:lnTo>
                    <a:lnTo>
                      <a:pt x="3599" y="24146"/>
                    </a:lnTo>
                    <a:lnTo>
                      <a:pt x="3536" y="24251"/>
                    </a:lnTo>
                    <a:lnTo>
                      <a:pt x="3536" y="24314"/>
                    </a:lnTo>
                    <a:lnTo>
                      <a:pt x="3641" y="24397"/>
                    </a:lnTo>
                    <a:lnTo>
                      <a:pt x="3704" y="24460"/>
                    </a:lnTo>
                    <a:lnTo>
                      <a:pt x="3808" y="24460"/>
                    </a:lnTo>
                    <a:lnTo>
                      <a:pt x="3892" y="24502"/>
                    </a:lnTo>
                    <a:lnTo>
                      <a:pt x="3955" y="24544"/>
                    </a:lnTo>
                    <a:lnTo>
                      <a:pt x="3808" y="24502"/>
                    </a:lnTo>
                    <a:lnTo>
                      <a:pt x="3683" y="24502"/>
                    </a:lnTo>
                    <a:lnTo>
                      <a:pt x="3578" y="24439"/>
                    </a:lnTo>
                    <a:lnTo>
                      <a:pt x="3432" y="24439"/>
                    </a:lnTo>
                    <a:lnTo>
                      <a:pt x="3369" y="24523"/>
                    </a:lnTo>
                    <a:lnTo>
                      <a:pt x="3369" y="24607"/>
                    </a:lnTo>
                    <a:lnTo>
                      <a:pt x="3432" y="24669"/>
                    </a:lnTo>
                    <a:lnTo>
                      <a:pt x="3452" y="24920"/>
                    </a:lnTo>
                    <a:lnTo>
                      <a:pt x="3494" y="24983"/>
                    </a:lnTo>
                    <a:lnTo>
                      <a:pt x="3557" y="24983"/>
                    </a:lnTo>
                    <a:lnTo>
                      <a:pt x="3641" y="24941"/>
                    </a:lnTo>
                    <a:lnTo>
                      <a:pt x="3683" y="24983"/>
                    </a:lnTo>
                    <a:lnTo>
                      <a:pt x="3641" y="25046"/>
                    </a:lnTo>
                    <a:lnTo>
                      <a:pt x="3599" y="25088"/>
                    </a:lnTo>
                    <a:lnTo>
                      <a:pt x="3683" y="25151"/>
                    </a:lnTo>
                    <a:lnTo>
                      <a:pt x="3683" y="25192"/>
                    </a:lnTo>
                    <a:lnTo>
                      <a:pt x="3662" y="25255"/>
                    </a:lnTo>
                    <a:lnTo>
                      <a:pt x="3557" y="25234"/>
                    </a:lnTo>
                    <a:lnTo>
                      <a:pt x="3411" y="25276"/>
                    </a:lnTo>
                    <a:lnTo>
                      <a:pt x="3264" y="25381"/>
                    </a:lnTo>
                    <a:lnTo>
                      <a:pt x="3243" y="25423"/>
                    </a:lnTo>
                    <a:lnTo>
                      <a:pt x="3306" y="25485"/>
                    </a:lnTo>
                    <a:lnTo>
                      <a:pt x="3452" y="25423"/>
                    </a:lnTo>
                    <a:lnTo>
                      <a:pt x="3536" y="25465"/>
                    </a:lnTo>
                    <a:lnTo>
                      <a:pt x="3452" y="25485"/>
                    </a:lnTo>
                    <a:lnTo>
                      <a:pt x="3432" y="25548"/>
                    </a:lnTo>
                    <a:lnTo>
                      <a:pt x="3515" y="25632"/>
                    </a:lnTo>
                    <a:lnTo>
                      <a:pt x="3662" y="25590"/>
                    </a:lnTo>
                    <a:lnTo>
                      <a:pt x="3829" y="25465"/>
                    </a:lnTo>
                    <a:lnTo>
                      <a:pt x="3934" y="25297"/>
                    </a:lnTo>
                    <a:lnTo>
                      <a:pt x="4038" y="25297"/>
                    </a:lnTo>
                    <a:lnTo>
                      <a:pt x="4143" y="25213"/>
                    </a:lnTo>
                    <a:lnTo>
                      <a:pt x="4164" y="25109"/>
                    </a:lnTo>
                    <a:lnTo>
                      <a:pt x="4185" y="25088"/>
                    </a:lnTo>
                    <a:lnTo>
                      <a:pt x="4206" y="25172"/>
                    </a:lnTo>
                    <a:lnTo>
                      <a:pt x="4143" y="25339"/>
                    </a:lnTo>
                    <a:lnTo>
                      <a:pt x="4038" y="25402"/>
                    </a:lnTo>
                    <a:lnTo>
                      <a:pt x="3913" y="25465"/>
                    </a:lnTo>
                    <a:lnTo>
                      <a:pt x="3892" y="25548"/>
                    </a:lnTo>
                    <a:lnTo>
                      <a:pt x="3955" y="25611"/>
                    </a:lnTo>
                    <a:lnTo>
                      <a:pt x="4038" y="25590"/>
                    </a:lnTo>
                    <a:lnTo>
                      <a:pt x="4164" y="25590"/>
                    </a:lnTo>
                    <a:lnTo>
                      <a:pt x="4268" y="25611"/>
                    </a:lnTo>
                    <a:lnTo>
                      <a:pt x="4122" y="25611"/>
                    </a:lnTo>
                    <a:lnTo>
                      <a:pt x="4017" y="25674"/>
                    </a:lnTo>
                    <a:lnTo>
                      <a:pt x="4017" y="25820"/>
                    </a:lnTo>
                    <a:lnTo>
                      <a:pt x="4059" y="25967"/>
                    </a:lnTo>
                    <a:lnTo>
                      <a:pt x="4017" y="25988"/>
                    </a:lnTo>
                    <a:lnTo>
                      <a:pt x="3976" y="25904"/>
                    </a:lnTo>
                    <a:lnTo>
                      <a:pt x="3976" y="25757"/>
                    </a:lnTo>
                    <a:lnTo>
                      <a:pt x="3913" y="25674"/>
                    </a:lnTo>
                    <a:lnTo>
                      <a:pt x="3850" y="25716"/>
                    </a:lnTo>
                    <a:lnTo>
                      <a:pt x="3578" y="25904"/>
                    </a:lnTo>
                    <a:lnTo>
                      <a:pt x="3536" y="25988"/>
                    </a:lnTo>
                    <a:lnTo>
                      <a:pt x="3369" y="26071"/>
                    </a:lnTo>
                    <a:lnTo>
                      <a:pt x="3327" y="26134"/>
                    </a:lnTo>
                    <a:lnTo>
                      <a:pt x="3348" y="26218"/>
                    </a:lnTo>
                    <a:lnTo>
                      <a:pt x="3348" y="26301"/>
                    </a:lnTo>
                    <a:lnTo>
                      <a:pt x="3369" y="26322"/>
                    </a:lnTo>
                    <a:lnTo>
                      <a:pt x="3452" y="26281"/>
                    </a:lnTo>
                    <a:lnTo>
                      <a:pt x="3557" y="26218"/>
                    </a:lnTo>
                    <a:lnTo>
                      <a:pt x="3599" y="26113"/>
                    </a:lnTo>
                    <a:lnTo>
                      <a:pt x="3662" y="26134"/>
                    </a:lnTo>
                    <a:lnTo>
                      <a:pt x="3704" y="26197"/>
                    </a:lnTo>
                    <a:lnTo>
                      <a:pt x="3892" y="26218"/>
                    </a:lnTo>
                    <a:lnTo>
                      <a:pt x="3871" y="26239"/>
                    </a:lnTo>
                    <a:lnTo>
                      <a:pt x="3766" y="26218"/>
                    </a:lnTo>
                    <a:lnTo>
                      <a:pt x="3599" y="26218"/>
                    </a:lnTo>
                    <a:lnTo>
                      <a:pt x="3536" y="26281"/>
                    </a:lnTo>
                    <a:lnTo>
                      <a:pt x="3536" y="26322"/>
                    </a:lnTo>
                    <a:lnTo>
                      <a:pt x="3557" y="26385"/>
                    </a:lnTo>
                    <a:lnTo>
                      <a:pt x="3473" y="26406"/>
                    </a:lnTo>
                    <a:lnTo>
                      <a:pt x="3432" y="26385"/>
                    </a:lnTo>
                    <a:lnTo>
                      <a:pt x="3264" y="26427"/>
                    </a:lnTo>
                    <a:lnTo>
                      <a:pt x="3264" y="26490"/>
                    </a:lnTo>
                    <a:lnTo>
                      <a:pt x="3390" y="26490"/>
                    </a:lnTo>
                    <a:lnTo>
                      <a:pt x="3473" y="26532"/>
                    </a:lnTo>
                    <a:lnTo>
                      <a:pt x="3578" y="26532"/>
                    </a:lnTo>
                    <a:lnTo>
                      <a:pt x="3515" y="26594"/>
                    </a:lnTo>
                    <a:lnTo>
                      <a:pt x="3390" y="26594"/>
                    </a:lnTo>
                    <a:lnTo>
                      <a:pt x="3327" y="26532"/>
                    </a:lnTo>
                    <a:lnTo>
                      <a:pt x="3222" y="26553"/>
                    </a:lnTo>
                    <a:lnTo>
                      <a:pt x="3180" y="26657"/>
                    </a:lnTo>
                    <a:lnTo>
                      <a:pt x="3243" y="26720"/>
                    </a:lnTo>
                    <a:lnTo>
                      <a:pt x="3327" y="26720"/>
                    </a:lnTo>
                    <a:lnTo>
                      <a:pt x="3452" y="26699"/>
                    </a:lnTo>
                    <a:lnTo>
                      <a:pt x="3536" y="26741"/>
                    </a:lnTo>
                    <a:lnTo>
                      <a:pt x="3683" y="26741"/>
                    </a:lnTo>
                    <a:lnTo>
                      <a:pt x="3662" y="26804"/>
                    </a:lnTo>
                    <a:lnTo>
                      <a:pt x="3557" y="26825"/>
                    </a:lnTo>
                    <a:lnTo>
                      <a:pt x="3452" y="26804"/>
                    </a:lnTo>
                    <a:lnTo>
                      <a:pt x="3432" y="26825"/>
                    </a:lnTo>
                    <a:lnTo>
                      <a:pt x="3452" y="26845"/>
                    </a:lnTo>
                    <a:lnTo>
                      <a:pt x="3662" y="26845"/>
                    </a:lnTo>
                    <a:lnTo>
                      <a:pt x="3662" y="26908"/>
                    </a:lnTo>
                    <a:lnTo>
                      <a:pt x="3536" y="26929"/>
                    </a:lnTo>
                    <a:lnTo>
                      <a:pt x="3390" y="26908"/>
                    </a:lnTo>
                    <a:lnTo>
                      <a:pt x="3327" y="26845"/>
                    </a:lnTo>
                    <a:lnTo>
                      <a:pt x="3264" y="26908"/>
                    </a:lnTo>
                    <a:lnTo>
                      <a:pt x="3327" y="27013"/>
                    </a:lnTo>
                    <a:lnTo>
                      <a:pt x="3452" y="27076"/>
                    </a:lnTo>
                    <a:lnTo>
                      <a:pt x="3473" y="27013"/>
                    </a:lnTo>
                    <a:lnTo>
                      <a:pt x="3557" y="27013"/>
                    </a:lnTo>
                    <a:lnTo>
                      <a:pt x="3641" y="27055"/>
                    </a:lnTo>
                    <a:lnTo>
                      <a:pt x="3787" y="27034"/>
                    </a:lnTo>
                    <a:lnTo>
                      <a:pt x="3850" y="27076"/>
                    </a:lnTo>
                    <a:lnTo>
                      <a:pt x="3766" y="27117"/>
                    </a:lnTo>
                    <a:lnTo>
                      <a:pt x="3766" y="27159"/>
                    </a:lnTo>
                    <a:lnTo>
                      <a:pt x="3871" y="27159"/>
                    </a:lnTo>
                    <a:lnTo>
                      <a:pt x="3892" y="27243"/>
                    </a:lnTo>
                    <a:lnTo>
                      <a:pt x="4026" y="27276"/>
                    </a:lnTo>
                    <a:lnTo>
                      <a:pt x="3976" y="27285"/>
                    </a:lnTo>
                    <a:lnTo>
                      <a:pt x="3871" y="27285"/>
                    </a:lnTo>
                    <a:lnTo>
                      <a:pt x="3787" y="27369"/>
                    </a:lnTo>
                    <a:lnTo>
                      <a:pt x="3787" y="27431"/>
                    </a:lnTo>
                    <a:lnTo>
                      <a:pt x="3871" y="27473"/>
                    </a:lnTo>
                    <a:lnTo>
                      <a:pt x="3913" y="27431"/>
                    </a:lnTo>
                    <a:lnTo>
                      <a:pt x="3976" y="27389"/>
                    </a:lnTo>
                    <a:lnTo>
                      <a:pt x="3996" y="27452"/>
                    </a:lnTo>
                    <a:lnTo>
                      <a:pt x="4017" y="27452"/>
                    </a:lnTo>
                    <a:lnTo>
                      <a:pt x="4080" y="27369"/>
                    </a:lnTo>
                    <a:lnTo>
                      <a:pt x="4185" y="27306"/>
                    </a:lnTo>
                    <a:lnTo>
                      <a:pt x="4185" y="27369"/>
                    </a:lnTo>
                    <a:lnTo>
                      <a:pt x="4164" y="27410"/>
                    </a:lnTo>
                    <a:lnTo>
                      <a:pt x="4164" y="27473"/>
                    </a:lnTo>
                    <a:lnTo>
                      <a:pt x="4206" y="27494"/>
                    </a:lnTo>
                    <a:lnTo>
                      <a:pt x="4289" y="27557"/>
                    </a:lnTo>
                    <a:lnTo>
                      <a:pt x="4373" y="27557"/>
                    </a:lnTo>
                    <a:lnTo>
                      <a:pt x="4499" y="27369"/>
                    </a:lnTo>
                    <a:lnTo>
                      <a:pt x="4520" y="27159"/>
                    </a:lnTo>
                    <a:lnTo>
                      <a:pt x="4582" y="27055"/>
                    </a:lnTo>
                    <a:lnTo>
                      <a:pt x="4645" y="27034"/>
                    </a:lnTo>
                    <a:lnTo>
                      <a:pt x="4645" y="27097"/>
                    </a:lnTo>
                    <a:lnTo>
                      <a:pt x="4603" y="27159"/>
                    </a:lnTo>
                    <a:lnTo>
                      <a:pt x="4603" y="27306"/>
                    </a:lnTo>
                    <a:lnTo>
                      <a:pt x="4499" y="27473"/>
                    </a:lnTo>
                    <a:lnTo>
                      <a:pt x="4415" y="27557"/>
                    </a:lnTo>
                    <a:lnTo>
                      <a:pt x="4436" y="27599"/>
                    </a:lnTo>
                    <a:lnTo>
                      <a:pt x="4582" y="27599"/>
                    </a:lnTo>
                    <a:lnTo>
                      <a:pt x="4687" y="27578"/>
                    </a:lnTo>
                    <a:lnTo>
                      <a:pt x="4708" y="27599"/>
                    </a:lnTo>
                    <a:lnTo>
                      <a:pt x="4624" y="27682"/>
                    </a:lnTo>
                    <a:lnTo>
                      <a:pt x="4582" y="27808"/>
                    </a:lnTo>
                    <a:lnTo>
                      <a:pt x="4415" y="27913"/>
                    </a:lnTo>
                    <a:lnTo>
                      <a:pt x="4415" y="27975"/>
                    </a:lnTo>
                    <a:lnTo>
                      <a:pt x="4499" y="28122"/>
                    </a:lnTo>
                    <a:lnTo>
                      <a:pt x="4624" y="28185"/>
                    </a:lnTo>
                    <a:lnTo>
                      <a:pt x="4708" y="28122"/>
                    </a:lnTo>
                    <a:lnTo>
                      <a:pt x="4792" y="28122"/>
                    </a:lnTo>
                    <a:lnTo>
                      <a:pt x="4812" y="28226"/>
                    </a:lnTo>
                    <a:lnTo>
                      <a:pt x="4875" y="28331"/>
                    </a:lnTo>
                    <a:lnTo>
                      <a:pt x="4875" y="28415"/>
                    </a:lnTo>
                    <a:lnTo>
                      <a:pt x="4812" y="28415"/>
                    </a:lnTo>
                    <a:lnTo>
                      <a:pt x="4771" y="28310"/>
                    </a:lnTo>
                    <a:lnTo>
                      <a:pt x="4708" y="28310"/>
                    </a:lnTo>
                    <a:lnTo>
                      <a:pt x="4708" y="28415"/>
                    </a:lnTo>
                    <a:lnTo>
                      <a:pt x="4812" y="28561"/>
                    </a:lnTo>
                    <a:lnTo>
                      <a:pt x="4938" y="28498"/>
                    </a:lnTo>
                    <a:lnTo>
                      <a:pt x="5085" y="28436"/>
                    </a:lnTo>
                    <a:lnTo>
                      <a:pt x="5147" y="28352"/>
                    </a:lnTo>
                    <a:lnTo>
                      <a:pt x="5147" y="28352"/>
                    </a:lnTo>
                    <a:lnTo>
                      <a:pt x="5126" y="28519"/>
                    </a:lnTo>
                    <a:lnTo>
                      <a:pt x="5022" y="28750"/>
                    </a:lnTo>
                    <a:lnTo>
                      <a:pt x="5043" y="28938"/>
                    </a:lnTo>
                    <a:lnTo>
                      <a:pt x="5126" y="28959"/>
                    </a:lnTo>
                    <a:lnTo>
                      <a:pt x="20087" y="30444"/>
                    </a:lnTo>
                    <a:lnTo>
                      <a:pt x="20212" y="30507"/>
                    </a:lnTo>
                    <a:lnTo>
                      <a:pt x="20359" y="30507"/>
                    </a:lnTo>
                    <a:lnTo>
                      <a:pt x="20484" y="30612"/>
                    </a:lnTo>
                    <a:lnTo>
                      <a:pt x="20484" y="30674"/>
                    </a:lnTo>
                    <a:lnTo>
                      <a:pt x="20568" y="30737"/>
                    </a:lnTo>
                    <a:lnTo>
                      <a:pt x="20589" y="30779"/>
                    </a:lnTo>
                    <a:lnTo>
                      <a:pt x="20694" y="30821"/>
                    </a:lnTo>
                    <a:lnTo>
                      <a:pt x="20714" y="30842"/>
                    </a:lnTo>
                    <a:lnTo>
                      <a:pt x="20840" y="30884"/>
                    </a:lnTo>
                    <a:lnTo>
                      <a:pt x="20903" y="30946"/>
                    </a:lnTo>
                    <a:lnTo>
                      <a:pt x="20945" y="30946"/>
                    </a:lnTo>
                    <a:lnTo>
                      <a:pt x="21049" y="30926"/>
                    </a:lnTo>
                    <a:lnTo>
                      <a:pt x="21133" y="30946"/>
                    </a:lnTo>
                    <a:lnTo>
                      <a:pt x="21238" y="30946"/>
                    </a:lnTo>
                    <a:lnTo>
                      <a:pt x="21363" y="31051"/>
                    </a:lnTo>
                    <a:lnTo>
                      <a:pt x="21447" y="31051"/>
                    </a:lnTo>
                    <a:lnTo>
                      <a:pt x="21510" y="31198"/>
                    </a:lnTo>
                    <a:lnTo>
                      <a:pt x="21719" y="31239"/>
                    </a:lnTo>
                    <a:lnTo>
                      <a:pt x="21823" y="31260"/>
                    </a:lnTo>
                    <a:lnTo>
                      <a:pt x="21886" y="31344"/>
                    </a:lnTo>
                    <a:lnTo>
                      <a:pt x="21970" y="31407"/>
                    </a:lnTo>
                    <a:lnTo>
                      <a:pt x="22158" y="31407"/>
                    </a:lnTo>
                    <a:lnTo>
                      <a:pt x="22263" y="31344"/>
                    </a:lnTo>
                    <a:lnTo>
                      <a:pt x="22305" y="31407"/>
                    </a:lnTo>
                    <a:lnTo>
                      <a:pt x="22367" y="31511"/>
                    </a:lnTo>
                    <a:lnTo>
                      <a:pt x="22618" y="31532"/>
                    </a:lnTo>
                    <a:lnTo>
                      <a:pt x="22681" y="31574"/>
                    </a:lnTo>
                    <a:lnTo>
                      <a:pt x="22807" y="31616"/>
                    </a:lnTo>
                    <a:lnTo>
                      <a:pt x="22890" y="31658"/>
                    </a:lnTo>
                    <a:lnTo>
                      <a:pt x="25192" y="32725"/>
                    </a:lnTo>
                    <a:lnTo>
                      <a:pt x="25339" y="32913"/>
                    </a:lnTo>
                    <a:lnTo>
                      <a:pt x="25694" y="33206"/>
                    </a:lnTo>
                    <a:lnTo>
                      <a:pt x="26050" y="34985"/>
                    </a:lnTo>
                    <a:lnTo>
                      <a:pt x="26008" y="35738"/>
                    </a:lnTo>
                    <a:lnTo>
                      <a:pt x="25945" y="35864"/>
                    </a:lnTo>
                    <a:lnTo>
                      <a:pt x="25903" y="36010"/>
                    </a:lnTo>
                    <a:lnTo>
                      <a:pt x="25820" y="36136"/>
                    </a:lnTo>
                    <a:lnTo>
                      <a:pt x="25611" y="36240"/>
                    </a:lnTo>
                    <a:lnTo>
                      <a:pt x="25506" y="36366"/>
                    </a:lnTo>
                    <a:lnTo>
                      <a:pt x="25611" y="36554"/>
                    </a:lnTo>
                    <a:lnTo>
                      <a:pt x="27598" y="36031"/>
                    </a:lnTo>
                    <a:lnTo>
                      <a:pt x="27849" y="35947"/>
                    </a:lnTo>
                    <a:lnTo>
                      <a:pt x="27912" y="35654"/>
                    </a:lnTo>
                    <a:lnTo>
                      <a:pt x="28979" y="35340"/>
                    </a:lnTo>
                    <a:lnTo>
                      <a:pt x="29461" y="34985"/>
                    </a:lnTo>
                    <a:lnTo>
                      <a:pt x="29565" y="34901"/>
                    </a:lnTo>
                    <a:lnTo>
                      <a:pt x="29712" y="34880"/>
                    </a:lnTo>
                    <a:lnTo>
                      <a:pt x="29984" y="34650"/>
                    </a:lnTo>
                    <a:lnTo>
                      <a:pt x="30088" y="34545"/>
                    </a:lnTo>
                    <a:lnTo>
                      <a:pt x="30214" y="34483"/>
                    </a:lnTo>
                    <a:lnTo>
                      <a:pt x="30318" y="34378"/>
                    </a:lnTo>
                    <a:lnTo>
                      <a:pt x="30528" y="34357"/>
                    </a:lnTo>
                    <a:lnTo>
                      <a:pt x="32202" y="34378"/>
                    </a:lnTo>
                    <a:lnTo>
                      <a:pt x="32327" y="34252"/>
                    </a:lnTo>
                    <a:lnTo>
                      <a:pt x="32390" y="34252"/>
                    </a:lnTo>
                    <a:lnTo>
                      <a:pt x="32432" y="34190"/>
                    </a:lnTo>
                    <a:lnTo>
                      <a:pt x="32515" y="34190"/>
                    </a:lnTo>
                    <a:lnTo>
                      <a:pt x="32620" y="34231"/>
                    </a:lnTo>
                    <a:lnTo>
                      <a:pt x="32704" y="34169"/>
                    </a:lnTo>
                    <a:lnTo>
                      <a:pt x="32725" y="34085"/>
                    </a:lnTo>
                    <a:lnTo>
                      <a:pt x="32913" y="33876"/>
                    </a:lnTo>
                    <a:lnTo>
                      <a:pt x="32976" y="33855"/>
                    </a:lnTo>
                    <a:lnTo>
                      <a:pt x="33143" y="33667"/>
                    </a:lnTo>
                    <a:lnTo>
                      <a:pt x="33185" y="33541"/>
                    </a:lnTo>
                    <a:lnTo>
                      <a:pt x="33227" y="33415"/>
                    </a:lnTo>
                    <a:lnTo>
                      <a:pt x="33373" y="33332"/>
                    </a:lnTo>
                    <a:lnTo>
                      <a:pt x="33373" y="33227"/>
                    </a:lnTo>
                    <a:lnTo>
                      <a:pt x="33478" y="33102"/>
                    </a:lnTo>
                    <a:lnTo>
                      <a:pt x="33687" y="32871"/>
                    </a:lnTo>
                    <a:lnTo>
                      <a:pt x="33750" y="32767"/>
                    </a:lnTo>
                    <a:lnTo>
                      <a:pt x="33854" y="32662"/>
                    </a:lnTo>
                    <a:lnTo>
                      <a:pt x="33875" y="32662"/>
                    </a:lnTo>
                    <a:lnTo>
                      <a:pt x="33959" y="32704"/>
                    </a:lnTo>
                    <a:lnTo>
                      <a:pt x="34022" y="32788"/>
                    </a:lnTo>
                    <a:lnTo>
                      <a:pt x="34168" y="32767"/>
                    </a:lnTo>
                    <a:lnTo>
                      <a:pt x="34315" y="32809"/>
                    </a:lnTo>
                    <a:lnTo>
                      <a:pt x="34378" y="32767"/>
                    </a:lnTo>
                    <a:lnTo>
                      <a:pt x="34608" y="32976"/>
                    </a:lnTo>
                    <a:lnTo>
                      <a:pt x="34608" y="33143"/>
                    </a:lnTo>
                    <a:lnTo>
                      <a:pt x="34482" y="33876"/>
                    </a:lnTo>
                    <a:lnTo>
                      <a:pt x="34440" y="33959"/>
                    </a:lnTo>
                    <a:lnTo>
                      <a:pt x="34503" y="33959"/>
                    </a:lnTo>
                    <a:lnTo>
                      <a:pt x="34524" y="34043"/>
                    </a:lnTo>
                    <a:lnTo>
                      <a:pt x="34587" y="34085"/>
                    </a:lnTo>
                    <a:lnTo>
                      <a:pt x="34587" y="34190"/>
                    </a:lnTo>
                    <a:lnTo>
                      <a:pt x="34587" y="34252"/>
                    </a:lnTo>
                    <a:lnTo>
                      <a:pt x="34587" y="34294"/>
                    </a:lnTo>
                    <a:lnTo>
                      <a:pt x="34545" y="34357"/>
                    </a:lnTo>
                    <a:lnTo>
                      <a:pt x="34587" y="34378"/>
                    </a:lnTo>
                    <a:lnTo>
                      <a:pt x="34733" y="34399"/>
                    </a:lnTo>
                    <a:lnTo>
                      <a:pt x="34859" y="34378"/>
                    </a:lnTo>
                    <a:lnTo>
                      <a:pt x="34901" y="34462"/>
                    </a:lnTo>
                    <a:lnTo>
                      <a:pt x="34963" y="34483"/>
                    </a:lnTo>
                    <a:lnTo>
                      <a:pt x="35026" y="34399"/>
                    </a:lnTo>
                    <a:lnTo>
                      <a:pt x="35110" y="34462"/>
                    </a:lnTo>
                    <a:lnTo>
                      <a:pt x="35235" y="34441"/>
                    </a:lnTo>
                    <a:lnTo>
                      <a:pt x="35277" y="34336"/>
                    </a:lnTo>
                    <a:lnTo>
                      <a:pt x="35382" y="34231"/>
                    </a:lnTo>
                    <a:lnTo>
                      <a:pt x="35382" y="34231"/>
                    </a:lnTo>
                    <a:lnTo>
                      <a:pt x="35319" y="34336"/>
                    </a:lnTo>
                    <a:lnTo>
                      <a:pt x="35340" y="34336"/>
                    </a:lnTo>
                    <a:lnTo>
                      <a:pt x="35319" y="34378"/>
                    </a:lnTo>
                    <a:lnTo>
                      <a:pt x="35361" y="34399"/>
                    </a:lnTo>
                    <a:lnTo>
                      <a:pt x="35633" y="34336"/>
                    </a:lnTo>
                    <a:lnTo>
                      <a:pt x="35675" y="34252"/>
                    </a:lnTo>
                    <a:lnTo>
                      <a:pt x="35842" y="34252"/>
                    </a:lnTo>
                    <a:lnTo>
                      <a:pt x="35968" y="34127"/>
                    </a:lnTo>
                    <a:lnTo>
                      <a:pt x="36072" y="34085"/>
                    </a:lnTo>
                    <a:lnTo>
                      <a:pt x="36198" y="33918"/>
                    </a:lnTo>
                    <a:lnTo>
                      <a:pt x="36198" y="33980"/>
                    </a:lnTo>
                    <a:lnTo>
                      <a:pt x="36282" y="33939"/>
                    </a:lnTo>
                    <a:lnTo>
                      <a:pt x="36282" y="33980"/>
                    </a:lnTo>
                    <a:lnTo>
                      <a:pt x="36156" y="34127"/>
                    </a:lnTo>
                    <a:lnTo>
                      <a:pt x="36051" y="34148"/>
                    </a:lnTo>
                    <a:lnTo>
                      <a:pt x="35947" y="34294"/>
                    </a:lnTo>
                    <a:lnTo>
                      <a:pt x="36072" y="34336"/>
                    </a:lnTo>
                    <a:lnTo>
                      <a:pt x="36156" y="34231"/>
                    </a:lnTo>
                    <a:lnTo>
                      <a:pt x="36261" y="34231"/>
                    </a:lnTo>
                    <a:lnTo>
                      <a:pt x="36323" y="34273"/>
                    </a:lnTo>
                    <a:lnTo>
                      <a:pt x="36575" y="34294"/>
                    </a:lnTo>
                    <a:lnTo>
                      <a:pt x="36742" y="34294"/>
                    </a:lnTo>
                    <a:lnTo>
                      <a:pt x="36616" y="34357"/>
                    </a:lnTo>
                    <a:lnTo>
                      <a:pt x="36470" y="34378"/>
                    </a:lnTo>
                    <a:lnTo>
                      <a:pt x="36365" y="34399"/>
                    </a:lnTo>
                    <a:lnTo>
                      <a:pt x="36323" y="34483"/>
                    </a:lnTo>
                    <a:lnTo>
                      <a:pt x="36323" y="34545"/>
                    </a:lnTo>
                    <a:lnTo>
                      <a:pt x="36261" y="34483"/>
                    </a:lnTo>
                    <a:lnTo>
                      <a:pt x="36219" y="34378"/>
                    </a:lnTo>
                    <a:lnTo>
                      <a:pt x="36156" y="34357"/>
                    </a:lnTo>
                    <a:lnTo>
                      <a:pt x="35968" y="34399"/>
                    </a:lnTo>
                    <a:lnTo>
                      <a:pt x="35779" y="34545"/>
                    </a:lnTo>
                    <a:lnTo>
                      <a:pt x="35549" y="34587"/>
                    </a:lnTo>
                    <a:lnTo>
                      <a:pt x="35340" y="34713"/>
                    </a:lnTo>
                    <a:lnTo>
                      <a:pt x="35319" y="34817"/>
                    </a:lnTo>
                    <a:lnTo>
                      <a:pt x="35173" y="34922"/>
                    </a:lnTo>
                    <a:lnTo>
                      <a:pt x="35110" y="35110"/>
                    </a:lnTo>
                    <a:lnTo>
                      <a:pt x="35110" y="35236"/>
                    </a:lnTo>
                    <a:lnTo>
                      <a:pt x="35131" y="35340"/>
                    </a:lnTo>
                    <a:lnTo>
                      <a:pt x="35152" y="35445"/>
                    </a:lnTo>
                    <a:lnTo>
                      <a:pt x="35215" y="35424"/>
                    </a:lnTo>
                    <a:lnTo>
                      <a:pt x="35256" y="35445"/>
                    </a:lnTo>
                    <a:lnTo>
                      <a:pt x="35256" y="35592"/>
                    </a:lnTo>
                    <a:lnTo>
                      <a:pt x="35361" y="35654"/>
                    </a:lnTo>
                    <a:lnTo>
                      <a:pt x="35403" y="35612"/>
                    </a:lnTo>
                    <a:lnTo>
                      <a:pt x="35466" y="35654"/>
                    </a:lnTo>
                    <a:lnTo>
                      <a:pt x="35507" y="35612"/>
                    </a:lnTo>
                    <a:lnTo>
                      <a:pt x="35507" y="35508"/>
                    </a:lnTo>
                    <a:lnTo>
                      <a:pt x="35570" y="35487"/>
                    </a:lnTo>
                    <a:lnTo>
                      <a:pt x="35654" y="35487"/>
                    </a:lnTo>
                    <a:lnTo>
                      <a:pt x="35779" y="35382"/>
                    </a:lnTo>
                    <a:lnTo>
                      <a:pt x="35884" y="35340"/>
                    </a:lnTo>
                    <a:lnTo>
                      <a:pt x="36031" y="35131"/>
                    </a:lnTo>
                    <a:lnTo>
                      <a:pt x="36219" y="35006"/>
                    </a:lnTo>
                    <a:lnTo>
                      <a:pt x="36177" y="34964"/>
                    </a:lnTo>
                    <a:lnTo>
                      <a:pt x="36240" y="34817"/>
                    </a:lnTo>
                    <a:lnTo>
                      <a:pt x="36323" y="34817"/>
                    </a:lnTo>
                    <a:lnTo>
                      <a:pt x="36386" y="34755"/>
                    </a:lnTo>
                    <a:lnTo>
                      <a:pt x="36428" y="34755"/>
                    </a:lnTo>
                    <a:lnTo>
                      <a:pt x="36491" y="34880"/>
                    </a:lnTo>
                    <a:lnTo>
                      <a:pt x="36637" y="34901"/>
                    </a:lnTo>
                    <a:lnTo>
                      <a:pt x="36637" y="34859"/>
                    </a:lnTo>
                    <a:lnTo>
                      <a:pt x="36721" y="34859"/>
                    </a:lnTo>
                    <a:lnTo>
                      <a:pt x="36909" y="34755"/>
                    </a:lnTo>
                    <a:lnTo>
                      <a:pt x="37077" y="34692"/>
                    </a:lnTo>
                    <a:lnTo>
                      <a:pt x="37286" y="34650"/>
                    </a:lnTo>
                    <a:lnTo>
                      <a:pt x="37391" y="34650"/>
                    </a:lnTo>
                    <a:lnTo>
                      <a:pt x="37663" y="34483"/>
                    </a:lnTo>
                    <a:lnTo>
                      <a:pt x="37809" y="34441"/>
                    </a:lnTo>
                    <a:lnTo>
                      <a:pt x="37914" y="34441"/>
                    </a:lnTo>
                    <a:lnTo>
                      <a:pt x="37997" y="34462"/>
                    </a:lnTo>
                    <a:lnTo>
                      <a:pt x="38081" y="34399"/>
                    </a:lnTo>
                    <a:lnTo>
                      <a:pt x="38018" y="34357"/>
                    </a:lnTo>
                    <a:lnTo>
                      <a:pt x="37935" y="34357"/>
                    </a:lnTo>
                    <a:lnTo>
                      <a:pt x="37830" y="34294"/>
                    </a:lnTo>
                    <a:lnTo>
                      <a:pt x="37872" y="34294"/>
                    </a:lnTo>
                    <a:lnTo>
                      <a:pt x="37956" y="34273"/>
                    </a:lnTo>
                    <a:lnTo>
                      <a:pt x="37956" y="34231"/>
                    </a:lnTo>
                    <a:lnTo>
                      <a:pt x="37663" y="34169"/>
                    </a:lnTo>
                    <a:lnTo>
                      <a:pt x="37537" y="34148"/>
                    </a:lnTo>
                    <a:lnTo>
                      <a:pt x="37558" y="34085"/>
                    </a:lnTo>
                    <a:lnTo>
                      <a:pt x="37537" y="33980"/>
                    </a:lnTo>
                    <a:lnTo>
                      <a:pt x="37370" y="34085"/>
                    </a:lnTo>
                    <a:lnTo>
                      <a:pt x="37349" y="34148"/>
                    </a:lnTo>
                    <a:lnTo>
                      <a:pt x="37160" y="34106"/>
                    </a:lnTo>
                    <a:lnTo>
                      <a:pt x="37139" y="34064"/>
                    </a:lnTo>
                    <a:lnTo>
                      <a:pt x="36993" y="34022"/>
                    </a:lnTo>
                    <a:lnTo>
                      <a:pt x="36930" y="34043"/>
                    </a:lnTo>
                    <a:lnTo>
                      <a:pt x="36826" y="33980"/>
                    </a:lnTo>
                    <a:lnTo>
                      <a:pt x="36637" y="33980"/>
                    </a:lnTo>
                    <a:lnTo>
                      <a:pt x="36491" y="33876"/>
                    </a:lnTo>
                    <a:lnTo>
                      <a:pt x="36616" y="33834"/>
                    </a:lnTo>
                    <a:lnTo>
                      <a:pt x="36637" y="33750"/>
                    </a:lnTo>
                    <a:lnTo>
                      <a:pt x="36491" y="33750"/>
                    </a:lnTo>
                    <a:lnTo>
                      <a:pt x="36428" y="33708"/>
                    </a:lnTo>
                    <a:lnTo>
                      <a:pt x="36323" y="33708"/>
                    </a:lnTo>
                    <a:lnTo>
                      <a:pt x="36282" y="33541"/>
                    </a:lnTo>
                    <a:lnTo>
                      <a:pt x="36219" y="33499"/>
                    </a:lnTo>
                    <a:lnTo>
                      <a:pt x="36219" y="33332"/>
                    </a:lnTo>
                    <a:lnTo>
                      <a:pt x="36261" y="33227"/>
                    </a:lnTo>
                    <a:lnTo>
                      <a:pt x="36177" y="33143"/>
                    </a:lnTo>
                    <a:lnTo>
                      <a:pt x="36261" y="33039"/>
                    </a:lnTo>
                    <a:lnTo>
                      <a:pt x="36261" y="32997"/>
                    </a:lnTo>
                    <a:lnTo>
                      <a:pt x="36051" y="32997"/>
                    </a:lnTo>
                    <a:lnTo>
                      <a:pt x="36114" y="32913"/>
                    </a:lnTo>
                    <a:lnTo>
                      <a:pt x="36198" y="32913"/>
                    </a:lnTo>
                    <a:lnTo>
                      <a:pt x="36365" y="32620"/>
                    </a:lnTo>
                    <a:lnTo>
                      <a:pt x="36470" y="32558"/>
                    </a:lnTo>
                    <a:lnTo>
                      <a:pt x="36428" y="32474"/>
                    </a:lnTo>
                    <a:lnTo>
                      <a:pt x="36365" y="32474"/>
                    </a:lnTo>
                    <a:lnTo>
                      <a:pt x="36323" y="32411"/>
                    </a:lnTo>
                    <a:lnTo>
                      <a:pt x="36219" y="32411"/>
                    </a:lnTo>
                    <a:lnTo>
                      <a:pt x="36114" y="32495"/>
                    </a:lnTo>
                    <a:lnTo>
                      <a:pt x="35989" y="32558"/>
                    </a:lnTo>
                    <a:lnTo>
                      <a:pt x="35947" y="32474"/>
                    </a:lnTo>
                    <a:lnTo>
                      <a:pt x="35905" y="32369"/>
                    </a:lnTo>
                    <a:lnTo>
                      <a:pt x="35675" y="32307"/>
                    </a:lnTo>
                    <a:lnTo>
                      <a:pt x="35528" y="32286"/>
                    </a:lnTo>
                    <a:lnTo>
                      <a:pt x="35361" y="32307"/>
                    </a:lnTo>
                    <a:lnTo>
                      <a:pt x="35528" y="32244"/>
                    </a:lnTo>
                    <a:lnTo>
                      <a:pt x="35654" y="32265"/>
                    </a:lnTo>
                    <a:lnTo>
                      <a:pt x="35779" y="32244"/>
                    </a:lnTo>
                    <a:lnTo>
                      <a:pt x="35863" y="32181"/>
                    </a:lnTo>
                    <a:lnTo>
                      <a:pt x="35989" y="32244"/>
                    </a:lnTo>
                    <a:lnTo>
                      <a:pt x="36093" y="32307"/>
                    </a:lnTo>
                    <a:lnTo>
                      <a:pt x="36219" y="32307"/>
                    </a:lnTo>
                    <a:lnTo>
                      <a:pt x="36386" y="32202"/>
                    </a:lnTo>
                    <a:lnTo>
                      <a:pt x="36470" y="32202"/>
                    </a:lnTo>
                    <a:lnTo>
                      <a:pt x="36575" y="32097"/>
                    </a:lnTo>
                    <a:lnTo>
                      <a:pt x="36700" y="32076"/>
                    </a:lnTo>
                    <a:lnTo>
                      <a:pt x="36784" y="31867"/>
                    </a:lnTo>
                    <a:lnTo>
                      <a:pt x="36721" y="31825"/>
                    </a:lnTo>
                    <a:lnTo>
                      <a:pt x="36805" y="31783"/>
                    </a:lnTo>
                    <a:lnTo>
                      <a:pt x="36742" y="31721"/>
                    </a:lnTo>
                    <a:lnTo>
                      <a:pt x="36616" y="31658"/>
                    </a:lnTo>
                    <a:lnTo>
                      <a:pt x="36533" y="31658"/>
                    </a:lnTo>
                    <a:lnTo>
                      <a:pt x="36575" y="31637"/>
                    </a:lnTo>
                    <a:lnTo>
                      <a:pt x="36575" y="31616"/>
                    </a:lnTo>
                    <a:lnTo>
                      <a:pt x="36742" y="31637"/>
                    </a:lnTo>
                    <a:lnTo>
                      <a:pt x="36742" y="31574"/>
                    </a:lnTo>
                    <a:lnTo>
                      <a:pt x="36512" y="31449"/>
                    </a:lnTo>
                    <a:lnTo>
                      <a:pt x="36303" y="31365"/>
                    </a:lnTo>
                    <a:lnTo>
                      <a:pt x="35905" y="31365"/>
                    </a:lnTo>
                    <a:lnTo>
                      <a:pt x="35800" y="31428"/>
                    </a:lnTo>
                    <a:lnTo>
                      <a:pt x="35675" y="31428"/>
                    </a:lnTo>
                    <a:lnTo>
                      <a:pt x="35319" y="31553"/>
                    </a:lnTo>
                    <a:lnTo>
                      <a:pt x="35026" y="31616"/>
                    </a:lnTo>
                    <a:lnTo>
                      <a:pt x="34859" y="31679"/>
                    </a:lnTo>
                    <a:lnTo>
                      <a:pt x="34712" y="31721"/>
                    </a:lnTo>
                    <a:lnTo>
                      <a:pt x="34440" y="31867"/>
                    </a:lnTo>
                    <a:lnTo>
                      <a:pt x="34064" y="32139"/>
                    </a:lnTo>
                    <a:lnTo>
                      <a:pt x="33771" y="32390"/>
                    </a:lnTo>
                    <a:lnTo>
                      <a:pt x="33666" y="32453"/>
                    </a:lnTo>
                    <a:lnTo>
                      <a:pt x="33541" y="32579"/>
                    </a:lnTo>
                    <a:lnTo>
                      <a:pt x="33373" y="32767"/>
                    </a:lnTo>
                    <a:lnTo>
                      <a:pt x="33185" y="32892"/>
                    </a:lnTo>
                    <a:lnTo>
                      <a:pt x="32934" y="33018"/>
                    </a:lnTo>
                    <a:lnTo>
                      <a:pt x="32641" y="33143"/>
                    </a:lnTo>
                    <a:lnTo>
                      <a:pt x="32515" y="33143"/>
                    </a:lnTo>
                    <a:lnTo>
                      <a:pt x="32704" y="33102"/>
                    </a:lnTo>
                    <a:lnTo>
                      <a:pt x="33018" y="32976"/>
                    </a:lnTo>
                    <a:lnTo>
                      <a:pt x="33038" y="32892"/>
                    </a:lnTo>
                    <a:lnTo>
                      <a:pt x="33290" y="32725"/>
                    </a:lnTo>
                    <a:lnTo>
                      <a:pt x="33373" y="32599"/>
                    </a:lnTo>
                    <a:lnTo>
                      <a:pt x="33436" y="32453"/>
                    </a:lnTo>
                    <a:lnTo>
                      <a:pt x="33541" y="32411"/>
                    </a:lnTo>
                    <a:lnTo>
                      <a:pt x="33666" y="32286"/>
                    </a:lnTo>
                    <a:lnTo>
                      <a:pt x="33813" y="32202"/>
                    </a:lnTo>
                    <a:lnTo>
                      <a:pt x="33875" y="31993"/>
                    </a:lnTo>
                    <a:lnTo>
                      <a:pt x="34106" y="31888"/>
                    </a:lnTo>
                    <a:lnTo>
                      <a:pt x="34231" y="31679"/>
                    </a:lnTo>
                    <a:lnTo>
                      <a:pt x="34294" y="31658"/>
                    </a:lnTo>
                    <a:lnTo>
                      <a:pt x="34315" y="31595"/>
                    </a:lnTo>
                    <a:lnTo>
                      <a:pt x="34440" y="31532"/>
                    </a:lnTo>
                    <a:lnTo>
                      <a:pt x="34545" y="31491"/>
                    </a:lnTo>
                    <a:lnTo>
                      <a:pt x="34608" y="31386"/>
                    </a:lnTo>
                    <a:lnTo>
                      <a:pt x="34712" y="31344"/>
                    </a:lnTo>
                    <a:lnTo>
                      <a:pt x="34754" y="31386"/>
                    </a:lnTo>
                    <a:lnTo>
                      <a:pt x="34838" y="31365"/>
                    </a:lnTo>
                    <a:lnTo>
                      <a:pt x="34922" y="31239"/>
                    </a:lnTo>
                    <a:lnTo>
                      <a:pt x="35131" y="31239"/>
                    </a:lnTo>
                    <a:lnTo>
                      <a:pt x="35235" y="31177"/>
                    </a:lnTo>
                    <a:lnTo>
                      <a:pt x="35424" y="31177"/>
                    </a:lnTo>
                    <a:lnTo>
                      <a:pt x="35487" y="31072"/>
                    </a:lnTo>
                    <a:lnTo>
                      <a:pt x="35528" y="30946"/>
                    </a:lnTo>
                    <a:lnTo>
                      <a:pt x="35570" y="30905"/>
                    </a:lnTo>
                    <a:lnTo>
                      <a:pt x="35570" y="30821"/>
                    </a:lnTo>
                    <a:lnTo>
                      <a:pt x="35696" y="30758"/>
                    </a:lnTo>
                    <a:lnTo>
                      <a:pt x="35905" y="30591"/>
                    </a:lnTo>
                    <a:lnTo>
                      <a:pt x="36010" y="30549"/>
                    </a:lnTo>
                    <a:lnTo>
                      <a:pt x="36072" y="30507"/>
                    </a:lnTo>
                    <a:lnTo>
                      <a:pt x="36010" y="30444"/>
                    </a:lnTo>
                    <a:lnTo>
                      <a:pt x="36072" y="30382"/>
                    </a:lnTo>
                    <a:lnTo>
                      <a:pt x="36156" y="30319"/>
                    </a:lnTo>
                    <a:lnTo>
                      <a:pt x="36261" y="30423"/>
                    </a:lnTo>
                    <a:lnTo>
                      <a:pt x="36386" y="30486"/>
                    </a:lnTo>
                    <a:lnTo>
                      <a:pt x="36616" y="30444"/>
                    </a:lnTo>
                    <a:lnTo>
                      <a:pt x="36805" y="30528"/>
                    </a:lnTo>
                    <a:lnTo>
                      <a:pt x="36888" y="30528"/>
                    </a:lnTo>
                    <a:lnTo>
                      <a:pt x="36951" y="30549"/>
                    </a:lnTo>
                    <a:lnTo>
                      <a:pt x="37098" y="30486"/>
                    </a:lnTo>
                    <a:lnTo>
                      <a:pt x="37160" y="30549"/>
                    </a:lnTo>
                    <a:lnTo>
                      <a:pt x="37265" y="30549"/>
                    </a:lnTo>
                    <a:lnTo>
                      <a:pt x="37349" y="30507"/>
                    </a:lnTo>
                    <a:lnTo>
                      <a:pt x="37474" y="30591"/>
                    </a:lnTo>
                    <a:lnTo>
                      <a:pt x="37663" y="30612"/>
                    </a:lnTo>
                    <a:lnTo>
                      <a:pt x="37746" y="30570"/>
                    </a:lnTo>
                    <a:lnTo>
                      <a:pt x="37788" y="30570"/>
                    </a:lnTo>
                    <a:lnTo>
                      <a:pt x="37893" y="30633"/>
                    </a:lnTo>
                    <a:lnTo>
                      <a:pt x="38039" y="30674"/>
                    </a:lnTo>
                    <a:lnTo>
                      <a:pt x="38081" y="30633"/>
                    </a:lnTo>
                    <a:lnTo>
                      <a:pt x="38248" y="30716"/>
                    </a:lnTo>
                    <a:lnTo>
                      <a:pt x="38311" y="30716"/>
                    </a:lnTo>
                    <a:lnTo>
                      <a:pt x="38416" y="30674"/>
                    </a:lnTo>
                    <a:lnTo>
                      <a:pt x="38500" y="30695"/>
                    </a:lnTo>
                    <a:lnTo>
                      <a:pt x="38479" y="30737"/>
                    </a:lnTo>
                    <a:lnTo>
                      <a:pt x="38583" y="30779"/>
                    </a:lnTo>
                    <a:lnTo>
                      <a:pt x="38834" y="30695"/>
                    </a:lnTo>
                    <a:lnTo>
                      <a:pt x="38897" y="30695"/>
                    </a:lnTo>
                    <a:lnTo>
                      <a:pt x="39023" y="30633"/>
                    </a:lnTo>
                    <a:lnTo>
                      <a:pt x="39085" y="30674"/>
                    </a:lnTo>
                    <a:lnTo>
                      <a:pt x="39253" y="30674"/>
                    </a:lnTo>
                    <a:lnTo>
                      <a:pt x="39336" y="30716"/>
                    </a:lnTo>
                    <a:lnTo>
                      <a:pt x="39441" y="30674"/>
                    </a:lnTo>
                    <a:lnTo>
                      <a:pt x="39462" y="30591"/>
                    </a:lnTo>
                    <a:lnTo>
                      <a:pt x="39608" y="30591"/>
                    </a:lnTo>
                    <a:lnTo>
                      <a:pt x="39671" y="30528"/>
                    </a:lnTo>
                    <a:lnTo>
                      <a:pt x="39734" y="30570"/>
                    </a:lnTo>
                    <a:lnTo>
                      <a:pt x="39818" y="30465"/>
                    </a:lnTo>
                    <a:lnTo>
                      <a:pt x="39922" y="30402"/>
                    </a:lnTo>
                    <a:lnTo>
                      <a:pt x="39943" y="30361"/>
                    </a:lnTo>
                    <a:lnTo>
                      <a:pt x="40048" y="30382"/>
                    </a:lnTo>
                    <a:lnTo>
                      <a:pt x="40132" y="30214"/>
                    </a:lnTo>
                    <a:lnTo>
                      <a:pt x="40132" y="30110"/>
                    </a:lnTo>
                    <a:lnTo>
                      <a:pt x="40194" y="30110"/>
                    </a:lnTo>
                    <a:lnTo>
                      <a:pt x="40278" y="30047"/>
                    </a:lnTo>
                    <a:lnTo>
                      <a:pt x="40299" y="29963"/>
                    </a:lnTo>
                    <a:lnTo>
                      <a:pt x="40257" y="29942"/>
                    </a:lnTo>
                    <a:lnTo>
                      <a:pt x="40278" y="29879"/>
                    </a:lnTo>
                    <a:lnTo>
                      <a:pt x="40383" y="29879"/>
                    </a:lnTo>
                    <a:lnTo>
                      <a:pt x="40487" y="29858"/>
                    </a:lnTo>
                    <a:lnTo>
                      <a:pt x="40487" y="29775"/>
                    </a:lnTo>
                    <a:lnTo>
                      <a:pt x="40508" y="29754"/>
                    </a:lnTo>
                    <a:lnTo>
                      <a:pt x="40571" y="29838"/>
                    </a:lnTo>
                    <a:lnTo>
                      <a:pt x="40696" y="29858"/>
                    </a:lnTo>
                    <a:lnTo>
                      <a:pt x="40801" y="29775"/>
                    </a:lnTo>
                    <a:lnTo>
                      <a:pt x="40822" y="29838"/>
                    </a:lnTo>
                    <a:lnTo>
                      <a:pt x="40906" y="29838"/>
                    </a:lnTo>
                    <a:lnTo>
                      <a:pt x="40989" y="29775"/>
                    </a:lnTo>
                    <a:lnTo>
                      <a:pt x="41031" y="29838"/>
                    </a:lnTo>
                    <a:lnTo>
                      <a:pt x="41136" y="29796"/>
                    </a:lnTo>
                    <a:lnTo>
                      <a:pt x="41178" y="29754"/>
                    </a:lnTo>
                    <a:lnTo>
                      <a:pt x="41241" y="29754"/>
                    </a:lnTo>
                    <a:lnTo>
                      <a:pt x="41324" y="29649"/>
                    </a:lnTo>
                    <a:lnTo>
                      <a:pt x="41387" y="29649"/>
                    </a:lnTo>
                    <a:lnTo>
                      <a:pt x="41492" y="29545"/>
                    </a:lnTo>
                    <a:lnTo>
                      <a:pt x="41617" y="29545"/>
                    </a:lnTo>
                    <a:lnTo>
                      <a:pt x="41764" y="29440"/>
                    </a:lnTo>
                    <a:lnTo>
                      <a:pt x="41826" y="29356"/>
                    </a:lnTo>
                    <a:lnTo>
                      <a:pt x="41910" y="29356"/>
                    </a:lnTo>
                    <a:lnTo>
                      <a:pt x="41931" y="29252"/>
                    </a:lnTo>
                    <a:lnTo>
                      <a:pt x="41973" y="29147"/>
                    </a:lnTo>
                    <a:lnTo>
                      <a:pt x="41910" y="29126"/>
                    </a:lnTo>
                    <a:lnTo>
                      <a:pt x="41805" y="29147"/>
                    </a:lnTo>
                    <a:lnTo>
                      <a:pt x="41722" y="29105"/>
                    </a:lnTo>
                    <a:lnTo>
                      <a:pt x="41764" y="29105"/>
                    </a:lnTo>
                    <a:lnTo>
                      <a:pt x="41868" y="29126"/>
                    </a:lnTo>
                    <a:lnTo>
                      <a:pt x="41952" y="29105"/>
                    </a:lnTo>
                    <a:lnTo>
                      <a:pt x="41868" y="29001"/>
                    </a:lnTo>
                    <a:lnTo>
                      <a:pt x="41764" y="29001"/>
                    </a:lnTo>
                    <a:lnTo>
                      <a:pt x="41617" y="28917"/>
                    </a:lnTo>
                    <a:lnTo>
                      <a:pt x="41554" y="28812"/>
                    </a:lnTo>
                    <a:lnTo>
                      <a:pt x="41554" y="28812"/>
                    </a:lnTo>
                    <a:lnTo>
                      <a:pt x="41701" y="28896"/>
                    </a:lnTo>
                    <a:lnTo>
                      <a:pt x="41805" y="28833"/>
                    </a:lnTo>
                    <a:lnTo>
                      <a:pt x="41826" y="28729"/>
                    </a:lnTo>
                    <a:lnTo>
                      <a:pt x="41910" y="28708"/>
                    </a:lnTo>
                    <a:lnTo>
                      <a:pt x="41952" y="28603"/>
                    </a:lnTo>
                    <a:lnTo>
                      <a:pt x="41764" y="28540"/>
                    </a:lnTo>
                    <a:lnTo>
                      <a:pt x="41847" y="28478"/>
                    </a:lnTo>
                    <a:lnTo>
                      <a:pt x="41931" y="28498"/>
                    </a:lnTo>
                    <a:lnTo>
                      <a:pt x="42015" y="28415"/>
                    </a:lnTo>
                    <a:lnTo>
                      <a:pt x="41973" y="28331"/>
                    </a:lnTo>
                    <a:lnTo>
                      <a:pt x="41826" y="28268"/>
                    </a:lnTo>
                    <a:lnTo>
                      <a:pt x="41805" y="28164"/>
                    </a:lnTo>
                    <a:lnTo>
                      <a:pt x="41847" y="28122"/>
                    </a:lnTo>
                    <a:lnTo>
                      <a:pt x="41952" y="28185"/>
                    </a:lnTo>
                    <a:lnTo>
                      <a:pt x="41931" y="28101"/>
                    </a:lnTo>
                    <a:lnTo>
                      <a:pt x="41764" y="28017"/>
                    </a:lnTo>
                    <a:lnTo>
                      <a:pt x="41617" y="28017"/>
                    </a:lnTo>
                    <a:lnTo>
                      <a:pt x="41638" y="27954"/>
                    </a:lnTo>
                    <a:lnTo>
                      <a:pt x="41701" y="27913"/>
                    </a:lnTo>
                    <a:lnTo>
                      <a:pt x="41659" y="27871"/>
                    </a:lnTo>
                    <a:lnTo>
                      <a:pt x="41533" y="27871"/>
                    </a:lnTo>
                    <a:lnTo>
                      <a:pt x="41387" y="27954"/>
                    </a:lnTo>
                    <a:lnTo>
                      <a:pt x="41345" y="28059"/>
                    </a:lnTo>
                    <a:lnTo>
                      <a:pt x="41303" y="28101"/>
                    </a:lnTo>
                    <a:lnTo>
                      <a:pt x="41241" y="27996"/>
                    </a:lnTo>
                    <a:lnTo>
                      <a:pt x="41094" y="27996"/>
                    </a:lnTo>
                    <a:lnTo>
                      <a:pt x="41157" y="27913"/>
                    </a:lnTo>
                    <a:lnTo>
                      <a:pt x="41220" y="27913"/>
                    </a:lnTo>
                    <a:lnTo>
                      <a:pt x="41345" y="27808"/>
                    </a:lnTo>
                    <a:lnTo>
                      <a:pt x="41387" y="27703"/>
                    </a:lnTo>
                    <a:lnTo>
                      <a:pt x="41303" y="27536"/>
                    </a:lnTo>
                    <a:lnTo>
                      <a:pt x="41115" y="27473"/>
                    </a:lnTo>
                    <a:lnTo>
                      <a:pt x="40885" y="27494"/>
                    </a:lnTo>
                    <a:lnTo>
                      <a:pt x="40801" y="27536"/>
                    </a:lnTo>
                    <a:lnTo>
                      <a:pt x="40822" y="27557"/>
                    </a:lnTo>
                    <a:lnTo>
                      <a:pt x="40969" y="27557"/>
                    </a:lnTo>
                    <a:lnTo>
                      <a:pt x="41010" y="27578"/>
                    </a:lnTo>
                    <a:lnTo>
                      <a:pt x="40885" y="27578"/>
                    </a:lnTo>
                    <a:lnTo>
                      <a:pt x="40717" y="27557"/>
                    </a:lnTo>
                    <a:lnTo>
                      <a:pt x="40550" y="27641"/>
                    </a:lnTo>
                    <a:lnTo>
                      <a:pt x="40404" y="27661"/>
                    </a:lnTo>
                    <a:lnTo>
                      <a:pt x="40299" y="27787"/>
                    </a:lnTo>
                    <a:lnTo>
                      <a:pt x="40257" y="27892"/>
                    </a:lnTo>
                    <a:lnTo>
                      <a:pt x="40173" y="27892"/>
                    </a:lnTo>
                    <a:lnTo>
                      <a:pt x="40048" y="27996"/>
                    </a:lnTo>
                    <a:lnTo>
                      <a:pt x="39860" y="27996"/>
                    </a:lnTo>
                    <a:lnTo>
                      <a:pt x="39755" y="28205"/>
                    </a:lnTo>
                    <a:lnTo>
                      <a:pt x="39671" y="28205"/>
                    </a:lnTo>
                    <a:lnTo>
                      <a:pt x="39629" y="28268"/>
                    </a:lnTo>
                    <a:lnTo>
                      <a:pt x="39567" y="28268"/>
                    </a:lnTo>
                    <a:lnTo>
                      <a:pt x="39525" y="28185"/>
                    </a:lnTo>
                    <a:lnTo>
                      <a:pt x="39608" y="28101"/>
                    </a:lnTo>
                    <a:lnTo>
                      <a:pt x="39671" y="28122"/>
                    </a:lnTo>
                    <a:lnTo>
                      <a:pt x="39713" y="28059"/>
                    </a:lnTo>
                    <a:lnTo>
                      <a:pt x="39462" y="27871"/>
                    </a:lnTo>
                    <a:lnTo>
                      <a:pt x="39441" y="27808"/>
                    </a:lnTo>
                    <a:lnTo>
                      <a:pt x="39357" y="27787"/>
                    </a:lnTo>
                    <a:lnTo>
                      <a:pt x="39399" y="27745"/>
                    </a:lnTo>
                    <a:lnTo>
                      <a:pt x="39399" y="27641"/>
                    </a:lnTo>
                    <a:lnTo>
                      <a:pt x="39525" y="27850"/>
                    </a:lnTo>
                    <a:lnTo>
                      <a:pt x="39734" y="27975"/>
                    </a:lnTo>
                    <a:lnTo>
                      <a:pt x="39776" y="27913"/>
                    </a:lnTo>
                    <a:lnTo>
                      <a:pt x="39818" y="27808"/>
                    </a:lnTo>
                    <a:lnTo>
                      <a:pt x="39943" y="27808"/>
                    </a:lnTo>
                    <a:lnTo>
                      <a:pt x="40027" y="27745"/>
                    </a:lnTo>
                    <a:lnTo>
                      <a:pt x="40194" y="27641"/>
                    </a:lnTo>
                    <a:lnTo>
                      <a:pt x="40404" y="27578"/>
                    </a:lnTo>
                    <a:lnTo>
                      <a:pt x="40613" y="27557"/>
                    </a:lnTo>
                    <a:lnTo>
                      <a:pt x="40592" y="27494"/>
                    </a:lnTo>
                    <a:lnTo>
                      <a:pt x="40508" y="27473"/>
                    </a:lnTo>
                    <a:lnTo>
                      <a:pt x="40613" y="27473"/>
                    </a:lnTo>
                    <a:lnTo>
                      <a:pt x="40717" y="27369"/>
                    </a:lnTo>
                    <a:lnTo>
                      <a:pt x="40906" y="27285"/>
                    </a:lnTo>
                    <a:lnTo>
                      <a:pt x="40969" y="27348"/>
                    </a:lnTo>
                    <a:lnTo>
                      <a:pt x="41199" y="27285"/>
                    </a:lnTo>
                    <a:lnTo>
                      <a:pt x="41199" y="27243"/>
                    </a:lnTo>
                    <a:lnTo>
                      <a:pt x="41387" y="27222"/>
                    </a:lnTo>
                    <a:lnTo>
                      <a:pt x="41282" y="27117"/>
                    </a:lnTo>
                    <a:lnTo>
                      <a:pt x="41010" y="27034"/>
                    </a:lnTo>
                    <a:lnTo>
                      <a:pt x="41073" y="26971"/>
                    </a:lnTo>
                    <a:lnTo>
                      <a:pt x="41136" y="26971"/>
                    </a:lnTo>
                    <a:lnTo>
                      <a:pt x="41199" y="26866"/>
                    </a:lnTo>
                    <a:lnTo>
                      <a:pt x="41115" y="26845"/>
                    </a:lnTo>
                    <a:lnTo>
                      <a:pt x="40969" y="26908"/>
                    </a:lnTo>
                    <a:lnTo>
                      <a:pt x="40885" y="27013"/>
                    </a:lnTo>
                    <a:lnTo>
                      <a:pt x="40759" y="26929"/>
                    </a:lnTo>
                    <a:lnTo>
                      <a:pt x="40613" y="26950"/>
                    </a:lnTo>
                    <a:lnTo>
                      <a:pt x="40592" y="26866"/>
                    </a:lnTo>
                    <a:lnTo>
                      <a:pt x="40676" y="26845"/>
                    </a:lnTo>
                    <a:lnTo>
                      <a:pt x="40676" y="26657"/>
                    </a:lnTo>
                    <a:lnTo>
                      <a:pt x="40696" y="26615"/>
                    </a:lnTo>
                    <a:lnTo>
                      <a:pt x="40550" y="26720"/>
                    </a:lnTo>
                    <a:lnTo>
                      <a:pt x="40550" y="26657"/>
                    </a:lnTo>
                    <a:lnTo>
                      <a:pt x="40592" y="26615"/>
                    </a:lnTo>
                    <a:lnTo>
                      <a:pt x="40550" y="26594"/>
                    </a:lnTo>
                    <a:lnTo>
                      <a:pt x="40341" y="26762"/>
                    </a:lnTo>
                    <a:lnTo>
                      <a:pt x="40257" y="26845"/>
                    </a:lnTo>
                    <a:lnTo>
                      <a:pt x="40194" y="26845"/>
                    </a:lnTo>
                    <a:lnTo>
                      <a:pt x="40278" y="26762"/>
                    </a:lnTo>
                    <a:lnTo>
                      <a:pt x="40445" y="26636"/>
                    </a:lnTo>
                    <a:lnTo>
                      <a:pt x="40383" y="26594"/>
                    </a:lnTo>
                    <a:lnTo>
                      <a:pt x="40236" y="26657"/>
                    </a:lnTo>
                    <a:lnTo>
                      <a:pt x="40194" y="26636"/>
                    </a:lnTo>
                    <a:lnTo>
                      <a:pt x="40257" y="26594"/>
                    </a:lnTo>
                    <a:lnTo>
                      <a:pt x="40341" y="26532"/>
                    </a:lnTo>
                    <a:lnTo>
                      <a:pt x="40341" y="26490"/>
                    </a:lnTo>
                    <a:lnTo>
                      <a:pt x="40194" y="26511"/>
                    </a:lnTo>
                    <a:lnTo>
                      <a:pt x="40090" y="26615"/>
                    </a:lnTo>
                    <a:lnTo>
                      <a:pt x="39985" y="26741"/>
                    </a:lnTo>
                    <a:lnTo>
                      <a:pt x="39943" y="26720"/>
                    </a:lnTo>
                    <a:lnTo>
                      <a:pt x="39985" y="26615"/>
                    </a:lnTo>
                    <a:lnTo>
                      <a:pt x="40090" y="26532"/>
                    </a:lnTo>
                    <a:lnTo>
                      <a:pt x="40090" y="26490"/>
                    </a:lnTo>
                    <a:lnTo>
                      <a:pt x="40027" y="26490"/>
                    </a:lnTo>
                    <a:lnTo>
                      <a:pt x="39818" y="26699"/>
                    </a:lnTo>
                    <a:lnTo>
                      <a:pt x="39713" y="26720"/>
                    </a:lnTo>
                    <a:lnTo>
                      <a:pt x="39608" y="26636"/>
                    </a:lnTo>
                    <a:lnTo>
                      <a:pt x="39734" y="26657"/>
                    </a:lnTo>
                    <a:lnTo>
                      <a:pt x="39839" y="26594"/>
                    </a:lnTo>
                    <a:lnTo>
                      <a:pt x="40027" y="26343"/>
                    </a:lnTo>
                    <a:lnTo>
                      <a:pt x="40152" y="26281"/>
                    </a:lnTo>
                    <a:lnTo>
                      <a:pt x="40069" y="26197"/>
                    </a:lnTo>
                    <a:lnTo>
                      <a:pt x="40090" y="26092"/>
                    </a:lnTo>
                    <a:lnTo>
                      <a:pt x="40069" y="26071"/>
                    </a:lnTo>
                    <a:lnTo>
                      <a:pt x="39964" y="26218"/>
                    </a:lnTo>
                    <a:lnTo>
                      <a:pt x="39922" y="26218"/>
                    </a:lnTo>
                    <a:lnTo>
                      <a:pt x="39922" y="26176"/>
                    </a:lnTo>
                    <a:lnTo>
                      <a:pt x="39964" y="26092"/>
                    </a:lnTo>
                    <a:lnTo>
                      <a:pt x="39964" y="25925"/>
                    </a:lnTo>
                    <a:lnTo>
                      <a:pt x="39880" y="25904"/>
                    </a:lnTo>
                    <a:lnTo>
                      <a:pt x="39860" y="25883"/>
                    </a:lnTo>
                    <a:lnTo>
                      <a:pt x="39755" y="25967"/>
                    </a:lnTo>
                    <a:lnTo>
                      <a:pt x="39734" y="25904"/>
                    </a:lnTo>
                    <a:lnTo>
                      <a:pt x="39755" y="25820"/>
                    </a:lnTo>
                    <a:lnTo>
                      <a:pt x="39734" y="25799"/>
                    </a:lnTo>
                    <a:lnTo>
                      <a:pt x="39650" y="25799"/>
                    </a:lnTo>
                    <a:lnTo>
                      <a:pt x="39713" y="25757"/>
                    </a:lnTo>
                    <a:lnTo>
                      <a:pt x="39650" y="25695"/>
                    </a:lnTo>
                    <a:lnTo>
                      <a:pt x="39650" y="25611"/>
                    </a:lnTo>
                    <a:lnTo>
                      <a:pt x="39608" y="25611"/>
                    </a:lnTo>
                    <a:lnTo>
                      <a:pt x="39441" y="25653"/>
                    </a:lnTo>
                    <a:lnTo>
                      <a:pt x="39441" y="25695"/>
                    </a:lnTo>
                    <a:lnTo>
                      <a:pt x="39357" y="25716"/>
                    </a:lnTo>
                    <a:lnTo>
                      <a:pt x="39148" y="25674"/>
                    </a:lnTo>
                    <a:lnTo>
                      <a:pt x="39316" y="25674"/>
                    </a:lnTo>
                    <a:lnTo>
                      <a:pt x="39357" y="25590"/>
                    </a:lnTo>
                    <a:lnTo>
                      <a:pt x="39504" y="25569"/>
                    </a:lnTo>
                    <a:lnTo>
                      <a:pt x="39525" y="25506"/>
                    </a:lnTo>
                    <a:lnTo>
                      <a:pt x="39462" y="25444"/>
                    </a:lnTo>
                    <a:lnTo>
                      <a:pt x="39357" y="25339"/>
                    </a:lnTo>
                    <a:lnTo>
                      <a:pt x="39357" y="25234"/>
                    </a:lnTo>
                    <a:lnTo>
                      <a:pt x="39211" y="25151"/>
                    </a:lnTo>
                    <a:lnTo>
                      <a:pt x="39357" y="25151"/>
                    </a:lnTo>
                    <a:lnTo>
                      <a:pt x="39525" y="25234"/>
                    </a:lnTo>
                    <a:lnTo>
                      <a:pt x="39650" y="25234"/>
                    </a:lnTo>
                    <a:lnTo>
                      <a:pt x="39650" y="25151"/>
                    </a:lnTo>
                    <a:lnTo>
                      <a:pt x="39546" y="25088"/>
                    </a:lnTo>
                    <a:lnTo>
                      <a:pt x="39567" y="25046"/>
                    </a:lnTo>
                    <a:lnTo>
                      <a:pt x="39650" y="25067"/>
                    </a:lnTo>
                    <a:lnTo>
                      <a:pt x="39776" y="24962"/>
                    </a:lnTo>
                    <a:lnTo>
                      <a:pt x="39860" y="24920"/>
                    </a:lnTo>
                    <a:lnTo>
                      <a:pt x="39880" y="24816"/>
                    </a:lnTo>
                    <a:lnTo>
                      <a:pt x="39776" y="24711"/>
                    </a:lnTo>
                    <a:lnTo>
                      <a:pt x="39713" y="24732"/>
                    </a:lnTo>
                    <a:lnTo>
                      <a:pt x="39608" y="24711"/>
                    </a:lnTo>
                    <a:lnTo>
                      <a:pt x="39671" y="24648"/>
                    </a:lnTo>
                    <a:lnTo>
                      <a:pt x="39713" y="24565"/>
                    </a:lnTo>
                    <a:lnTo>
                      <a:pt x="39650" y="24523"/>
                    </a:lnTo>
                    <a:lnTo>
                      <a:pt x="39525" y="24523"/>
                    </a:lnTo>
                    <a:lnTo>
                      <a:pt x="39462" y="24502"/>
                    </a:lnTo>
                    <a:lnTo>
                      <a:pt x="39399" y="24523"/>
                    </a:lnTo>
                    <a:lnTo>
                      <a:pt x="39316" y="24439"/>
                    </a:lnTo>
                    <a:lnTo>
                      <a:pt x="39420" y="24439"/>
                    </a:lnTo>
                    <a:lnTo>
                      <a:pt x="39462" y="24397"/>
                    </a:lnTo>
                    <a:lnTo>
                      <a:pt x="39546" y="24418"/>
                    </a:lnTo>
                    <a:lnTo>
                      <a:pt x="39650" y="24314"/>
                    </a:lnTo>
                    <a:lnTo>
                      <a:pt x="39608" y="24125"/>
                    </a:lnTo>
                    <a:lnTo>
                      <a:pt x="39504" y="24021"/>
                    </a:lnTo>
                    <a:lnTo>
                      <a:pt x="39441" y="24104"/>
                    </a:lnTo>
                    <a:lnTo>
                      <a:pt x="39336" y="24084"/>
                    </a:lnTo>
                    <a:lnTo>
                      <a:pt x="39253" y="24146"/>
                    </a:lnTo>
                    <a:lnTo>
                      <a:pt x="39295" y="24042"/>
                    </a:lnTo>
                    <a:lnTo>
                      <a:pt x="39420" y="23979"/>
                    </a:lnTo>
                    <a:lnTo>
                      <a:pt x="39504" y="23979"/>
                    </a:lnTo>
                    <a:lnTo>
                      <a:pt x="39504" y="23874"/>
                    </a:lnTo>
                    <a:lnTo>
                      <a:pt x="39399" y="23832"/>
                    </a:lnTo>
                    <a:lnTo>
                      <a:pt x="39316" y="23874"/>
                    </a:lnTo>
                    <a:lnTo>
                      <a:pt x="39190" y="23874"/>
                    </a:lnTo>
                    <a:lnTo>
                      <a:pt x="39002" y="23937"/>
                    </a:lnTo>
                    <a:lnTo>
                      <a:pt x="39002" y="23937"/>
                    </a:lnTo>
                    <a:lnTo>
                      <a:pt x="39148" y="23728"/>
                    </a:lnTo>
                    <a:lnTo>
                      <a:pt x="39253" y="23728"/>
                    </a:lnTo>
                    <a:lnTo>
                      <a:pt x="39357" y="23686"/>
                    </a:lnTo>
                    <a:lnTo>
                      <a:pt x="39357" y="23623"/>
                    </a:lnTo>
                    <a:lnTo>
                      <a:pt x="39441" y="23560"/>
                    </a:lnTo>
                    <a:lnTo>
                      <a:pt x="39420" y="23519"/>
                    </a:lnTo>
                    <a:lnTo>
                      <a:pt x="39295" y="23581"/>
                    </a:lnTo>
                    <a:lnTo>
                      <a:pt x="39106" y="23581"/>
                    </a:lnTo>
                    <a:lnTo>
                      <a:pt x="38939" y="23665"/>
                    </a:lnTo>
                    <a:lnTo>
                      <a:pt x="38939" y="23665"/>
                    </a:lnTo>
                    <a:lnTo>
                      <a:pt x="39002" y="23581"/>
                    </a:lnTo>
                    <a:lnTo>
                      <a:pt x="38981" y="23498"/>
                    </a:lnTo>
                    <a:lnTo>
                      <a:pt x="39023" y="23414"/>
                    </a:lnTo>
                    <a:lnTo>
                      <a:pt x="39106" y="23477"/>
                    </a:lnTo>
                    <a:lnTo>
                      <a:pt x="39295" y="23477"/>
                    </a:lnTo>
                    <a:lnTo>
                      <a:pt x="39399" y="23351"/>
                    </a:lnTo>
                    <a:lnTo>
                      <a:pt x="39399" y="23205"/>
                    </a:lnTo>
                    <a:lnTo>
                      <a:pt x="39295" y="23268"/>
                    </a:lnTo>
                    <a:lnTo>
                      <a:pt x="39211" y="23247"/>
                    </a:lnTo>
                    <a:lnTo>
                      <a:pt x="39316" y="23142"/>
                    </a:lnTo>
                    <a:lnTo>
                      <a:pt x="39336" y="23037"/>
                    </a:lnTo>
                    <a:lnTo>
                      <a:pt x="39253" y="22996"/>
                    </a:lnTo>
                    <a:lnTo>
                      <a:pt x="39002" y="23079"/>
                    </a:lnTo>
                    <a:lnTo>
                      <a:pt x="38918" y="23037"/>
                    </a:lnTo>
                    <a:lnTo>
                      <a:pt x="38981" y="22954"/>
                    </a:lnTo>
                    <a:lnTo>
                      <a:pt x="39106" y="22975"/>
                    </a:lnTo>
                    <a:lnTo>
                      <a:pt x="39211" y="22954"/>
                    </a:lnTo>
                    <a:lnTo>
                      <a:pt x="39295" y="22828"/>
                    </a:lnTo>
                    <a:lnTo>
                      <a:pt x="39211" y="22765"/>
                    </a:lnTo>
                    <a:lnTo>
                      <a:pt x="39211" y="22682"/>
                    </a:lnTo>
                    <a:lnTo>
                      <a:pt x="39127" y="22765"/>
                    </a:lnTo>
                    <a:lnTo>
                      <a:pt x="39085" y="22765"/>
                    </a:lnTo>
                    <a:lnTo>
                      <a:pt x="39044" y="22682"/>
                    </a:lnTo>
                    <a:lnTo>
                      <a:pt x="38981" y="22619"/>
                    </a:lnTo>
                    <a:lnTo>
                      <a:pt x="39044" y="22577"/>
                    </a:lnTo>
                    <a:lnTo>
                      <a:pt x="39106" y="22640"/>
                    </a:lnTo>
                    <a:lnTo>
                      <a:pt x="39148" y="22577"/>
                    </a:lnTo>
                    <a:lnTo>
                      <a:pt x="39148" y="22452"/>
                    </a:lnTo>
                    <a:lnTo>
                      <a:pt x="39044" y="22347"/>
                    </a:lnTo>
                    <a:lnTo>
                      <a:pt x="39023" y="22242"/>
                    </a:lnTo>
                    <a:lnTo>
                      <a:pt x="39106" y="22200"/>
                    </a:lnTo>
                    <a:lnTo>
                      <a:pt x="39106" y="22096"/>
                    </a:lnTo>
                    <a:lnTo>
                      <a:pt x="39023" y="22096"/>
                    </a:lnTo>
                    <a:lnTo>
                      <a:pt x="39044" y="22033"/>
                    </a:lnTo>
                    <a:lnTo>
                      <a:pt x="39085" y="21928"/>
                    </a:lnTo>
                    <a:lnTo>
                      <a:pt x="39002" y="21928"/>
                    </a:lnTo>
                    <a:lnTo>
                      <a:pt x="38918" y="21907"/>
                    </a:lnTo>
                    <a:lnTo>
                      <a:pt x="38918" y="21887"/>
                    </a:lnTo>
                    <a:lnTo>
                      <a:pt x="38981" y="21887"/>
                    </a:lnTo>
                    <a:lnTo>
                      <a:pt x="39044" y="21803"/>
                    </a:lnTo>
                    <a:lnTo>
                      <a:pt x="38981" y="21740"/>
                    </a:lnTo>
                    <a:lnTo>
                      <a:pt x="38981" y="21677"/>
                    </a:lnTo>
                    <a:lnTo>
                      <a:pt x="39044" y="21615"/>
                    </a:lnTo>
                    <a:lnTo>
                      <a:pt x="39023" y="21573"/>
                    </a:lnTo>
                    <a:lnTo>
                      <a:pt x="38918" y="21615"/>
                    </a:lnTo>
                    <a:lnTo>
                      <a:pt x="38918" y="21615"/>
                    </a:lnTo>
                    <a:lnTo>
                      <a:pt x="39023" y="21531"/>
                    </a:lnTo>
                    <a:lnTo>
                      <a:pt x="38981" y="21489"/>
                    </a:lnTo>
                    <a:lnTo>
                      <a:pt x="38876" y="21510"/>
                    </a:lnTo>
                    <a:lnTo>
                      <a:pt x="38772" y="21635"/>
                    </a:lnTo>
                    <a:lnTo>
                      <a:pt x="38792" y="21719"/>
                    </a:lnTo>
                    <a:lnTo>
                      <a:pt x="38730" y="21824"/>
                    </a:lnTo>
                    <a:lnTo>
                      <a:pt x="38604" y="21949"/>
                    </a:lnTo>
                    <a:lnTo>
                      <a:pt x="38604" y="22033"/>
                    </a:lnTo>
                    <a:lnTo>
                      <a:pt x="38520" y="22096"/>
                    </a:lnTo>
                    <a:lnTo>
                      <a:pt x="38520" y="22200"/>
                    </a:lnTo>
                    <a:lnTo>
                      <a:pt x="38458" y="22117"/>
                    </a:lnTo>
                    <a:lnTo>
                      <a:pt x="38395" y="22138"/>
                    </a:lnTo>
                    <a:lnTo>
                      <a:pt x="38311" y="22326"/>
                    </a:lnTo>
                    <a:lnTo>
                      <a:pt x="38311" y="22410"/>
                    </a:lnTo>
                    <a:lnTo>
                      <a:pt x="38416" y="22410"/>
                    </a:lnTo>
                    <a:lnTo>
                      <a:pt x="38479" y="22472"/>
                    </a:lnTo>
                    <a:lnTo>
                      <a:pt x="38479" y="22556"/>
                    </a:lnTo>
                    <a:lnTo>
                      <a:pt x="38374" y="22452"/>
                    </a:lnTo>
                    <a:lnTo>
                      <a:pt x="38311" y="22452"/>
                    </a:lnTo>
                    <a:lnTo>
                      <a:pt x="38290" y="22535"/>
                    </a:lnTo>
                    <a:lnTo>
                      <a:pt x="38207" y="22640"/>
                    </a:lnTo>
                    <a:lnTo>
                      <a:pt x="38144" y="22682"/>
                    </a:lnTo>
                    <a:lnTo>
                      <a:pt x="38102" y="22849"/>
                    </a:lnTo>
                    <a:lnTo>
                      <a:pt x="37997" y="22870"/>
                    </a:lnTo>
                    <a:lnTo>
                      <a:pt x="37935" y="22975"/>
                    </a:lnTo>
                    <a:lnTo>
                      <a:pt x="37935" y="23037"/>
                    </a:lnTo>
                    <a:lnTo>
                      <a:pt x="37872" y="23037"/>
                    </a:lnTo>
                    <a:lnTo>
                      <a:pt x="37872" y="23205"/>
                    </a:lnTo>
                    <a:lnTo>
                      <a:pt x="37788" y="23393"/>
                    </a:lnTo>
                    <a:lnTo>
                      <a:pt x="37788" y="23393"/>
                    </a:lnTo>
                    <a:lnTo>
                      <a:pt x="37830" y="23268"/>
                    </a:lnTo>
                    <a:lnTo>
                      <a:pt x="37788" y="23100"/>
                    </a:lnTo>
                    <a:lnTo>
                      <a:pt x="37725" y="23037"/>
                    </a:lnTo>
                    <a:lnTo>
                      <a:pt x="37558" y="23142"/>
                    </a:lnTo>
                    <a:lnTo>
                      <a:pt x="37474" y="23247"/>
                    </a:lnTo>
                    <a:lnTo>
                      <a:pt x="37453" y="23351"/>
                    </a:lnTo>
                    <a:lnTo>
                      <a:pt x="37349" y="23372"/>
                    </a:lnTo>
                    <a:lnTo>
                      <a:pt x="37307" y="23414"/>
                    </a:lnTo>
                    <a:lnTo>
                      <a:pt x="37265" y="23372"/>
                    </a:lnTo>
                    <a:lnTo>
                      <a:pt x="37202" y="23372"/>
                    </a:lnTo>
                    <a:lnTo>
                      <a:pt x="37098" y="23456"/>
                    </a:lnTo>
                    <a:lnTo>
                      <a:pt x="36993" y="23456"/>
                    </a:lnTo>
                    <a:lnTo>
                      <a:pt x="36847" y="23560"/>
                    </a:lnTo>
                    <a:lnTo>
                      <a:pt x="36826" y="23686"/>
                    </a:lnTo>
                    <a:lnTo>
                      <a:pt x="36700" y="23832"/>
                    </a:lnTo>
                    <a:lnTo>
                      <a:pt x="36742" y="23728"/>
                    </a:lnTo>
                    <a:lnTo>
                      <a:pt x="36742" y="23623"/>
                    </a:lnTo>
                    <a:lnTo>
                      <a:pt x="36784" y="23581"/>
                    </a:lnTo>
                    <a:lnTo>
                      <a:pt x="36784" y="23351"/>
                    </a:lnTo>
                    <a:lnTo>
                      <a:pt x="36805" y="23247"/>
                    </a:lnTo>
                    <a:lnTo>
                      <a:pt x="36784" y="23247"/>
                    </a:lnTo>
                    <a:lnTo>
                      <a:pt x="36365" y="23456"/>
                    </a:lnTo>
                    <a:lnTo>
                      <a:pt x="36198" y="23770"/>
                    </a:lnTo>
                    <a:lnTo>
                      <a:pt x="36072" y="23812"/>
                    </a:lnTo>
                    <a:lnTo>
                      <a:pt x="36156" y="23707"/>
                    </a:lnTo>
                    <a:lnTo>
                      <a:pt x="36177" y="23581"/>
                    </a:lnTo>
                    <a:lnTo>
                      <a:pt x="36303" y="23393"/>
                    </a:lnTo>
                    <a:lnTo>
                      <a:pt x="36303" y="23268"/>
                    </a:lnTo>
                    <a:lnTo>
                      <a:pt x="36323" y="23142"/>
                    </a:lnTo>
                    <a:lnTo>
                      <a:pt x="36282" y="23037"/>
                    </a:lnTo>
                    <a:lnTo>
                      <a:pt x="36177" y="22933"/>
                    </a:lnTo>
                    <a:lnTo>
                      <a:pt x="36072" y="22933"/>
                    </a:lnTo>
                    <a:lnTo>
                      <a:pt x="36093" y="23058"/>
                    </a:lnTo>
                    <a:lnTo>
                      <a:pt x="36072" y="23058"/>
                    </a:lnTo>
                    <a:lnTo>
                      <a:pt x="35968" y="22975"/>
                    </a:lnTo>
                    <a:lnTo>
                      <a:pt x="35842" y="22765"/>
                    </a:lnTo>
                    <a:lnTo>
                      <a:pt x="36051" y="22870"/>
                    </a:lnTo>
                    <a:lnTo>
                      <a:pt x="36093" y="22849"/>
                    </a:lnTo>
                    <a:lnTo>
                      <a:pt x="35989" y="22807"/>
                    </a:lnTo>
                    <a:lnTo>
                      <a:pt x="35863" y="22598"/>
                    </a:lnTo>
                    <a:lnTo>
                      <a:pt x="35842" y="22577"/>
                    </a:lnTo>
                    <a:lnTo>
                      <a:pt x="35968" y="22431"/>
                    </a:lnTo>
                    <a:lnTo>
                      <a:pt x="35989" y="22347"/>
                    </a:lnTo>
                    <a:lnTo>
                      <a:pt x="36093" y="22179"/>
                    </a:lnTo>
                    <a:lnTo>
                      <a:pt x="36093" y="21970"/>
                    </a:lnTo>
                    <a:lnTo>
                      <a:pt x="35947" y="21845"/>
                    </a:lnTo>
                    <a:lnTo>
                      <a:pt x="35738" y="21803"/>
                    </a:lnTo>
                    <a:lnTo>
                      <a:pt x="35466" y="21656"/>
                    </a:lnTo>
                    <a:lnTo>
                      <a:pt x="35466" y="21656"/>
                    </a:lnTo>
                    <a:lnTo>
                      <a:pt x="35759" y="21761"/>
                    </a:lnTo>
                    <a:lnTo>
                      <a:pt x="36010" y="21803"/>
                    </a:lnTo>
                    <a:lnTo>
                      <a:pt x="36051" y="21615"/>
                    </a:lnTo>
                    <a:lnTo>
                      <a:pt x="36093" y="21531"/>
                    </a:lnTo>
                    <a:lnTo>
                      <a:pt x="36114" y="21698"/>
                    </a:lnTo>
                    <a:lnTo>
                      <a:pt x="36177" y="21594"/>
                    </a:lnTo>
                    <a:lnTo>
                      <a:pt x="36093" y="21363"/>
                    </a:lnTo>
                    <a:lnTo>
                      <a:pt x="36198" y="21196"/>
                    </a:lnTo>
                    <a:lnTo>
                      <a:pt x="36365" y="21175"/>
                    </a:lnTo>
                    <a:lnTo>
                      <a:pt x="36386" y="20987"/>
                    </a:lnTo>
                    <a:lnTo>
                      <a:pt x="36386" y="20778"/>
                    </a:lnTo>
                    <a:lnTo>
                      <a:pt x="36303" y="20778"/>
                    </a:lnTo>
                    <a:lnTo>
                      <a:pt x="36282" y="20966"/>
                    </a:lnTo>
                    <a:lnTo>
                      <a:pt x="36156" y="21071"/>
                    </a:lnTo>
                    <a:lnTo>
                      <a:pt x="36093" y="20987"/>
                    </a:lnTo>
                    <a:lnTo>
                      <a:pt x="36114" y="20778"/>
                    </a:lnTo>
                    <a:lnTo>
                      <a:pt x="35968" y="20715"/>
                    </a:lnTo>
                    <a:lnTo>
                      <a:pt x="35842" y="20778"/>
                    </a:lnTo>
                    <a:lnTo>
                      <a:pt x="35779" y="20715"/>
                    </a:lnTo>
                    <a:lnTo>
                      <a:pt x="35696" y="20757"/>
                    </a:lnTo>
                    <a:lnTo>
                      <a:pt x="35528" y="20589"/>
                    </a:lnTo>
                    <a:lnTo>
                      <a:pt x="35424" y="20652"/>
                    </a:lnTo>
                    <a:lnTo>
                      <a:pt x="35424" y="20547"/>
                    </a:lnTo>
                    <a:lnTo>
                      <a:pt x="35319" y="20652"/>
                    </a:lnTo>
                    <a:lnTo>
                      <a:pt x="35319" y="20547"/>
                    </a:lnTo>
                    <a:lnTo>
                      <a:pt x="35173" y="20401"/>
                    </a:lnTo>
                    <a:lnTo>
                      <a:pt x="35277" y="20401"/>
                    </a:lnTo>
                    <a:lnTo>
                      <a:pt x="35340" y="20296"/>
                    </a:lnTo>
                    <a:lnTo>
                      <a:pt x="35445" y="20380"/>
                    </a:lnTo>
                    <a:lnTo>
                      <a:pt x="35466" y="20296"/>
                    </a:lnTo>
                    <a:lnTo>
                      <a:pt x="35361" y="20171"/>
                    </a:lnTo>
                    <a:lnTo>
                      <a:pt x="35277" y="20255"/>
                    </a:lnTo>
                    <a:lnTo>
                      <a:pt x="35173" y="20171"/>
                    </a:lnTo>
                    <a:lnTo>
                      <a:pt x="35277" y="20150"/>
                    </a:lnTo>
                    <a:lnTo>
                      <a:pt x="35235" y="20024"/>
                    </a:lnTo>
                    <a:lnTo>
                      <a:pt x="35110" y="19920"/>
                    </a:lnTo>
                    <a:lnTo>
                      <a:pt x="35026" y="19962"/>
                    </a:lnTo>
                    <a:lnTo>
                      <a:pt x="35026" y="19878"/>
                    </a:lnTo>
                    <a:lnTo>
                      <a:pt x="35110" y="19773"/>
                    </a:lnTo>
                    <a:lnTo>
                      <a:pt x="35110" y="19606"/>
                    </a:lnTo>
                    <a:lnTo>
                      <a:pt x="35005" y="19606"/>
                    </a:lnTo>
                    <a:lnTo>
                      <a:pt x="34859" y="19501"/>
                    </a:lnTo>
                    <a:lnTo>
                      <a:pt x="34859" y="19397"/>
                    </a:lnTo>
                    <a:lnTo>
                      <a:pt x="34650" y="19229"/>
                    </a:lnTo>
                    <a:lnTo>
                      <a:pt x="34503" y="19313"/>
                    </a:lnTo>
                    <a:lnTo>
                      <a:pt x="34398" y="19313"/>
                    </a:lnTo>
                    <a:lnTo>
                      <a:pt x="34336" y="19397"/>
                    </a:lnTo>
                    <a:lnTo>
                      <a:pt x="34210" y="19334"/>
                    </a:lnTo>
                    <a:lnTo>
                      <a:pt x="34210" y="19480"/>
                    </a:lnTo>
                    <a:lnTo>
                      <a:pt x="34126" y="19376"/>
                    </a:lnTo>
                    <a:lnTo>
                      <a:pt x="34043" y="19376"/>
                    </a:lnTo>
                    <a:lnTo>
                      <a:pt x="34001" y="19292"/>
                    </a:lnTo>
                    <a:lnTo>
                      <a:pt x="33896" y="19292"/>
                    </a:lnTo>
                    <a:lnTo>
                      <a:pt x="33729" y="19397"/>
                    </a:lnTo>
                    <a:lnTo>
                      <a:pt x="33562" y="19397"/>
                    </a:lnTo>
                    <a:lnTo>
                      <a:pt x="33708" y="19334"/>
                    </a:lnTo>
                    <a:lnTo>
                      <a:pt x="33729" y="19229"/>
                    </a:lnTo>
                    <a:lnTo>
                      <a:pt x="33603" y="19229"/>
                    </a:lnTo>
                    <a:lnTo>
                      <a:pt x="33352" y="19104"/>
                    </a:lnTo>
                    <a:lnTo>
                      <a:pt x="33164" y="18999"/>
                    </a:lnTo>
                    <a:lnTo>
                      <a:pt x="32976" y="18999"/>
                    </a:lnTo>
                    <a:lnTo>
                      <a:pt x="32913" y="18957"/>
                    </a:lnTo>
                    <a:lnTo>
                      <a:pt x="32829" y="18978"/>
                    </a:lnTo>
                    <a:lnTo>
                      <a:pt x="32746" y="18978"/>
                    </a:lnTo>
                    <a:lnTo>
                      <a:pt x="32662" y="19062"/>
                    </a:lnTo>
                    <a:lnTo>
                      <a:pt x="32662" y="19125"/>
                    </a:lnTo>
                    <a:lnTo>
                      <a:pt x="32578" y="19125"/>
                    </a:lnTo>
                    <a:lnTo>
                      <a:pt x="32536" y="19104"/>
                    </a:lnTo>
                    <a:lnTo>
                      <a:pt x="32453" y="19166"/>
                    </a:lnTo>
                    <a:lnTo>
                      <a:pt x="32453" y="19313"/>
                    </a:lnTo>
                    <a:lnTo>
                      <a:pt x="32369" y="19480"/>
                    </a:lnTo>
                    <a:lnTo>
                      <a:pt x="32369" y="19690"/>
                    </a:lnTo>
                    <a:lnTo>
                      <a:pt x="32453" y="19794"/>
                    </a:lnTo>
                    <a:lnTo>
                      <a:pt x="32515" y="19794"/>
                    </a:lnTo>
                    <a:lnTo>
                      <a:pt x="32515" y="19836"/>
                    </a:lnTo>
                    <a:lnTo>
                      <a:pt x="32557" y="19857"/>
                    </a:lnTo>
                    <a:lnTo>
                      <a:pt x="32557" y="20003"/>
                    </a:lnTo>
                    <a:lnTo>
                      <a:pt x="32515" y="20045"/>
                    </a:lnTo>
                    <a:lnTo>
                      <a:pt x="32432" y="20045"/>
                    </a:lnTo>
                    <a:lnTo>
                      <a:pt x="32411" y="20171"/>
                    </a:lnTo>
                    <a:lnTo>
                      <a:pt x="32243" y="20380"/>
                    </a:lnTo>
                    <a:lnTo>
                      <a:pt x="32013" y="20568"/>
                    </a:lnTo>
                    <a:lnTo>
                      <a:pt x="32013" y="20652"/>
                    </a:lnTo>
                    <a:lnTo>
                      <a:pt x="32055" y="20673"/>
                    </a:lnTo>
                    <a:lnTo>
                      <a:pt x="32243" y="20652"/>
                    </a:lnTo>
                    <a:lnTo>
                      <a:pt x="32327" y="20652"/>
                    </a:lnTo>
                    <a:lnTo>
                      <a:pt x="32243" y="20694"/>
                    </a:lnTo>
                    <a:lnTo>
                      <a:pt x="32202" y="20861"/>
                    </a:lnTo>
                    <a:lnTo>
                      <a:pt x="32202" y="20903"/>
                    </a:lnTo>
                    <a:lnTo>
                      <a:pt x="32327" y="20945"/>
                    </a:lnTo>
                    <a:lnTo>
                      <a:pt x="32222" y="20966"/>
                    </a:lnTo>
                    <a:lnTo>
                      <a:pt x="32139" y="21050"/>
                    </a:lnTo>
                    <a:lnTo>
                      <a:pt x="32160" y="21112"/>
                    </a:lnTo>
                    <a:lnTo>
                      <a:pt x="32222" y="21175"/>
                    </a:lnTo>
                    <a:lnTo>
                      <a:pt x="32118" y="21301"/>
                    </a:lnTo>
                    <a:lnTo>
                      <a:pt x="32118" y="21363"/>
                    </a:lnTo>
                    <a:lnTo>
                      <a:pt x="32264" y="21363"/>
                    </a:lnTo>
                    <a:lnTo>
                      <a:pt x="32306" y="21426"/>
                    </a:lnTo>
                    <a:lnTo>
                      <a:pt x="32160" y="21635"/>
                    </a:lnTo>
                    <a:lnTo>
                      <a:pt x="32034" y="21698"/>
                    </a:lnTo>
                    <a:lnTo>
                      <a:pt x="32034" y="21824"/>
                    </a:lnTo>
                    <a:lnTo>
                      <a:pt x="32097" y="21887"/>
                    </a:lnTo>
                    <a:lnTo>
                      <a:pt x="32013" y="21845"/>
                    </a:lnTo>
                    <a:lnTo>
                      <a:pt x="31930" y="21719"/>
                    </a:lnTo>
                    <a:lnTo>
                      <a:pt x="31888" y="21719"/>
                    </a:lnTo>
                    <a:lnTo>
                      <a:pt x="31741" y="21887"/>
                    </a:lnTo>
                    <a:lnTo>
                      <a:pt x="31741" y="21928"/>
                    </a:lnTo>
                    <a:lnTo>
                      <a:pt x="31804" y="21949"/>
                    </a:lnTo>
                    <a:lnTo>
                      <a:pt x="31804" y="22033"/>
                    </a:lnTo>
                    <a:lnTo>
                      <a:pt x="31720" y="22117"/>
                    </a:lnTo>
                    <a:lnTo>
                      <a:pt x="31616" y="22117"/>
                    </a:lnTo>
                    <a:lnTo>
                      <a:pt x="31302" y="22431"/>
                    </a:lnTo>
                    <a:lnTo>
                      <a:pt x="31197" y="22472"/>
                    </a:lnTo>
                    <a:lnTo>
                      <a:pt x="31113" y="22724"/>
                    </a:lnTo>
                    <a:lnTo>
                      <a:pt x="31155" y="22786"/>
                    </a:lnTo>
                    <a:lnTo>
                      <a:pt x="31260" y="22828"/>
                    </a:lnTo>
                    <a:lnTo>
                      <a:pt x="31281" y="22954"/>
                    </a:lnTo>
                    <a:lnTo>
                      <a:pt x="31406" y="23037"/>
                    </a:lnTo>
                    <a:lnTo>
                      <a:pt x="31595" y="23288"/>
                    </a:lnTo>
                    <a:lnTo>
                      <a:pt x="31616" y="23602"/>
                    </a:lnTo>
                    <a:lnTo>
                      <a:pt x="31595" y="23937"/>
                    </a:lnTo>
                    <a:lnTo>
                      <a:pt x="31678" y="24125"/>
                    </a:lnTo>
                    <a:lnTo>
                      <a:pt x="31637" y="24251"/>
                    </a:lnTo>
                    <a:lnTo>
                      <a:pt x="31637" y="24460"/>
                    </a:lnTo>
                    <a:lnTo>
                      <a:pt x="31595" y="24523"/>
                    </a:lnTo>
                    <a:lnTo>
                      <a:pt x="31490" y="24816"/>
                    </a:lnTo>
                    <a:lnTo>
                      <a:pt x="31427" y="24962"/>
                    </a:lnTo>
                    <a:lnTo>
                      <a:pt x="31490" y="24962"/>
                    </a:lnTo>
                    <a:lnTo>
                      <a:pt x="31511" y="24858"/>
                    </a:lnTo>
                    <a:lnTo>
                      <a:pt x="31595" y="24816"/>
                    </a:lnTo>
                    <a:lnTo>
                      <a:pt x="31595" y="24962"/>
                    </a:lnTo>
                    <a:lnTo>
                      <a:pt x="31699" y="25088"/>
                    </a:lnTo>
                    <a:lnTo>
                      <a:pt x="31616" y="25192"/>
                    </a:lnTo>
                    <a:lnTo>
                      <a:pt x="31511" y="25192"/>
                    </a:lnTo>
                    <a:lnTo>
                      <a:pt x="31469" y="25151"/>
                    </a:lnTo>
                    <a:lnTo>
                      <a:pt x="31385" y="25151"/>
                    </a:lnTo>
                    <a:lnTo>
                      <a:pt x="31218" y="25402"/>
                    </a:lnTo>
                    <a:lnTo>
                      <a:pt x="31093" y="25465"/>
                    </a:lnTo>
                    <a:lnTo>
                      <a:pt x="31072" y="25569"/>
                    </a:lnTo>
                    <a:lnTo>
                      <a:pt x="30800" y="25674"/>
                    </a:lnTo>
                    <a:lnTo>
                      <a:pt x="30737" y="25757"/>
                    </a:lnTo>
                    <a:lnTo>
                      <a:pt x="30737" y="25799"/>
                    </a:lnTo>
                    <a:lnTo>
                      <a:pt x="30360" y="25925"/>
                    </a:lnTo>
                    <a:lnTo>
                      <a:pt x="30130" y="26029"/>
                    </a:lnTo>
                    <a:lnTo>
                      <a:pt x="30067" y="26092"/>
                    </a:lnTo>
                    <a:lnTo>
                      <a:pt x="29942" y="26092"/>
                    </a:lnTo>
                    <a:lnTo>
                      <a:pt x="29837" y="26176"/>
                    </a:lnTo>
                    <a:lnTo>
                      <a:pt x="29607" y="26197"/>
                    </a:lnTo>
                    <a:lnTo>
                      <a:pt x="29440" y="26281"/>
                    </a:lnTo>
                    <a:lnTo>
                      <a:pt x="29481" y="26322"/>
                    </a:lnTo>
                    <a:lnTo>
                      <a:pt x="29481" y="26427"/>
                    </a:lnTo>
                    <a:lnTo>
                      <a:pt x="29523" y="26511"/>
                    </a:lnTo>
                    <a:lnTo>
                      <a:pt x="29523" y="26615"/>
                    </a:lnTo>
                    <a:lnTo>
                      <a:pt x="29586" y="26699"/>
                    </a:lnTo>
                    <a:lnTo>
                      <a:pt x="29523" y="26720"/>
                    </a:lnTo>
                    <a:lnTo>
                      <a:pt x="29544" y="26804"/>
                    </a:lnTo>
                    <a:lnTo>
                      <a:pt x="29607" y="26825"/>
                    </a:lnTo>
                    <a:lnTo>
                      <a:pt x="29523" y="26866"/>
                    </a:lnTo>
                    <a:lnTo>
                      <a:pt x="29586" y="26971"/>
                    </a:lnTo>
                    <a:lnTo>
                      <a:pt x="29523" y="27013"/>
                    </a:lnTo>
                    <a:lnTo>
                      <a:pt x="29544" y="27117"/>
                    </a:lnTo>
                    <a:lnTo>
                      <a:pt x="29502" y="27159"/>
                    </a:lnTo>
                    <a:lnTo>
                      <a:pt x="29481" y="27348"/>
                    </a:lnTo>
                    <a:lnTo>
                      <a:pt x="29502" y="27452"/>
                    </a:lnTo>
                    <a:lnTo>
                      <a:pt x="29419" y="27745"/>
                    </a:lnTo>
                    <a:lnTo>
                      <a:pt x="29440" y="27808"/>
                    </a:lnTo>
                    <a:lnTo>
                      <a:pt x="29502" y="27850"/>
                    </a:lnTo>
                    <a:lnTo>
                      <a:pt x="29502" y="27913"/>
                    </a:lnTo>
                    <a:lnTo>
                      <a:pt x="29544" y="27975"/>
                    </a:lnTo>
                    <a:lnTo>
                      <a:pt x="29440" y="28101"/>
                    </a:lnTo>
                    <a:lnTo>
                      <a:pt x="29440" y="28226"/>
                    </a:lnTo>
                    <a:lnTo>
                      <a:pt x="29523" y="28268"/>
                    </a:lnTo>
                    <a:lnTo>
                      <a:pt x="29544" y="28436"/>
                    </a:lnTo>
                    <a:lnTo>
                      <a:pt x="29607" y="28498"/>
                    </a:lnTo>
                    <a:lnTo>
                      <a:pt x="29481" y="28624"/>
                    </a:lnTo>
                    <a:lnTo>
                      <a:pt x="29419" y="28791"/>
                    </a:lnTo>
                    <a:lnTo>
                      <a:pt x="29377" y="28812"/>
                    </a:lnTo>
                    <a:lnTo>
                      <a:pt x="29314" y="28791"/>
                    </a:lnTo>
                    <a:lnTo>
                      <a:pt x="29314" y="28896"/>
                    </a:lnTo>
                    <a:lnTo>
                      <a:pt x="29377" y="28959"/>
                    </a:lnTo>
                    <a:lnTo>
                      <a:pt x="29314" y="29042"/>
                    </a:lnTo>
                    <a:lnTo>
                      <a:pt x="29293" y="29231"/>
                    </a:lnTo>
                    <a:lnTo>
                      <a:pt x="29314" y="29356"/>
                    </a:lnTo>
                    <a:lnTo>
                      <a:pt x="29419" y="29482"/>
                    </a:lnTo>
                    <a:lnTo>
                      <a:pt x="29523" y="29545"/>
                    </a:lnTo>
                    <a:lnTo>
                      <a:pt x="29335" y="29524"/>
                    </a:lnTo>
                    <a:lnTo>
                      <a:pt x="29209" y="29419"/>
                    </a:lnTo>
                    <a:lnTo>
                      <a:pt x="29230" y="29252"/>
                    </a:lnTo>
                    <a:lnTo>
                      <a:pt x="29189" y="29042"/>
                    </a:lnTo>
                    <a:lnTo>
                      <a:pt x="29105" y="29022"/>
                    </a:lnTo>
                    <a:lnTo>
                      <a:pt x="29084" y="28959"/>
                    </a:lnTo>
                    <a:lnTo>
                      <a:pt x="29105" y="28854"/>
                    </a:lnTo>
                    <a:lnTo>
                      <a:pt x="29063" y="28854"/>
                    </a:lnTo>
                    <a:lnTo>
                      <a:pt x="28875" y="29105"/>
                    </a:lnTo>
                    <a:lnTo>
                      <a:pt x="28875" y="29210"/>
                    </a:lnTo>
                    <a:lnTo>
                      <a:pt x="28854" y="29314"/>
                    </a:lnTo>
                    <a:lnTo>
                      <a:pt x="28749" y="29314"/>
                    </a:lnTo>
                    <a:lnTo>
                      <a:pt x="28644" y="29210"/>
                    </a:lnTo>
                    <a:lnTo>
                      <a:pt x="28477" y="29147"/>
                    </a:lnTo>
                    <a:lnTo>
                      <a:pt x="28352" y="29252"/>
                    </a:lnTo>
                    <a:lnTo>
                      <a:pt x="28184" y="29335"/>
                    </a:lnTo>
                    <a:lnTo>
                      <a:pt x="28184" y="29335"/>
                    </a:lnTo>
                    <a:lnTo>
                      <a:pt x="28393" y="29147"/>
                    </a:lnTo>
                    <a:lnTo>
                      <a:pt x="28456" y="29001"/>
                    </a:lnTo>
                    <a:lnTo>
                      <a:pt x="28435" y="28917"/>
                    </a:lnTo>
                    <a:lnTo>
                      <a:pt x="28393" y="28729"/>
                    </a:lnTo>
                    <a:lnTo>
                      <a:pt x="28331" y="28624"/>
                    </a:lnTo>
                    <a:lnTo>
                      <a:pt x="28289" y="28540"/>
                    </a:lnTo>
                    <a:lnTo>
                      <a:pt x="28268" y="28540"/>
                    </a:lnTo>
                    <a:lnTo>
                      <a:pt x="28142" y="28478"/>
                    </a:lnTo>
                    <a:lnTo>
                      <a:pt x="28038" y="28415"/>
                    </a:lnTo>
                    <a:lnTo>
                      <a:pt x="28038" y="28331"/>
                    </a:lnTo>
                    <a:lnTo>
                      <a:pt x="28017" y="28289"/>
                    </a:lnTo>
                    <a:lnTo>
                      <a:pt x="28038" y="28185"/>
                    </a:lnTo>
                    <a:lnTo>
                      <a:pt x="27954" y="28080"/>
                    </a:lnTo>
                    <a:lnTo>
                      <a:pt x="27870" y="28017"/>
                    </a:lnTo>
                    <a:lnTo>
                      <a:pt x="27870" y="27892"/>
                    </a:lnTo>
                    <a:lnTo>
                      <a:pt x="27766" y="27808"/>
                    </a:lnTo>
                    <a:lnTo>
                      <a:pt x="27724" y="27703"/>
                    </a:lnTo>
                    <a:lnTo>
                      <a:pt x="27766" y="27473"/>
                    </a:lnTo>
                    <a:lnTo>
                      <a:pt x="27870" y="27369"/>
                    </a:lnTo>
                    <a:lnTo>
                      <a:pt x="27933" y="27222"/>
                    </a:lnTo>
                    <a:lnTo>
                      <a:pt x="27933" y="27117"/>
                    </a:lnTo>
                    <a:lnTo>
                      <a:pt x="28080" y="26866"/>
                    </a:lnTo>
                    <a:lnTo>
                      <a:pt x="28080" y="26615"/>
                    </a:lnTo>
                    <a:lnTo>
                      <a:pt x="28059" y="26594"/>
                    </a:lnTo>
                    <a:lnTo>
                      <a:pt x="28038" y="26448"/>
                    </a:lnTo>
                    <a:lnTo>
                      <a:pt x="28121" y="26301"/>
                    </a:lnTo>
                    <a:lnTo>
                      <a:pt x="28184" y="26197"/>
                    </a:lnTo>
                    <a:lnTo>
                      <a:pt x="28184" y="26092"/>
                    </a:lnTo>
                    <a:lnTo>
                      <a:pt x="28352" y="25799"/>
                    </a:lnTo>
                    <a:lnTo>
                      <a:pt x="28331" y="25611"/>
                    </a:lnTo>
                    <a:lnTo>
                      <a:pt x="28268" y="25611"/>
                    </a:lnTo>
                    <a:lnTo>
                      <a:pt x="28247" y="25653"/>
                    </a:lnTo>
                    <a:lnTo>
                      <a:pt x="28247" y="25590"/>
                    </a:lnTo>
                    <a:lnTo>
                      <a:pt x="28163" y="25590"/>
                    </a:lnTo>
                    <a:lnTo>
                      <a:pt x="28038" y="25653"/>
                    </a:lnTo>
                    <a:lnTo>
                      <a:pt x="27849" y="25611"/>
                    </a:lnTo>
                    <a:lnTo>
                      <a:pt x="27661" y="25569"/>
                    </a:lnTo>
                    <a:lnTo>
                      <a:pt x="27619" y="25569"/>
                    </a:lnTo>
                    <a:lnTo>
                      <a:pt x="27556" y="25506"/>
                    </a:lnTo>
                    <a:lnTo>
                      <a:pt x="27326" y="25506"/>
                    </a:lnTo>
                    <a:lnTo>
                      <a:pt x="27201" y="25548"/>
                    </a:lnTo>
                    <a:lnTo>
                      <a:pt x="27138" y="25506"/>
                    </a:lnTo>
                    <a:lnTo>
                      <a:pt x="26971" y="25506"/>
                    </a:lnTo>
                    <a:lnTo>
                      <a:pt x="26929" y="25485"/>
                    </a:lnTo>
                    <a:lnTo>
                      <a:pt x="26971" y="25444"/>
                    </a:lnTo>
                    <a:lnTo>
                      <a:pt x="26803" y="25297"/>
                    </a:lnTo>
                    <a:lnTo>
                      <a:pt x="26782" y="25234"/>
                    </a:lnTo>
                    <a:lnTo>
                      <a:pt x="26594" y="25046"/>
                    </a:lnTo>
                    <a:lnTo>
                      <a:pt x="26510" y="25025"/>
                    </a:lnTo>
                    <a:lnTo>
                      <a:pt x="26343" y="24879"/>
                    </a:lnTo>
                    <a:lnTo>
                      <a:pt x="26259" y="24858"/>
                    </a:lnTo>
                    <a:lnTo>
                      <a:pt x="26029" y="24711"/>
                    </a:lnTo>
                    <a:lnTo>
                      <a:pt x="25966" y="24648"/>
                    </a:lnTo>
                    <a:lnTo>
                      <a:pt x="25903" y="24753"/>
                    </a:lnTo>
                    <a:lnTo>
                      <a:pt x="25903" y="24711"/>
                    </a:lnTo>
                    <a:lnTo>
                      <a:pt x="25820" y="24523"/>
                    </a:lnTo>
                    <a:lnTo>
                      <a:pt x="25736" y="24439"/>
                    </a:lnTo>
                    <a:lnTo>
                      <a:pt x="25736" y="24335"/>
                    </a:lnTo>
                    <a:lnTo>
                      <a:pt x="25631" y="24293"/>
                    </a:lnTo>
                    <a:lnTo>
                      <a:pt x="25527" y="24104"/>
                    </a:lnTo>
                    <a:lnTo>
                      <a:pt x="25443" y="24084"/>
                    </a:lnTo>
                    <a:lnTo>
                      <a:pt x="25255" y="23895"/>
                    </a:lnTo>
                    <a:lnTo>
                      <a:pt x="25150" y="23874"/>
                    </a:lnTo>
                    <a:lnTo>
                      <a:pt x="25087" y="23812"/>
                    </a:lnTo>
                    <a:lnTo>
                      <a:pt x="24815" y="23728"/>
                    </a:lnTo>
                    <a:lnTo>
                      <a:pt x="24627" y="23581"/>
                    </a:lnTo>
                    <a:lnTo>
                      <a:pt x="24376" y="23393"/>
                    </a:lnTo>
                    <a:lnTo>
                      <a:pt x="24167" y="23414"/>
                    </a:lnTo>
                    <a:lnTo>
                      <a:pt x="23748" y="23560"/>
                    </a:lnTo>
                    <a:lnTo>
                      <a:pt x="23330" y="23686"/>
                    </a:lnTo>
                    <a:lnTo>
                      <a:pt x="23142" y="23686"/>
                    </a:lnTo>
                    <a:lnTo>
                      <a:pt x="23016" y="23623"/>
                    </a:lnTo>
                    <a:lnTo>
                      <a:pt x="23016" y="23623"/>
                    </a:lnTo>
                    <a:lnTo>
                      <a:pt x="23142" y="23665"/>
                    </a:lnTo>
                    <a:lnTo>
                      <a:pt x="23330" y="23602"/>
                    </a:lnTo>
                    <a:lnTo>
                      <a:pt x="23665" y="23268"/>
                    </a:lnTo>
                    <a:lnTo>
                      <a:pt x="23727" y="23163"/>
                    </a:lnTo>
                    <a:lnTo>
                      <a:pt x="23665" y="22933"/>
                    </a:lnTo>
                    <a:lnTo>
                      <a:pt x="23581" y="22828"/>
                    </a:lnTo>
                    <a:lnTo>
                      <a:pt x="23665" y="22577"/>
                    </a:lnTo>
                    <a:lnTo>
                      <a:pt x="23665" y="22347"/>
                    </a:lnTo>
                    <a:lnTo>
                      <a:pt x="23581" y="22200"/>
                    </a:lnTo>
                    <a:lnTo>
                      <a:pt x="23581" y="22054"/>
                    </a:lnTo>
                    <a:lnTo>
                      <a:pt x="23644" y="21928"/>
                    </a:lnTo>
                    <a:lnTo>
                      <a:pt x="23644" y="21824"/>
                    </a:lnTo>
                    <a:lnTo>
                      <a:pt x="23539" y="21782"/>
                    </a:lnTo>
                    <a:lnTo>
                      <a:pt x="23204" y="21782"/>
                    </a:lnTo>
                    <a:lnTo>
                      <a:pt x="23037" y="22054"/>
                    </a:lnTo>
                    <a:lnTo>
                      <a:pt x="22828" y="22305"/>
                    </a:lnTo>
                    <a:lnTo>
                      <a:pt x="22577" y="22326"/>
                    </a:lnTo>
                    <a:lnTo>
                      <a:pt x="22409" y="22452"/>
                    </a:lnTo>
                    <a:lnTo>
                      <a:pt x="22472" y="22347"/>
                    </a:lnTo>
                    <a:lnTo>
                      <a:pt x="22786" y="22263"/>
                    </a:lnTo>
                    <a:lnTo>
                      <a:pt x="22932" y="22117"/>
                    </a:lnTo>
                    <a:lnTo>
                      <a:pt x="23037" y="21845"/>
                    </a:lnTo>
                    <a:lnTo>
                      <a:pt x="22995" y="21824"/>
                    </a:lnTo>
                    <a:lnTo>
                      <a:pt x="22995" y="21677"/>
                    </a:lnTo>
                    <a:lnTo>
                      <a:pt x="22932" y="21594"/>
                    </a:lnTo>
                    <a:lnTo>
                      <a:pt x="22953" y="21489"/>
                    </a:lnTo>
                    <a:lnTo>
                      <a:pt x="22932" y="21405"/>
                    </a:lnTo>
                    <a:lnTo>
                      <a:pt x="22807" y="21384"/>
                    </a:lnTo>
                    <a:lnTo>
                      <a:pt x="22849" y="21322"/>
                    </a:lnTo>
                    <a:lnTo>
                      <a:pt x="22953" y="21301"/>
                    </a:lnTo>
                    <a:lnTo>
                      <a:pt x="22995" y="21196"/>
                    </a:lnTo>
                    <a:lnTo>
                      <a:pt x="23100" y="21008"/>
                    </a:lnTo>
                    <a:lnTo>
                      <a:pt x="23100" y="20861"/>
                    </a:lnTo>
                    <a:lnTo>
                      <a:pt x="23037" y="20799"/>
                    </a:lnTo>
                    <a:lnTo>
                      <a:pt x="23121" y="20568"/>
                    </a:lnTo>
                    <a:lnTo>
                      <a:pt x="23204" y="20527"/>
                    </a:lnTo>
                    <a:lnTo>
                      <a:pt x="23246" y="20359"/>
                    </a:lnTo>
                    <a:lnTo>
                      <a:pt x="23330" y="20255"/>
                    </a:lnTo>
                    <a:lnTo>
                      <a:pt x="23372" y="20045"/>
                    </a:lnTo>
                    <a:lnTo>
                      <a:pt x="23476" y="19941"/>
                    </a:lnTo>
                    <a:lnTo>
                      <a:pt x="23435" y="19815"/>
                    </a:lnTo>
                    <a:lnTo>
                      <a:pt x="23435" y="19731"/>
                    </a:lnTo>
                    <a:lnTo>
                      <a:pt x="23560" y="19815"/>
                    </a:lnTo>
                    <a:lnTo>
                      <a:pt x="23665" y="19711"/>
                    </a:lnTo>
                    <a:lnTo>
                      <a:pt x="23665" y="19606"/>
                    </a:lnTo>
                    <a:lnTo>
                      <a:pt x="23790" y="19585"/>
                    </a:lnTo>
                    <a:lnTo>
                      <a:pt x="23958" y="19397"/>
                    </a:lnTo>
                    <a:lnTo>
                      <a:pt x="24062" y="19334"/>
                    </a:lnTo>
                    <a:lnTo>
                      <a:pt x="24041" y="19229"/>
                    </a:lnTo>
                    <a:lnTo>
                      <a:pt x="24125" y="19166"/>
                    </a:lnTo>
                    <a:lnTo>
                      <a:pt x="24188" y="19166"/>
                    </a:lnTo>
                    <a:lnTo>
                      <a:pt x="24230" y="19083"/>
                    </a:lnTo>
                    <a:lnTo>
                      <a:pt x="24167" y="18999"/>
                    </a:lnTo>
                    <a:lnTo>
                      <a:pt x="24292" y="18915"/>
                    </a:lnTo>
                    <a:lnTo>
                      <a:pt x="24376" y="18769"/>
                    </a:lnTo>
                    <a:lnTo>
                      <a:pt x="24481" y="18769"/>
                    </a:lnTo>
                    <a:lnTo>
                      <a:pt x="24481" y="18706"/>
                    </a:lnTo>
                    <a:lnTo>
                      <a:pt x="24543" y="18664"/>
                    </a:lnTo>
                    <a:lnTo>
                      <a:pt x="24397" y="18560"/>
                    </a:lnTo>
                    <a:lnTo>
                      <a:pt x="24460" y="18539"/>
                    </a:lnTo>
                    <a:lnTo>
                      <a:pt x="24460" y="18455"/>
                    </a:lnTo>
                    <a:lnTo>
                      <a:pt x="24543" y="18476"/>
                    </a:lnTo>
                    <a:lnTo>
                      <a:pt x="24669" y="18581"/>
                    </a:lnTo>
                    <a:lnTo>
                      <a:pt x="24690" y="18643"/>
                    </a:lnTo>
                    <a:lnTo>
                      <a:pt x="24753" y="18602"/>
                    </a:lnTo>
                    <a:lnTo>
                      <a:pt x="24711" y="18539"/>
                    </a:lnTo>
                    <a:lnTo>
                      <a:pt x="24606" y="18476"/>
                    </a:lnTo>
                    <a:lnTo>
                      <a:pt x="24795" y="18392"/>
                    </a:lnTo>
                    <a:lnTo>
                      <a:pt x="24836" y="18330"/>
                    </a:lnTo>
                    <a:lnTo>
                      <a:pt x="24983" y="18330"/>
                    </a:lnTo>
                    <a:lnTo>
                      <a:pt x="25004" y="18350"/>
                    </a:lnTo>
                    <a:lnTo>
                      <a:pt x="25025" y="18267"/>
                    </a:lnTo>
                    <a:lnTo>
                      <a:pt x="25004" y="18225"/>
                    </a:lnTo>
                    <a:lnTo>
                      <a:pt x="25087" y="18225"/>
                    </a:lnTo>
                    <a:lnTo>
                      <a:pt x="25108" y="18350"/>
                    </a:lnTo>
                    <a:lnTo>
                      <a:pt x="25192" y="18246"/>
                    </a:lnTo>
                    <a:lnTo>
                      <a:pt x="25192" y="18225"/>
                    </a:lnTo>
                    <a:lnTo>
                      <a:pt x="25108" y="18162"/>
                    </a:lnTo>
                    <a:lnTo>
                      <a:pt x="25108" y="18058"/>
                    </a:lnTo>
                    <a:lnTo>
                      <a:pt x="25150" y="18120"/>
                    </a:lnTo>
                    <a:lnTo>
                      <a:pt x="25359" y="18162"/>
                    </a:lnTo>
                    <a:lnTo>
                      <a:pt x="25339" y="18078"/>
                    </a:lnTo>
                    <a:lnTo>
                      <a:pt x="25234" y="18037"/>
                    </a:lnTo>
                    <a:lnTo>
                      <a:pt x="25213" y="17953"/>
                    </a:lnTo>
                    <a:lnTo>
                      <a:pt x="25255" y="17932"/>
                    </a:lnTo>
                    <a:lnTo>
                      <a:pt x="25297" y="17848"/>
                    </a:lnTo>
                    <a:lnTo>
                      <a:pt x="25318" y="18016"/>
                    </a:lnTo>
                    <a:lnTo>
                      <a:pt x="25422" y="17974"/>
                    </a:lnTo>
                    <a:lnTo>
                      <a:pt x="25506" y="18016"/>
                    </a:lnTo>
                    <a:lnTo>
                      <a:pt x="25590" y="17953"/>
                    </a:lnTo>
                    <a:lnTo>
                      <a:pt x="25464" y="17744"/>
                    </a:lnTo>
                    <a:lnTo>
                      <a:pt x="25401" y="17514"/>
                    </a:lnTo>
                    <a:lnTo>
                      <a:pt x="25297" y="17388"/>
                    </a:lnTo>
                    <a:lnTo>
                      <a:pt x="25297" y="17283"/>
                    </a:lnTo>
                    <a:lnTo>
                      <a:pt x="25255" y="17200"/>
                    </a:lnTo>
                    <a:lnTo>
                      <a:pt x="25297" y="17137"/>
                    </a:lnTo>
                    <a:lnTo>
                      <a:pt x="25359" y="17221"/>
                    </a:lnTo>
                    <a:lnTo>
                      <a:pt x="25422" y="17409"/>
                    </a:lnTo>
                    <a:lnTo>
                      <a:pt x="25569" y="17597"/>
                    </a:lnTo>
                    <a:lnTo>
                      <a:pt x="25841" y="17639"/>
                    </a:lnTo>
                    <a:lnTo>
                      <a:pt x="25945" y="17723"/>
                    </a:lnTo>
                    <a:lnTo>
                      <a:pt x="26071" y="17723"/>
                    </a:lnTo>
                    <a:lnTo>
                      <a:pt x="26155" y="17660"/>
                    </a:lnTo>
                    <a:lnTo>
                      <a:pt x="26259" y="17660"/>
                    </a:lnTo>
                    <a:lnTo>
                      <a:pt x="26406" y="17514"/>
                    </a:lnTo>
                    <a:lnTo>
                      <a:pt x="26448" y="17242"/>
                    </a:lnTo>
                    <a:lnTo>
                      <a:pt x="26238" y="16990"/>
                    </a:lnTo>
                    <a:lnTo>
                      <a:pt x="26196" y="16823"/>
                    </a:lnTo>
                    <a:lnTo>
                      <a:pt x="26134" y="16739"/>
                    </a:lnTo>
                    <a:lnTo>
                      <a:pt x="26071" y="16739"/>
                    </a:lnTo>
                    <a:lnTo>
                      <a:pt x="25945" y="16886"/>
                    </a:lnTo>
                    <a:lnTo>
                      <a:pt x="25715" y="16907"/>
                    </a:lnTo>
                    <a:lnTo>
                      <a:pt x="25652" y="16928"/>
                    </a:lnTo>
                    <a:lnTo>
                      <a:pt x="25652" y="16907"/>
                    </a:lnTo>
                    <a:lnTo>
                      <a:pt x="25631" y="16823"/>
                    </a:lnTo>
                    <a:lnTo>
                      <a:pt x="25715" y="16865"/>
                    </a:lnTo>
                    <a:lnTo>
                      <a:pt x="25841" y="16823"/>
                    </a:lnTo>
                    <a:lnTo>
                      <a:pt x="25966" y="16718"/>
                    </a:lnTo>
                    <a:lnTo>
                      <a:pt x="25945" y="16677"/>
                    </a:lnTo>
                    <a:lnTo>
                      <a:pt x="25736" y="16551"/>
                    </a:lnTo>
                    <a:lnTo>
                      <a:pt x="25506" y="16300"/>
                    </a:lnTo>
                    <a:lnTo>
                      <a:pt x="25443" y="16300"/>
                    </a:lnTo>
                    <a:lnTo>
                      <a:pt x="25422" y="16363"/>
                    </a:lnTo>
                    <a:lnTo>
                      <a:pt x="25464" y="16446"/>
                    </a:lnTo>
                    <a:lnTo>
                      <a:pt x="25443" y="16488"/>
                    </a:lnTo>
                    <a:lnTo>
                      <a:pt x="25339" y="16405"/>
                    </a:lnTo>
                    <a:lnTo>
                      <a:pt x="25297" y="16258"/>
                    </a:lnTo>
                    <a:lnTo>
                      <a:pt x="25401" y="16279"/>
                    </a:lnTo>
                    <a:lnTo>
                      <a:pt x="25401" y="16091"/>
                    </a:lnTo>
                    <a:lnTo>
                      <a:pt x="25443" y="16195"/>
                    </a:lnTo>
                    <a:lnTo>
                      <a:pt x="25611" y="16342"/>
                    </a:lnTo>
                    <a:lnTo>
                      <a:pt x="25694" y="16363"/>
                    </a:lnTo>
                    <a:lnTo>
                      <a:pt x="25757" y="16551"/>
                    </a:lnTo>
                    <a:lnTo>
                      <a:pt x="25966" y="16677"/>
                    </a:lnTo>
                    <a:lnTo>
                      <a:pt x="26217" y="16760"/>
                    </a:lnTo>
                    <a:lnTo>
                      <a:pt x="26322" y="16907"/>
                    </a:lnTo>
                    <a:lnTo>
                      <a:pt x="26427" y="16970"/>
                    </a:lnTo>
                    <a:lnTo>
                      <a:pt x="26448" y="17032"/>
                    </a:lnTo>
                    <a:lnTo>
                      <a:pt x="26573" y="17095"/>
                    </a:lnTo>
                    <a:lnTo>
                      <a:pt x="26636" y="17137"/>
                    </a:lnTo>
                    <a:lnTo>
                      <a:pt x="26636" y="17011"/>
                    </a:lnTo>
                    <a:lnTo>
                      <a:pt x="26740" y="16970"/>
                    </a:lnTo>
                    <a:lnTo>
                      <a:pt x="26657" y="16907"/>
                    </a:lnTo>
                    <a:lnTo>
                      <a:pt x="26678" y="16802"/>
                    </a:lnTo>
                    <a:lnTo>
                      <a:pt x="26761" y="16928"/>
                    </a:lnTo>
                    <a:lnTo>
                      <a:pt x="26782" y="17011"/>
                    </a:lnTo>
                    <a:lnTo>
                      <a:pt x="26866" y="17032"/>
                    </a:lnTo>
                    <a:lnTo>
                      <a:pt x="26992" y="16865"/>
                    </a:lnTo>
                    <a:lnTo>
                      <a:pt x="26992" y="16656"/>
                    </a:lnTo>
                    <a:lnTo>
                      <a:pt x="26950" y="16572"/>
                    </a:lnTo>
                    <a:lnTo>
                      <a:pt x="26992" y="16405"/>
                    </a:lnTo>
                    <a:lnTo>
                      <a:pt x="27054" y="16593"/>
                    </a:lnTo>
                    <a:lnTo>
                      <a:pt x="27054" y="16698"/>
                    </a:lnTo>
                    <a:lnTo>
                      <a:pt x="27117" y="16467"/>
                    </a:lnTo>
                    <a:lnTo>
                      <a:pt x="27222" y="16405"/>
                    </a:lnTo>
                    <a:lnTo>
                      <a:pt x="27264" y="16467"/>
                    </a:lnTo>
                    <a:lnTo>
                      <a:pt x="27284" y="16488"/>
                    </a:lnTo>
                    <a:lnTo>
                      <a:pt x="27201" y="16593"/>
                    </a:lnTo>
                    <a:lnTo>
                      <a:pt x="27264" y="16614"/>
                    </a:lnTo>
                    <a:lnTo>
                      <a:pt x="27284" y="16698"/>
                    </a:lnTo>
                    <a:lnTo>
                      <a:pt x="27368" y="16614"/>
                    </a:lnTo>
                    <a:lnTo>
                      <a:pt x="27431" y="16656"/>
                    </a:lnTo>
                    <a:lnTo>
                      <a:pt x="27577" y="16802"/>
                    </a:lnTo>
                    <a:lnTo>
                      <a:pt x="27598" y="16760"/>
                    </a:lnTo>
                    <a:lnTo>
                      <a:pt x="27682" y="16760"/>
                    </a:lnTo>
                    <a:lnTo>
                      <a:pt x="27724" y="16802"/>
                    </a:lnTo>
                    <a:lnTo>
                      <a:pt x="27828" y="16781"/>
                    </a:lnTo>
                    <a:lnTo>
                      <a:pt x="27933" y="16593"/>
                    </a:lnTo>
                    <a:lnTo>
                      <a:pt x="28100" y="16509"/>
                    </a:lnTo>
                    <a:lnTo>
                      <a:pt x="28456" y="16153"/>
                    </a:lnTo>
                    <a:lnTo>
                      <a:pt x="28477" y="16070"/>
                    </a:lnTo>
                    <a:lnTo>
                      <a:pt x="28540" y="16049"/>
                    </a:lnTo>
                    <a:lnTo>
                      <a:pt x="28561" y="16091"/>
                    </a:lnTo>
                    <a:lnTo>
                      <a:pt x="28728" y="15881"/>
                    </a:lnTo>
                    <a:lnTo>
                      <a:pt x="28833" y="15840"/>
                    </a:lnTo>
                    <a:lnTo>
                      <a:pt x="28958" y="15735"/>
                    </a:lnTo>
                    <a:lnTo>
                      <a:pt x="29000" y="15672"/>
                    </a:lnTo>
                    <a:lnTo>
                      <a:pt x="28979" y="15547"/>
                    </a:lnTo>
                    <a:lnTo>
                      <a:pt x="28561" y="15442"/>
                    </a:lnTo>
                    <a:lnTo>
                      <a:pt x="28331" y="15400"/>
                    </a:lnTo>
                    <a:lnTo>
                      <a:pt x="28121" y="15317"/>
                    </a:lnTo>
                    <a:lnTo>
                      <a:pt x="28038" y="15128"/>
                    </a:lnTo>
                    <a:lnTo>
                      <a:pt x="27912" y="14898"/>
                    </a:lnTo>
                    <a:lnTo>
                      <a:pt x="27849" y="14898"/>
                    </a:lnTo>
                    <a:lnTo>
                      <a:pt x="27828" y="14710"/>
                    </a:lnTo>
                    <a:lnTo>
                      <a:pt x="27808" y="14689"/>
                    </a:lnTo>
                    <a:lnTo>
                      <a:pt x="27828" y="14626"/>
                    </a:lnTo>
                    <a:lnTo>
                      <a:pt x="27870" y="14626"/>
                    </a:lnTo>
                    <a:lnTo>
                      <a:pt x="27912" y="14563"/>
                    </a:lnTo>
                    <a:lnTo>
                      <a:pt x="27828" y="14501"/>
                    </a:lnTo>
                    <a:lnTo>
                      <a:pt x="27598" y="14501"/>
                    </a:lnTo>
                    <a:lnTo>
                      <a:pt x="27326" y="14417"/>
                    </a:lnTo>
                    <a:lnTo>
                      <a:pt x="27243" y="14417"/>
                    </a:lnTo>
                    <a:lnTo>
                      <a:pt x="27201" y="14480"/>
                    </a:lnTo>
                    <a:lnTo>
                      <a:pt x="27117" y="14396"/>
                    </a:lnTo>
                    <a:lnTo>
                      <a:pt x="27117" y="14312"/>
                    </a:lnTo>
                    <a:lnTo>
                      <a:pt x="27222" y="14354"/>
                    </a:lnTo>
                    <a:lnTo>
                      <a:pt x="27494" y="14375"/>
                    </a:lnTo>
                    <a:lnTo>
                      <a:pt x="27640" y="14480"/>
                    </a:lnTo>
                    <a:lnTo>
                      <a:pt x="27870" y="14480"/>
                    </a:lnTo>
                    <a:lnTo>
                      <a:pt x="28017" y="14584"/>
                    </a:lnTo>
                    <a:lnTo>
                      <a:pt x="28142" y="14814"/>
                    </a:lnTo>
                    <a:lnTo>
                      <a:pt x="28247" y="14835"/>
                    </a:lnTo>
                    <a:lnTo>
                      <a:pt x="28289" y="14898"/>
                    </a:lnTo>
                    <a:lnTo>
                      <a:pt x="28247" y="14919"/>
                    </a:lnTo>
                    <a:lnTo>
                      <a:pt x="28184" y="14919"/>
                    </a:lnTo>
                    <a:lnTo>
                      <a:pt x="28184" y="14982"/>
                    </a:lnTo>
                    <a:lnTo>
                      <a:pt x="28372" y="15045"/>
                    </a:lnTo>
                    <a:lnTo>
                      <a:pt x="28435" y="15191"/>
                    </a:lnTo>
                    <a:lnTo>
                      <a:pt x="28498" y="15296"/>
                    </a:lnTo>
                    <a:lnTo>
                      <a:pt x="28875" y="15358"/>
                    </a:lnTo>
                    <a:lnTo>
                      <a:pt x="28979" y="15317"/>
                    </a:lnTo>
                    <a:lnTo>
                      <a:pt x="29021" y="15191"/>
                    </a:lnTo>
                    <a:lnTo>
                      <a:pt x="29105" y="15128"/>
                    </a:lnTo>
                    <a:lnTo>
                      <a:pt x="29189" y="15149"/>
                    </a:lnTo>
                    <a:lnTo>
                      <a:pt x="29314" y="15003"/>
                    </a:lnTo>
                    <a:lnTo>
                      <a:pt x="29335" y="14982"/>
                    </a:lnTo>
                    <a:lnTo>
                      <a:pt x="29502" y="15128"/>
                    </a:lnTo>
                    <a:lnTo>
                      <a:pt x="29481" y="15149"/>
                    </a:lnTo>
                    <a:lnTo>
                      <a:pt x="29377" y="15317"/>
                    </a:lnTo>
                    <a:lnTo>
                      <a:pt x="29377" y="15400"/>
                    </a:lnTo>
                    <a:lnTo>
                      <a:pt x="29293" y="15505"/>
                    </a:lnTo>
                    <a:lnTo>
                      <a:pt x="29293" y="15568"/>
                    </a:lnTo>
                    <a:lnTo>
                      <a:pt x="29189" y="15756"/>
                    </a:lnTo>
                    <a:lnTo>
                      <a:pt x="29230" y="15840"/>
                    </a:lnTo>
                    <a:lnTo>
                      <a:pt x="29189" y="15861"/>
                    </a:lnTo>
                    <a:lnTo>
                      <a:pt x="29168" y="15965"/>
                    </a:lnTo>
                    <a:lnTo>
                      <a:pt x="29168" y="16070"/>
                    </a:lnTo>
                    <a:lnTo>
                      <a:pt x="29000" y="16195"/>
                    </a:lnTo>
                    <a:lnTo>
                      <a:pt x="28958" y="16300"/>
                    </a:lnTo>
                    <a:lnTo>
                      <a:pt x="28958" y="16467"/>
                    </a:lnTo>
                    <a:lnTo>
                      <a:pt x="28916" y="16509"/>
                    </a:lnTo>
                    <a:lnTo>
                      <a:pt x="28916" y="16677"/>
                    </a:lnTo>
                    <a:lnTo>
                      <a:pt x="28854" y="16760"/>
                    </a:lnTo>
                    <a:lnTo>
                      <a:pt x="28707" y="16760"/>
                    </a:lnTo>
                    <a:lnTo>
                      <a:pt x="28540" y="16823"/>
                    </a:lnTo>
                    <a:lnTo>
                      <a:pt x="28540" y="16928"/>
                    </a:lnTo>
                    <a:lnTo>
                      <a:pt x="28477" y="17116"/>
                    </a:lnTo>
                    <a:lnTo>
                      <a:pt x="28498" y="17242"/>
                    </a:lnTo>
                    <a:lnTo>
                      <a:pt x="28561" y="17242"/>
                    </a:lnTo>
                    <a:lnTo>
                      <a:pt x="28582" y="17137"/>
                    </a:lnTo>
                    <a:lnTo>
                      <a:pt x="28644" y="17116"/>
                    </a:lnTo>
                    <a:lnTo>
                      <a:pt x="28686" y="17137"/>
                    </a:lnTo>
                    <a:lnTo>
                      <a:pt x="28770" y="17200"/>
                    </a:lnTo>
                    <a:lnTo>
                      <a:pt x="28854" y="17200"/>
                    </a:lnTo>
                    <a:lnTo>
                      <a:pt x="28896" y="17179"/>
                    </a:lnTo>
                    <a:lnTo>
                      <a:pt x="28958" y="17179"/>
                    </a:lnTo>
                    <a:lnTo>
                      <a:pt x="29000" y="17221"/>
                    </a:lnTo>
                    <a:lnTo>
                      <a:pt x="29021" y="17304"/>
                    </a:lnTo>
                    <a:lnTo>
                      <a:pt x="28958" y="17409"/>
                    </a:lnTo>
                    <a:lnTo>
                      <a:pt x="28979" y="17514"/>
                    </a:lnTo>
                    <a:lnTo>
                      <a:pt x="28896" y="17597"/>
                    </a:lnTo>
                    <a:lnTo>
                      <a:pt x="28896" y="17744"/>
                    </a:lnTo>
                    <a:lnTo>
                      <a:pt x="28916" y="17806"/>
                    </a:lnTo>
                    <a:lnTo>
                      <a:pt x="28979" y="17765"/>
                    </a:lnTo>
                    <a:lnTo>
                      <a:pt x="29021" y="17806"/>
                    </a:lnTo>
                    <a:lnTo>
                      <a:pt x="29105" y="17806"/>
                    </a:lnTo>
                    <a:lnTo>
                      <a:pt x="29168" y="17744"/>
                    </a:lnTo>
                    <a:lnTo>
                      <a:pt x="29272" y="17744"/>
                    </a:lnTo>
                    <a:lnTo>
                      <a:pt x="29293" y="17702"/>
                    </a:lnTo>
                    <a:lnTo>
                      <a:pt x="29377" y="17639"/>
                    </a:lnTo>
                    <a:lnTo>
                      <a:pt x="29440" y="17639"/>
                    </a:lnTo>
                    <a:lnTo>
                      <a:pt x="29544" y="17555"/>
                    </a:lnTo>
                    <a:lnTo>
                      <a:pt x="29586" y="17430"/>
                    </a:lnTo>
                    <a:lnTo>
                      <a:pt x="29649" y="17346"/>
                    </a:lnTo>
                    <a:lnTo>
                      <a:pt x="29712" y="17283"/>
                    </a:lnTo>
                    <a:lnTo>
                      <a:pt x="29753" y="17283"/>
                    </a:lnTo>
                    <a:lnTo>
                      <a:pt x="29816" y="17325"/>
                    </a:lnTo>
                    <a:lnTo>
                      <a:pt x="29900" y="17283"/>
                    </a:lnTo>
                    <a:lnTo>
                      <a:pt x="29942" y="17242"/>
                    </a:lnTo>
                    <a:lnTo>
                      <a:pt x="30025" y="17242"/>
                    </a:lnTo>
                    <a:lnTo>
                      <a:pt x="30067" y="17095"/>
                    </a:lnTo>
                    <a:lnTo>
                      <a:pt x="30067" y="16970"/>
                    </a:lnTo>
                    <a:lnTo>
                      <a:pt x="30172" y="16886"/>
                    </a:lnTo>
                    <a:lnTo>
                      <a:pt x="30214" y="16802"/>
                    </a:lnTo>
                    <a:lnTo>
                      <a:pt x="30277" y="16802"/>
                    </a:lnTo>
                    <a:lnTo>
                      <a:pt x="30339" y="16865"/>
                    </a:lnTo>
                    <a:lnTo>
                      <a:pt x="30381" y="16802"/>
                    </a:lnTo>
                    <a:lnTo>
                      <a:pt x="30444" y="16781"/>
                    </a:lnTo>
                    <a:lnTo>
                      <a:pt x="30486" y="16802"/>
                    </a:lnTo>
                    <a:lnTo>
                      <a:pt x="30528" y="16907"/>
                    </a:lnTo>
                    <a:lnTo>
                      <a:pt x="30444" y="16970"/>
                    </a:lnTo>
                    <a:lnTo>
                      <a:pt x="30381" y="17011"/>
                    </a:lnTo>
                    <a:lnTo>
                      <a:pt x="30465" y="17074"/>
                    </a:lnTo>
                    <a:lnTo>
                      <a:pt x="30632" y="17074"/>
                    </a:lnTo>
                    <a:lnTo>
                      <a:pt x="30695" y="17095"/>
                    </a:lnTo>
                    <a:lnTo>
                      <a:pt x="30737" y="17179"/>
                    </a:lnTo>
                    <a:lnTo>
                      <a:pt x="30653" y="17283"/>
                    </a:lnTo>
                    <a:lnTo>
                      <a:pt x="30569" y="17304"/>
                    </a:lnTo>
                    <a:lnTo>
                      <a:pt x="30569" y="17430"/>
                    </a:lnTo>
                    <a:lnTo>
                      <a:pt x="30653" y="17451"/>
                    </a:lnTo>
                    <a:lnTo>
                      <a:pt x="30695" y="17430"/>
                    </a:lnTo>
                    <a:lnTo>
                      <a:pt x="30779" y="17430"/>
                    </a:lnTo>
                    <a:lnTo>
                      <a:pt x="30800" y="17451"/>
                    </a:lnTo>
                    <a:lnTo>
                      <a:pt x="30883" y="17430"/>
                    </a:lnTo>
                    <a:lnTo>
                      <a:pt x="30904" y="17514"/>
                    </a:lnTo>
                    <a:lnTo>
                      <a:pt x="31009" y="17514"/>
                    </a:lnTo>
                    <a:lnTo>
                      <a:pt x="31072" y="17555"/>
                    </a:lnTo>
                    <a:lnTo>
                      <a:pt x="31113" y="17555"/>
                    </a:lnTo>
                    <a:lnTo>
                      <a:pt x="31260" y="17639"/>
                    </a:lnTo>
                    <a:lnTo>
                      <a:pt x="31302" y="17618"/>
                    </a:lnTo>
                    <a:lnTo>
                      <a:pt x="31365" y="17493"/>
                    </a:lnTo>
                    <a:lnTo>
                      <a:pt x="31406" y="17451"/>
                    </a:lnTo>
                    <a:lnTo>
                      <a:pt x="31490" y="17346"/>
                    </a:lnTo>
                    <a:lnTo>
                      <a:pt x="31595" y="17346"/>
                    </a:lnTo>
                    <a:lnTo>
                      <a:pt x="31616" y="17304"/>
                    </a:lnTo>
                    <a:lnTo>
                      <a:pt x="31532" y="17283"/>
                    </a:lnTo>
                    <a:lnTo>
                      <a:pt x="31490" y="17200"/>
                    </a:lnTo>
                    <a:lnTo>
                      <a:pt x="31574" y="17179"/>
                    </a:lnTo>
                    <a:lnTo>
                      <a:pt x="31595" y="17095"/>
                    </a:lnTo>
                    <a:lnTo>
                      <a:pt x="31511" y="17053"/>
                    </a:lnTo>
                    <a:lnTo>
                      <a:pt x="31469" y="16990"/>
                    </a:lnTo>
                    <a:lnTo>
                      <a:pt x="31406" y="17011"/>
                    </a:lnTo>
                    <a:lnTo>
                      <a:pt x="31406" y="17095"/>
                    </a:lnTo>
                    <a:lnTo>
                      <a:pt x="31365" y="17116"/>
                    </a:lnTo>
                    <a:lnTo>
                      <a:pt x="31302" y="17095"/>
                    </a:lnTo>
                    <a:lnTo>
                      <a:pt x="31197" y="17032"/>
                    </a:lnTo>
                    <a:lnTo>
                      <a:pt x="31197" y="16970"/>
                    </a:lnTo>
                    <a:lnTo>
                      <a:pt x="31155" y="16990"/>
                    </a:lnTo>
                    <a:lnTo>
                      <a:pt x="31072" y="17074"/>
                    </a:lnTo>
                    <a:lnTo>
                      <a:pt x="30883" y="17074"/>
                    </a:lnTo>
                    <a:lnTo>
                      <a:pt x="30800" y="17011"/>
                    </a:lnTo>
                    <a:lnTo>
                      <a:pt x="30904" y="16970"/>
                    </a:lnTo>
                    <a:lnTo>
                      <a:pt x="30988" y="16970"/>
                    </a:lnTo>
                    <a:lnTo>
                      <a:pt x="31072" y="16907"/>
                    </a:lnTo>
                    <a:lnTo>
                      <a:pt x="31072" y="16823"/>
                    </a:lnTo>
                    <a:lnTo>
                      <a:pt x="31051" y="16802"/>
                    </a:lnTo>
                    <a:lnTo>
                      <a:pt x="31051" y="16677"/>
                    </a:lnTo>
                    <a:lnTo>
                      <a:pt x="31072" y="16593"/>
                    </a:lnTo>
                    <a:lnTo>
                      <a:pt x="31072" y="16551"/>
                    </a:lnTo>
                    <a:lnTo>
                      <a:pt x="31009" y="16488"/>
                    </a:lnTo>
                    <a:lnTo>
                      <a:pt x="31009" y="16405"/>
                    </a:lnTo>
                    <a:lnTo>
                      <a:pt x="30862" y="16258"/>
                    </a:lnTo>
                    <a:lnTo>
                      <a:pt x="30737" y="16195"/>
                    </a:lnTo>
                    <a:lnTo>
                      <a:pt x="30737" y="16153"/>
                    </a:lnTo>
                    <a:lnTo>
                      <a:pt x="30695" y="16028"/>
                    </a:lnTo>
                    <a:lnTo>
                      <a:pt x="30632" y="16028"/>
                    </a:lnTo>
                    <a:lnTo>
                      <a:pt x="30590" y="15944"/>
                    </a:lnTo>
                    <a:lnTo>
                      <a:pt x="30632" y="15819"/>
                    </a:lnTo>
                    <a:lnTo>
                      <a:pt x="30590" y="15735"/>
                    </a:lnTo>
                    <a:lnTo>
                      <a:pt x="30465" y="15735"/>
                    </a:lnTo>
                    <a:lnTo>
                      <a:pt x="30277" y="15651"/>
                    </a:lnTo>
                    <a:lnTo>
                      <a:pt x="30235" y="15547"/>
                    </a:lnTo>
                    <a:lnTo>
                      <a:pt x="30277" y="15505"/>
                    </a:lnTo>
                    <a:lnTo>
                      <a:pt x="30277" y="15442"/>
                    </a:lnTo>
                    <a:lnTo>
                      <a:pt x="30214" y="15358"/>
                    </a:lnTo>
                    <a:lnTo>
                      <a:pt x="30172" y="15296"/>
                    </a:lnTo>
                    <a:lnTo>
                      <a:pt x="30151" y="15296"/>
                    </a:lnTo>
                    <a:lnTo>
                      <a:pt x="30046" y="15421"/>
                    </a:lnTo>
                    <a:lnTo>
                      <a:pt x="30025" y="15526"/>
                    </a:lnTo>
                    <a:lnTo>
                      <a:pt x="29963" y="15568"/>
                    </a:lnTo>
                    <a:lnTo>
                      <a:pt x="29921" y="15526"/>
                    </a:lnTo>
                    <a:lnTo>
                      <a:pt x="29921" y="15400"/>
                    </a:lnTo>
                    <a:lnTo>
                      <a:pt x="29858" y="15296"/>
                    </a:lnTo>
                    <a:lnTo>
                      <a:pt x="29900" y="15212"/>
                    </a:lnTo>
                    <a:lnTo>
                      <a:pt x="30025" y="15212"/>
                    </a:lnTo>
                    <a:lnTo>
                      <a:pt x="30005" y="15128"/>
                    </a:lnTo>
                    <a:lnTo>
                      <a:pt x="30025" y="15024"/>
                    </a:lnTo>
                    <a:lnTo>
                      <a:pt x="30005" y="14919"/>
                    </a:lnTo>
                    <a:lnTo>
                      <a:pt x="29900" y="14940"/>
                    </a:lnTo>
                    <a:lnTo>
                      <a:pt x="29900" y="14877"/>
                    </a:lnTo>
                    <a:lnTo>
                      <a:pt x="29963" y="14773"/>
                    </a:lnTo>
                    <a:lnTo>
                      <a:pt x="29921" y="14731"/>
                    </a:lnTo>
                    <a:lnTo>
                      <a:pt x="29712" y="14814"/>
                    </a:lnTo>
                    <a:cubicBezTo>
                      <a:pt x="29691" y="14773"/>
                      <a:pt x="29628" y="14731"/>
                      <a:pt x="29607" y="14689"/>
                    </a:cubicBezTo>
                    <a:lnTo>
                      <a:pt x="29712" y="14605"/>
                    </a:lnTo>
                    <a:lnTo>
                      <a:pt x="29795" y="14584"/>
                    </a:lnTo>
                    <a:lnTo>
                      <a:pt x="29858" y="14417"/>
                    </a:lnTo>
                    <a:lnTo>
                      <a:pt x="29816" y="14312"/>
                    </a:lnTo>
                    <a:lnTo>
                      <a:pt x="29691" y="14291"/>
                    </a:lnTo>
                    <a:lnTo>
                      <a:pt x="29628" y="14208"/>
                    </a:lnTo>
                    <a:lnTo>
                      <a:pt x="29628" y="14103"/>
                    </a:lnTo>
                    <a:lnTo>
                      <a:pt x="29691" y="14082"/>
                    </a:lnTo>
                    <a:lnTo>
                      <a:pt x="29649" y="13998"/>
                    </a:lnTo>
                    <a:lnTo>
                      <a:pt x="29691" y="13915"/>
                    </a:lnTo>
                    <a:lnTo>
                      <a:pt x="29816" y="13998"/>
                    </a:lnTo>
                    <a:lnTo>
                      <a:pt x="29921" y="13977"/>
                    </a:lnTo>
                    <a:lnTo>
                      <a:pt x="30025" y="14061"/>
                    </a:lnTo>
                    <a:lnTo>
                      <a:pt x="30151" y="14061"/>
                    </a:lnTo>
                    <a:lnTo>
                      <a:pt x="30318" y="13977"/>
                    </a:lnTo>
                    <a:lnTo>
                      <a:pt x="30318" y="14019"/>
                    </a:lnTo>
                    <a:lnTo>
                      <a:pt x="30360" y="14061"/>
                    </a:lnTo>
                    <a:lnTo>
                      <a:pt x="30339" y="14082"/>
                    </a:lnTo>
                    <a:lnTo>
                      <a:pt x="30277" y="14249"/>
                    </a:lnTo>
                    <a:lnTo>
                      <a:pt x="30277" y="14312"/>
                    </a:lnTo>
                    <a:lnTo>
                      <a:pt x="30360" y="14291"/>
                    </a:lnTo>
                    <a:lnTo>
                      <a:pt x="30381" y="14354"/>
                    </a:lnTo>
                    <a:lnTo>
                      <a:pt x="30465" y="14375"/>
                    </a:lnTo>
                    <a:lnTo>
                      <a:pt x="30590" y="14459"/>
                    </a:lnTo>
                    <a:lnTo>
                      <a:pt x="30632" y="14354"/>
                    </a:lnTo>
                    <a:lnTo>
                      <a:pt x="30528" y="14249"/>
                    </a:lnTo>
                    <a:lnTo>
                      <a:pt x="30590" y="14145"/>
                    </a:lnTo>
                    <a:lnTo>
                      <a:pt x="30632" y="14208"/>
                    </a:lnTo>
                    <a:lnTo>
                      <a:pt x="30695" y="14249"/>
                    </a:lnTo>
                    <a:lnTo>
                      <a:pt x="30737" y="14354"/>
                    </a:lnTo>
                    <a:lnTo>
                      <a:pt x="30904" y="14501"/>
                    </a:lnTo>
                    <a:lnTo>
                      <a:pt x="30967" y="14501"/>
                    </a:lnTo>
                    <a:lnTo>
                      <a:pt x="30967" y="14417"/>
                    </a:lnTo>
                    <a:lnTo>
                      <a:pt x="30946" y="14375"/>
                    </a:lnTo>
                    <a:lnTo>
                      <a:pt x="30988" y="14291"/>
                    </a:lnTo>
                    <a:lnTo>
                      <a:pt x="30967" y="14145"/>
                    </a:lnTo>
                    <a:lnTo>
                      <a:pt x="30904" y="14103"/>
                    </a:lnTo>
                    <a:lnTo>
                      <a:pt x="30946" y="13957"/>
                    </a:lnTo>
                    <a:lnTo>
                      <a:pt x="30862" y="13768"/>
                    </a:lnTo>
                    <a:lnTo>
                      <a:pt x="30758" y="13726"/>
                    </a:lnTo>
                    <a:lnTo>
                      <a:pt x="30758" y="13622"/>
                    </a:lnTo>
                    <a:lnTo>
                      <a:pt x="30695" y="13580"/>
                    </a:lnTo>
                    <a:lnTo>
                      <a:pt x="30549" y="13685"/>
                    </a:lnTo>
                    <a:lnTo>
                      <a:pt x="30486" y="13685"/>
                    </a:lnTo>
                    <a:lnTo>
                      <a:pt x="30590" y="13538"/>
                    </a:lnTo>
                    <a:lnTo>
                      <a:pt x="30695" y="13538"/>
                    </a:lnTo>
                    <a:lnTo>
                      <a:pt x="30737" y="13559"/>
                    </a:lnTo>
                    <a:lnTo>
                      <a:pt x="30841" y="13517"/>
                    </a:lnTo>
                    <a:lnTo>
                      <a:pt x="30925" y="13622"/>
                    </a:lnTo>
                    <a:lnTo>
                      <a:pt x="30967" y="13643"/>
                    </a:lnTo>
                    <a:lnTo>
                      <a:pt x="30967" y="13873"/>
                    </a:lnTo>
                    <a:lnTo>
                      <a:pt x="31009" y="13873"/>
                    </a:lnTo>
                    <a:lnTo>
                      <a:pt x="31155" y="13768"/>
                    </a:lnTo>
                    <a:lnTo>
                      <a:pt x="31051" y="13936"/>
                    </a:lnTo>
                    <a:lnTo>
                      <a:pt x="31051" y="13998"/>
                    </a:lnTo>
                    <a:lnTo>
                      <a:pt x="30967" y="14040"/>
                    </a:lnTo>
                    <a:lnTo>
                      <a:pt x="30967" y="14082"/>
                    </a:lnTo>
                    <a:lnTo>
                      <a:pt x="31051" y="14166"/>
                    </a:lnTo>
                    <a:lnTo>
                      <a:pt x="31072" y="14291"/>
                    </a:lnTo>
                    <a:lnTo>
                      <a:pt x="31009" y="14375"/>
                    </a:lnTo>
                    <a:lnTo>
                      <a:pt x="31072" y="14417"/>
                    </a:lnTo>
                    <a:lnTo>
                      <a:pt x="31365" y="14354"/>
                    </a:lnTo>
                    <a:lnTo>
                      <a:pt x="31406" y="14249"/>
                    </a:lnTo>
                    <a:lnTo>
                      <a:pt x="31511" y="14249"/>
                    </a:lnTo>
                    <a:lnTo>
                      <a:pt x="31574" y="14270"/>
                    </a:lnTo>
                    <a:lnTo>
                      <a:pt x="31720" y="14082"/>
                    </a:lnTo>
                    <a:lnTo>
                      <a:pt x="31804" y="14082"/>
                    </a:lnTo>
                    <a:lnTo>
                      <a:pt x="31846" y="13998"/>
                    </a:lnTo>
                    <a:lnTo>
                      <a:pt x="31950" y="13936"/>
                    </a:lnTo>
                    <a:lnTo>
                      <a:pt x="31992" y="13789"/>
                    </a:lnTo>
                    <a:lnTo>
                      <a:pt x="32055" y="13747"/>
                    </a:lnTo>
                    <a:lnTo>
                      <a:pt x="32243" y="13747"/>
                    </a:lnTo>
                    <a:lnTo>
                      <a:pt x="32348" y="13789"/>
                    </a:lnTo>
                    <a:lnTo>
                      <a:pt x="32411" y="13726"/>
                    </a:lnTo>
                    <a:lnTo>
                      <a:pt x="32369" y="13622"/>
                    </a:lnTo>
                    <a:lnTo>
                      <a:pt x="32536" y="13475"/>
                    </a:lnTo>
                    <a:lnTo>
                      <a:pt x="32557" y="13413"/>
                    </a:lnTo>
                    <a:lnTo>
                      <a:pt x="32620" y="13371"/>
                    </a:lnTo>
                    <a:lnTo>
                      <a:pt x="32641" y="13245"/>
                    </a:lnTo>
                    <a:lnTo>
                      <a:pt x="32515" y="13015"/>
                    </a:lnTo>
                    <a:lnTo>
                      <a:pt x="32536" y="12931"/>
                    </a:lnTo>
                    <a:lnTo>
                      <a:pt x="32411" y="12827"/>
                    </a:lnTo>
                    <a:lnTo>
                      <a:pt x="32369" y="12701"/>
                    </a:lnTo>
                    <a:lnTo>
                      <a:pt x="32432" y="12596"/>
                    </a:lnTo>
                    <a:lnTo>
                      <a:pt x="32557" y="12534"/>
                    </a:lnTo>
                    <a:lnTo>
                      <a:pt x="32578" y="12471"/>
                    </a:lnTo>
                    <a:lnTo>
                      <a:pt x="32557" y="12471"/>
                    </a:lnTo>
                    <a:lnTo>
                      <a:pt x="32474" y="12534"/>
                    </a:lnTo>
                    <a:lnTo>
                      <a:pt x="32453" y="12534"/>
                    </a:lnTo>
                    <a:lnTo>
                      <a:pt x="32453" y="12471"/>
                    </a:lnTo>
                    <a:lnTo>
                      <a:pt x="32536" y="12366"/>
                    </a:lnTo>
                    <a:lnTo>
                      <a:pt x="32432" y="12366"/>
                    </a:lnTo>
                    <a:lnTo>
                      <a:pt x="32515" y="12283"/>
                    </a:lnTo>
                    <a:lnTo>
                      <a:pt x="32536" y="12199"/>
                    </a:lnTo>
                    <a:lnTo>
                      <a:pt x="32453" y="12157"/>
                    </a:lnTo>
                    <a:lnTo>
                      <a:pt x="32348" y="12115"/>
                    </a:lnTo>
                    <a:lnTo>
                      <a:pt x="32411" y="12094"/>
                    </a:lnTo>
                    <a:lnTo>
                      <a:pt x="32411" y="11990"/>
                    </a:lnTo>
                    <a:lnTo>
                      <a:pt x="32474" y="11990"/>
                    </a:lnTo>
                    <a:lnTo>
                      <a:pt x="32515" y="12052"/>
                    </a:lnTo>
                    <a:lnTo>
                      <a:pt x="32620" y="12052"/>
                    </a:lnTo>
                    <a:lnTo>
                      <a:pt x="32683" y="12157"/>
                    </a:lnTo>
                    <a:lnTo>
                      <a:pt x="32766" y="12178"/>
                    </a:lnTo>
                    <a:lnTo>
                      <a:pt x="32829" y="12094"/>
                    </a:lnTo>
                    <a:lnTo>
                      <a:pt x="32892" y="12115"/>
                    </a:lnTo>
                    <a:lnTo>
                      <a:pt x="33059" y="12073"/>
                    </a:lnTo>
                    <a:lnTo>
                      <a:pt x="33185" y="11990"/>
                    </a:lnTo>
                    <a:lnTo>
                      <a:pt x="33143" y="11948"/>
                    </a:lnTo>
                    <a:lnTo>
                      <a:pt x="33206" y="11843"/>
                    </a:lnTo>
                    <a:lnTo>
                      <a:pt x="33185" y="11801"/>
                    </a:lnTo>
                    <a:lnTo>
                      <a:pt x="33143" y="11801"/>
                    </a:lnTo>
                    <a:lnTo>
                      <a:pt x="33143" y="11739"/>
                    </a:lnTo>
                    <a:lnTo>
                      <a:pt x="33080" y="11697"/>
                    </a:lnTo>
                    <a:lnTo>
                      <a:pt x="32934" y="11697"/>
                    </a:lnTo>
                    <a:lnTo>
                      <a:pt x="32997" y="11655"/>
                    </a:lnTo>
                    <a:lnTo>
                      <a:pt x="33101" y="11634"/>
                    </a:lnTo>
                    <a:lnTo>
                      <a:pt x="33290" y="11488"/>
                    </a:lnTo>
                    <a:lnTo>
                      <a:pt x="33373" y="11383"/>
                    </a:lnTo>
                    <a:lnTo>
                      <a:pt x="33352" y="11341"/>
                    </a:lnTo>
                    <a:lnTo>
                      <a:pt x="33290" y="11320"/>
                    </a:lnTo>
                    <a:lnTo>
                      <a:pt x="33269" y="11236"/>
                    </a:lnTo>
                    <a:lnTo>
                      <a:pt x="33080" y="11174"/>
                    </a:lnTo>
                    <a:lnTo>
                      <a:pt x="32976" y="11216"/>
                    </a:lnTo>
                    <a:lnTo>
                      <a:pt x="32934" y="11174"/>
                    </a:lnTo>
                    <a:lnTo>
                      <a:pt x="33038" y="11153"/>
                    </a:lnTo>
                    <a:lnTo>
                      <a:pt x="33038" y="11027"/>
                    </a:lnTo>
                    <a:lnTo>
                      <a:pt x="32808" y="10860"/>
                    </a:lnTo>
                    <a:lnTo>
                      <a:pt x="32808" y="10818"/>
                    </a:lnTo>
                    <a:lnTo>
                      <a:pt x="32871" y="10818"/>
                    </a:lnTo>
                    <a:lnTo>
                      <a:pt x="32955" y="10902"/>
                    </a:lnTo>
                    <a:lnTo>
                      <a:pt x="33038" y="10860"/>
                    </a:lnTo>
                    <a:lnTo>
                      <a:pt x="32955" y="10797"/>
                    </a:lnTo>
                    <a:lnTo>
                      <a:pt x="33018" y="10755"/>
                    </a:lnTo>
                    <a:lnTo>
                      <a:pt x="33018" y="10713"/>
                    </a:lnTo>
                    <a:lnTo>
                      <a:pt x="32871" y="10651"/>
                    </a:lnTo>
                    <a:lnTo>
                      <a:pt x="32766" y="10588"/>
                    </a:lnTo>
                    <a:lnTo>
                      <a:pt x="32662" y="10651"/>
                    </a:lnTo>
                    <a:lnTo>
                      <a:pt x="32515" y="10588"/>
                    </a:lnTo>
                    <a:cubicBezTo>
                      <a:pt x="32536" y="10546"/>
                      <a:pt x="32536" y="10525"/>
                      <a:pt x="32536" y="10504"/>
                    </a:cubicBezTo>
                    <a:lnTo>
                      <a:pt x="32599" y="10504"/>
                    </a:lnTo>
                    <a:lnTo>
                      <a:pt x="32620" y="10483"/>
                    </a:lnTo>
                    <a:lnTo>
                      <a:pt x="32599" y="10420"/>
                    </a:lnTo>
                    <a:lnTo>
                      <a:pt x="32536" y="10420"/>
                    </a:lnTo>
                    <a:cubicBezTo>
                      <a:pt x="32536" y="10400"/>
                      <a:pt x="32536" y="10339"/>
                      <a:pt x="32517" y="10317"/>
                    </a:cubicBezTo>
                    <a:lnTo>
                      <a:pt x="32517" y="10317"/>
                    </a:lnTo>
                    <a:cubicBezTo>
                      <a:pt x="32518" y="10308"/>
                      <a:pt x="32523" y="10287"/>
                      <a:pt x="32536" y="10274"/>
                    </a:cubicBezTo>
                    <a:cubicBezTo>
                      <a:pt x="32536" y="10274"/>
                      <a:pt x="32536" y="10232"/>
                      <a:pt x="32557" y="10232"/>
                    </a:cubicBezTo>
                    <a:lnTo>
                      <a:pt x="32641" y="10316"/>
                    </a:lnTo>
                    <a:lnTo>
                      <a:pt x="32746" y="10274"/>
                    </a:lnTo>
                    <a:lnTo>
                      <a:pt x="32934" y="10232"/>
                    </a:lnTo>
                    <a:lnTo>
                      <a:pt x="32976" y="10337"/>
                    </a:lnTo>
                    <a:lnTo>
                      <a:pt x="33080" y="10379"/>
                    </a:lnTo>
                    <a:lnTo>
                      <a:pt x="33143" y="10441"/>
                    </a:lnTo>
                    <a:lnTo>
                      <a:pt x="33185" y="10420"/>
                    </a:lnTo>
                    <a:lnTo>
                      <a:pt x="33352" y="10525"/>
                    </a:lnTo>
                    <a:lnTo>
                      <a:pt x="33394" y="10483"/>
                    </a:lnTo>
                    <a:lnTo>
                      <a:pt x="33457" y="10504"/>
                    </a:lnTo>
                    <a:lnTo>
                      <a:pt x="33499" y="10420"/>
                    </a:lnTo>
                    <a:lnTo>
                      <a:pt x="33478" y="10337"/>
                    </a:lnTo>
                    <a:lnTo>
                      <a:pt x="33394" y="10295"/>
                    </a:lnTo>
                    <a:lnTo>
                      <a:pt x="33310" y="10190"/>
                    </a:lnTo>
                    <a:lnTo>
                      <a:pt x="33269" y="10107"/>
                    </a:lnTo>
                    <a:lnTo>
                      <a:pt x="33059" y="9918"/>
                    </a:lnTo>
                    <a:lnTo>
                      <a:pt x="33038" y="9855"/>
                    </a:lnTo>
                    <a:lnTo>
                      <a:pt x="33038" y="9855"/>
                    </a:lnTo>
                    <a:lnTo>
                      <a:pt x="33101" y="9897"/>
                    </a:lnTo>
                    <a:lnTo>
                      <a:pt x="33143" y="9960"/>
                    </a:lnTo>
                    <a:lnTo>
                      <a:pt x="33206" y="9981"/>
                    </a:lnTo>
                    <a:lnTo>
                      <a:pt x="33310" y="10107"/>
                    </a:lnTo>
                    <a:lnTo>
                      <a:pt x="33394" y="10127"/>
                    </a:lnTo>
                    <a:lnTo>
                      <a:pt x="33415" y="10190"/>
                    </a:lnTo>
                    <a:lnTo>
                      <a:pt x="33499" y="10295"/>
                    </a:lnTo>
                    <a:lnTo>
                      <a:pt x="33603" y="10400"/>
                    </a:lnTo>
                    <a:lnTo>
                      <a:pt x="33624" y="10462"/>
                    </a:lnTo>
                    <a:lnTo>
                      <a:pt x="33687" y="10504"/>
                    </a:lnTo>
                    <a:lnTo>
                      <a:pt x="33792" y="10609"/>
                    </a:lnTo>
                    <a:lnTo>
                      <a:pt x="33834" y="10713"/>
                    </a:lnTo>
                    <a:lnTo>
                      <a:pt x="33938" y="10713"/>
                    </a:lnTo>
                    <a:lnTo>
                      <a:pt x="33980" y="10672"/>
                    </a:lnTo>
                    <a:lnTo>
                      <a:pt x="33917" y="10546"/>
                    </a:lnTo>
                    <a:lnTo>
                      <a:pt x="33834" y="10337"/>
                    </a:lnTo>
                    <a:lnTo>
                      <a:pt x="34001" y="10358"/>
                    </a:lnTo>
                    <a:lnTo>
                      <a:pt x="34189" y="10462"/>
                    </a:lnTo>
                    <a:lnTo>
                      <a:pt x="34357" y="10462"/>
                    </a:lnTo>
                    <a:lnTo>
                      <a:pt x="34357" y="10567"/>
                    </a:lnTo>
                    <a:lnTo>
                      <a:pt x="34336" y="10630"/>
                    </a:lnTo>
                    <a:lnTo>
                      <a:pt x="34440" y="10713"/>
                    </a:lnTo>
                    <a:lnTo>
                      <a:pt x="34545" y="10713"/>
                    </a:lnTo>
                    <a:lnTo>
                      <a:pt x="34566" y="10734"/>
                    </a:lnTo>
                    <a:lnTo>
                      <a:pt x="34838" y="10734"/>
                    </a:lnTo>
                    <a:lnTo>
                      <a:pt x="34922" y="10672"/>
                    </a:lnTo>
                    <a:lnTo>
                      <a:pt x="34984" y="10546"/>
                    </a:lnTo>
                    <a:lnTo>
                      <a:pt x="34984" y="10441"/>
                    </a:lnTo>
                    <a:lnTo>
                      <a:pt x="35026" y="10337"/>
                    </a:lnTo>
                    <a:lnTo>
                      <a:pt x="34963" y="10295"/>
                    </a:lnTo>
                    <a:lnTo>
                      <a:pt x="34880" y="10086"/>
                    </a:lnTo>
                    <a:lnTo>
                      <a:pt x="34838" y="10086"/>
                    </a:lnTo>
                    <a:lnTo>
                      <a:pt x="34754" y="9939"/>
                    </a:lnTo>
                    <a:lnTo>
                      <a:pt x="34775" y="9814"/>
                    </a:lnTo>
                    <a:lnTo>
                      <a:pt x="34838" y="9793"/>
                    </a:lnTo>
                    <a:lnTo>
                      <a:pt x="34838" y="9709"/>
                    </a:lnTo>
                    <a:lnTo>
                      <a:pt x="34859" y="9688"/>
                    </a:lnTo>
                    <a:lnTo>
                      <a:pt x="34922" y="9730"/>
                    </a:lnTo>
                    <a:lnTo>
                      <a:pt x="34943" y="9835"/>
                    </a:lnTo>
                    <a:lnTo>
                      <a:pt x="34984" y="9730"/>
                    </a:lnTo>
                    <a:lnTo>
                      <a:pt x="34984" y="9583"/>
                    </a:lnTo>
                    <a:lnTo>
                      <a:pt x="35047" y="9542"/>
                    </a:lnTo>
                    <a:lnTo>
                      <a:pt x="35089" y="9500"/>
                    </a:lnTo>
                    <a:lnTo>
                      <a:pt x="35089" y="9604"/>
                    </a:lnTo>
                    <a:lnTo>
                      <a:pt x="35131" y="9667"/>
                    </a:lnTo>
                    <a:lnTo>
                      <a:pt x="35089" y="9709"/>
                    </a:lnTo>
                    <a:lnTo>
                      <a:pt x="34984" y="9772"/>
                    </a:lnTo>
                    <a:lnTo>
                      <a:pt x="34963" y="9897"/>
                    </a:lnTo>
                    <a:lnTo>
                      <a:pt x="35026" y="9918"/>
                    </a:lnTo>
                    <a:lnTo>
                      <a:pt x="35068" y="10002"/>
                    </a:lnTo>
                    <a:lnTo>
                      <a:pt x="35068" y="10086"/>
                    </a:lnTo>
                    <a:lnTo>
                      <a:pt x="35194" y="10232"/>
                    </a:lnTo>
                    <a:lnTo>
                      <a:pt x="35256" y="10274"/>
                    </a:lnTo>
                    <a:lnTo>
                      <a:pt x="35256" y="10190"/>
                    </a:lnTo>
                    <a:lnTo>
                      <a:pt x="35298" y="10169"/>
                    </a:lnTo>
                    <a:lnTo>
                      <a:pt x="35361" y="10211"/>
                    </a:lnTo>
                    <a:lnTo>
                      <a:pt x="35466" y="10169"/>
                    </a:lnTo>
                    <a:lnTo>
                      <a:pt x="35487" y="10211"/>
                    </a:lnTo>
                    <a:lnTo>
                      <a:pt x="35466" y="10253"/>
                    </a:lnTo>
                    <a:lnTo>
                      <a:pt x="35466" y="10358"/>
                    </a:lnTo>
                    <a:lnTo>
                      <a:pt x="35403" y="10525"/>
                    </a:lnTo>
                    <a:lnTo>
                      <a:pt x="35403" y="10567"/>
                    </a:lnTo>
                    <a:lnTo>
                      <a:pt x="35298" y="10734"/>
                    </a:lnTo>
                    <a:lnTo>
                      <a:pt x="35235" y="10923"/>
                    </a:lnTo>
                    <a:lnTo>
                      <a:pt x="35235" y="10964"/>
                    </a:lnTo>
                    <a:lnTo>
                      <a:pt x="35256" y="10964"/>
                    </a:lnTo>
                    <a:lnTo>
                      <a:pt x="35298" y="10860"/>
                    </a:lnTo>
                    <a:lnTo>
                      <a:pt x="35403" y="10902"/>
                    </a:lnTo>
                    <a:lnTo>
                      <a:pt x="35403" y="10923"/>
                    </a:lnTo>
                    <a:lnTo>
                      <a:pt x="35487" y="10923"/>
                    </a:lnTo>
                    <a:lnTo>
                      <a:pt x="35549" y="11006"/>
                    </a:lnTo>
                    <a:lnTo>
                      <a:pt x="35696" y="11027"/>
                    </a:lnTo>
                    <a:lnTo>
                      <a:pt x="35591" y="11069"/>
                    </a:lnTo>
                    <a:lnTo>
                      <a:pt x="35570" y="11132"/>
                    </a:lnTo>
                    <a:lnTo>
                      <a:pt x="35507" y="11153"/>
                    </a:lnTo>
                    <a:lnTo>
                      <a:pt x="35466" y="11111"/>
                    </a:lnTo>
                    <a:lnTo>
                      <a:pt x="35382" y="11132"/>
                    </a:lnTo>
                    <a:lnTo>
                      <a:pt x="35403" y="11216"/>
                    </a:lnTo>
                    <a:lnTo>
                      <a:pt x="35466" y="11236"/>
                    </a:lnTo>
                    <a:lnTo>
                      <a:pt x="35487" y="11257"/>
                    </a:lnTo>
                    <a:lnTo>
                      <a:pt x="35591" y="11257"/>
                    </a:lnTo>
                    <a:lnTo>
                      <a:pt x="35591" y="11341"/>
                    </a:lnTo>
                    <a:lnTo>
                      <a:pt x="35612" y="11383"/>
                    </a:lnTo>
                    <a:lnTo>
                      <a:pt x="35612" y="11467"/>
                    </a:lnTo>
                    <a:lnTo>
                      <a:pt x="35675" y="11550"/>
                    </a:lnTo>
                    <a:lnTo>
                      <a:pt x="35779" y="11571"/>
                    </a:lnTo>
                    <a:lnTo>
                      <a:pt x="35821" y="11655"/>
                    </a:lnTo>
                    <a:lnTo>
                      <a:pt x="35863" y="11739"/>
                    </a:lnTo>
                    <a:lnTo>
                      <a:pt x="35821" y="11843"/>
                    </a:lnTo>
                    <a:lnTo>
                      <a:pt x="35759" y="11906"/>
                    </a:lnTo>
                    <a:lnTo>
                      <a:pt x="35675" y="11906"/>
                    </a:lnTo>
                    <a:lnTo>
                      <a:pt x="35612" y="11948"/>
                    </a:lnTo>
                    <a:lnTo>
                      <a:pt x="35570" y="11906"/>
                    </a:lnTo>
                    <a:lnTo>
                      <a:pt x="35487" y="11885"/>
                    </a:lnTo>
                    <a:lnTo>
                      <a:pt x="35445" y="11906"/>
                    </a:lnTo>
                    <a:lnTo>
                      <a:pt x="35361" y="12011"/>
                    </a:lnTo>
                    <a:lnTo>
                      <a:pt x="35403" y="12052"/>
                    </a:lnTo>
                    <a:lnTo>
                      <a:pt x="35403" y="12094"/>
                    </a:lnTo>
                    <a:lnTo>
                      <a:pt x="35361" y="12178"/>
                    </a:lnTo>
                    <a:lnTo>
                      <a:pt x="35382" y="12220"/>
                    </a:lnTo>
                    <a:lnTo>
                      <a:pt x="35445" y="12220"/>
                    </a:lnTo>
                    <a:lnTo>
                      <a:pt x="35466" y="12199"/>
                    </a:lnTo>
                    <a:lnTo>
                      <a:pt x="35549" y="12178"/>
                    </a:lnTo>
                    <a:lnTo>
                      <a:pt x="35654" y="12178"/>
                    </a:lnTo>
                    <a:lnTo>
                      <a:pt x="35717" y="12115"/>
                    </a:lnTo>
                    <a:lnTo>
                      <a:pt x="35800" y="12115"/>
                    </a:lnTo>
                    <a:lnTo>
                      <a:pt x="35863" y="12011"/>
                    </a:lnTo>
                    <a:lnTo>
                      <a:pt x="35905" y="11990"/>
                    </a:lnTo>
                    <a:lnTo>
                      <a:pt x="35926" y="12115"/>
                    </a:lnTo>
                    <a:lnTo>
                      <a:pt x="35989" y="12157"/>
                    </a:lnTo>
                    <a:lnTo>
                      <a:pt x="36072" y="12094"/>
                    </a:lnTo>
                    <a:lnTo>
                      <a:pt x="36135" y="11969"/>
                    </a:lnTo>
                    <a:lnTo>
                      <a:pt x="36240" y="11885"/>
                    </a:lnTo>
                    <a:lnTo>
                      <a:pt x="36303" y="11948"/>
                    </a:lnTo>
                    <a:lnTo>
                      <a:pt x="36303" y="11990"/>
                    </a:lnTo>
                    <a:lnTo>
                      <a:pt x="36219" y="12011"/>
                    </a:lnTo>
                    <a:lnTo>
                      <a:pt x="36177" y="12073"/>
                    </a:lnTo>
                    <a:lnTo>
                      <a:pt x="36219" y="12094"/>
                    </a:lnTo>
                    <a:lnTo>
                      <a:pt x="36219" y="12157"/>
                    </a:lnTo>
                    <a:lnTo>
                      <a:pt x="36093" y="12199"/>
                    </a:lnTo>
                    <a:lnTo>
                      <a:pt x="36072" y="12220"/>
                    </a:lnTo>
                    <a:lnTo>
                      <a:pt x="36219" y="12199"/>
                    </a:lnTo>
                    <a:lnTo>
                      <a:pt x="36240" y="12283"/>
                    </a:lnTo>
                    <a:lnTo>
                      <a:pt x="36135" y="12366"/>
                    </a:lnTo>
                    <a:lnTo>
                      <a:pt x="36177" y="12492"/>
                    </a:lnTo>
                    <a:lnTo>
                      <a:pt x="36219" y="12513"/>
                    </a:lnTo>
                    <a:lnTo>
                      <a:pt x="36282" y="12617"/>
                    </a:lnTo>
                    <a:lnTo>
                      <a:pt x="36407" y="12596"/>
                    </a:lnTo>
                    <a:lnTo>
                      <a:pt x="36428" y="12534"/>
                    </a:lnTo>
                    <a:lnTo>
                      <a:pt x="36407" y="12471"/>
                    </a:lnTo>
                    <a:lnTo>
                      <a:pt x="36407" y="12387"/>
                    </a:lnTo>
                    <a:lnTo>
                      <a:pt x="36449" y="12366"/>
                    </a:lnTo>
                    <a:lnTo>
                      <a:pt x="36595" y="12471"/>
                    </a:lnTo>
                    <a:lnTo>
                      <a:pt x="36595" y="12534"/>
                    </a:lnTo>
                    <a:lnTo>
                      <a:pt x="36533" y="12638"/>
                    </a:lnTo>
                    <a:lnTo>
                      <a:pt x="36616" y="12701"/>
                    </a:lnTo>
                    <a:lnTo>
                      <a:pt x="36637" y="12743"/>
                    </a:lnTo>
                    <a:lnTo>
                      <a:pt x="36491" y="12827"/>
                    </a:lnTo>
                    <a:lnTo>
                      <a:pt x="36449" y="12889"/>
                    </a:lnTo>
                    <a:lnTo>
                      <a:pt x="36533" y="12952"/>
                    </a:lnTo>
                    <a:lnTo>
                      <a:pt x="36763" y="12952"/>
                    </a:lnTo>
                    <a:lnTo>
                      <a:pt x="36826" y="12994"/>
                    </a:lnTo>
                    <a:lnTo>
                      <a:pt x="36826" y="13099"/>
                    </a:lnTo>
                    <a:lnTo>
                      <a:pt x="36826" y="13161"/>
                    </a:lnTo>
                    <a:lnTo>
                      <a:pt x="36867" y="13140"/>
                    </a:lnTo>
                    <a:lnTo>
                      <a:pt x="36867" y="13057"/>
                    </a:lnTo>
                    <a:lnTo>
                      <a:pt x="36930" y="12994"/>
                    </a:lnTo>
                    <a:lnTo>
                      <a:pt x="36972" y="12994"/>
                    </a:lnTo>
                    <a:lnTo>
                      <a:pt x="36972" y="13057"/>
                    </a:lnTo>
                    <a:lnTo>
                      <a:pt x="36930" y="13161"/>
                    </a:lnTo>
                    <a:lnTo>
                      <a:pt x="36930" y="13245"/>
                    </a:lnTo>
                    <a:lnTo>
                      <a:pt x="36847" y="13266"/>
                    </a:lnTo>
                    <a:lnTo>
                      <a:pt x="36805" y="13433"/>
                    </a:lnTo>
                    <a:lnTo>
                      <a:pt x="36805" y="13475"/>
                    </a:lnTo>
                    <a:lnTo>
                      <a:pt x="36867" y="13517"/>
                    </a:lnTo>
                    <a:lnTo>
                      <a:pt x="36867" y="13622"/>
                    </a:lnTo>
                    <a:lnTo>
                      <a:pt x="36826" y="13726"/>
                    </a:lnTo>
                    <a:lnTo>
                      <a:pt x="36826" y="13831"/>
                    </a:lnTo>
                    <a:lnTo>
                      <a:pt x="36847" y="13852"/>
                    </a:lnTo>
                    <a:lnTo>
                      <a:pt x="36847" y="13873"/>
                    </a:lnTo>
                    <a:lnTo>
                      <a:pt x="36826" y="14082"/>
                    </a:lnTo>
                    <a:lnTo>
                      <a:pt x="36763" y="14166"/>
                    </a:lnTo>
                    <a:lnTo>
                      <a:pt x="36826" y="14270"/>
                    </a:lnTo>
                    <a:lnTo>
                      <a:pt x="36805" y="14354"/>
                    </a:lnTo>
                    <a:lnTo>
                      <a:pt x="36637" y="14396"/>
                    </a:lnTo>
                    <a:lnTo>
                      <a:pt x="36491" y="14375"/>
                    </a:lnTo>
                    <a:lnTo>
                      <a:pt x="36428" y="14396"/>
                    </a:lnTo>
                    <a:lnTo>
                      <a:pt x="36407" y="14480"/>
                    </a:lnTo>
                    <a:lnTo>
                      <a:pt x="36198" y="14626"/>
                    </a:lnTo>
                    <a:lnTo>
                      <a:pt x="36198" y="14710"/>
                    </a:lnTo>
                    <a:lnTo>
                      <a:pt x="36344" y="14793"/>
                    </a:lnTo>
                    <a:lnTo>
                      <a:pt x="36303" y="14793"/>
                    </a:lnTo>
                    <a:lnTo>
                      <a:pt x="36219" y="14814"/>
                    </a:lnTo>
                    <a:lnTo>
                      <a:pt x="36303" y="14814"/>
                    </a:lnTo>
                    <a:lnTo>
                      <a:pt x="36177" y="14982"/>
                    </a:lnTo>
                    <a:lnTo>
                      <a:pt x="36093" y="15024"/>
                    </a:lnTo>
                    <a:lnTo>
                      <a:pt x="35884" y="15149"/>
                    </a:lnTo>
                    <a:lnTo>
                      <a:pt x="35738" y="15296"/>
                    </a:lnTo>
                    <a:lnTo>
                      <a:pt x="35675" y="15296"/>
                    </a:lnTo>
                    <a:lnTo>
                      <a:pt x="35633" y="15337"/>
                    </a:lnTo>
                    <a:lnTo>
                      <a:pt x="35591" y="15463"/>
                    </a:lnTo>
                    <a:lnTo>
                      <a:pt x="35675" y="15568"/>
                    </a:lnTo>
                    <a:lnTo>
                      <a:pt x="35696" y="15672"/>
                    </a:lnTo>
                    <a:lnTo>
                      <a:pt x="35800" y="15840"/>
                    </a:lnTo>
                    <a:lnTo>
                      <a:pt x="35842" y="16133"/>
                    </a:lnTo>
                    <a:lnTo>
                      <a:pt x="35779" y="16174"/>
                    </a:lnTo>
                    <a:lnTo>
                      <a:pt x="35738" y="16153"/>
                    </a:lnTo>
                    <a:lnTo>
                      <a:pt x="35675" y="16195"/>
                    </a:lnTo>
                    <a:lnTo>
                      <a:pt x="35654" y="16300"/>
                    </a:lnTo>
                    <a:lnTo>
                      <a:pt x="35633" y="16195"/>
                    </a:lnTo>
                    <a:lnTo>
                      <a:pt x="35633" y="16049"/>
                    </a:lnTo>
                    <a:lnTo>
                      <a:pt x="35570" y="15986"/>
                    </a:lnTo>
                    <a:lnTo>
                      <a:pt x="35466" y="16049"/>
                    </a:lnTo>
                    <a:lnTo>
                      <a:pt x="35424" y="16153"/>
                    </a:lnTo>
                    <a:lnTo>
                      <a:pt x="35319" y="16216"/>
                    </a:lnTo>
                    <a:lnTo>
                      <a:pt x="35235" y="16174"/>
                    </a:lnTo>
                    <a:lnTo>
                      <a:pt x="35256" y="16112"/>
                    </a:lnTo>
                    <a:lnTo>
                      <a:pt x="35256" y="16070"/>
                    </a:lnTo>
                    <a:lnTo>
                      <a:pt x="35047" y="16070"/>
                    </a:lnTo>
                    <a:lnTo>
                      <a:pt x="35005" y="16174"/>
                    </a:lnTo>
                    <a:lnTo>
                      <a:pt x="34922" y="16258"/>
                    </a:lnTo>
                    <a:lnTo>
                      <a:pt x="34796" y="16216"/>
                    </a:lnTo>
                    <a:lnTo>
                      <a:pt x="34712" y="16216"/>
                    </a:lnTo>
                    <a:lnTo>
                      <a:pt x="34650" y="16174"/>
                    </a:lnTo>
                    <a:lnTo>
                      <a:pt x="34587" y="16174"/>
                    </a:lnTo>
                    <a:lnTo>
                      <a:pt x="34503" y="16258"/>
                    </a:lnTo>
                    <a:lnTo>
                      <a:pt x="34357" y="16195"/>
                    </a:lnTo>
                    <a:lnTo>
                      <a:pt x="34315" y="16174"/>
                    </a:lnTo>
                    <a:lnTo>
                      <a:pt x="34231" y="16070"/>
                    </a:lnTo>
                    <a:lnTo>
                      <a:pt x="34106" y="15986"/>
                    </a:lnTo>
                    <a:lnTo>
                      <a:pt x="33980" y="15965"/>
                    </a:lnTo>
                    <a:lnTo>
                      <a:pt x="33834" y="15777"/>
                    </a:lnTo>
                    <a:lnTo>
                      <a:pt x="33813" y="15840"/>
                    </a:lnTo>
                    <a:lnTo>
                      <a:pt x="33813" y="15902"/>
                    </a:lnTo>
                    <a:lnTo>
                      <a:pt x="33792" y="15965"/>
                    </a:lnTo>
                    <a:lnTo>
                      <a:pt x="33750" y="15944"/>
                    </a:lnTo>
                    <a:lnTo>
                      <a:pt x="33708" y="15965"/>
                    </a:lnTo>
                    <a:lnTo>
                      <a:pt x="33708" y="16049"/>
                    </a:lnTo>
                    <a:lnTo>
                      <a:pt x="33771" y="16112"/>
                    </a:lnTo>
                    <a:lnTo>
                      <a:pt x="33750" y="16195"/>
                    </a:lnTo>
                    <a:lnTo>
                      <a:pt x="33687" y="16195"/>
                    </a:lnTo>
                    <a:lnTo>
                      <a:pt x="33582" y="16216"/>
                    </a:lnTo>
                    <a:lnTo>
                      <a:pt x="33499" y="16300"/>
                    </a:lnTo>
                    <a:lnTo>
                      <a:pt x="33373" y="16300"/>
                    </a:lnTo>
                    <a:lnTo>
                      <a:pt x="33290" y="16384"/>
                    </a:lnTo>
                    <a:lnTo>
                      <a:pt x="33290" y="16488"/>
                    </a:lnTo>
                    <a:lnTo>
                      <a:pt x="33206" y="16530"/>
                    </a:lnTo>
                    <a:lnTo>
                      <a:pt x="33164" y="16677"/>
                    </a:lnTo>
                    <a:lnTo>
                      <a:pt x="33248" y="16886"/>
                    </a:lnTo>
                    <a:lnTo>
                      <a:pt x="33352" y="16990"/>
                    </a:lnTo>
                    <a:lnTo>
                      <a:pt x="33394" y="16949"/>
                    </a:lnTo>
                    <a:lnTo>
                      <a:pt x="33499" y="17095"/>
                    </a:lnTo>
                    <a:lnTo>
                      <a:pt x="33478" y="17158"/>
                    </a:lnTo>
                    <a:lnTo>
                      <a:pt x="33666" y="17158"/>
                    </a:lnTo>
                    <a:lnTo>
                      <a:pt x="33771" y="17200"/>
                    </a:lnTo>
                    <a:lnTo>
                      <a:pt x="33813" y="17137"/>
                    </a:lnTo>
                    <a:lnTo>
                      <a:pt x="33917" y="17137"/>
                    </a:lnTo>
                    <a:lnTo>
                      <a:pt x="33980" y="17095"/>
                    </a:lnTo>
                    <a:lnTo>
                      <a:pt x="34106" y="17095"/>
                    </a:lnTo>
                    <a:lnTo>
                      <a:pt x="34189" y="17053"/>
                    </a:lnTo>
                    <a:lnTo>
                      <a:pt x="34273" y="17095"/>
                    </a:lnTo>
                    <a:lnTo>
                      <a:pt x="34315" y="17032"/>
                    </a:lnTo>
                    <a:lnTo>
                      <a:pt x="34315" y="16928"/>
                    </a:lnTo>
                    <a:lnTo>
                      <a:pt x="34336" y="16865"/>
                    </a:lnTo>
                    <a:lnTo>
                      <a:pt x="34398" y="16865"/>
                    </a:lnTo>
                    <a:lnTo>
                      <a:pt x="34503" y="17032"/>
                    </a:lnTo>
                    <a:lnTo>
                      <a:pt x="34587" y="17032"/>
                    </a:lnTo>
                    <a:lnTo>
                      <a:pt x="34650" y="17116"/>
                    </a:lnTo>
                    <a:lnTo>
                      <a:pt x="34796" y="17137"/>
                    </a:lnTo>
                    <a:lnTo>
                      <a:pt x="34817" y="17074"/>
                    </a:lnTo>
                    <a:lnTo>
                      <a:pt x="34901" y="16970"/>
                    </a:lnTo>
                    <a:lnTo>
                      <a:pt x="34943" y="16970"/>
                    </a:lnTo>
                    <a:lnTo>
                      <a:pt x="35026" y="16886"/>
                    </a:lnTo>
                    <a:lnTo>
                      <a:pt x="35131" y="16865"/>
                    </a:lnTo>
                    <a:lnTo>
                      <a:pt x="35110" y="16928"/>
                    </a:lnTo>
                    <a:lnTo>
                      <a:pt x="35110" y="17032"/>
                    </a:lnTo>
                    <a:lnTo>
                      <a:pt x="35026" y="17137"/>
                    </a:lnTo>
                    <a:lnTo>
                      <a:pt x="35026" y="17262"/>
                    </a:lnTo>
                    <a:lnTo>
                      <a:pt x="35131" y="17221"/>
                    </a:lnTo>
                    <a:lnTo>
                      <a:pt x="35173" y="17032"/>
                    </a:lnTo>
                    <a:lnTo>
                      <a:pt x="35215" y="17074"/>
                    </a:lnTo>
                    <a:lnTo>
                      <a:pt x="35256" y="17032"/>
                    </a:lnTo>
                    <a:lnTo>
                      <a:pt x="35340" y="17074"/>
                    </a:lnTo>
                    <a:lnTo>
                      <a:pt x="35256" y="17200"/>
                    </a:lnTo>
                    <a:lnTo>
                      <a:pt x="35277" y="17283"/>
                    </a:lnTo>
                    <a:lnTo>
                      <a:pt x="35277" y="17179"/>
                    </a:lnTo>
                    <a:lnTo>
                      <a:pt x="35466" y="17011"/>
                    </a:lnTo>
                    <a:lnTo>
                      <a:pt x="35487" y="17074"/>
                    </a:lnTo>
                    <a:lnTo>
                      <a:pt x="35361" y="17179"/>
                    </a:lnTo>
                    <a:lnTo>
                      <a:pt x="35361" y="17242"/>
                    </a:lnTo>
                    <a:lnTo>
                      <a:pt x="35445" y="17304"/>
                    </a:lnTo>
                    <a:lnTo>
                      <a:pt x="35487" y="17451"/>
                    </a:lnTo>
                    <a:lnTo>
                      <a:pt x="35487" y="17555"/>
                    </a:lnTo>
                    <a:lnTo>
                      <a:pt x="35507" y="17660"/>
                    </a:lnTo>
                    <a:lnTo>
                      <a:pt x="35612" y="17639"/>
                    </a:lnTo>
                    <a:lnTo>
                      <a:pt x="35612" y="17765"/>
                    </a:lnTo>
                    <a:lnTo>
                      <a:pt x="35675" y="17827"/>
                    </a:lnTo>
                    <a:lnTo>
                      <a:pt x="35759" y="17681"/>
                    </a:lnTo>
                    <a:lnTo>
                      <a:pt x="35717" y="17869"/>
                    </a:lnTo>
                    <a:lnTo>
                      <a:pt x="35654" y="17953"/>
                    </a:lnTo>
                    <a:lnTo>
                      <a:pt x="35759" y="18058"/>
                    </a:lnTo>
                    <a:lnTo>
                      <a:pt x="35759" y="17974"/>
                    </a:lnTo>
                    <a:lnTo>
                      <a:pt x="35800" y="17869"/>
                    </a:lnTo>
                    <a:lnTo>
                      <a:pt x="35863" y="17848"/>
                    </a:lnTo>
                    <a:lnTo>
                      <a:pt x="35863" y="17848"/>
                    </a:lnTo>
                    <a:lnTo>
                      <a:pt x="35821" y="17890"/>
                    </a:lnTo>
                    <a:lnTo>
                      <a:pt x="35863" y="18037"/>
                    </a:lnTo>
                    <a:lnTo>
                      <a:pt x="35926" y="18162"/>
                    </a:lnTo>
                    <a:lnTo>
                      <a:pt x="36093" y="18141"/>
                    </a:lnTo>
                    <a:lnTo>
                      <a:pt x="36031" y="18183"/>
                    </a:lnTo>
                    <a:lnTo>
                      <a:pt x="35821" y="18309"/>
                    </a:lnTo>
                    <a:lnTo>
                      <a:pt x="35675" y="18309"/>
                    </a:lnTo>
                    <a:lnTo>
                      <a:pt x="35654" y="18371"/>
                    </a:lnTo>
                    <a:lnTo>
                      <a:pt x="35759" y="18413"/>
                    </a:lnTo>
                    <a:lnTo>
                      <a:pt x="35759" y="18560"/>
                    </a:lnTo>
                    <a:lnTo>
                      <a:pt x="35821" y="18664"/>
                    </a:lnTo>
                    <a:lnTo>
                      <a:pt x="35905" y="18727"/>
                    </a:lnTo>
                    <a:lnTo>
                      <a:pt x="35989" y="18727"/>
                    </a:lnTo>
                    <a:lnTo>
                      <a:pt x="35989" y="18790"/>
                    </a:lnTo>
                    <a:lnTo>
                      <a:pt x="36093" y="18874"/>
                    </a:lnTo>
                    <a:lnTo>
                      <a:pt x="36156" y="18915"/>
                    </a:lnTo>
                    <a:lnTo>
                      <a:pt x="36219" y="18915"/>
                    </a:lnTo>
                    <a:lnTo>
                      <a:pt x="36407" y="19041"/>
                    </a:lnTo>
                    <a:lnTo>
                      <a:pt x="36512" y="19041"/>
                    </a:lnTo>
                    <a:lnTo>
                      <a:pt x="36512" y="19104"/>
                    </a:lnTo>
                    <a:lnTo>
                      <a:pt x="36575" y="19125"/>
                    </a:lnTo>
                    <a:lnTo>
                      <a:pt x="36595" y="19083"/>
                    </a:lnTo>
                    <a:lnTo>
                      <a:pt x="36616" y="19041"/>
                    </a:lnTo>
                    <a:lnTo>
                      <a:pt x="36721" y="19104"/>
                    </a:lnTo>
                    <a:lnTo>
                      <a:pt x="36679" y="19125"/>
                    </a:lnTo>
                    <a:lnTo>
                      <a:pt x="36616" y="19187"/>
                    </a:lnTo>
                    <a:lnTo>
                      <a:pt x="36679" y="19292"/>
                    </a:lnTo>
                    <a:lnTo>
                      <a:pt x="36742" y="19334"/>
                    </a:lnTo>
                    <a:lnTo>
                      <a:pt x="36805" y="19334"/>
                    </a:lnTo>
                    <a:lnTo>
                      <a:pt x="36805" y="19418"/>
                    </a:lnTo>
                    <a:lnTo>
                      <a:pt x="36930" y="19543"/>
                    </a:lnTo>
                    <a:lnTo>
                      <a:pt x="37014" y="19543"/>
                    </a:lnTo>
                    <a:lnTo>
                      <a:pt x="37056" y="19606"/>
                    </a:lnTo>
                    <a:lnTo>
                      <a:pt x="37098" y="19648"/>
                    </a:lnTo>
                    <a:lnTo>
                      <a:pt x="37265" y="19731"/>
                    </a:lnTo>
                    <a:lnTo>
                      <a:pt x="37328" y="19711"/>
                    </a:lnTo>
                    <a:lnTo>
                      <a:pt x="37370" y="19731"/>
                    </a:lnTo>
                    <a:lnTo>
                      <a:pt x="37453" y="19731"/>
                    </a:lnTo>
                    <a:lnTo>
                      <a:pt x="37537" y="19773"/>
                    </a:lnTo>
                    <a:lnTo>
                      <a:pt x="37558" y="19857"/>
                    </a:lnTo>
                    <a:lnTo>
                      <a:pt x="37725" y="19983"/>
                    </a:lnTo>
                    <a:lnTo>
                      <a:pt x="37788" y="19983"/>
                    </a:lnTo>
                    <a:lnTo>
                      <a:pt x="37872" y="20045"/>
                    </a:lnTo>
                    <a:lnTo>
                      <a:pt x="38060" y="20087"/>
                    </a:lnTo>
                    <a:lnTo>
                      <a:pt x="38165" y="20150"/>
                    </a:lnTo>
                    <a:lnTo>
                      <a:pt x="38269" y="20150"/>
                    </a:lnTo>
                    <a:lnTo>
                      <a:pt x="38290" y="20129"/>
                    </a:lnTo>
                    <a:lnTo>
                      <a:pt x="38290" y="20066"/>
                    </a:lnTo>
                    <a:lnTo>
                      <a:pt x="38207" y="19983"/>
                    </a:lnTo>
                    <a:lnTo>
                      <a:pt x="38165" y="19920"/>
                    </a:lnTo>
                    <a:lnTo>
                      <a:pt x="38207" y="19857"/>
                    </a:lnTo>
                    <a:lnTo>
                      <a:pt x="38290" y="19878"/>
                    </a:lnTo>
                    <a:lnTo>
                      <a:pt x="38311" y="19815"/>
                    </a:lnTo>
                    <a:lnTo>
                      <a:pt x="38290" y="19752"/>
                    </a:lnTo>
                    <a:lnTo>
                      <a:pt x="38248" y="19773"/>
                    </a:lnTo>
                    <a:lnTo>
                      <a:pt x="38207" y="19731"/>
                    </a:lnTo>
                    <a:lnTo>
                      <a:pt x="38248" y="19606"/>
                    </a:lnTo>
                    <a:lnTo>
                      <a:pt x="38207" y="19564"/>
                    </a:lnTo>
                    <a:lnTo>
                      <a:pt x="38102" y="19669"/>
                    </a:lnTo>
                    <a:lnTo>
                      <a:pt x="38102" y="19627"/>
                    </a:lnTo>
                    <a:lnTo>
                      <a:pt x="38081" y="19543"/>
                    </a:lnTo>
                    <a:lnTo>
                      <a:pt x="38018" y="19543"/>
                    </a:lnTo>
                    <a:lnTo>
                      <a:pt x="38123" y="19439"/>
                    </a:lnTo>
                    <a:lnTo>
                      <a:pt x="38102" y="19313"/>
                    </a:lnTo>
                    <a:lnTo>
                      <a:pt x="38060" y="19292"/>
                    </a:lnTo>
                    <a:lnTo>
                      <a:pt x="37956" y="19292"/>
                    </a:lnTo>
                    <a:lnTo>
                      <a:pt x="37976" y="19187"/>
                    </a:lnTo>
                    <a:lnTo>
                      <a:pt x="37935" y="19083"/>
                    </a:lnTo>
                    <a:lnTo>
                      <a:pt x="37893" y="18999"/>
                    </a:lnTo>
                    <a:lnTo>
                      <a:pt x="37788" y="18999"/>
                    </a:lnTo>
                    <a:lnTo>
                      <a:pt x="37851" y="18915"/>
                    </a:lnTo>
                    <a:lnTo>
                      <a:pt x="37767" y="18894"/>
                    </a:lnTo>
                    <a:lnTo>
                      <a:pt x="37725" y="18894"/>
                    </a:lnTo>
                    <a:lnTo>
                      <a:pt x="37746" y="18832"/>
                    </a:lnTo>
                    <a:lnTo>
                      <a:pt x="37663" y="18727"/>
                    </a:lnTo>
                    <a:lnTo>
                      <a:pt x="37663" y="18748"/>
                    </a:lnTo>
                    <a:lnTo>
                      <a:pt x="37621" y="18748"/>
                    </a:lnTo>
                    <a:lnTo>
                      <a:pt x="37621" y="18602"/>
                    </a:lnTo>
                    <a:lnTo>
                      <a:pt x="37621" y="18539"/>
                    </a:lnTo>
                    <a:lnTo>
                      <a:pt x="37621" y="18476"/>
                    </a:lnTo>
                    <a:lnTo>
                      <a:pt x="37453" y="18350"/>
                    </a:lnTo>
                    <a:lnTo>
                      <a:pt x="37432" y="18225"/>
                    </a:lnTo>
                    <a:lnTo>
                      <a:pt x="37432" y="18120"/>
                    </a:lnTo>
                    <a:lnTo>
                      <a:pt x="37516" y="18162"/>
                    </a:lnTo>
                    <a:lnTo>
                      <a:pt x="37558" y="18078"/>
                    </a:lnTo>
                    <a:lnTo>
                      <a:pt x="37663" y="18120"/>
                    </a:lnTo>
                    <a:lnTo>
                      <a:pt x="37663" y="18225"/>
                    </a:lnTo>
                    <a:lnTo>
                      <a:pt x="37746" y="18371"/>
                    </a:lnTo>
                    <a:lnTo>
                      <a:pt x="37872" y="18434"/>
                    </a:lnTo>
                    <a:lnTo>
                      <a:pt x="37935" y="18476"/>
                    </a:lnTo>
                    <a:lnTo>
                      <a:pt x="37935" y="18560"/>
                    </a:lnTo>
                    <a:lnTo>
                      <a:pt x="37976" y="18602"/>
                    </a:lnTo>
                    <a:lnTo>
                      <a:pt x="37976" y="18539"/>
                    </a:lnTo>
                    <a:lnTo>
                      <a:pt x="37935" y="18392"/>
                    </a:lnTo>
                    <a:lnTo>
                      <a:pt x="37935" y="18350"/>
                    </a:lnTo>
                    <a:lnTo>
                      <a:pt x="37976" y="18309"/>
                    </a:lnTo>
                    <a:lnTo>
                      <a:pt x="38018" y="18392"/>
                    </a:lnTo>
                    <a:lnTo>
                      <a:pt x="38018" y="18455"/>
                    </a:lnTo>
                    <a:lnTo>
                      <a:pt x="38081" y="18497"/>
                    </a:lnTo>
                    <a:lnTo>
                      <a:pt x="38123" y="18685"/>
                    </a:lnTo>
                    <a:lnTo>
                      <a:pt x="38207" y="18706"/>
                    </a:lnTo>
                    <a:lnTo>
                      <a:pt x="38207" y="18769"/>
                    </a:lnTo>
                    <a:lnTo>
                      <a:pt x="38290" y="18832"/>
                    </a:lnTo>
                    <a:lnTo>
                      <a:pt x="38374" y="19020"/>
                    </a:lnTo>
                    <a:lnTo>
                      <a:pt x="38416" y="18936"/>
                    </a:lnTo>
                    <a:lnTo>
                      <a:pt x="38395" y="18832"/>
                    </a:lnTo>
                    <a:lnTo>
                      <a:pt x="38395" y="18664"/>
                    </a:lnTo>
                    <a:lnTo>
                      <a:pt x="38416" y="18560"/>
                    </a:lnTo>
                    <a:lnTo>
                      <a:pt x="38416" y="18643"/>
                    </a:lnTo>
                    <a:lnTo>
                      <a:pt x="38479" y="18811"/>
                    </a:lnTo>
                    <a:lnTo>
                      <a:pt x="38479" y="18915"/>
                    </a:lnTo>
                    <a:lnTo>
                      <a:pt x="38479" y="18999"/>
                    </a:lnTo>
                    <a:lnTo>
                      <a:pt x="38520" y="19020"/>
                    </a:lnTo>
                    <a:lnTo>
                      <a:pt x="38604" y="19083"/>
                    </a:lnTo>
                    <a:lnTo>
                      <a:pt x="38625" y="18999"/>
                    </a:lnTo>
                    <a:lnTo>
                      <a:pt x="38583" y="18957"/>
                    </a:lnTo>
                    <a:lnTo>
                      <a:pt x="38583" y="18894"/>
                    </a:lnTo>
                    <a:lnTo>
                      <a:pt x="38667" y="18915"/>
                    </a:lnTo>
                    <a:lnTo>
                      <a:pt x="38688" y="19020"/>
                    </a:lnTo>
                    <a:lnTo>
                      <a:pt x="38688" y="19104"/>
                    </a:lnTo>
                    <a:lnTo>
                      <a:pt x="38709" y="19125"/>
                    </a:lnTo>
                    <a:lnTo>
                      <a:pt x="38709" y="19062"/>
                    </a:lnTo>
                    <a:lnTo>
                      <a:pt x="38772" y="19020"/>
                    </a:lnTo>
                    <a:lnTo>
                      <a:pt x="38772" y="19187"/>
                    </a:lnTo>
                    <a:lnTo>
                      <a:pt x="38813" y="19271"/>
                    </a:lnTo>
                    <a:lnTo>
                      <a:pt x="38897" y="19271"/>
                    </a:lnTo>
                    <a:lnTo>
                      <a:pt x="38939" y="19208"/>
                    </a:lnTo>
                    <a:lnTo>
                      <a:pt x="38939" y="19313"/>
                    </a:lnTo>
                    <a:lnTo>
                      <a:pt x="38918" y="19376"/>
                    </a:lnTo>
                    <a:lnTo>
                      <a:pt x="38981" y="19543"/>
                    </a:lnTo>
                    <a:lnTo>
                      <a:pt x="39023" y="19627"/>
                    </a:lnTo>
                    <a:lnTo>
                      <a:pt x="39127" y="19627"/>
                    </a:lnTo>
                    <a:lnTo>
                      <a:pt x="39127" y="19543"/>
                    </a:lnTo>
                    <a:lnTo>
                      <a:pt x="39106" y="19522"/>
                    </a:lnTo>
                    <a:lnTo>
                      <a:pt x="39106" y="19397"/>
                    </a:lnTo>
                    <a:lnTo>
                      <a:pt x="39044" y="19187"/>
                    </a:lnTo>
                    <a:lnTo>
                      <a:pt x="39127" y="19187"/>
                    </a:lnTo>
                    <a:lnTo>
                      <a:pt x="39169" y="19271"/>
                    </a:lnTo>
                    <a:lnTo>
                      <a:pt x="39274" y="19292"/>
                    </a:lnTo>
                    <a:lnTo>
                      <a:pt x="39316" y="19271"/>
                    </a:lnTo>
                    <a:lnTo>
                      <a:pt x="39253" y="19166"/>
                    </a:lnTo>
                    <a:lnTo>
                      <a:pt x="39295" y="19083"/>
                    </a:lnTo>
                    <a:lnTo>
                      <a:pt x="39295" y="18894"/>
                    </a:lnTo>
                    <a:lnTo>
                      <a:pt x="39211" y="18706"/>
                    </a:lnTo>
                    <a:lnTo>
                      <a:pt x="39232" y="18560"/>
                    </a:lnTo>
                    <a:lnTo>
                      <a:pt x="39232" y="18392"/>
                    </a:lnTo>
                    <a:lnTo>
                      <a:pt x="39253" y="18560"/>
                    </a:lnTo>
                    <a:lnTo>
                      <a:pt x="39232" y="18664"/>
                    </a:lnTo>
                    <a:lnTo>
                      <a:pt x="39253" y="18790"/>
                    </a:lnTo>
                    <a:lnTo>
                      <a:pt x="39420" y="18957"/>
                    </a:lnTo>
                    <a:lnTo>
                      <a:pt x="39441" y="18894"/>
                    </a:lnTo>
                    <a:lnTo>
                      <a:pt x="39420" y="18769"/>
                    </a:lnTo>
                    <a:lnTo>
                      <a:pt x="39462" y="18664"/>
                    </a:lnTo>
                    <a:lnTo>
                      <a:pt x="39462" y="18497"/>
                    </a:lnTo>
                    <a:lnTo>
                      <a:pt x="39546" y="18455"/>
                    </a:lnTo>
                    <a:lnTo>
                      <a:pt x="39525" y="18434"/>
                    </a:lnTo>
                    <a:lnTo>
                      <a:pt x="39399" y="18246"/>
                    </a:lnTo>
                    <a:lnTo>
                      <a:pt x="39357" y="18120"/>
                    </a:lnTo>
                    <a:lnTo>
                      <a:pt x="39316" y="18078"/>
                    </a:lnTo>
                    <a:lnTo>
                      <a:pt x="39336" y="18016"/>
                    </a:lnTo>
                    <a:lnTo>
                      <a:pt x="39253" y="17869"/>
                    </a:lnTo>
                    <a:lnTo>
                      <a:pt x="39190" y="17786"/>
                    </a:lnTo>
                    <a:lnTo>
                      <a:pt x="39316" y="17765"/>
                    </a:lnTo>
                    <a:lnTo>
                      <a:pt x="39336" y="17723"/>
                    </a:lnTo>
                    <a:lnTo>
                      <a:pt x="39420" y="17639"/>
                    </a:lnTo>
                    <a:lnTo>
                      <a:pt x="39357" y="17576"/>
                    </a:lnTo>
                    <a:lnTo>
                      <a:pt x="39295" y="17618"/>
                    </a:lnTo>
                    <a:lnTo>
                      <a:pt x="39148" y="17639"/>
                    </a:lnTo>
                    <a:lnTo>
                      <a:pt x="39106" y="17597"/>
                    </a:lnTo>
                    <a:lnTo>
                      <a:pt x="39127" y="17555"/>
                    </a:lnTo>
                    <a:lnTo>
                      <a:pt x="39148" y="17514"/>
                    </a:lnTo>
                    <a:lnTo>
                      <a:pt x="39232" y="17430"/>
                    </a:lnTo>
                    <a:lnTo>
                      <a:pt x="39253" y="17325"/>
                    </a:lnTo>
                    <a:lnTo>
                      <a:pt x="39211" y="17242"/>
                    </a:lnTo>
                    <a:lnTo>
                      <a:pt x="39148" y="17242"/>
                    </a:lnTo>
                    <a:lnTo>
                      <a:pt x="39148" y="17304"/>
                    </a:lnTo>
                    <a:lnTo>
                      <a:pt x="39106" y="17388"/>
                    </a:lnTo>
                    <a:lnTo>
                      <a:pt x="39106" y="17304"/>
                    </a:lnTo>
                    <a:lnTo>
                      <a:pt x="39085" y="17325"/>
                    </a:lnTo>
                    <a:lnTo>
                      <a:pt x="38939" y="17346"/>
                    </a:lnTo>
                    <a:lnTo>
                      <a:pt x="38918" y="17304"/>
                    </a:lnTo>
                    <a:lnTo>
                      <a:pt x="39002" y="17242"/>
                    </a:lnTo>
                    <a:lnTo>
                      <a:pt x="39023" y="17200"/>
                    </a:lnTo>
                    <a:lnTo>
                      <a:pt x="38981" y="17137"/>
                    </a:lnTo>
                    <a:lnTo>
                      <a:pt x="38939" y="17032"/>
                    </a:lnTo>
                    <a:lnTo>
                      <a:pt x="38876" y="16990"/>
                    </a:lnTo>
                    <a:lnTo>
                      <a:pt x="38813" y="17011"/>
                    </a:lnTo>
                    <a:lnTo>
                      <a:pt x="38813" y="17116"/>
                    </a:lnTo>
                    <a:lnTo>
                      <a:pt x="38792" y="17179"/>
                    </a:lnTo>
                    <a:lnTo>
                      <a:pt x="38772" y="17137"/>
                    </a:lnTo>
                    <a:lnTo>
                      <a:pt x="38772" y="17011"/>
                    </a:lnTo>
                    <a:lnTo>
                      <a:pt x="38730" y="16928"/>
                    </a:lnTo>
                    <a:lnTo>
                      <a:pt x="38688" y="16928"/>
                    </a:lnTo>
                    <a:lnTo>
                      <a:pt x="38709" y="16865"/>
                    </a:lnTo>
                    <a:lnTo>
                      <a:pt x="38667" y="16865"/>
                    </a:lnTo>
                    <a:lnTo>
                      <a:pt x="38667" y="16823"/>
                    </a:lnTo>
                    <a:lnTo>
                      <a:pt x="38688" y="16823"/>
                    </a:lnTo>
                    <a:lnTo>
                      <a:pt x="38667" y="16760"/>
                    </a:lnTo>
                    <a:lnTo>
                      <a:pt x="38604" y="16718"/>
                    </a:lnTo>
                    <a:lnTo>
                      <a:pt x="38625" y="16677"/>
                    </a:lnTo>
                    <a:lnTo>
                      <a:pt x="38730" y="16677"/>
                    </a:lnTo>
                    <a:lnTo>
                      <a:pt x="38792" y="16656"/>
                    </a:lnTo>
                    <a:lnTo>
                      <a:pt x="38730" y="16593"/>
                    </a:lnTo>
                    <a:lnTo>
                      <a:pt x="38625" y="16593"/>
                    </a:lnTo>
                    <a:lnTo>
                      <a:pt x="38583" y="16572"/>
                    </a:lnTo>
                    <a:lnTo>
                      <a:pt x="38625" y="16488"/>
                    </a:lnTo>
                    <a:lnTo>
                      <a:pt x="38730" y="16446"/>
                    </a:lnTo>
                    <a:lnTo>
                      <a:pt x="38730" y="16405"/>
                    </a:lnTo>
                    <a:lnTo>
                      <a:pt x="38688" y="16363"/>
                    </a:lnTo>
                    <a:lnTo>
                      <a:pt x="38520" y="16363"/>
                    </a:lnTo>
                    <a:lnTo>
                      <a:pt x="38500" y="16405"/>
                    </a:lnTo>
                    <a:lnTo>
                      <a:pt x="38458" y="16488"/>
                    </a:lnTo>
                    <a:lnTo>
                      <a:pt x="38248" y="16530"/>
                    </a:lnTo>
                    <a:lnTo>
                      <a:pt x="38353" y="16467"/>
                    </a:lnTo>
                    <a:lnTo>
                      <a:pt x="38500" y="16321"/>
                    </a:lnTo>
                    <a:lnTo>
                      <a:pt x="38562" y="16216"/>
                    </a:lnTo>
                    <a:lnTo>
                      <a:pt x="38562" y="16174"/>
                    </a:lnTo>
                    <a:lnTo>
                      <a:pt x="38458" y="16174"/>
                    </a:lnTo>
                    <a:lnTo>
                      <a:pt x="38395" y="16153"/>
                    </a:lnTo>
                    <a:lnTo>
                      <a:pt x="38458" y="16091"/>
                    </a:lnTo>
                    <a:lnTo>
                      <a:pt x="38416" y="16049"/>
                    </a:lnTo>
                    <a:lnTo>
                      <a:pt x="38374" y="16070"/>
                    </a:lnTo>
                    <a:lnTo>
                      <a:pt x="38374" y="15986"/>
                    </a:lnTo>
                    <a:lnTo>
                      <a:pt x="38416" y="15923"/>
                    </a:lnTo>
                    <a:lnTo>
                      <a:pt x="38416" y="15819"/>
                    </a:lnTo>
                    <a:lnTo>
                      <a:pt x="38290" y="15777"/>
                    </a:lnTo>
                    <a:lnTo>
                      <a:pt x="38207" y="15756"/>
                    </a:lnTo>
                    <a:lnTo>
                      <a:pt x="38081" y="15756"/>
                    </a:lnTo>
                    <a:lnTo>
                      <a:pt x="38039" y="15693"/>
                    </a:lnTo>
                    <a:lnTo>
                      <a:pt x="38165" y="15693"/>
                    </a:lnTo>
                    <a:lnTo>
                      <a:pt x="38269" y="15672"/>
                    </a:lnTo>
                    <a:lnTo>
                      <a:pt x="38311" y="15630"/>
                    </a:lnTo>
                    <a:lnTo>
                      <a:pt x="38374" y="15693"/>
                    </a:lnTo>
                    <a:lnTo>
                      <a:pt x="38395" y="15756"/>
                    </a:lnTo>
                    <a:lnTo>
                      <a:pt x="38500" y="15756"/>
                    </a:lnTo>
                    <a:lnTo>
                      <a:pt x="38604" y="15798"/>
                    </a:lnTo>
                    <a:lnTo>
                      <a:pt x="38625" y="15881"/>
                    </a:lnTo>
                    <a:lnTo>
                      <a:pt x="38604" y="15965"/>
                    </a:lnTo>
                    <a:lnTo>
                      <a:pt x="38625" y="16049"/>
                    </a:lnTo>
                    <a:lnTo>
                      <a:pt x="38730" y="16174"/>
                    </a:lnTo>
                    <a:lnTo>
                      <a:pt x="38772" y="16174"/>
                    </a:lnTo>
                    <a:lnTo>
                      <a:pt x="38792" y="16070"/>
                    </a:lnTo>
                    <a:lnTo>
                      <a:pt x="38834" y="16133"/>
                    </a:lnTo>
                    <a:lnTo>
                      <a:pt x="38981" y="16153"/>
                    </a:lnTo>
                    <a:lnTo>
                      <a:pt x="39023" y="16133"/>
                    </a:lnTo>
                    <a:lnTo>
                      <a:pt x="39023" y="16070"/>
                    </a:lnTo>
                    <a:lnTo>
                      <a:pt x="38981" y="16049"/>
                    </a:lnTo>
                    <a:lnTo>
                      <a:pt x="38981" y="15965"/>
                    </a:lnTo>
                    <a:lnTo>
                      <a:pt x="38939" y="15861"/>
                    </a:lnTo>
                    <a:lnTo>
                      <a:pt x="38876" y="15777"/>
                    </a:lnTo>
                    <a:lnTo>
                      <a:pt x="38792" y="15756"/>
                    </a:lnTo>
                    <a:lnTo>
                      <a:pt x="38813" y="15672"/>
                    </a:lnTo>
                    <a:lnTo>
                      <a:pt x="38813" y="15589"/>
                    </a:lnTo>
                    <a:lnTo>
                      <a:pt x="38772" y="15547"/>
                    </a:lnTo>
                    <a:lnTo>
                      <a:pt x="38792" y="15526"/>
                    </a:lnTo>
                    <a:lnTo>
                      <a:pt x="38834" y="15547"/>
                    </a:lnTo>
                    <a:lnTo>
                      <a:pt x="38876" y="15651"/>
                    </a:lnTo>
                    <a:lnTo>
                      <a:pt x="38918" y="15693"/>
                    </a:lnTo>
                    <a:lnTo>
                      <a:pt x="39002" y="15672"/>
                    </a:lnTo>
                    <a:lnTo>
                      <a:pt x="38981" y="15651"/>
                    </a:lnTo>
                    <a:lnTo>
                      <a:pt x="39002" y="15630"/>
                    </a:lnTo>
                    <a:lnTo>
                      <a:pt x="39085" y="15651"/>
                    </a:lnTo>
                    <a:lnTo>
                      <a:pt x="39044" y="15547"/>
                    </a:lnTo>
                    <a:lnTo>
                      <a:pt x="39002" y="15442"/>
                    </a:lnTo>
                    <a:lnTo>
                      <a:pt x="38897" y="15379"/>
                    </a:lnTo>
                    <a:lnTo>
                      <a:pt x="39002" y="15379"/>
                    </a:lnTo>
                    <a:lnTo>
                      <a:pt x="39044" y="15442"/>
                    </a:lnTo>
                    <a:lnTo>
                      <a:pt x="39106" y="15484"/>
                    </a:lnTo>
                    <a:lnTo>
                      <a:pt x="39190" y="15463"/>
                    </a:lnTo>
                    <a:lnTo>
                      <a:pt x="39148" y="15421"/>
                    </a:lnTo>
                    <a:lnTo>
                      <a:pt x="39148" y="15337"/>
                    </a:lnTo>
                    <a:lnTo>
                      <a:pt x="39190" y="15337"/>
                    </a:lnTo>
                    <a:lnTo>
                      <a:pt x="39232" y="15379"/>
                    </a:lnTo>
                    <a:lnTo>
                      <a:pt x="39295" y="15421"/>
                    </a:lnTo>
                    <a:lnTo>
                      <a:pt x="39295" y="15463"/>
                    </a:lnTo>
                    <a:lnTo>
                      <a:pt x="39232" y="15484"/>
                    </a:lnTo>
                    <a:lnTo>
                      <a:pt x="39232" y="15589"/>
                    </a:lnTo>
                    <a:lnTo>
                      <a:pt x="39232" y="15630"/>
                    </a:lnTo>
                    <a:lnTo>
                      <a:pt x="39295" y="15630"/>
                    </a:lnTo>
                    <a:lnTo>
                      <a:pt x="39336" y="15651"/>
                    </a:lnTo>
                    <a:lnTo>
                      <a:pt x="39336" y="15693"/>
                    </a:lnTo>
                    <a:lnTo>
                      <a:pt x="39295" y="15735"/>
                    </a:lnTo>
                    <a:lnTo>
                      <a:pt x="39253" y="15777"/>
                    </a:lnTo>
                    <a:lnTo>
                      <a:pt x="39316" y="15798"/>
                    </a:lnTo>
                    <a:lnTo>
                      <a:pt x="39357" y="15777"/>
                    </a:lnTo>
                    <a:lnTo>
                      <a:pt x="39399" y="15798"/>
                    </a:lnTo>
                    <a:lnTo>
                      <a:pt x="39357" y="15881"/>
                    </a:lnTo>
                    <a:lnTo>
                      <a:pt x="39399" y="15944"/>
                    </a:lnTo>
                    <a:lnTo>
                      <a:pt x="39441" y="15965"/>
                    </a:lnTo>
                    <a:lnTo>
                      <a:pt x="39525" y="15944"/>
                    </a:lnTo>
                    <a:lnTo>
                      <a:pt x="39734" y="15798"/>
                    </a:lnTo>
                    <a:lnTo>
                      <a:pt x="39818" y="15672"/>
                    </a:lnTo>
                    <a:lnTo>
                      <a:pt x="39818" y="15756"/>
                    </a:lnTo>
                    <a:lnTo>
                      <a:pt x="39755" y="15798"/>
                    </a:lnTo>
                    <a:lnTo>
                      <a:pt x="39734" y="15861"/>
                    </a:lnTo>
                    <a:lnTo>
                      <a:pt x="39629" y="15902"/>
                    </a:lnTo>
                    <a:lnTo>
                      <a:pt x="39462" y="16070"/>
                    </a:lnTo>
                    <a:lnTo>
                      <a:pt x="39462" y="16112"/>
                    </a:lnTo>
                    <a:lnTo>
                      <a:pt x="39546" y="16153"/>
                    </a:lnTo>
                    <a:lnTo>
                      <a:pt x="39650" y="16112"/>
                    </a:lnTo>
                    <a:lnTo>
                      <a:pt x="39818" y="16007"/>
                    </a:lnTo>
                    <a:lnTo>
                      <a:pt x="39880" y="16007"/>
                    </a:lnTo>
                    <a:lnTo>
                      <a:pt x="40027" y="15965"/>
                    </a:lnTo>
                    <a:lnTo>
                      <a:pt x="40069" y="15881"/>
                    </a:lnTo>
                    <a:lnTo>
                      <a:pt x="40132" y="15861"/>
                    </a:lnTo>
                    <a:lnTo>
                      <a:pt x="40236" y="15777"/>
                    </a:lnTo>
                    <a:lnTo>
                      <a:pt x="40278" y="15777"/>
                    </a:lnTo>
                    <a:lnTo>
                      <a:pt x="40278" y="15840"/>
                    </a:lnTo>
                    <a:lnTo>
                      <a:pt x="40236" y="15861"/>
                    </a:lnTo>
                    <a:lnTo>
                      <a:pt x="40152" y="15965"/>
                    </a:lnTo>
                    <a:lnTo>
                      <a:pt x="40090" y="16070"/>
                    </a:lnTo>
                    <a:lnTo>
                      <a:pt x="40027" y="16112"/>
                    </a:lnTo>
                    <a:lnTo>
                      <a:pt x="39943" y="16195"/>
                    </a:lnTo>
                    <a:lnTo>
                      <a:pt x="39839" y="16216"/>
                    </a:lnTo>
                    <a:lnTo>
                      <a:pt x="39776" y="16258"/>
                    </a:lnTo>
                    <a:lnTo>
                      <a:pt x="39713" y="16384"/>
                    </a:lnTo>
                    <a:lnTo>
                      <a:pt x="39713" y="16426"/>
                    </a:lnTo>
                    <a:lnTo>
                      <a:pt x="39734" y="16467"/>
                    </a:lnTo>
                    <a:lnTo>
                      <a:pt x="39776" y="16426"/>
                    </a:lnTo>
                    <a:lnTo>
                      <a:pt x="39860" y="16426"/>
                    </a:lnTo>
                    <a:lnTo>
                      <a:pt x="39943" y="16467"/>
                    </a:lnTo>
                    <a:lnTo>
                      <a:pt x="39860" y="16488"/>
                    </a:lnTo>
                    <a:lnTo>
                      <a:pt x="39776" y="16509"/>
                    </a:lnTo>
                    <a:lnTo>
                      <a:pt x="39734" y="16551"/>
                    </a:lnTo>
                    <a:lnTo>
                      <a:pt x="39734" y="16593"/>
                    </a:lnTo>
                    <a:lnTo>
                      <a:pt x="39776" y="16614"/>
                    </a:lnTo>
                    <a:lnTo>
                      <a:pt x="39860" y="16593"/>
                    </a:lnTo>
                    <a:lnTo>
                      <a:pt x="39922" y="16572"/>
                    </a:lnTo>
                    <a:lnTo>
                      <a:pt x="39839" y="16677"/>
                    </a:lnTo>
                    <a:lnTo>
                      <a:pt x="39755" y="16698"/>
                    </a:lnTo>
                    <a:lnTo>
                      <a:pt x="39734" y="16739"/>
                    </a:lnTo>
                    <a:lnTo>
                      <a:pt x="39755" y="16781"/>
                    </a:lnTo>
                    <a:lnTo>
                      <a:pt x="39839" y="16802"/>
                    </a:lnTo>
                    <a:lnTo>
                      <a:pt x="39922" y="16781"/>
                    </a:lnTo>
                    <a:lnTo>
                      <a:pt x="39985" y="16781"/>
                    </a:lnTo>
                    <a:lnTo>
                      <a:pt x="40027" y="16802"/>
                    </a:lnTo>
                    <a:lnTo>
                      <a:pt x="39964" y="16823"/>
                    </a:lnTo>
                    <a:lnTo>
                      <a:pt x="39964" y="16865"/>
                    </a:lnTo>
                    <a:lnTo>
                      <a:pt x="39860" y="16907"/>
                    </a:lnTo>
                    <a:lnTo>
                      <a:pt x="39839" y="16970"/>
                    </a:lnTo>
                    <a:lnTo>
                      <a:pt x="39860" y="17032"/>
                    </a:lnTo>
                    <a:lnTo>
                      <a:pt x="39922" y="17116"/>
                    </a:lnTo>
                    <a:lnTo>
                      <a:pt x="39922" y="17200"/>
                    </a:lnTo>
                    <a:lnTo>
                      <a:pt x="39943" y="17221"/>
                    </a:lnTo>
                    <a:lnTo>
                      <a:pt x="39985" y="17137"/>
                    </a:lnTo>
                    <a:lnTo>
                      <a:pt x="40048" y="17032"/>
                    </a:lnTo>
                    <a:lnTo>
                      <a:pt x="40090" y="16990"/>
                    </a:lnTo>
                    <a:lnTo>
                      <a:pt x="40132" y="16990"/>
                    </a:lnTo>
                    <a:lnTo>
                      <a:pt x="40090" y="17032"/>
                    </a:lnTo>
                    <a:lnTo>
                      <a:pt x="40090" y="17095"/>
                    </a:lnTo>
                    <a:lnTo>
                      <a:pt x="40048" y="17116"/>
                    </a:lnTo>
                    <a:lnTo>
                      <a:pt x="40048" y="17137"/>
                    </a:lnTo>
                    <a:lnTo>
                      <a:pt x="40090" y="17200"/>
                    </a:lnTo>
                    <a:lnTo>
                      <a:pt x="40069" y="17242"/>
                    </a:lnTo>
                    <a:lnTo>
                      <a:pt x="40132" y="17304"/>
                    </a:lnTo>
                    <a:lnTo>
                      <a:pt x="40152" y="17304"/>
                    </a:lnTo>
                    <a:lnTo>
                      <a:pt x="40173" y="17242"/>
                    </a:lnTo>
                    <a:lnTo>
                      <a:pt x="40257" y="17221"/>
                    </a:lnTo>
                    <a:lnTo>
                      <a:pt x="40278" y="17221"/>
                    </a:lnTo>
                    <a:lnTo>
                      <a:pt x="40278" y="17283"/>
                    </a:lnTo>
                    <a:lnTo>
                      <a:pt x="40236" y="17325"/>
                    </a:lnTo>
                    <a:lnTo>
                      <a:pt x="40236" y="17346"/>
                    </a:lnTo>
                    <a:lnTo>
                      <a:pt x="40278" y="17388"/>
                    </a:lnTo>
                    <a:lnTo>
                      <a:pt x="40278" y="17430"/>
                    </a:lnTo>
                    <a:lnTo>
                      <a:pt x="40299" y="17451"/>
                    </a:lnTo>
                    <a:lnTo>
                      <a:pt x="40299" y="17514"/>
                    </a:lnTo>
                    <a:lnTo>
                      <a:pt x="40362" y="17534"/>
                    </a:lnTo>
                    <a:lnTo>
                      <a:pt x="40383" y="17493"/>
                    </a:lnTo>
                    <a:lnTo>
                      <a:pt x="40487" y="17451"/>
                    </a:lnTo>
                    <a:lnTo>
                      <a:pt x="40508" y="17388"/>
                    </a:lnTo>
                    <a:lnTo>
                      <a:pt x="40508" y="17325"/>
                    </a:lnTo>
                    <a:lnTo>
                      <a:pt x="40445" y="17242"/>
                    </a:lnTo>
                    <a:lnTo>
                      <a:pt x="40466" y="17242"/>
                    </a:lnTo>
                    <a:lnTo>
                      <a:pt x="40508" y="17283"/>
                    </a:lnTo>
                    <a:lnTo>
                      <a:pt x="40550" y="17283"/>
                    </a:lnTo>
                    <a:lnTo>
                      <a:pt x="40550" y="17221"/>
                    </a:lnTo>
                    <a:lnTo>
                      <a:pt x="40508" y="17137"/>
                    </a:lnTo>
                    <a:lnTo>
                      <a:pt x="40508" y="17095"/>
                    </a:lnTo>
                    <a:lnTo>
                      <a:pt x="40571" y="17074"/>
                    </a:lnTo>
                    <a:lnTo>
                      <a:pt x="40571" y="16990"/>
                    </a:lnTo>
                    <a:lnTo>
                      <a:pt x="40571" y="16928"/>
                    </a:lnTo>
                    <a:lnTo>
                      <a:pt x="40508" y="16928"/>
                    </a:lnTo>
                    <a:lnTo>
                      <a:pt x="40466" y="16886"/>
                    </a:lnTo>
                    <a:lnTo>
                      <a:pt x="40466" y="16865"/>
                    </a:lnTo>
                    <a:lnTo>
                      <a:pt x="40487" y="16886"/>
                    </a:lnTo>
                    <a:lnTo>
                      <a:pt x="40571" y="16907"/>
                    </a:lnTo>
                    <a:lnTo>
                      <a:pt x="40613" y="16865"/>
                    </a:lnTo>
                    <a:lnTo>
                      <a:pt x="40592" y="16802"/>
                    </a:lnTo>
                    <a:lnTo>
                      <a:pt x="40550" y="16802"/>
                    </a:lnTo>
                    <a:lnTo>
                      <a:pt x="40508" y="16781"/>
                    </a:lnTo>
                    <a:lnTo>
                      <a:pt x="40592" y="16781"/>
                    </a:lnTo>
                    <a:lnTo>
                      <a:pt x="40655" y="16718"/>
                    </a:lnTo>
                    <a:lnTo>
                      <a:pt x="40655" y="16572"/>
                    </a:lnTo>
                    <a:lnTo>
                      <a:pt x="40676" y="16509"/>
                    </a:lnTo>
                    <a:lnTo>
                      <a:pt x="40696" y="16572"/>
                    </a:lnTo>
                    <a:lnTo>
                      <a:pt x="40696" y="16656"/>
                    </a:lnTo>
                    <a:lnTo>
                      <a:pt x="40717" y="16718"/>
                    </a:lnTo>
                    <a:lnTo>
                      <a:pt x="40696" y="16802"/>
                    </a:lnTo>
                    <a:lnTo>
                      <a:pt x="40759" y="16823"/>
                    </a:lnTo>
                    <a:lnTo>
                      <a:pt x="40822" y="16802"/>
                    </a:lnTo>
                    <a:lnTo>
                      <a:pt x="40864" y="16760"/>
                    </a:lnTo>
                    <a:lnTo>
                      <a:pt x="40906" y="16718"/>
                    </a:lnTo>
                    <a:lnTo>
                      <a:pt x="40906" y="16823"/>
                    </a:lnTo>
                    <a:lnTo>
                      <a:pt x="40927" y="16865"/>
                    </a:lnTo>
                    <a:lnTo>
                      <a:pt x="40989" y="16865"/>
                    </a:lnTo>
                    <a:lnTo>
                      <a:pt x="41010" y="16823"/>
                    </a:lnTo>
                    <a:lnTo>
                      <a:pt x="41010" y="16698"/>
                    </a:lnTo>
                    <a:lnTo>
                      <a:pt x="41010" y="16593"/>
                    </a:lnTo>
                    <a:lnTo>
                      <a:pt x="40969" y="16572"/>
                    </a:lnTo>
                    <a:lnTo>
                      <a:pt x="40927" y="16551"/>
                    </a:lnTo>
                    <a:lnTo>
                      <a:pt x="41010" y="16572"/>
                    </a:lnTo>
                    <a:lnTo>
                      <a:pt x="41094" y="16614"/>
                    </a:lnTo>
                    <a:lnTo>
                      <a:pt x="41115" y="16698"/>
                    </a:lnTo>
                    <a:lnTo>
                      <a:pt x="41178" y="16698"/>
                    </a:lnTo>
                    <a:lnTo>
                      <a:pt x="41199" y="16656"/>
                    </a:lnTo>
                    <a:lnTo>
                      <a:pt x="41199" y="16509"/>
                    </a:lnTo>
                    <a:lnTo>
                      <a:pt x="41136" y="16446"/>
                    </a:lnTo>
                    <a:lnTo>
                      <a:pt x="41031" y="16363"/>
                    </a:lnTo>
                    <a:lnTo>
                      <a:pt x="41010" y="16300"/>
                    </a:lnTo>
                    <a:lnTo>
                      <a:pt x="41031" y="16300"/>
                    </a:lnTo>
                    <a:lnTo>
                      <a:pt x="41094" y="16363"/>
                    </a:lnTo>
                    <a:lnTo>
                      <a:pt x="41199" y="16446"/>
                    </a:lnTo>
                    <a:lnTo>
                      <a:pt x="41220" y="16509"/>
                    </a:lnTo>
                    <a:lnTo>
                      <a:pt x="41387" y="16509"/>
                    </a:lnTo>
                    <a:lnTo>
                      <a:pt x="41408" y="16446"/>
                    </a:lnTo>
                    <a:lnTo>
                      <a:pt x="41387" y="16384"/>
                    </a:lnTo>
                    <a:lnTo>
                      <a:pt x="41324" y="16363"/>
                    </a:lnTo>
                    <a:lnTo>
                      <a:pt x="41282" y="16300"/>
                    </a:lnTo>
                    <a:lnTo>
                      <a:pt x="41178" y="16300"/>
                    </a:lnTo>
                    <a:lnTo>
                      <a:pt x="41115" y="16258"/>
                    </a:lnTo>
                    <a:lnTo>
                      <a:pt x="41136" y="16153"/>
                    </a:lnTo>
                    <a:lnTo>
                      <a:pt x="41178" y="16195"/>
                    </a:lnTo>
                    <a:lnTo>
                      <a:pt x="41241" y="16258"/>
                    </a:lnTo>
                    <a:lnTo>
                      <a:pt x="41324" y="16258"/>
                    </a:lnTo>
                    <a:lnTo>
                      <a:pt x="41345" y="16195"/>
                    </a:lnTo>
                    <a:lnTo>
                      <a:pt x="41324" y="16133"/>
                    </a:lnTo>
                    <a:lnTo>
                      <a:pt x="41282" y="16091"/>
                    </a:lnTo>
                    <a:lnTo>
                      <a:pt x="41282" y="16049"/>
                    </a:lnTo>
                    <a:lnTo>
                      <a:pt x="41324" y="16028"/>
                    </a:lnTo>
                    <a:lnTo>
                      <a:pt x="41345" y="16049"/>
                    </a:lnTo>
                    <a:lnTo>
                      <a:pt x="41429" y="16091"/>
                    </a:lnTo>
                    <a:lnTo>
                      <a:pt x="41429" y="16153"/>
                    </a:lnTo>
                    <a:lnTo>
                      <a:pt x="41408" y="16237"/>
                    </a:lnTo>
                    <a:lnTo>
                      <a:pt x="41513" y="16258"/>
                    </a:lnTo>
                    <a:lnTo>
                      <a:pt x="41617" y="16279"/>
                    </a:lnTo>
                    <a:lnTo>
                      <a:pt x="41701" y="16258"/>
                    </a:lnTo>
                    <a:lnTo>
                      <a:pt x="41764" y="16258"/>
                    </a:lnTo>
                    <a:lnTo>
                      <a:pt x="41826" y="16174"/>
                    </a:lnTo>
                    <a:lnTo>
                      <a:pt x="41826" y="16133"/>
                    </a:lnTo>
                    <a:lnTo>
                      <a:pt x="41638" y="16133"/>
                    </a:lnTo>
                    <a:lnTo>
                      <a:pt x="41617" y="16091"/>
                    </a:lnTo>
                    <a:lnTo>
                      <a:pt x="41659" y="16049"/>
                    </a:lnTo>
                    <a:lnTo>
                      <a:pt x="41743" y="16070"/>
                    </a:lnTo>
                    <a:lnTo>
                      <a:pt x="41805" y="16049"/>
                    </a:lnTo>
                    <a:lnTo>
                      <a:pt x="41764" y="15986"/>
                    </a:lnTo>
                    <a:lnTo>
                      <a:pt x="41722" y="15965"/>
                    </a:lnTo>
                    <a:lnTo>
                      <a:pt x="41743" y="15944"/>
                    </a:lnTo>
                    <a:lnTo>
                      <a:pt x="41722" y="15881"/>
                    </a:lnTo>
                    <a:lnTo>
                      <a:pt x="41659" y="15861"/>
                    </a:lnTo>
                    <a:lnTo>
                      <a:pt x="41596" y="15881"/>
                    </a:lnTo>
                    <a:lnTo>
                      <a:pt x="41638" y="15819"/>
                    </a:lnTo>
                    <a:lnTo>
                      <a:pt x="41701" y="15756"/>
                    </a:lnTo>
                    <a:lnTo>
                      <a:pt x="41722" y="15777"/>
                    </a:lnTo>
                    <a:lnTo>
                      <a:pt x="41764" y="15819"/>
                    </a:lnTo>
                    <a:lnTo>
                      <a:pt x="41826" y="15881"/>
                    </a:lnTo>
                    <a:lnTo>
                      <a:pt x="41826" y="15965"/>
                    </a:lnTo>
                    <a:lnTo>
                      <a:pt x="41952" y="15965"/>
                    </a:lnTo>
                    <a:lnTo>
                      <a:pt x="42015" y="15944"/>
                    </a:lnTo>
                    <a:lnTo>
                      <a:pt x="42036" y="15923"/>
                    </a:lnTo>
                    <a:lnTo>
                      <a:pt x="42015" y="15840"/>
                    </a:lnTo>
                    <a:lnTo>
                      <a:pt x="41931" y="15777"/>
                    </a:lnTo>
                    <a:lnTo>
                      <a:pt x="41931" y="15714"/>
                    </a:lnTo>
                    <a:lnTo>
                      <a:pt x="41910" y="15651"/>
                    </a:lnTo>
                    <a:lnTo>
                      <a:pt x="41805" y="15651"/>
                    </a:lnTo>
                    <a:lnTo>
                      <a:pt x="41847" y="15547"/>
                    </a:lnTo>
                    <a:lnTo>
                      <a:pt x="41805" y="15463"/>
                    </a:lnTo>
                    <a:lnTo>
                      <a:pt x="41701" y="15463"/>
                    </a:lnTo>
                    <a:lnTo>
                      <a:pt x="41743" y="15400"/>
                    </a:lnTo>
                    <a:lnTo>
                      <a:pt x="41722" y="15358"/>
                    </a:lnTo>
                    <a:lnTo>
                      <a:pt x="41596" y="15442"/>
                    </a:lnTo>
                    <a:lnTo>
                      <a:pt x="41533" y="15526"/>
                    </a:lnTo>
                    <a:lnTo>
                      <a:pt x="41554" y="15651"/>
                    </a:lnTo>
                    <a:lnTo>
                      <a:pt x="41533" y="15651"/>
                    </a:lnTo>
                    <a:lnTo>
                      <a:pt x="41492" y="15609"/>
                    </a:lnTo>
                    <a:lnTo>
                      <a:pt x="41492" y="15442"/>
                    </a:lnTo>
                    <a:lnTo>
                      <a:pt x="41450" y="15421"/>
                    </a:lnTo>
                    <a:lnTo>
                      <a:pt x="41408" y="15442"/>
                    </a:lnTo>
                    <a:lnTo>
                      <a:pt x="41408" y="15526"/>
                    </a:lnTo>
                    <a:lnTo>
                      <a:pt x="41324" y="15651"/>
                    </a:lnTo>
                    <a:lnTo>
                      <a:pt x="41282" y="15714"/>
                    </a:lnTo>
                    <a:lnTo>
                      <a:pt x="41282" y="15714"/>
                    </a:lnTo>
                    <a:lnTo>
                      <a:pt x="41303" y="15630"/>
                    </a:lnTo>
                    <a:lnTo>
                      <a:pt x="41303" y="15505"/>
                    </a:lnTo>
                    <a:lnTo>
                      <a:pt x="41387" y="15358"/>
                    </a:lnTo>
                    <a:lnTo>
                      <a:pt x="41387" y="15296"/>
                    </a:lnTo>
                    <a:lnTo>
                      <a:pt x="41282" y="15317"/>
                    </a:lnTo>
                    <a:lnTo>
                      <a:pt x="41178" y="15442"/>
                    </a:lnTo>
                    <a:lnTo>
                      <a:pt x="41178" y="15505"/>
                    </a:lnTo>
                    <a:lnTo>
                      <a:pt x="41094" y="15568"/>
                    </a:lnTo>
                    <a:lnTo>
                      <a:pt x="41010" y="15568"/>
                    </a:lnTo>
                    <a:lnTo>
                      <a:pt x="41010" y="15505"/>
                    </a:lnTo>
                    <a:lnTo>
                      <a:pt x="41073" y="15400"/>
                    </a:lnTo>
                    <a:lnTo>
                      <a:pt x="41199" y="15337"/>
                    </a:lnTo>
                    <a:lnTo>
                      <a:pt x="41241" y="15233"/>
                    </a:lnTo>
                    <a:lnTo>
                      <a:pt x="41303" y="15149"/>
                    </a:lnTo>
                    <a:lnTo>
                      <a:pt x="41345" y="15149"/>
                    </a:lnTo>
                    <a:lnTo>
                      <a:pt x="41429" y="15086"/>
                    </a:lnTo>
                    <a:lnTo>
                      <a:pt x="41450" y="15024"/>
                    </a:lnTo>
                    <a:lnTo>
                      <a:pt x="41387" y="15003"/>
                    </a:lnTo>
                    <a:lnTo>
                      <a:pt x="41282" y="15086"/>
                    </a:lnTo>
                    <a:lnTo>
                      <a:pt x="41199" y="15149"/>
                    </a:lnTo>
                    <a:lnTo>
                      <a:pt x="41115" y="15191"/>
                    </a:lnTo>
                    <a:lnTo>
                      <a:pt x="41010" y="15296"/>
                    </a:lnTo>
                    <a:lnTo>
                      <a:pt x="41073" y="15191"/>
                    </a:lnTo>
                    <a:lnTo>
                      <a:pt x="41136" y="15086"/>
                    </a:lnTo>
                    <a:lnTo>
                      <a:pt x="41115" y="15086"/>
                    </a:lnTo>
                    <a:lnTo>
                      <a:pt x="41010" y="15107"/>
                    </a:lnTo>
                    <a:lnTo>
                      <a:pt x="40969" y="15149"/>
                    </a:lnTo>
                    <a:lnTo>
                      <a:pt x="40801" y="15128"/>
                    </a:lnTo>
                    <a:lnTo>
                      <a:pt x="40696" y="15128"/>
                    </a:lnTo>
                    <a:lnTo>
                      <a:pt x="40655" y="15086"/>
                    </a:lnTo>
                    <a:lnTo>
                      <a:pt x="40759" y="15086"/>
                    </a:lnTo>
                    <a:lnTo>
                      <a:pt x="40969" y="15024"/>
                    </a:lnTo>
                    <a:lnTo>
                      <a:pt x="40864" y="14982"/>
                    </a:lnTo>
                    <a:lnTo>
                      <a:pt x="40780" y="14919"/>
                    </a:lnTo>
                    <a:lnTo>
                      <a:pt x="40864" y="14919"/>
                    </a:lnTo>
                    <a:lnTo>
                      <a:pt x="40927" y="14898"/>
                    </a:lnTo>
                    <a:lnTo>
                      <a:pt x="40885" y="14793"/>
                    </a:lnTo>
                    <a:lnTo>
                      <a:pt x="40801" y="14773"/>
                    </a:lnTo>
                    <a:lnTo>
                      <a:pt x="40801" y="14731"/>
                    </a:lnTo>
                    <a:lnTo>
                      <a:pt x="40885" y="14689"/>
                    </a:lnTo>
                    <a:lnTo>
                      <a:pt x="40885" y="14605"/>
                    </a:lnTo>
                    <a:lnTo>
                      <a:pt x="40864" y="14480"/>
                    </a:lnTo>
                    <a:lnTo>
                      <a:pt x="40822" y="14417"/>
                    </a:lnTo>
                    <a:lnTo>
                      <a:pt x="40696" y="14480"/>
                    </a:lnTo>
                    <a:lnTo>
                      <a:pt x="40655" y="14521"/>
                    </a:lnTo>
                    <a:lnTo>
                      <a:pt x="40592" y="14501"/>
                    </a:lnTo>
                    <a:lnTo>
                      <a:pt x="40571" y="14521"/>
                    </a:lnTo>
                    <a:lnTo>
                      <a:pt x="40550" y="14501"/>
                    </a:lnTo>
                    <a:lnTo>
                      <a:pt x="40592" y="14417"/>
                    </a:lnTo>
                    <a:lnTo>
                      <a:pt x="40613" y="14312"/>
                    </a:lnTo>
                    <a:lnTo>
                      <a:pt x="40759" y="14291"/>
                    </a:lnTo>
                    <a:lnTo>
                      <a:pt x="40801" y="14249"/>
                    </a:lnTo>
                    <a:lnTo>
                      <a:pt x="40801" y="14103"/>
                    </a:lnTo>
                    <a:lnTo>
                      <a:pt x="40780" y="14061"/>
                    </a:lnTo>
                    <a:lnTo>
                      <a:pt x="40696" y="14145"/>
                    </a:lnTo>
                    <a:lnTo>
                      <a:pt x="40571" y="14249"/>
                    </a:lnTo>
                    <a:lnTo>
                      <a:pt x="40508" y="14312"/>
                    </a:lnTo>
                    <a:lnTo>
                      <a:pt x="40445" y="14375"/>
                    </a:lnTo>
                    <a:lnTo>
                      <a:pt x="40445" y="14480"/>
                    </a:lnTo>
                    <a:lnTo>
                      <a:pt x="40445" y="14563"/>
                    </a:lnTo>
                    <a:lnTo>
                      <a:pt x="40278" y="14291"/>
                    </a:lnTo>
                    <a:lnTo>
                      <a:pt x="40278" y="14187"/>
                    </a:lnTo>
                    <a:lnTo>
                      <a:pt x="40278" y="14082"/>
                    </a:lnTo>
                    <a:lnTo>
                      <a:pt x="40341" y="13998"/>
                    </a:lnTo>
                    <a:lnTo>
                      <a:pt x="40424" y="13873"/>
                    </a:lnTo>
                    <a:lnTo>
                      <a:pt x="40466" y="13789"/>
                    </a:lnTo>
                    <a:lnTo>
                      <a:pt x="40424" y="13768"/>
                    </a:lnTo>
                    <a:lnTo>
                      <a:pt x="40362" y="13831"/>
                    </a:lnTo>
                    <a:lnTo>
                      <a:pt x="40299" y="13894"/>
                    </a:lnTo>
                    <a:lnTo>
                      <a:pt x="40299" y="13936"/>
                    </a:lnTo>
                    <a:lnTo>
                      <a:pt x="40194" y="13977"/>
                    </a:lnTo>
                    <a:lnTo>
                      <a:pt x="40152" y="14061"/>
                    </a:lnTo>
                    <a:lnTo>
                      <a:pt x="40152" y="14103"/>
                    </a:lnTo>
                    <a:lnTo>
                      <a:pt x="40069" y="14249"/>
                    </a:lnTo>
                    <a:lnTo>
                      <a:pt x="40027" y="14270"/>
                    </a:lnTo>
                    <a:lnTo>
                      <a:pt x="40027" y="14187"/>
                    </a:lnTo>
                    <a:lnTo>
                      <a:pt x="40069" y="14082"/>
                    </a:lnTo>
                    <a:lnTo>
                      <a:pt x="40173" y="13894"/>
                    </a:lnTo>
                    <a:lnTo>
                      <a:pt x="40215" y="13852"/>
                    </a:lnTo>
                    <a:lnTo>
                      <a:pt x="40194" y="13768"/>
                    </a:lnTo>
                    <a:lnTo>
                      <a:pt x="40111" y="13768"/>
                    </a:lnTo>
                    <a:lnTo>
                      <a:pt x="40048" y="13852"/>
                    </a:lnTo>
                    <a:lnTo>
                      <a:pt x="40048" y="13936"/>
                    </a:lnTo>
                    <a:lnTo>
                      <a:pt x="40006" y="13957"/>
                    </a:lnTo>
                    <a:lnTo>
                      <a:pt x="40006" y="13873"/>
                    </a:lnTo>
                    <a:lnTo>
                      <a:pt x="40069" y="13747"/>
                    </a:lnTo>
                    <a:lnTo>
                      <a:pt x="40090" y="13685"/>
                    </a:lnTo>
                    <a:lnTo>
                      <a:pt x="40048" y="13622"/>
                    </a:lnTo>
                    <a:lnTo>
                      <a:pt x="39943" y="13580"/>
                    </a:lnTo>
                    <a:lnTo>
                      <a:pt x="39964" y="13559"/>
                    </a:lnTo>
                    <a:lnTo>
                      <a:pt x="39901" y="13517"/>
                    </a:lnTo>
                    <a:lnTo>
                      <a:pt x="39776" y="13517"/>
                    </a:lnTo>
                    <a:lnTo>
                      <a:pt x="39692" y="13538"/>
                    </a:lnTo>
                    <a:lnTo>
                      <a:pt x="39734" y="13454"/>
                    </a:lnTo>
                    <a:lnTo>
                      <a:pt x="39818" y="13433"/>
                    </a:lnTo>
                    <a:lnTo>
                      <a:pt x="39713" y="13413"/>
                    </a:lnTo>
                    <a:lnTo>
                      <a:pt x="39567" y="13413"/>
                    </a:lnTo>
                    <a:lnTo>
                      <a:pt x="39504" y="13517"/>
                    </a:lnTo>
                    <a:lnTo>
                      <a:pt x="39504" y="13433"/>
                    </a:lnTo>
                    <a:lnTo>
                      <a:pt x="39671" y="13350"/>
                    </a:lnTo>
                    <a:lnTo>
                      <a:pt x="39818" y="13329"/>
                    </a:lnTo>
                    <a:lnTo>
                      <a:pt x="39860" y="13371"/>
                    </a:lnTo>
                    <a:lnTo>
                      <a:pt x="39964" y="13392"/>
                    </a:lnTo>
                    <a:lnTo>
                      <a:pt x="39985" y="13350"/>
                    </a:lnTo>
                    <a:lnTo>
                      <a:pt x="40027" y="13266"/>
                    </a:lnTo>
                    <a:lnTo>
                      <a:pt x="39943" y="13266"/>
                    </a:lnTo>
                    <a:lnTo>
                      <a:pt x="39839" y="13245"/>
                    </a:lnTo>
                    <a:lnTo>
                      <a:pt x="39734" y="13182"/>
                    </a:lnTo>
                    <a:lnTo>
                      <a:pt x="39650" y="13182"/>
                    </a:lnTo>
                    <a:lnTo>
                      <a:pt x="39650" y="13287"/>
                    </a:lnTo>
                    <a:lnTo>
                      <a:pt x="39608" y="13287"/>
                    </a:lnTo>
                    <a:lnTo>
                      <a:pt x="39608" y="13245"/>
                    </a:lnTo>
                    <a:lnTo>
                      <a:pt x="39629" y="13182"/>
                    </a:lnTo>
                    <a:lnTo>
                      <a:pt x="39629" y="13140"/>
                    </a:lnTo>
                    <a:lnTo>
                      <a:pt x="39525" y="13140"/>
                    </a:lnTo>
                    <a:lnTo>
                      <a:pt x="39525" y="13182"/>
                    </a:lnTo>
                    <a:lnTo>
                      <a:pt x="39462" y="13224"/>
                    </a:lnTo>
                    <a:lnTo>
                      <a:pt x="39441" y="13161"/>
                    </a:lnTo>
                    <a:lnTo>
                      <a:pt x="39441" y="13078"/>
                    </a:lnTo>
                    <a:lnTo>
                      <a:pt x="39399" y="13057"/>
                    </a:lnTo>
                    <a:lnTo>
                      <a:pt x="39357" y="13078"/>
                    </a:lnTo>
                    <a:lnTo>
                      <a:pt x="39316" y="13036"/>
                    </a:lnTo>
                    <a:lnTo>
                      <a:pt x="39232" y="12994"/>
                    </a:lnTo>
                    <a:lnTo>
                      <a:pt x="39148" y="12994"/>
                    </a:lnTo>
                    <a:lnTo>
                      <a:pt x="39232" y="12910"/>
                    </a:lnTo>
                    <a:lnTo>
                      <a:pt x="39295" y="12868"/>
                    </a:lnTo>
                    <a:lnTo>
                      <a:pt x="39441" y="12973"/>
                    </a:lnTo>
                    <a:lnTo>
                      <a:pt x="39504" y="12973"/>
                    </a:lnTo>
                    <a:lnTo>
                      <a:pt x="39462" y="12931"/>
                    </a:lnTo>
                    <a:lnTo>
                      <a:pt x="39169" y="12764"/>
                    </a:lnTo>
                    <a:lnTo>
                      <a:pt x="39044" y="12743"/>
                    </a:lnTo>
                    <a:lnTo>
                      <a:pt x="39023" y="12722"/>
                    </a:lnTo>
                    <a:lnTo>
                      <a:pt x="39106" y="12722"/>
                    </a:lnTo>
                    <a:lnTo>
                      <a:pt x="39316" y="12806"/>
                    </a:lnTo>
                    <a:lnTo>
                      <a:pt x="39441" y="12806"/>
                    </a:lnTo>
                    <a:lnTo>
                      <a:pt x="39650" y="12848"/>
                    </a:lnTo>
                    <a:lnTo>
                      <a:pt x="39692" y="12848"/>
                    </a:lnTo>
                    <a:lnTo>
                      <a:pt x="39671" y="12806"/>
                    </a:lnTo>
                    <a:lnTo>
                      <a:pt x="39671" y="12722"/>
                    </a:lnTo>
                    <a:lnTo>
                      <a:pt x="39629" y="12659"/>
                    </a:lnTo>
                    <a:lnTo>
                      <a:pt x="39546" y="12638"/>
                    </a:lnTo>
                    <a:lnTo>
                      <a:pt x="39462" y="12596"/>
                    </a:lnTo>
                    <a:lnTo>
                      <a:pt x="39483" y="12555"/>
                    </a:lnTo>
                    <a:lnTo>
                      <a:pt x="39546" y="12555"/>
                    </a:lnTo>
                    <a:lnTo>
                      <a:pt x="39567" y="12617"/>
                    </a:lnTo>
                    <a:lnTo>
                      <a:pt x="39629" y="12638"/>
                    </a:lnTo>
                    <a:lnTo>
                      <a:pt x="39671" y="12617"/>
                    </a:lnTo>
                    <a:lnTo>
                      <a:pt x="39776" y="12617"/>
                    </a:lnTo>
                    <a:lnTo>
                      <a:pt x="39797" y="12596"/>
                    </a:lnTo>
                    <a:lnTo>
                      <a:pt x="39797" y="12534"/>
                    </a:lnTo>
                    <a:lnTo>
                      <a:pt x="39734" y="12513"/>
                    </a:lnTo>
                    <a:lnTo>
                      <a:pt x="39734" y="12450"/>
                    </a:lnTo>
                    <a:lnTo>
                      <a:pt x="39671" y="12387"/>
                    </a:lnTo>
                    <a:lnTo>
                      <a:pt x="39588" y="12408"/>
                    </a:lnTo>
                    <a:lnTo>
                      <a:pt x="39525" y="12450"/>
                    </a:lnTo>
                    <a:lnTo>
                      <a:pt x="39378" y="12450"/>
                    </a:lnTo>
                    <a:lnTo>
                      <a:pt x="39357" y="12513"/>
                    </a:lnTo>
                    <a:lnTo>
                      <a:pt x="39316" y="12513"/>
                    </a:lnTo>
                    <a:lnTo>
                      <a:pt x="39274" y="12429"/>
                    </a:lnTo>
                    <a:lnTo>
                      <a:pt x="39378" y="12387"/>
                    </a:lnTo>
                    <a:lnTo>
                      <a:pt x="39525" y="12387"/>
                    </a:lnTo>
                    <a:lnTo>
                      <a:pt x="39567" y="12345"/>
                    </a:lnTo>
                    <a:lnTo>
                      <a:pt x="39692" y="12345"/>
                    </a:lnTo>
                    <a:lnTo>
                      <a:pt x="39734" y="12304"/>
                    </a:lnTo>
                    <a:lnTo>
                      <a:pt x="39650" y="12283"/>
                    </a:lnTo>
                    <a:lnTo>
                      <a:pt x="39546" y="12241"/>
                    </a:lnTo>
                    <a:lnTo>
                      <a:pt x="39525" y="12199"/>
                    </a:lnTo>
                    <a:lnTo>
                      <a:pt x="39588" y="12241"/>
                    </a:lnTo>
                    <a:lnTo>
                      <a:pt x="39776" y="12241"/>
                    </a:lnTo>
                    <a:lnTo>
                      <a:pt x="39839" y="12283"/>
                    </a:lnTo>
                    <a:lnTo>
                      <a:pt x="39964" y="12429"/>
                    </a:lnTo>
                    <a:lnTo>
                      <a:pt x="40048" y="12450"/>
                    </a:lnTo>
                    <a:lnTo>
                      <a:pt x="40090" y="12429"/>
                    </a:lnTo>
                    <a:lnTo>
                      <a:pt x="40111" y="12492"/>
                    </a:lnTo>
                    <a:lnTo>
                      <a:pt x="40173" y="12513"/>
                    </a:lnTo>
                    <a:lnTo>
                      <a:pt x="40215" y="12450"/>
                    </a:lnTo>
                    <a:lnTo>
                      <a:pt x="40278" y="12450"/>
                    </a:lnTo>
                    <a:lnTo>
                      <a:pt x="40320" y="12555"/>
                    </a:lnTo>
                    <a:lnTo>
                      <a:pt x="40404" y="12555"/>
                    </a:lnTo>
                    <a:lnTo>
                      <a:pt x="40466" y="12534"/>
                    </a:lnTo>
                    <a:lnTo>
                      <a:pt x="40466" y="12408"/>
                    </a:lnTo>
                    <a:lnTo>
                      <a:pt x="40404" y="12324"/>
                    </a:lnTo>
                    <a:lnTo>
                      <a:pt x="40383" y="12241"/>
                    </a:lnTo>
                    <a:lnTo>
                      <a:pt x="40278" y="12199"/>
                    </a:lnTo>
                    <a:lnTo>
                      <a:pt x="40194" y="12136"/>
                    </a:lnTo>
                    <a:lnTo>
                      <a:pt x="40152" y="12115"/>
                    </a:lnTo>
                    <a:lnTo>
                      <a:pt x="40090" y="12136"/>
                    </a:lnTo>
                    <a:lnTo>
                      <a:pt x="40048" y="12178"/>
                    </a:lnTo>
                    <a:lnTo>
                      <a:pt x="39964" y="12115"/>
                    </a:lnTo>
                    <a:lnTo>
                      <a:pt x="39797" y="11990"/>
                    </a:lnTo>
                    <a:lnTo>
                      <a:pt x="39692" y="11969"/>
                    </a:lnTo>
                    <a:lnTo>
                      <a:pt x="39483" y="11990"/>
                    </a:lnTo>
                    <a:lnTo>
                      <a:pt x="39420" y="11969"/>
                    </a:lnTo>
                    <a:lnTo>
                      <a:pt x="39588" y="11927"/>
                    </a:lnTo>
                    <a:lnTo>
                      <a:pt x="39671" y="11864"/>
                    </a:lnTo>
                    <a:lnTo>
                      <a:pt x="39755" y="11864"/>
                    </a:lnTo>
                    <a:lnTo>
                      <a:pt x="39776" y="11885"/>
                    </a:lnTo>
                    <a:lnTo>
                      <a:pt x="39860" y="11885"/>
                    </a:lnTo>
                    <a:lnTo>
                      <a:pt x="39943" y="11822"/>
                    </a:lnTo>
                    <a:lnTo>
                      <a:pt x="40006" y="11780"/>
                    </a:lnTo>
                    <a:lnTo>
                      <a:pt x="40173" y="11780"/>
                    </a:lnTo>
                    <a:lnTo>
                      <a:pt x="40257" y="11822"/>
                    </a:lnTo>
                    <a:lnTo>
                      <a:pt x="40383" y="11822"/>
                    </a:lnTo>
                    <a:lnTo>
                      <a:pt x="40424" y="11760"/>
                    </a:lnTo>
                    <a:lnTo>
                      <a:pt x="40466" y="11676"/>
                    </a:lnTo>
                    <a:lnTo>
                      <a:pt x="40404" y="11592"/>
                    </a:lnTo>
                    <a:lnTo>
                      <a:pt x="40383" y="11467"/>
                    </a:lnTo>
                    <a:lnTo>
                      <a:pt x="40278" y="11236"/>
                    </a:lnTo>
                    <a:lnTo>
                      <a:pt x="40257" y="11090"/>
                    </a:lnTo>
                    <a:lnTo>
                      <a:pt x="40194" y="11132"/>
                    </a:lnTo>
                    <a:lnTo>
                      <a:pt x="40173" y="11090"/>
                    </a:lnTo>
                    <a:lnTo>
                      <a:pt x="40090" y="11132"/>
                    </a:lnTo>
                    <a:lnTo>
                      <a:pt x="40090" y="11174"/>
                    </a:lnTo>
                    <a:lnTo>
                      <a:pt x="40048" y="11278"/>
                    </a:lnTo>
                    <a:lnTo>
                      <a:pt x="40069" y="11299"/>
                    </a:lnTo>
                    <a:lnTo>
                      <a:pt x="40069" y="11383"/>
                    </a:lnTo>
                    <a:lnTo>
                      <a:pt x="40006" y="11404"/>
                    </a:lnTo>
                    <a:lnTo>
                      <a:pt x="39901" y="11467"/>
                    </a:lnTo>
                    <a:lnTo>
                      <a:pt x="39839" y="11550"/>
                    </a:lnTo>
                    <a:lnTo>
                      <a:pt x="39734" y="11508"/>
                    </a:lnTo>
                    <a:lnTo>
                      <a:pt x="39650" y="11488"/>
                    </a:lnTo>
                    <a:lnTo>
                      <a:pt x="39546" y="11508"/>
                    </a:lnTo>
                    <a:lnTo>
                      <a:pt x="39462" y="11613"/>
                    </a:lnTo>
                    <a:lnTo>
                      <a:pt x="39357" y="11718"/>
                    </a:lnTo>
                    <a:lnTo>
                      <a:pt x="39316" y="11697"/>
                    </a:lnTo>
                    <a:lnTo>
                      <a:pt x="39232" y="11676"/>
                    </a:lnTo>
                    <a:lnTo>
                      <a:pt x="39127" y="11697"/>
                    </a:lnTo>
                    <a:lnTo>
                      <a:pt x="39085" y="11697"/>
                    </a:lnTo>
                    <a:lnTo>
                      <a:pt x="39190" y="11592"/>
                    </a:lnTo>
                    <a:lnTo>
                      <a:pt x="39232" y="11571"/>
                    </a:lnTo>
                    <a:lnTo>
                      <a:pt x="39316" y="11613"/>
                    </a:lnTo>
                    <a:lnTo>
                      <a:pt x="39420" y="11571"/>
                    </a:lnTo>
                    <a:lnTo>
                      <a:pt x="39462" y="11467"/>
                    </a:lnTo>
                    <a:lnTo>
                      <a:pt x="39546" y="11404"/>
                    </a:lnTo>
                    <a:lnTo>
                      <a:pt x="39588" y="11404"/>
                    </a:lnTo>
                    <a:lnTo>
                      <a:pt x="39692" y="11362"/>
                    </a:lnTo>
                    <a:lnTo>
                      <a:pt x="39776" y="11299"/>
                    </a:lnTo>
                    <a:lnTo>
                      <a:pt x="39776" y="11174"/>
                    </a:lnTo>
                    <a:lnTo>
                      <a:pt x="39776" y="11132"/>
                    </a:lnTo>
                    <a:lnTo>
                      <a:pt x="39692" y="11132"/>
                    </a:lnTo>
                    <a:lnTo>
                      <a:pt x="39629" y="11153"/>
                    </a:lnTo>
                    <a:lnTo>
                      <a:pt x="39546" y="11132"/>
                    </a:lnTo>
                    <a:lnTo>
                      <a:pt x="39420" y="11132"/>
                    </a:lnTo>
                    <a:lnTo>
                      <a:pt x="39253" y="11278"/>
                    </a:lnTo>
                    <a:lnTo>
                      <a:pt x="39148" y="11383"/>
                    </a:lnTo>
                    <a:lnTo>
                      <a:pt x="38960" y="11404"/>
                    </a:lnTo>
                    <a:lnTo>
                      <a:pt x="39023" y="11362"/>
                    </a:lnTo>
                    <a:lnTo>
                      <a:pt x="39148" y="11341"/>
                    </a:lnTo>
                    <a:lnTo>
                      <a:pt x="39169" y="11257"/>
                    </a:lnTo>
                    <a:lnTo>
                      <a:pt x="39127" y="11236"/>
                    </a:lnTo>
                    <a:lnTo>
                      <a:pt x="39023" y="11236"/>
                    </a:lnTo>
                    <a:lnTo>
                      <a:pt x="39190" y="11153"/>
                    </a:lnTo>
                    <a:lnTo>
                      <a:pt x="39295" y="11153"/>
                    </a:lnTo>
                    <a:lnTo>
                      <a:pt x="39441" y="11048"/>
                    </a:lnTo>
                    <a:lnTo>
                      <a:pt x="39567" y="11048"/>
                    </a:lnTo>
                    <a:lnTo>
                      <a:pt x="39650" y="11027"/>
                    </a:lnTo>
                    <a:lnTo>
                      <a:pt x="39839" y="11027"/>
                    </a:lnTo>
                    <a:lnTo>
                      <a:pt x="39922" y="10944"/>
                    </a:lnTo>
                    <a:lnTo>
                      <a:pt x="39964" y="10881"/>
                    </a:lnTo>
                    <a:lnTo>
                      <a:pt x="39985" y="10839"/>
                    </a:lnTo>
                    <a:lnTo>
                      <a:pt x="40069" y="10818"/>
                    </a:lnTo>
                    <a:lnTo>
                      <a:pt x="40069" y="10923"/>
                    </a:lnTo>
                    <a:lnTo>
                      <a:pt x="40132" y="10944"/>
                    </a:lnTo>
                    <a:lnTo>
                      <a:pt x="40236" y="10839"/>
                    </a:lnTo>
                    <a:lnTo>
                      <a:pt x="40257" y="10734"/>
                    </a:lnTo>
                    <a:lnTo>
                      <a:pt x="40236" y="10672"/>
                    </a:lnTo>
                    <a:lnTo>
                      <a:pt x="40152" y="10630"/>
                    </a:lnTo>
                    <a:lnTo>
                      <a:pt x="40090" y="10525"/>
                    </a:lnTo>
                    <a:lnTo>
                      <a:pt x="39964" y="10400"/>
                    </a:lnTo>
                    <a:lnTo>
                      <a:pt x="39922" y="10295"/>
                    </a:lnTo>
                    <a:lnTo>
                      <a:pt x="39839" y="10295"/>
                    </a:lnTo>
                    <a:lnTo>
                      <a:pt x="39755" y="10337"/>
                    </a:lnTo>
                    <a:lnTo>
                      <a:pt x="39713" y="10400"/>
                    </a:lnTo>
                    <a:lnTo>
                      <a:pt x="39629" y="10420"/>
                    </a:lnTo>
                    <a:lnTo>
                      <a:pt x="39525" y="10504"/>
                    </a:lnTo>
                    <a:lnTo>
                      <a:pt x="39420" y="10504"/>
                    </a:lnTo>
                    <a:lnTo>
                      <a:pt x="39336" y="10567"/>
                    </a:lnTo>
                    <a:lnTo>
                      <a:pt x="39316" y="10546"/>
                    </a:lnTo>
                    <a:lnTo>
                      <a:pt x="39336" y="10441"/>
                    </a:lnTo>
                    <a:lnTo>
                      <a:pt x="39420" y="10400"/>
                    </a:lnTo>
                    <a:lnTo>
                      <a:pt x="39525" y="10400"/>
                    </a:lnTo>
                    <a:lnTo>
                      <a:pt x="39650" y="10253"/>
                    </a:lnTo>
                    <a:lnTo>
                      <a:pt x="39713" y="10190"/>
                    </a:lnTo>
                    <a:lnTo>
                      <a:pt x="39713" y="10127"/>
                    </a:lnTo>
                    <a:lnTo>
                      <a:pt x="39629" y="10148"/>
                    </a:lnTo>
                    <a:lnTo>
                      <a:pt x="39462" y="10211"/>
                    </a:lnTo>
                    <a:lnTo>
                      <a:pt x="39316" y="10316"/>
                    </a:lnTo>
                    <a:lnTo>
                      <a:pt x="39253" y="10316"/>
                    </a:lnTo>
                    <a:lnTo>
                      <a:pt x="39211" y="10358"/>
                    </a:lnTo>
                    <a:lnTo>
                      <a:pt x="39169" y="10441"/>
                    </a:lnTo>
                    <a:lnTo>
                      <a:pt x="39106" y="10630"/>
                    </a:lnTo>
                    <a:lnTo>
                      <a:pt x="38918" y="10839"/>
                    </a:lnTo>
                    <a:lnTo>
                      <a:pt x="38730" y="10944"/>
                    </a:lnTo>
                    <a:lnTo>
                      <a:pt x="38730" y="10923"/>
                    </a:lnTo>
                    <a:lnTo>
                      <a:pt x="38813" y="10839"/>
                    </a:lnTo>
                    <a:lnTo>
                      <a:pt x="38939" y="10713"/>
                    </a:lnTo>
                    <a:lnTo>
                      <a:pt x="39023" y="10567"/>
                    </a:lnTo>
                    <a:lnTo>
                      <a:pt x="39064" y="10525"/>
                    </a:lnTo>
                    <a:lnTo>
                      <a:pt x="39064" y="10462"/>
                    </a:lnTo>
                    <a:lnTo>
                      <a:pt x="39023" y="10462"/>
                    </a:lnTo>
                    <a:lnTo>
                      <a:pt x="39002" y="10441"/>
                    </a:lnTo>
                    <a:lnTo>
                      <a:pt x="38939" y="10462"/>
                    </a:lnTo>
                    <a:lnTo>
                      <a:pt x="38855" y="10609"/>
                    </a:lnTo>
                    <a:lnTo>
                      <a:pt x="38730" y="10734"/>
                    </a:lnTo>
                    <a:lnTo>
                      <a:pt x="38688" y="10734"/>
                    </a:lnTo>
                    <a:lnTo>
                      <a:pt x="38709" y="10651"/>
                    </a:lnTo>
                    <a:lnTo>
                      <a:pt x="38730" y="10567"/>
                    </a:lnTo>
                    <a:lnTo>
                      <a:pt x="38834" y="10462"/>
                    </a:lnTo>
                    <a:lnTo>
                      <a:pt x="38876" y="10400"/>
                    </a:lnTo>
                    <a:lnTo>
                      <a:pt x="38918" y="10316"/>
                    </a:lnTo>
                    <a:lnTo>
                      <a:pt x="39002" y="10316"/>
                    </a:lnTo>
                    <a:lnTo>
                      <a:pt x="39044" y="10337"/>
                    </a:lnTo>
                    <a:lnTo>
                      <a:pt x="39148" y="10337"/>
                    </a:lnTo>
                    <a:lnTo>
                      <a:pt x="39190" y="10295"/>
                    </a:lnTo>
                    <a:lnTo>
                      <a:pt x="39253" y="10211"/>
                    </a:lnTo>
                    <a:lnTo>
                      <a:pt x="39357" y="10148"/>
                    </a:lnTo>
                    <a:lnTo>
                      <a:pt x="39462" y="10023"/>
                    </a:lnTo>
                    <a:lnTo>
                      <a:pt x="39525" y="9918"/>
                    </a:lnTo>
                    <a:lnTo>
                      <a:pt x="39483" y="9814"/>
                    </a:lnTo>
                    <a:lnTo>
                      <a:pt x="39525" y="9730"/>
                    </a:lnTo>
                    <a:lnTo>
                      <a:pt x="39483" y="9709"/>
                    </a:lnTo>
                    <a:lnTo>
                      <a:pt x="39336" y="9793"/>
                    </a:lnTo>
                    <a:lnTo>
                      <a:pt x="39274" y="9876"/>
                    </a:lnTo>
                    <a:lnTo>
                      <a:pt x="39274" y="9981"/>
                    </a:lnTo>
                    <a:lnTo>
                      <a:pt x="39253" y="10107"/>
                    </a:lnTo>
                    <a:lnTo>
                      <a:pt x="39211" y="10127"/>
                    </a:lnTo>
                    <a:lnTo>
                      <a:pt x="39232" y="10086"/>
                    </a:lnTo>
                    <a:lnTo>
                      <a:pt x="39232" y="10023"/>
                    </a:lnTo>
                    <a:lnTo>
                      <a:pt x="39148" y="9981"/>
                    </a:lnTo>
                    <a:lnTo>
                      <a:pt x="39044" y="9981"/>
                    </a:lnTo>
                    <a:lnTo>
                      <a:pt x="38939" y="10044"/>
                    </a:lnTo>
                    <a:lnTo>
                      <a:pt x="38855" y="10023"/>
                    </a:lnTo>
                    <a:lnTo>
                      <a:pt x="38730" y="10044"/>
                    </a:lnTo>
                    <a:lnTo>
                      <a:pt x="38625" y="10107"/>
                    </a:lnTo>
                    <a:lnTo>
                      <a:pt x="38500" y="10107"/>
                    </a:lnTo>
                    <a:lnTo>
                      <a:pt x="38583" y="10044"/>
                    </a:lnTo>
                    <a:lnTo>
                      <a:pt x="38688" y="10002"/>
                    </a:lnTo>
                    <a:lnTo>
                      <a:pt x="38772" y="9897"/>
                    </a:lnTo>
                    <a:lnTo>
                      <a:pt x="38730" y="9814"/>
                    </a:lnTo>
                    <a:lnTo>
                      <a:pt x="38688" y="9814"/>
                    </a:lnTo>
                    <a:lnTo>
                      <a:pt x="38541" y="9835"/>
                    </a:lnTo>
                    <a:lnTo>
                      <a:pt x="38604" y="9772"/>
                    </a:lnTo>
                    <a:lnTo>
                      <a:pt x="38688" y="9772"/>
                    </a:lnTo>
                    <a:lnTo>
                      <a:pt x="38772" y="9709"/>
                    </a:lnTo>
                    <a:lnTo>
                      <a:pt x="38813" y="9604"/>
                    </a:lnTo>
                    <a:lnTo>
                      <a:pt x="38897" y="9583"/>
                    </a:lnTo>
                    <a:lnTo>
                      <a:pt x="38939" y="9521"/>
                    </a:lnTo>
                    <a:lnTo>
                      <a:pt x="39002" y="9521"/>
                    </a:lnTo>
                    <a:lnTo>
                      <a:pt x="39106" y="9604"/>
                    </a:lnTo>
                    <a:lnTo>
                      <a:pt x="39169" y="9667"/>
                    </a:lnTo>
                    <a:lnTo>
                      <a:pt x="39253" y="9667"/>
                    </a:lnTo>
                    <a:lnTo>
                      <a:pt x="39357" y="9521"/>
                    </a:lnTo>
                    <a:lnTo>
                      <a:pt x="39441" y="9458"/>
                    </a:lnTo>
                    <a:lnTo>
                      <a:pt x="39441" y="9395"/>
                    </a:lnTo>
                    <a:lnTo>
                      <a:pt x="39336" y="9270"/>
                    </a:lnTo>
                    <a:lnTo>
                      <a:pt x="39316" y="9165"/>
                    </a:lnTo>
                    <a:lnTo>
                      <a:pt x="39274" y="9060"/>
                    </a:lnTo>
                    <a:lnTo>
                      <a:pt x="39169" y="8956"/>
                    </a:lnTo>
                    <a:lnTo>
                      <a:pt x="39106" y="8893"/>
                    </a:lnTo>
                    <a:lnTo>
                      <a:pt x="39023" y="8726"/>
                    </a:lnTo>
                    <a:lnTo>
                      <a:pt x="38960" y="8747"/>
                    </a:lnTo>
                    <a:lnTo>
                      <a:pt x="38960" y="8830"/>
                    </a:lnTo>
                    <a:lnTo>
                      <a:pt x="38918" y="8893"/>
                    </a:lnTo>
                    <a:lnTo>
                      <a:pt x="38855" y="8935"/>
                    </a:lnTo>
                    <a:lnTo>
                      <a:pt x="38834" y="8977"/>
                    </a:lnTo>
                    <a:lnTo>
                      <a:pt x="38834" y="9060"/>
                    </a:lnTo>
                    <a:lnTo>
                      <a:pt x="38751" y="9102"/>
                    </a:lnTo>
                    <a:lnTo>
                      <a:pt x="38709" y="9186"/>
                    </a:lnTo>
                    <a:lnTo>
                      <a:pt x="38709" y="9291"/>
                    </a:lnTo>
                    <a:lnTo>
                      <a:pt x="38583" y="9353"/>
                    </a:lnTo>
                    <a:lnTo>
                      <a:pt x="38500" y="9458"/>
                    </a:lnTo>
                    <a:lnTo>
                      <a:pt x="38479" y="9542"/>
                    </a:lnTo>
                    <a:lnTo>
                      <a:pt x="38416" y="9604"/>
                    </a:lnTo>
                    <a:lnTo>
                      <a:pt x="38374" y="9583"/>
                    </a:lnTo>
                    <a:lnTo>
                      <a:pt x="38395" y="9458"/>
                    </a:lnTo>
                    <a:lnTo>
                      <a:pt x="38500" y="9291"/>
                    </a:lnTo>
                    <a:lnTo>
                      <a:pt x="38583" y="9270"/>
                    </a:lnTo>
                    <a:lnTo>
                      <a:pt x="38583" y="9228"/>
                    </a:lnTo>
                    <a:lnTo>
                      <a:pt x="38541" y="9186"/>
                    </a:lnTo>
                    <a:lnTo>
                      <a:pt x="38500" y="9123"/>
                    </a:lnTo>
                    <a:lnTo>
                      <a:pt x="38186" y="9332"/>
                    </a:lnTo>
                    <a:lnTo>
                      <a:pt x="38060" y="9500"/>
                    </a:lnTo>
                    <a:lnTo>
                      <a:pt x="37997" y="9583"/>
                    </a:lnTo>
                    <a:lnTo>
                      <a:pt x="37893" y="9604"/>
                    </a:lnTo>
                    <a:lnTo>
                      <a:pt x="37893" y="9583"/>
                    </a:lnTo>
                    <a:lnTo>
                      <a:pt x="37956" y="9542"/>
                    </a:lnTo>
                    <a:lnTo>
                      <a:pt x="38039" y="9374"/>
                    </a:lnTo>
                    <a:lnTo>
                      <a:pt x="38060" y="9291"/>
                    </a:lnTo>
                    <a:lnTo>
                      <a:pt x="38186" y="9165"/>
                    </a:lnTo>
                    <a:lnTo>
                      <a:pt x="38248" y="9081"/>
                    </a:lnTo>
                    <a:lnTo>
                      <a:pt x="38207" y="9019"/>
                    </a:lnTo>
                    <a:lnTo>
                      <a:pt x="38207" y="8935"/>
                    </a:lnTo>
                    <a:lnTo>
                      <a:pt x="38081" y="9019"/>
                    </a:lnTo>
                    <a:lnTo>
                      <a:pt x="37935" y="9144"/>
                    </a:lnTo>
                    <a:lnTo>
                      <a:pt x="37893" y="9249"/>
                    </a:lnTo>
                    <a:lnTo>
                      <a:pt x="37809" y="9353"/>
                    </a:lnTo>
                    <a:lnTo>
                      <a:pt x="37788" y="9332"/>
                    </a:lnTo>
                    <a:lnTo>
                      <a:pt x="37809" y="9228"/>
                    </a:lnTo>
                    <a:lnTo>
                      <a:pt x="37872" y="9123"/>
                    </a:lnTo>
                    <a:lnTo>
                      <a:pt x="37809" y="9081"/>
                    </a:lnTo>
                    <a:lnTo>
                      <a:pt x="37809" y="9039"/>
                    </a:lnTo>
                    <a:lnTo>
                      <a:pt x="37893" y="9019"/>
                    </a:lnTo>
                    <a:lnTo>
                      <a:pt x="38081" y="8872"/>
                    </a:lnTo>
                    <a:lnTo>
                      <a:pt x="38269" y="8726"/>
                    </a:lnTo>
                    <a:lnTo>
                      <a:pt x="38269" y="8642"/>
                    </a:lnTo>
                    <a:lnTo>
                      <a:pt x="38186" y="8642"/>
                    </a:lnTo>
                    <a:lnTo>
                      <a:pt x="38060" y="8726"/>
                    </a:lnTo>
                    <a:lnTo>
                      <a:pt x="38018" y="8809"/>
                    </a:lnTo>
                    <a:lnTo>
                      <a:pt x="37914" y="8851"/>
                    </a:lnTo>
                    <a:lnTo>
                      <a:pt x="37914" y="8809"/>
                    </a:lnTo>
                    <a:lnTo>
                      <a:pt x="37893" y="8747"/>
                    </a:lnTo>
                    <a:lnTo>
                      <a:pt x="37704" y="8872"/>
                    </a:lnTo>
                    <a:lnTo>
                      <a:pt x="37642" y="8977"/>
                    </a:lnTo>
                    <a:lnTo>
                      <a:pt x="37558" y="9165"/>
                    </a:lnTo>
                    <a:lnTo>
                      <a:pt x="37432" y="9249"/>
                    </a:lnTo>
                    <a:lnTo>
                      <a:pt x="37349" y="9249"/>
                    </a:lnTo>
                    <a:lnTo>
                      <a:pt x="37432" y="9165"/>
                    </a:lnTo>
                    <a:lnTo>
                      <a:pt x="37558" y="9060"/>
                    </a:lnTo>
                    <a:lnTo>
                      <a:pt x="37600" y="8956"/>
                    </a:lnTo>
                    <a:lnTo>
                      <a:pt x="37579" y="8935"/>
                    </a:lnTo>
                    <a:lnTo>
                      <a:pt x="37495" y="8935"/>
                    </a:lnTo>
                    <a:lnTo>
                      <a:pt x="37600" y="8851"/>
                    </a:lnTo>
                    <a:lnTo>
                      <a:pt x="37746" y="8830"/>
                    </a:lnTo>
                    <a:lnTo>
                      <a:pt x="37788" y="8767"/>
                    </a:lnTo>
                    <a:lnTo>
                      <a:pt x="37767" y="8726"/>
                    </a:lnTo>
                    <a:lnTo>
                      <a:pt x="37683" y="8747"/>
                    </a:lnTo>
                    <a:lnTo>
                      <a:pt x="37558" y="8767"/>
                    </a:lnTo>
                    <a:lnTo>
                      <a:pt x="37474" y="8851"/>
                    </a:lnTo>
                    <a:lnTo>
                      <a:pt x="37391" y="8830"/>
                    </a:lnTo>
                    <a:lnTo>
                      <a:pt x="37600" y="8726"/>
                    </a:lnTo>
                    <a:lnTo>
                      <a:pt x="37579" y="8663"/>
                    </a:lnTo>
                    <a:lnTo>
                      <a:pt x="37474" y="8663"/>
                    </a:lnTo>
                    <a:lnTo>
                      <a:pt x="37537" y="8600"/>
                    </a:lnTo>
                    <a:lnTo>
                      <a:pt x="37642" y="8600"/>
                    </a:lnTo>
                    <a:lnTo>
                      <a:pt x="37683" y="8642"/>
                    </a:lnTo>
                    <a:lnTo>
                      <a:pt x="37809" y="8642"/>
                    </a:lnTo>
                    <a:lnTo>
                      <a:pt x="37872" y="8537"/>
                    </a:lnTo>
                    <a:lnTo>
                      <a:pt x="37997" y="8495"/>
                    </a:lnTo>
                    <a:lnTo>
                      <a:pt x="37997" y="8412"/>
                    </a:lnTo>
                    <a:lnTo>
                      <a:pt x="38060" y="8328"/>
                    </a:lnTo>
                    <a:lnTo>
                      <a:pt x="38060" y="8286"/>
                    </a:lnTo>
                    <a:lnTo>
                      <a:pt x="37976" y="8286"/>
                    </a:lnTo>
                    <a:lnTo>
                      <a:pt x="37914" y="8223"/>
                    </a:lnTo>
                    <a:lnTo>
                      <a:pt x="37809" y="8203"/>
                    </a:lnTo>
                    <a:lnTo>
                      <a:pt x="37683" y="8307"/>
                    </a:lnTo>
                    <a:lnTo>
                      <a:pt x="37537" y="8349"/>
                    </a:lnTo>
                    <a:lnTo>
                      <a:pt x="37453" y="8495"/>
                    </a:lnTo>
                    <a:lnTo>
                      <a:pt x="37244" y="8705"/>
                    </a:lnTo>
                    <a:lnTo>
                      <a:pt x="37181" y="8705"/>
                    </a:lnTo>
                    <a:lnTo>
                      <a:pt x="37223" y="8621"/>
                    </a:lnTo>
                    <a:lnTo>
                      <a:pt x="37265" y="8621"/>
                    </a:lnTo>
                    <a:lnTo>
                      <a:pt x="37370" y="8537"/>
                    </a:lnTo>
                    <a:lnTo>
                      <a:pt x="37495" y="8349"/>
                    </a:lnTo>
                    <a:lnTo>
                      <a:pt x="37642" y="8286"/>
                    </a:lnTo>
                    <a:lnTo>
                      <a:pt x="37704" y="8203"/>
                    </a:lnTo>
                    <a:lnTo>
                      <a:pt x="37683" y="8140"/>
                    </a:lnTo>
                    <a:lnTo>
                      <a:pt x="37495" y="8140"/>
                    </a:lnTo>
                    <a:lnTo>
                      <a:pt x="37328" y="8286"/>
                    </a:lnTo>
                    <a:lnTo>
                      <a:pt x="37495" y="8119"/>
                    </a:lnTo>
                    <a:lnTo>
                      <a:pt x="37663" y="8077"/>
                    </a:lnTo>
                    <a:lnTo>
                      <a:pt x="37767" y="8098"/>
                    </a:lnTo>
                    <a:lnTo>
                      <a:pt x="37851" y="8119"/>
                    </a:lnTo>
                    <a:lnTo>
                      <a:pt x="37956" y="8014"/>
                    </a:lnTo>
                    <a:lnTo>
                      <a:pt x="37956" y="7931"/>
                    </a:lnTo>
                    <a:lnTo>
                      <a:pt x="37914" y="7889"/>
                    </a:lnTo>
                    <a:lnTo>
                      <a:pt x="37914" y="7805"/>
                    </a:lnTo>
                    <a:lnTo>
                      <a:pt x="37914" y="7721"/>
                    </a:lnTo>
                    <a:lnTo>
                      <a:pt x="37788" y="7679"/>
                    </a:lnTo>
                    <a:lnTo>
                      <a:pt x="37746" y="7596"/>
                    </a:lnTo>
                    <a:lnTo>
                      <a:pt x="37642" y="7575"/>
                    </a:lnTo>
                    <a:lnTo>
                      <a:pt x="37600" y="7617"/>
                    </a:lnTo>
                    <a:lnTo>
                      <a:pt x="37558" y="7617"/>
                    </a:lnTo>
                    <a:lnTo>
                      <a:pt x="37558" y="7533"/>
                    </a:lnTo>
                    <a:lnTo>
                      <a:pt x="37474" y="7512"/>
                    </a:lnTo>
                    <a:lnTo>
                      <a:pt x="37391" y="7428"/>
                    </a:lnTo>
                    <a:lnTo>
                      <a:pt x="37391" y="7366"/>
                    </a:lnTo>
                    <a:lnTo>
                      <a:pt x="37244" y="7282"/>
                    </a:lnTo>
                    <a:lnTo>
                      <a:pt x="37181" y="7282"/>
                    </a:lnTo>
                    <a:lnTo>
                      <a:pt x="37139" y="7219"/>
                    </a:lnTo>
                    <a:lnTo>
                      <a:pt x="37014" y="7219"/>
                    </a:lnTo>
                    <a:lnTo>
                      <a:pt x="36826" y="7261"/>
                    </a:lnTo>
                    <a:lnTo>
                      <a:pt x="36721" y="7366"/>
                    </a:lnTo>
                    <a:lnTo>
                      <a:pt x="36595" y="7366"/>
                    </a:lnTo>
                    <a:lnTo>
                      <a:pt x="36491" y="7533"/>
                    </a:lnTo>
                    <a:lnTo>
                      <a:pt x="36512" y="7596"/>
                    </a:lnTo>
                    <a:lnTo>
                      <a:pt x="36595" y="7617"/>
                    </a:lnTo>
                    <a:lnTo>
                      <a:pt x="36805" y="7805"/>
                    </a:lnTo>
                    <a:lnTo>
                      <a:pt x="36826" y="7847"/>
                    </a:lnTo>
                    <a:lnTo>
                      <a:pt x="36909" y="7889"/>
                    </a:lnTo>
                    <a:lnTo>
                      <a:pt x="36951" y="7993"/>
                    </a:lnTo>
                    <a:lnTo>
                      <a:pt x="36909" y="7993"/>
                    </a:lnTo>
                    <a:lnTo>
                      <a:pt x="36826" y="7931"/>
                    </a:lnTo>
                    <a:lnTo>
                      <a:pt x="36700" y="7931"/>
                    </a:lnTo>
                    <a:lnTo>
                      <a:pt x="36700" y="7847"/>
                    </a:lnTo>
                    <a:lnTo>
                      <a:pt x="36512" y="7679"/>
                    </a:lnTo>
                    <a:lnTo>
                      <a:pt x="36428" y="7700"/>
                    </a:lnTo>
                    <a:lnTo>
                      <a:pt x="36386" y="7721"/>
                    </a:lnTo>
                    <a:lnTo>
                      <a:pt x="36386" y="7721"/>
                    </a:lnTo>
                    <a:lnTo>
                      <a:pt x="36407" y="7638"/>
                    </a:lnTo>
                    <a:lnTo>
                      <a:pt x="36428" y="7533"/>
                    </a:lnTo>
                    <a:lnTo>
                      <a:pt x="36303" y="7491"/>
                    </a:lnTo>
                    <a:lnTo>
                      <a:pt x="36240" y="7512"/>
                    </a:lnTo>
                    <a:lnTo>
                      <a:pt x="36240" y="7721"/>
                    </a:lnTo>
                    <a:lnTo>
                      <a:pt x="36303" y="7826"/>
                    </a:lnTo>
                    <a:lnTo>
                      <a:pt x="36323" y="7951"/>
                    </a:lnTo>
                    <a:lnTo>
                      <a:pt x="36303" y="8035"/>
                    </a:lnTo>
                    <a:lnTo>
                      <a:pt x="36303" y="7931"/>
                    </a:lnTo>
                    <a:lnTo>
                      <a:pt x="36219" y="7784"/>
                    </a:lnTo>
                    <a:lnTo>
                      <a:pt x="36135" y="7889"/>
                    </a:lnTo>
                    <a:lnTo>
                      <a:pt x="36093" y="7993"/>
                    </a:lnTo>
                    <a:lnTo>
                      <a:pt x="36135" y="8056"/>
                    </a:lnTo>
                    <a:lnTo>
                      <a:pt x="36072" y="8119"/>
                    </a:lnTo>
                    <a:lnTo>
                      <a:pt x="35968" y="8056"/>
                    </a:lnTo>
                    <a:lnTo>
                      <a:pt x="35863" y="8035"/>
                    </a:lnTo>
                    <a:lnTo>
                      <a:pt x="35905" y="7951"/>
                    </a:lnTo>
                    <a:lnTo>
                      <a:pt x="36010" y="7889"/>
                    </a:lnTo>
                    <a:lnTo>
                      <a:pt x="36135" y="7700"/>
                    </a:lnTo>
                    <a:lnTo>
                      <a:pt x="36177" y="7596"/>
                    </a:lnTo>
                    <a:lnTo>
                      <a:pt x="36093" y="7512"/>
                    </a:lnTo>
                    <a:lnTo>
                      <a:pt x="36072" y="7407"/>
                    </a:lnTo>
                    <a:lnTo>
                      <a:pt x="35926" y="7533"/>
                    </a:lnTo>
                    <a:lnTo>
                      <a:pt x="35884" y="7596"/>
                    </a:lnTo>
                    <a:lnTo>
                      <a:pt x="35863" y="7533"/>
                    </a:lnTo>
                    <a:lnTo>
                      <a:pt x="35884" y="7407"/>
                    </a:lnTo>
                    <a:lnTo>
                      <a:pt x="35779" y="7387"/>
                    </a:lnTo>
                    <a:lnTo>
                      <a:pt x="35717" y="7407"/>
                    </a:lnTo>
                    <a:lnTo>
                      <a:pt x="35696" y="7491"/>
                    </a:lnTo>
                    <a:lnTo>
                      <a:pt x="35717" y="7617"/>
                    </a:lnTo>
                    <a:lnTo>
                      <a:pt x="35717" y="7742"/>
                    </a:lnTo>
                    <a:lnTo>
                      <a:pt x="35675" y="7700"/>
                    </a:lnTo>
                    <a:lnTo>
                      <a:pt x="35675" y="7533"/>
                    </a:lnTo>
                    <a:lnTo>
                      <a:pt x="35654" y="7512"/>
                    </a:lnTo>
                    <a:lnTo>
                      <a:pt x="35591" y="7617"/>
                    </a:lnTo>
                    <a:lnTo>
                      <a:pt x="35487" y="7638"/>
                    </a:lnTo>
                    <a:lnTo>
                      <a:pt x="35487" y="7721"/>
                    </a:lnTo>
                    <a:lnTo>
                      <a:pt x="35403" y="7826"/>
                    </a:lnTo>
                    <a:lnTo>
                      <a:pt x="35340" y="7847"/>
                    </a:lnTo>
                    <a:lnTo>
                      <a:pt x="35277" y="7931"/>
                    </a:lnTo>
                    <a:lnTo>
                      <a:pt x="35173" y="7931"/>
                    </a:lnTo>
                    <a:lnTo>
                      <a:pt x="35256" y="7847"/>
                    </a:lnTo>
                    <a:lnTo>
                      <a:pt x="35256" y="7784"/>
                    </a:lnTo>
                    <a:lnTo>
                      <a:pt x="35194" y="7721"/>
                    </a:lnTo>
                    <a:lnTo>
                      <a:pt x="35152" y="7721"/>
                    </a:lnTo>
                    <a:lnTo>
                      <a:pt x="35152" y="7679"/>
                    </a:lnTo>
                    <a:lnTo>
                      <a:pt x="35235" y="7679"/>
                    </a:lnTo>
                    <a:lnTo>
                      <a:pt x="35277" y="7700"/>
                    </a:lnTo>
                    <a:lnTo>
                      <a:pt x="35298" y="7638"/>
                    </a:lnTo>
                    <a:lnTo>
                      <a:pt x="35298" y="7596"/>
                    </a:lnTo>
                    <a:lnTo>
                      <a:pt x="35298" y="7554"/>
                    </a:lnTo>
                    <a:lnTo>
                      <a:pt x="35403" y="7491"/>
                    </a:lnTo>
                    <a:lnTo>
                      <a:pt x="35570" y="7345"/>
                    </a:lnTo>
                    <a:lnTo>
                      <a:pt x="35591" y="7261"/>
                    </a:lnTo>
                    <a:lnTo>
                      <a:pt x="35675" y="7177"/>
                    </a:lnTo>
                    <a:lnTo>
                      <a:pt x="35570" y="7177"/>
                    </a:lnTo>
                    <a:lnTo>
                      <a:pt x="35403" y="7282"/>
                    </a:lnTo>
                    <a:lnTo>
                      <a:pt x="35277" y="7407"/>
                    </a:lnTo>
                    <a:lnTo>
                      <a:pt x="35194" y="7407"/>
                    </a:lnTo>
                    <a:lnTo>
                      <a:pt x="35277" y="7324"/>
                    </a:lnTo>
                    <a:lnTo>
                      <a:pt x="35361" y="7219"/>
                    </a:lnTo>
                    <a:lnTo>
                      <a:pt x="35445" y="7156"/>
                    </a:lnTo>
                    <a:lnTo>
                      <a:pt x="35549" y="7114"/>
                    </a:lnTo>
                    <a:lnTo>
                      <a:pt x="35612" y="7052"/>
                    </a:lnTo>
                    <a:lnTo>
                      <a:pt x="35696" y="7052"/>
                    </a:lnTo>
                    <a:lnTo>
                      <a:pt x="35779" y="6905"/>
                    </a:lnTo>
                    <a:lnTo>
                      <a:pt x="35779" y="6863"/>
                    </a:lnTo>
                    <a:lnTo>
                      <a:pt x="35696" y="6780"/>
                    </a:lnTo>
                    <a:lnTo>
                      <a:pt x="35696" y="6675"/>
                    </a:lnTo>
                    <a:lnTo>
                      <a:pt x="35717" y="6591"/>
                    </a:lnTo>
                    <a:lnTo>
                      <a:pt x="35884" y="6424"/>
                    </a:lnTo>
                    <a:lnTo>
                      <a:pt x="35905" y="6361"/>
                    </a:lnTo>
                    <a:lnTo>
                      <a:pt x="35863" y="6257"/>
                    </a:lnTo>
                    <a:lnTo>
                      <a:pt x="35842" y="6194"/>
                    </a:lnTo>
                    <a:lnTo>
                      <a:pt x="35800" y="6131"/>
                    </a:lnTo>
                    <a:lnTo>
                      <a:pt x="35884" y="6006"/>
                    </a:lnTo>
                    <a:lnTo>
                      <a:pt x="35968" y="5922"/>
                    </a:lnTo>
                    <a:lnTo>
                      <a:pt x="35989" y="5838"/>
                    </a:lnTo>
                    <a:lnTo>
                      <a:pt x="36010" y="5587"/>
                    </a:lnTo>
                    <a:lnTo>
                      <a:pt x="36051" y="5524"/>
                    </a:lnTo>
                    <a:lnTo>
                      <a:pt x="36010" y="5462"/>
                    </a:lnTo>
                    <a:lnTo>
                      <a:pt x="35842" y="5399"/>
                    </a:lnTo>
                    <a:lnTo>
                      <a:pt x="35654" y="5399"/>
                    </a:lnTo>
                    <a:lnTo>
                      <a:pt x="35487" y="5357"/>
                    </a:lnTo>
                    <a:lnTo>
                      <a:pt x="35361" y="5420"/>
                    </a:lnTo>
                    <a:lnTo>
                      <a:pt x="35235" y="5420"/>
                    </a:lnTo>
                    <a:lnTo>
                      <a:pt x="35068" y="5503"/>
                    </a:lnTo>
                    <a:lnTo>
                      <a:pt x="34796" y="5587"/>
                    </a:lnTo>
                    <a:lnTo>
                      <a:pt x="34754" y="5671"/>
                    </a:lnTo>
                    <a:lnTo>
                      <a:pt x="34859" y="5796"/>
                    </a:lnTo>
                    <a:lnTo>
                      <a:pt x="34859" y="5880"/>
                    </a:lnTo>
                    <a:lnTo>
                      <a:pt x="34817" y="5922"/>
                    </a:lnTo>
                    <a:lnTo>
                      <a:pt x="34754" y="5775"/>
                    </a:lnTo>
                    <a:lnTo>
                      <a:pt x="34712" y="5713"/>
                    </a:lnTo>
                    <a:lnTo>
                      <a:pt x="34650" y="5587"/>
                    </a:lnTo>
                    <a:lnTo>
                      <a:pt x="34524" y="5587"/>
                    </a:lnTo>
                    <a:lnTo>
                      <a:pt x="34440" y="5671"/>
                    </a:lnTo>
                    <a:lnTo>
                      <a:pt x="34440" y="5734"/>
                    </a:lnTo>
                    <a:lnTo>
                      <a:pt x="34398" y="5796"/>
                    </a:lnTo>
                    <a:lnTo>
                      <a:pt x="34378" y="5713"/>
                    </a:lnTo>
                    <a:lnTo>
                      <a:pt x="34398" y="5608"/>
                    </a:lnTo>
                    <a:lnTo>
                      <a:pt x="34336" y="5587"/>
                    </a:lnTo>
                    <a:lnTo>
                      <a:pt x="34189" y="5608"/>
                    </a:lnTo>
                    <a:lnTo>
                      <a:pt x="34126" y="5713"/>
                    </a:lnTo>
                    <a:lnTo>
                      <a:pt x="34126" y="5796"/>
                    </a:lnTo>
                    <a:lnTo>
                      <a:pt x="34273" y="5901"/>
                    </a:lnTo>
                    <a:lnTo>
                      <a:pt x="34378" y="6047"/>
                    </a:lnTo>
                    <a:lnTo>
                      <a:pt x="34503" y="6131"/>
                    </a:lnTo>
                    <a:lnTo>
                      <a:pt x="34440" y="6131"/>
                    </a:lnTo>
                    <a:lnTo>
                      <a:pt x="34294" y="6047"/>
                    </a:lnTo>
                    <a:lnTo>
                      <a:pt x="34106" y="5880"/>
                    </a:lnTo>
                    <a:lnTo>
                      <a:pt x="34064" y="5880"/>
                    </a:lnTo>
                    <a:lnTo>
                      <a:pt x="34022" y="5922"/>
                    </a:lnTo>
                    <a:lnTo>
                      <a:pt x="33854" y="5922"/>
                    </a:lnTo>
                    <a:lnTo>
                      <a:pt x="33813" y="5943"/>
                    </a:lnTo>
                    <a:lnTo>
                      <a:pt x="33875" y="6006"/>
                    </a:lnTo>
                    <a:lnTo>
                      <a:pt x="34001" y="6006"/>
                    </a:lnTo>
                    <a:lnTo>
                      <a:pt x="34022" y="6047"/>
                    </a:lnTo>
                    <a:lnTo>
                      <a:pt x="34064" y="6152"/>
                    </a:lnTo>
                    <a:lnTo>
                      <a:pt x="34210" y="6257"/>
                    </a:lnTo>
                    <a:lnTo>
                      <a:pt x="34231" y="6340"/>
                    </a:lnTo>
                    <a:lnTo>
                      <a:pt x="34315" y="6424"/>
                    </a:lnTo>
                    <a:lnTo>
                      <a:pt x="34210" y="6424"/>
                    </a:lnTo>
                    <a:lnTo>
                      <a:pt x="34126" y="6319"/>
                    </a:lnTo>
                    <a:lnTo>
                      <a:pt x="33980" y="6236"/>
                    </a:lnTo>
                    <a:lnTo>
                      <a:pt x="33980" y="6152"/>
                    </a:lnTo>
                    <a:lnTo>
                      <a:pt x="33875" y="6047"/>
                    </a:lnTo>
                    <a:lnTo>
                      <a:pt x="33750" y="6047"/>
                    </a:lnTo>
                    <a:lnTo>
                      <a:pt x="33666" y="6131"/>
                    </a:lnTo>
                    <a:lnTo>
                      <a:pt x="33666" y="6215"/>
                    </a:lnTo>
                    <a:lnTo>
                      <a:pt x="33582" y="6361"/>
                    </a:lnTo>
                    <a:lnTo>
                      <a:pt x="33541" y="6529"/>
                    </a:lnTo>
                    <a:lnTo>
                      <a:pt x="33603" y="6633"/>
                    </a:lnTo>
                    <a:lnTo>
                      <a:pt x="33478" y="6675"/>
                    </a:lnTo>
                    <a:lnTo>
                      <a:pt x="33478" y="6759"/>
                    </a:lnTo>
                    <a:lnTo>
                      <a:pt x="33541" y="6822"/>
                    </a:lnTo>
                    <a:lnTo>
                      <a:pt x="33562" y="6926"/>
                    </a:lnTo>
                    <a:lnTo>
                      <a:pt x="33645" y="6926"/>
                    </a:lnTo>
                    <a:lnTo>
                      <a:pt x="33813" y="6780"/>
                    </a:lnTo>
                    <a:lnTo>
                      <a:pt x="33896" y="6780"/>
                    </a:lnTo>
                    <a:lnTo>
                      <a:pt x="33917" y="6842"/>
                    </a:lnTo>
                    <a:lnTo>
                      <a:pt x="33813" y="6863"/>
                    </a:lnTo>
                    <a:lnTo>
                      <a:pt x="33771" y="6884"/>
                    </a:lnTo>
                    <a:lnTo>
                      <a:pt x="33771" y="6947"/>
                    </a:lnTo>
                    <a:lnTo>
                      <a:pt x="33687" y="6947"/>
                    </a:lnTo>
                    <a:lnTo>
                      <a:pt x="33603" y="7052"/>
                    </a:lnTo>
                    <a:lnTo>
                      <a:pt x="33603" y="7156"/>
                    </a:lnTo>
                    <a:lnTo>
                      <a:pt x="33541" y="7240"/>
                    </a:lnTo>
                    <a:lnTo>
                      <a:pt x="33478" y="7177"/>
                    </a:lnTo>
                    <a:lnTo>
                      <a:pt x="33499" y="7094"/>
                    </a:lnTo>
                    <a:lnTo>
                      <a:pt x="33436" y="6947"/>
                    </a:lnTo>
                    <a:lnTo>
                      <a:pt x="33352" y="6926"/>
                    </a:lnTo>
                    <a:lnTo>
                      <a:pt x="33290" y="7031"/>
                    </a:lnTo>
                    <a:lnTo>
                      <a:pt x="33331" y="7094"/>
                    </a:lnTo>
                    <a:lnTo>
                      <a:pt x="33269" y="7177"/>
                    </a:lnTo>
                    <a:lnTo>
                      <a:pt x="33164" y="7198"/>
                    </a:lnTo>
                    <a:lnTo>
                      <a:pt x="33122" y="7261"/>
                    </a:lnTo>
                    <a:lnTo>
                      <a:pt x="33080" y="7177"/>
                    </a:lnTo>
                    <a:lnTo>
                      <a:pt x="33038" y="7198"/>
                    </a:lnTo>
                    <a:lnTo>
                      <a:pt x="33059" y="7303"/>
                    </a:lnTo>
                    <a:lnTo>
                      <a:pt x="33122" y="7407"/>
                    </a:lnTo>
                    <a:lnTo>
                      <a:pt x="33122" y="7554"/>
                    </a:lnTo>
                    <a:lnTo>
                      <a:pt x="33143" y="7575"/>
                    </a:lnTo>
                    <a:lnTo>
                      <a:pt x="33143" y="7700"/>
                    </a:lnTo>
                    <a:lnTo>
                      <a:pt x="33227" y="7721"/>
                    </a:lnTo>
                    <a:lnTo>
                      <a:pt x="33290" y="7784"/>
                    </a:lnTo>
                    <a:lnTo>
                      <a:pt x="33269" y="7868"/>
                    </a:lnTo>
                    <a:lnTo>
                      <a:pt x="33290" y="7931"/>
                    </a:lnTo>
                    <a:lnTo>
                      <a:pt x="33290" y="8035"/>
                    </a:lnTo>
                    <a:lnTo>
                      <a:pt x="33185" y="8119"/>
                    </a:lnTo>
                    <a:lnTo>
                      <a:pt x="33143" y="8203"/>
                    </a:lnTo>
                    <a:lnTo>
                      <a:pt x="33122" y="8412"/>
                    </a:lnTo>
                    <a:lnTo>
                      <a:pt x="33059" y="8454"/>
                    </a:lnTo>
                    <a:lnTo>
                      <a:pt x="32934" y="8663"/>
                    </a:lnTo>
                    <a:lnTo>
                      <a:pt x="32934" y="8747"/>
                    </a:lnTo>
                    <a:lnTo>
                      <a:pt x="32808" y="8872"/>
                    </a:lnTo>
                    <a:lnTo>
                      <a:pt x="32829" y="8830"/>
                    </a:lnTo>
                    <a:lnTo>
                      <a:pt x="32829" y="8726"/>
                    </a:lnTo>
                    <a:lnTo>
                      <a:pt x="32871" y="8558"/>
                    </a:lnTo>
                    <a:lnTo>
                      <a:pt x="32955" y="8495"/>
                    </a:lnTo>
                    <a:lnTo>
                      <a:pt x="32934" y="8433"/>
                    </a:lnTo>
                    <a:lnTo>
                      <a:pt x="32913" y="8454"/>
                    </a:lnTo>
                    <a:lnTo>
                      <a:pt x="32829" y="8454"/>
                    </a:lnTo>
                    <a:lnTo>
                      <a:pt x="32746" y="8391"/>
                    </a:lnTo>
                    <a:lnTo>
                      <a:pt x="32704" y="8349"/>
                    </a:lnTo>
                    <a:lnTo>
                      <a:pt x="32746" y="8328"/>
                    </a:lnTo>
                    <a:lnTo>
                      <a:pt x="32829" y="8307"/>
                    </a:lnTo>
                    <a:lnTo>
                      <a:pt x="32913" y="8307"/>
                    </a:lnTo>
                    <a:lnTo>
                      <a:pt x="32913" y="8244"/>
                    </a:lnTo>
                    <a:lnTo>
                      <a:pt x="32955" y="8244"/>
                    </a:lnTo>
                    <a:lnTo>
                      <a:pt x="32976" y="8349"/>
                    </a:lnTo>
                    <a:lnTo>
                      <a:pt x="33038" y="8244"/>
                    </a:lnTo>
                    <a:lnTo>
                      <a:pt x="33038" y="8140"/>
                    </a:lnTo>
                    <a:lnTo>
                      <a:pt x="32934" y="8098"/>
                    </a:lnTo>
                    <a:lnTo>
                      <a:pt x="32913" y="8035"/>
                    </a:lnTo>
                    <a:lnTo>
                      <a:pt x="32808" y="7910"/>
                    </a:lnTo>
                    <a:lnTo>
                      <a:pt x="32808" y="7763"/>
                    </a:lnTo>
                    <a:lnTo>
                      <a:pt x="32746" y="7679"/>
                    </a:lnTo>
                    <a:lnTo>
                      <a:pt x="32725" y="7512"/>
                    </a:lnTo>
                    <a:lnTo>
                      <a:pt x="32704" y="7491"/>
                    </a:lnTo>
                    <a:lnTo>
                      <a:pt x="32704" y="7407"/>
                    </a:lnTo>
                    <a:lnTo>
                      <a:pt x="32746" y="7366"/>
                    </a:lnTo>
                    <a:lnTo>
                      <a:pt x="32829" y="7198"/>
                    </a:lnTo>
                    <a:lnTo>
                      <a:pt x="32829" y="7094"/>
                    </a:lnTo>
                    <a:lnTo>
                      <a:pt x="32934" y="6989"/>
                    </a:lnTo>
                    <a:lnTo>
                      <a:pt x="33018" y="6884"/>
                    </a:lnTo>
                    <a:lnTo>
                      <a:pt x="33122" y="6842"/>
                    </a:lnTo>
                    <a:lnTo>
                      <a:pt x="33122" y="6738"/>
                    </a:lnTo>
                    <a:lnTo>
                      <a:pt x="33059" y="6654"/>
                    </a:lnTo>
                    <a:lnTo>
                      <a:pt x="33018" y="6550"/>
                    </a:lnTo>
                    <a:lnTo>
                      <a:pt x="33038" y="6424"/>
                    </a:lnTo>
                    <a:lnTo>
                      <a:pt x="33143" y="6215"/>
                    </a:lnTo>
                    <a:lnTo>
                      <a:pt x="33227" y="6173"/>
                    </a:lnTo>
                    <a:lnTo>
                      <a:pt x="33394" y="6068"/>
                    </a:lnTo>
                    <a:lnTo>
                      <a:pt x="33603" y="5817"/>
                    </a:lnTo>
                    <a:lnTo>
                      <a:pt x="33813" y="5608"/>
                    </a:lnTo>
                    <a:lnTo>
                      <a:pt x="33959" y="5587"/>
                    </a:lnTo>
                    <a:lnTo>
                      <a:pt x="34064" y="5441"/>
                    </a:lnTo>
                    <a:lnTo>
                      <a:pt x="34106" y="5378"/>
                    </a:lnTo>
                    <a:lnTo>
                      <a:pt x="34210" y="5378"/>
                    </a:lnTo>
                    <a:lnTo>
                      <a:pt x="34398" y="5294"/>
                    </a:lnTo>
                    <a:lnTo>
                      <a:pt x="34545" y="5231"/>
                    </a:lnTo>
                    <a:lnTo>
                      <a:pt x="34587" y="5169"/>
                    </a:lnTo>
                    <a:lnTo>
                      <a:pt x="34545" y="5085"/>
                    </a:lnTo>
                    <a:lnTo>
                      <a:pt x="34315" y="4980"/>
                    </a:lnTo>
                    <a:lnTo>
                      <a:pt x="34189" y="4897"/>
                    </a:lnTo>
                    <a:lnTo>
                      <a:pt x="34001" y="4897"/>
                    </a:lnTo>
                    <a:lnTo>
                      <a:pt x="33959" y="4876"/>
                    </a:lnTo>
                    <a:lnTo>
                      <a:pt x="33875" y="4897"/>
                    </a:lnTo>
                    <a:lnTo>
                      <a:pt x="33708" y="4876"/>
                    </a:lnTo>
                    <a:lnTo>
                      <a:pt x="33645" y="4897"/>
                    </a:lnTo>
                    <a:lnTo>
                      <a:pt x="33436" y="4897"/>
                    </a:lnTo>
                    <a:lnTo>
                      <a:pt x="33122" y="5001"/>
                    </a:lnTo>
                    <a:lnTo>
                      <a:pt x="32934" y="5190"/>
                    </a:lnTo>
                    <a:lnTo>
                      <a:pt x="32725" y="5273"/>
                    </a:lnTo>
                    <a:lnTo>
                      <a:pt x="32704" y="5378"/>
                    </a:lnTo>
                    <a:lnTo>
                      <a:pt x="32725" y="5482"/>
                    </a:lnTo>
                    <a:lnTo>
                      <a:pt x="32641" y="5441"/>
                    </a:lnTo>
                    <a:lnTo>
                      <a:pt x="32557" y="5441"/>
                    </a:lnTo>
                    <a:lnTo>
                      <a:pt x="32494" y="5545"/>
                    </a:lnTo>
                    <a:lnTo>
                      <a:pt x="32348" y="5545"/>
                    </a:lnTo>
                    <a:lnTo>
                      <a:pt x="32243" y="5692"/>
                    </a:lnTo>
                    <a:lnTo>
                      <a:pt x="32243" y="5796"/>
                    </a:lnTo>
                    <a:lnTo>
                      <a:pt x="32181" y="5796"/>
                    </a:lnTo>
                    <a:lnTo>
                      <a:pt x="32034" y="6006"/>
                    </a:lnTo>
                    <a:lnTo>
                      <a:pt x="32097" y="6068"/>
                    </a:lnTo>
                    <a:lnTo>
                      <a:pt x="32034" y="6152"/>
                    </a:lnTo>
                    <a:lnTo>
                      <a:pt x="31992" y="6068"/>
                    </a:lnTo>
                    <a:lnTo>
                      <a:pt x="31930" y="6068"/>
                    </a:lnTo>
                    <a:lnTo>
                      <a:pt x="31888" y="6257"/>
                    </a:lnTo>
                    <a:lnTo>
                      <a:pt x="31762" y="6257"/>
                    </a:lnTo>
                    <a:lnTo>
                      <a:pt x="31678" y="6361"/>
                    </a:lnTo>
                    <a:lnTo>
                      <a:pt x="31616" y="6424"/>
                    </a:lnTo>
                    <a:lnTo>
                      <a:pt x="31553" y="6570"/>
                    </a:lnTo>
                    <a:lnTo>
                      <a:pt x="31448" y="6759"/>
                    </a:lnTo>
                    <a:lnTo>
                      <a:pt x="31448" y="6863"/>
                    </a:lnTo>
                    <a:lnTo>
                      <a:pt x="31490" y="6842"/>
                    </a:lnTo>
                    <a:lnTo>
                      <a:pt x="31511" y="6842"/>
                    </a:lnTo>
                    <a:lnTo>
                      <a:pt x="31490" y="6905"/>
                    </a:lnTo>
                    <a:lnTo>
                      <a:pt x="31406" y="6905"/>
                    </a:lnTo>
                    <a:lnTo>
                      <a:pt x="31260" y="6989"/>
                    </a:lnTo>
                    <a:lnTo>
                      <a:pt x="31239" y="7094"/>
                    </a:lnTo>
                    <a:lnTo>
                      <a:pt x="31155" y="7114"/>
                    </a:lnTo>
                    <a:lnTo>
                      <a:pt x="31134" y="7198"/>
                    </a:lnTo>
                    <a:lnTo>
                      <a:pt x="31134" y="7407"/>
                    </a:lnTo>
                    <a:lnTo>
                      <a:pt x="31072" y="7512"/>
                    </a:lnTo>
                    <a:lnTo>
                      <a:pt x="30988" y="7512"/>
                    </a:lnTo>
                    <a:lnTo>
                      <a:pt x="30967" y="7659"/>
                    </a:lnTo>
                    <a:lnTo>
                      <a:pt x="30967" y="7721"/>
                    </a:lnTo>
                    <a:lnTo>
                      <a:pt x="30862" y="7784"/>
                    </a:lnTo>
                    <a:lnTo>
                      <a:pt x="30821" y="7972"/>
                    </a:lnTo>
                    <a:lnTo>
                      <a:pt x="30862" y="8077"/>
                    </a:lnTo>
                    <a:lnTo>
                      <a:pt x="31072" y="8182"/>
                    </a:lnTo>
                    <a:lnTo>
                      <a:pt x="31176" y="8182"/>
                    </a:lnTo>
                    <a:lnTo>
                      <a:pt x="31302" y="8244"/>
                    </a:lnTo>
                    <a:lnTo>
                      <a:pt x="31385" y="8244"/>
                    </a:lnTo>
                    <a:lnTo>
                      <a:pt x="31511" y="8328"/>
                    </a:lnTo>
                    <a:lnTo>
                      <a:pt x="31678" y="8328"/>
                    </a:lnTo>
                    <a:lnTo>
                      <a:pt x="31699" y="8495"/>
                    </a:lnTo>
                    <a:lnTo>
                      <a:pt x="31867" y="8558"/>
                    </a:lnTo>
                    <a:lnTo>
                      <a:pt x="31888" y="8642"/>
                    </a:lnTo>
                    <a:lnTo>
                      <a:pt x="31971" y="8705"/>
                    </a:lnTo>
                    <a:lnTo>
                      <a:pt x="31804" y="8705"/>
                    </a:lnTo>
                    <a:lnTo>
                      <a:pt x="31762" y="8726"/>
                    </a:lnTo>
                    <a:lnTo>
                      <a:pt x="31574" y="8726"/>
                    </a:lnTo>
                    <a:lnTo>
                      <a:pt x="31365" y="8642"/>
                    </a:lnTo>
                    <a:lnTo>
                      <a:pt x="31344" y="8537"/>
                    </a:lnTo>
                    <a:lnTo>
                      <a:pt x="31239" y="8454"/>
                    </a:lnTo>
                    <a:lnTo>
                      <a:pt x="31051" y="8454"/>
                    </a:lnTo>
                    <a:lnTo>
                      <a:pt x="30988" y="8412"/>
                    </a:lnTo>
                    <a:lnTo>
                      <a:pt x="30883" y="8391"/>
                    </a:lnTo>
                    <a:lnTo>
                      <a:pt x="30862" y="8433"/>
                    </a:lnTo>
                    <a:lnTo>
                      <a:pt x="30925" y="8558"/>
                    </a:lnTo>
                    <a:lnTo>
                      <a:pt x="30925" y="8642"/>
                    </a:lnTo>
                    <a:lnTo>
                      <a:pt x="30841" y="8642"/>
                    </a:lnTo>
                    <a:lnTo>
                      <a:pt x="30821" y="8726"/>
                    </a:lnTo>
                    <a:lnTo>
                      <a:pt x="30862" y="8914"/>
                    </a:lnTo>
                    <a:lnTo>
                      <a:pt x="30883" y="9039"/>
                    </a:lnTo>
                    <a:lnTo>
                      <a:pt x="30862" y="9165"/>
                    </a:lnTo>
                    <a:lnTo>
                      <a:pt x="30883" y="9270"/>
                    </a:lnTo>
                    <a:lnTo>
                      <a:pt x="31030" y="9353"/>
                    </a:lnTo>
                    <a:lnTo>
                      <a:pt x="31134" y="9458"/>
                    </a:lnTo>
                    <a:lnTo>
                      <a:pt x="31134" y="9500"/>
                    </a:lnTo>
                    <a:lnTo>
                      <a:pt x="31072" y="9458"/>
                    </a:lnTo>
                    <a:lnTo>
                      <a:pt x="31051" y="9458"/>
                    </a:lnTo>
                    <a:lnTo>
                      <a:pt x="31072" y="9563"/>
                    </a:lnTo>
                    <a:lnTo>
                      <a:pt x="31155" y="9667"/>
                    </a:lnTo>
                    <a:lnTo>
                      <a:pt x="31197" y="9667"/>
                    </a:lnTo>
                    <a:lnTo>
                      <a:pt x="31197" y="9583"/>
                    </a:lnTo>
                    <a:lnTo>
                      <a:pt x="31281" y="9563"/>
                    </a:lnTo>
                    <a:lnTo>
                      <a:pt x="31385" y="9583"/>
                    </a:lnTo>
                    <a:lnTo>
                      <a:pt x="31469" y="9667"/>
                    </a:lnTo>
                    <a:lnTo>
                      <a:pt x="31553" y="9688"/>
                    </a:lnTo>
                    <a:lnTo>
                      <a:pt x="31574" y="9646"/>
                    </a:lnTo>
                    <a:lnTo>
                      <a:pt x="31553" y="9583"/>
                    </a:lnTo>
                    <a:lnTo>
                      <a:pt x="31574" y="9500"/>
                    </a:lnTo>
                    <a:lnTo>
                      <a:pt x="31616" y="9479"/>
                    </a:lnTo>
                    <a:lnTo>
                      <a:pt x="31678" y="9542"/>
                    </a:lnTo>
                    <a:lnTo>
                      <a:pt x="31657" y="9646"/>
                    </a:lnTo>
                    <a:lnTo>
                      <a:pt x="31678" y="9709"/>
                    </a:lnTo>
                    <a:lnTo>
                      <a:pt x="31720" y="9709"/>
                    </a:lnTo>
                    <a:lnTo>
                      <a:pt x="31783" y="9583"/>
                    </a:lnTo>
                    <a:lnTo>
                      <a:pt x="31909" y="9563"/>
                    </a:lnTo>
                    <a:lnTo>
                      <a:pt x="31992" y="9479"/>
                    </a:lnTo>
                    <a:lnTo>
                      <a:pt x="32013" y="9500"/>
                    </a:lnTo>
                    <a:lnTo>
                      <a:pt x="31971" y="9583"/>
                    </a:lnTo>
                    <a:lnTo>
                      <a:pt x="31783" y="9688"/>
                    </a:lnTo>
                    <a:lnTo>
                      <a:pt x="31762" y="9793"/>
                    </a:lnTo>
                    <a:lnTo>
                      <a:pt x="31867" y="9876"/>
                    </a:lnTo>
                    <a:lnTo>
                      <a:pt x="31888" y="10023"/>
                    </a:lnTo>
                    <a:lnTo>
                      <a:pt x="32013" y="10169"/>
                    </a:lnTo>
                    <a:lnTo>
                      <a:pt x="32181" y="10169"/>
                    </a:lnTo>
                    <a:lnTo>
                      <a:pt x="32222" y="10107"/>
                    </a:lnTo>
                    <a:lnTo>
                      <a:pt x="32118" y="10023"/>
                    </a:lnTo>
                    <a:lnTo>
                      <a:pt x="32181" y="10002"/>
                    </a:lnTo>
                    <a:lnTo>
                      <a:pt x="32285" y="10023"/>
                    </a:lnTo>
                    <a:lnTo>
                      <a:pt x="32348" y="10107"/>
                    </a:lnTo>
                    <a:lnTo>
                      <a:pt x="32411" y="10086"/>
                    </a:lnTo>
                    <a:lnTo>
                      <a:pt x="32494" y="10002"/>
                    </a:lnTo>
                    <a:lnTo>
                      <a:pt x="32599" y="9897"/>
                    </a:lnTo>
                    <a:lnTo>
                      <a:pt x="32662" y="9897"/>
                    </a:lnTo>
                    <a:lnTo>
                      <a:pt x="32662" y="9960"/>
                    </a:lnTo>
                    <a:lnTo>
                      <a:pt x="32599" y="9981"/>
                    </a:lnTo>
                    <a:lnTo>
                      <a:pt x="32432" y="10127"/>
                    </a:lnTo>
                    <a:lnTo>
                      <a:pt x="32432" y="10211"/>
                    </a:lnTo>
                    <a:lnTo>
                      <a:pt x="32453" y="10232"/>
                    </a:lnTo>
                    <a:cubicBezTo>
                      <a:pt x="32411" y="10295"/>
                      <a:pt x="32390" y="10379"/>
                      <a:pt x="32348" y="10441"/>
                    </a:cubicBezTo>
                    <a:lnTo>
                      <a:pt x="32306" y="10441"/>
                    </a:lnTo>
                    <a:lnTo>
                      <a:pt x="32222" y="10504"/>
                    </a:lnTo>
                    <a:lnTo>
                      <a:pt x="32139" y="10504"/>
                    </a:lnTo>
                    <a:lnTo>
                      <a:pt x="32097" y="10420"/>
                    </a:lnTo>
                    <a:lnTo>
                      <a:pt x="31992" y="10400"/>
                    </a:lnTo>
                    <a:lnTo>
                      <a:pt x="32013" y="10441"/>
                    </a:lnTo>
                    <a:lnTo>
                      <a:pt x="32097" y="10504"/>
                    </a:lnTo>
                    <a:lnTo>
                      <a:pt x="32076" y="10609"/>
                    </a:lnTo>
                    <a:lnTo>
                      <a:pt x="31971" y="10609"/>
                    </a:lnTo>
                    <a:lnTo>
                      <a:pt x="31971" y="10630"/>
                    </a:lnTo>
                    <a:lnTo>
                      <a:pt x="31992" y="10692"/>
                    </a:lnTo>
                    <a:lnTo>
                      <a:pt x="31909" y="10755"/>
                    </a:lnTo>
                    <a:lnTo>
                      <a:pt x="31909" y="10839"/>
                    </a:lnTo>
                    <a:lnTo>
                      <a:pt x="31971" y="10923"/>
                    </a:lnTo>
                    <a:lnTo>
                      <a:pt x="31888" y="10923"/>
                    </a:lnTo>
                    <a:lnTo>
                      <a:pt x="31888" y="11027"/>
                    </a:lnTo>
                    <a:lnTo>
                      <a:pt x="31804" y="11111"/>
                    </a:lnTo>
                    <a:lnTo>
                      <a:pt x="31804" y="11278"/>
                    </a:lnTo>
                    <a:lnTo>
                      <a:pt x="31867" y="11278"/>
                    </a:lnTo>
                    <a:lnTo>
                      <a:pt x="31909" y="11383"/>
                    </a:lnTo>
                    <a:lnTo>
                      <a:pt x="31950" y="11383"/>
                    </a:lnTo>
                    <a:lnTo>
                      <a:pt x="32013" y="11488"/>
                    </a:lnTo>
                    <a:lnTo>
                      <a:pt x="31950" y="11508"/>
                    </a:lnTo>
                    <a:lnTo>
                      <a:pt x="31888" y="11508"/>
                    </a:lnTo>
                    <a:lnTo>
                      <a:pt x="31825" y="11571"/>
                    </a:lnTo>
                    <a:lnTo>
                      <a:pt x="31783" y="11508"/>
                    </a:lnTo>
                    <a:lnTo>
                      <a:pt x="31637" y="11550"/>
                    </a:lnTo>
                    <a:lnTo>
                      <a:pt x="31595" y="11634"/>
                    </a:lnTo>
                    <a:lnTo>
                      <a:pt x="31699" y="11739"/>
                    </a:lnTo>
                    <a:lnTo>
                      <a:pt x="31741" y="11739"/>
                    </a:lnTo>
                    <a:lnTo>
                      <a:pt x="31741" y="11801"/>
                    </a:lnTo>
                    <a:lnTo>
                      <a:pt x="31637" y="11843"/>
                    </a:lnTo>
                    <a:lnTo>
                      <a:pt x="31595" y="11780"/>
                    </a:lnTo>
                    <a:lnTo>
                      <a:pt x="31511" y="11864"/>
                    </a:lnTo>
                    <a:lnTo>
                      <a:pt x="31427" y="11739"/>
                    </a:lnTo>
                    <a:lnTo>
                      <a:pt x="31323" y="11801"/>
                    </a:lnTo>
                    <a:lnTo>
                      <a:pt x="31218" y="12011"/>
                    </a:lnTo>
                    <a:lnTo>
                      <a:pt x="31113" y="12262"/>
                    </a:lnTo>
                    <a:lnTo>
                      <a:pt x="30988" y="12492"/>
                    </a:lnTo>
                    <a:lnTo>
                      <a:pt x="30779" y="12638"/>
                    </a:lnTo>
                    <a:lnTo>
                      <a:pt x="30737" y="12743"/>
                    </a:lnTo>
                    <a:lnTo>
                      <a:pt x="30674" y="12743"/>
                    </a:lnTo>
                    <a:lnTo>
                      <a:pt x="30569" y="12910"/>
                    </a:lnTo>
                    <a:lnTo>
                      <a:pt x="30465" y="12952"/>
                    </a:lnTo>
                    <a:lnTo>
                      <a:pt x="30444" y="13140"/>
                    </a:lnTo>
                    <a:lnTo>
                      <a:pt x="30360" y="13224"/>
                    </a:lnTo>
                    <a:lnTo>
                      <a:pt x="30339" y="13350"/>
                    </a:lnTo>
                    <a:lnTo>
                      <a:pt x="30277" y="13350"/>
                    </a:lnTo>
                    <a:lnTo>
                      <a:pt x="30235" y="13224"/>
                    </a:lnTo>
                    <a:lnTo>
                      <a:pt x="30151" y="13224"/>
                    </a:lnTo>
                    <a:lnTo>
                      <a:pt x="30067" y="13308"/>
                    </a:lnTo>
                    <a:lnTo>
                      <a:pt x="30109" y="13350"/>
                    </a:lnTo>
                    <a:lnTo>
                      <a:pt x="30130" y="13475"/>
                    </a:lnTo>
                    <a:lnTo>
                      <a:pt x="30046" y="13475"/>
                    </a:lnTo>
                    <a:lnTo>
                      <a:pt x="29963" y="13413"/>
                    </a:lnTo>
                    <a:lnTo>
                      <a:pt x="30005" y="13308"/>
                    </a:lnTo>
                    <a:lnTo>
                      <a:pt x="29921" y="13140"/>
                    </a:lnTo>
                    <a:lnTo>
                      <a:pt x="29837" y="12743"/>
                    </a:lnTo>
                    <a:lnTo>
                      <a:pt x="29837" y="12576"/>
                    </a:lnTo>
                    <a:lnTo>
                      <a:pt x="29816" y="12492"/>
                    </a:lnTo>
                    <a:lnTo>
                      <a:pt x="29858" y="12366"/>
                    </a:lnTo>
                    <a:lnTo>
                      <a:pt x="29942" y="12262"/>
                    </a:lnTo>
                    <a:lnTo>
                      <a:pt x="29921" y="12115"/>
                    </a:lnTo>
                    <a:lnTo>
                      <a:pt x="29963" y="12011"/>
                    </a:lnTo>
                    <a:lnTo>
                      <a:pt x="30046" y="11969"/>
                    </a:lnTo>
                    <a:lnTo>
                      <a:pt x="30130" y="12011"/>
                    </a:lnTo>
                    <a:lnTo>
                      <a:pt x="30214" y="11990"/>
                    </a:lnTo>
                    <a:lnTo>
                      <a:pt x="30277" y="11885"/>
                    </a:lnTo>
                    <a:lnTo>
                      <a:pt x="30256" y="11655"/>
                    </a:lnTo>
                    <a:lnTo>
                      <a:pt x="30318" y="11550"/>
                    </a:lnTo>
                    <a:lnTo>
                      <a:pt x="30318" y="11153"/>
                    </a:lnTo>
                    <a:lnTo>
                      <a:pt x="30214" y="11027"/>
                    </a:lnTo>
                    <a:lnTo>
                      <a:pt x="30172" y="10860"/>
                    </a:lnTo>
                    <a:lnTo>
                      <a:pt x="30109" y="10692"/>
                    </a:lnTo>
                    <a:lnTo>
                      <a:pt x="30067" y="10588"/>
                    </a:lnTo>
                    <a:lnTo>
                      <a:pt x="30025" y="10525"/>
                    </a:lnTo>
                    <a:lnTo>
                      <a:pt x="29963" y="10525"/>
                    </a:lnTo>
                    <a:lnTo>
                      <a:pt x="29921" y="10630"/>
                    </a:lnTo>
                    <a:lnTo>
                      <a:pt x="29795" y="10839"/>
                    </a:lnTo>
                    <a:lnTo>
                      <a:pt x="29628" y="10964"/>
                    </a:lnTo>
                    <a:lnTo>
                      <a:pt x="29607" y="11069"/>
                    </a:lnTo>
                    <a:lnTo>
                      <a:pt x="29607" y="11278"/>
                    </a:lnTo>
                    <a:lnTo>
                      <a:pt x="29544" y="11341"/>
                    </a:lnTo>
                    <a:lnTo>
                      <a:pt x="29481" y="11278"/>
                    </a:lnTo>
                    <a:lnTo>
                      <a:pt x="29398" y="11362"/>
                    </a:lnTo>
                    <a:lnTo>
                      <a:pt x="29419" y="11383"/>
                    </a:lnTo>
                    <a:lnTo>
                      <a:pt x="29398" y="11446"/>
                    </a:lnTo>
                    <a:lnTo>
                      <a:pt x="29230" y="11529"/>
                    </a:lnTo>
                    <a:lnTo>
                      <a:pt x="29189" y="11592"/>
                    </a:lnTo>
                    <a:lnTo>
                      <a:pt x="29084" y="11697"/>
                    </a:lnTo>
                    <a:lnTo>
                      <a:pt x="29000" y="11697"/>
                    </a:lnTo>
                    <a:lnTo>
                      <a:pt x="29000" y="11634"/>
                    </a:lnTo>
                    <a:lnTo>
                      <a:pt x="29084" y="11592"/>
                    </a:lnTo>
                    <a:lnTo>
                      <a:pt x="29084" y="11467"/>
                    </a:lnTo>
                    <a:lnTo>
                      <a:pt x="29042" y="11425"/>
                    </a:lnTo>
                    <a:lnTo>
                      <a:pt x="29147" y="11278"/>
                    </a:lnTo>
                    <a:lnTo>
                      <a:pt x="29168" y="11174"/>
                    </a:lnTo>
                    <a:lnTo>
                      <a:pt x="29168" y="11069"/>
                    </a:lnTo>
                    <a:lnTo>
                      <a:pt x="29251" y="11027"/>
                    </a:lnTo>
                    <a:lnTo>
                      <a:pt x="29251" y="10923"/>
                    </a:lnTo>
                    <a:lnTo>
                      <a:pt x="29209" y="10902"/>
                    </a:lnTo>
                    <a:lnTo>
                      <a:pt x="29251" y="10755"/>
                    </a:lnTo>
                    <a:lnTo>
                      <a:pt x="29147" y="10609"/>
                    </a:lnTo>
                    <a:lnTo>
                      <a:pt x="29147" y="10525"/>
                    </a:lnTo>
                    <a:lnTo>
                      <a:pt x="29084" y="10420"/>
                    </a:lnTo>
                    <a:lnTo>
                      <a:pt x="29084" y="10379"/>
                    </a:lnTo>
                    <a:lnTo>
                      <a:pt x="29147" y="10400"/>
                    </a:lnTo>
                    <a:lnTo>
                      <a:pt x="29189" y="10400"/>
                    </a:lnTo>
                    <a:lnTo>
                      <a:pt x="29209" y="10525"/>
                    </a:lnTo>
                    <a:lnTo>
                      <a:pt x="29272" y="10504"/>
                    </a:lnTo>
                    <a:lnTo>
                      <a:pt x="29377" y="10379"/>
                    </a:lnTo>
                    <a:lnTo>
                      <a:pt x="29481" y="10379"/>
                    </a:lnTo>
                    <a:lnTo>
                      <a:pt x="29565" y="10295"/>
                    </a:lnTo>
                    <a:lnTo>
                      <a:pt x="29481" y="10232"/>
                    </a:lnTo>
                    <a:lnTo>
                      <a:pt x="29377" y="10316"/>
                    </a:lnTo>
                    <a:lnTo>
                      <a:pt x="29293" y="10232"/>
                    </a:lnTo>
                    <a:lnTo>
                      <a:pt x="29189" y="10211"/>
                    </a:lnTo>
                    <a:lnTo>
                      <a:pt x="29189" y="10107"/>
                    </a:lnTo>
                    <a:lnTo>
                      <a:pt x="29230" y="10065"/>
                    </a:lnTo>
                    <a:lnTo>
                      <a:pt x="29209" y="10002"/>
                    </a:lnTo>
                    <a:lnTo>
                      <a:pt x="29126" y="10023"/>
                    </a:lnTo>
                    <a:lnTo>
                      <a:pt x="29105" y="10107"/>
                    </a:lnTo>
                    <a:lnTo>
                      <a:pt x="28958" y="10169"/>
                    </a:lnTo>
                    <a:lnTo>
                      <a:pt x="28854" y="10065"/>
                    </a:lnTo>
                    <a:lnTo>
                      <a:pt x="28854" y="9939"/>
                    </a:lnTo>
                    <a:lnTo>
                      <a:pt x="28770" y="9918"/>
                    </a:lnTo>
                    <a:lnTo>
                      <a:pt x="28665" y="9939"/>
                    </a:lnTo>
                    <a:lnTo>
                      <a:pt x="28603" y="9897"/>
                    </a:lnTo>
                    <a:lnTo>
                      <a:pt x="28644" y="9793"/>
                    </a:lnTo>
                    <a:lnTo>
                      <a:pt x="28707" y="9772"/>
                    </a:lnTo>
                    <a:lnTo>
                      <a:pt x="28749" y="9709"/>
                    </a:lnTo>
                    <a:lnTo>
                      <a:pt x="28812" y="9709"/>
                    </a:lnTo>
                    <a:lnTo>
                      <a:pt x="29126" y="9500"/>
                    </a:lnTo>
                    <a:lnTo>
                      <a:pt x="29168" y="9458"/>
                    </a:lnTo>
                    <a:lnTo>
                      <a:pt x="29042" y="9332"/>
                    </a:lnTo>
                    <a:lnTo>
                      <a:pt x="28875" y="9353"/>
                    </a:lnTo>
                    <a:lnTo>
                      <a:pt x="28875" y="9332"/>
                    </a:lnTo>
                    <a:lnTo>
                      <a:pt x="28979" y="9270"/>
                    </a:lnTo>
                    <a:lnTo>
                      <a:pt x="29042" y="9144"/>
                    </a:lnTo>
                    <a:lnTo>
                      <a:pt x="29168" y="9081"/>
                    </a:lnTo>
                    <a:lnTo>
                      <a:pt x="29147" y="9228"/>
                    </a:lnTo>
                    <a:lnTo>
                      <a:pt x="29189" y="9332"/>
                    </a:lnTo>
                    <a:lnTo>
                      <a:pt x="29293" y="9291"/>
                    </a:lnTo>
                    <a:lnTo>
                      <a:pt x="29377" y="9332"/>
                    </a:lnTo>
                    <a:lnTo>
                      <a:pt x="29461" y="9249"/>
                    </a:lnTo>
                    <a:lnTo>
                      <a:pt x="29461" y="9144"/>
                    </a:lnTo>
                    <a:lnTo>
                      <a:pt x="29377" y="9039"/>
                    </a:lnTo>
                    <a:lnTo>
                      <a:pt x="29293" y="9019"/>
                    </a:lnTo>
                    <a:lnTo>
                      <a:pt x="29293" y="8935"/>
                    </a:lnTo>
                    <a:lnTo>
                      <a:pt x="29314" y="8830"/>
                    </a:lnTo>
                    <a:lnTo>
                      <a:pt x="29293" y="8726"/>
                    </a:lnTo>
                    <a:lnTo>
                      <a:pt x="29314" y="8663"/>
                    </a:lnTo>
                    <a:lnTo>
                      <a:pt x="29314" y="8600"/>
                    </a:lnTo>
                    <a:lnTo>
                      <a:pt x="29209" y="8454"/>
                    </a:lnTo>
                    <a:lnTo>
                      <a:pt x="29272" y="8349"/>
                    </a:lnTo>
                    <a:lnTo>
                      <a:pt x="29209" y="8244"/>
                    </a:lnTo>
                    <a:lnTo>
                      <a:pt x="29272" y="8223"/>
                    </a:lnTo>
                    <a:lnTo>
                      <a:pt x="29272" y="8077"/>
                    </a:lnTo>
                    <a:lnTo>
                      <a:pt x="29356" y="7931"/>
                    </a:lnTo>
                    <a:lnTo>
                      <a:pt x="29356" y="7847"/>
                    </a:lnTo>
                    <a:lnTo>
                      <a:pt x="29419" y="7742"/>
                    </a:lnTo>
                    <a:lnTo>
                      <a:pt x="29419" y="7700"/>
                    </a:lnTo>
                    <a:lnTo>
                      <a:pt x="29356" y="7659"/>
                    </a:lnTo>
                    <a:lnTo>
                      <a:pt x="29377" y="7449"/>
                    </a:lnTo>
                    <a:lnTo>
                      <a:pt x="29356" y="7324"/>
                    </a:lnTo>
                    <a:lnTo>
                      <a:pt x="29251" y="7261"/>
                    </a:lnTo>
                    <a:lnTo>
                      <a:pt x="29272" y="7177"/>
                    </a:lnTo>
                    <a:lnTo>
                      <a:pt x="29251" y="7073"/>
                    </a:lnTo>
                    <a:lnTo>
                      <a:pt x="29293" y="7052"/>
                    </a:lnTo>
                    <a:lnTo>
                      <a:pt x="29335" y="6947"/>
                    </a:lnTo>
                    <a:lnTo>
                      <a:pt x="29272" y="6884"/>
                    </a:lnTo>
                    <a:lnTo>
                      <a:pt x="29230" y="6863"/>
                    </a:lnTo>
                    <a:cubicBezTo>
                      <a:pt x="29272" y="6842"/>
                      <a:pt x="29293" y="6801"/>
                      <a:pt x="29293" y="6759"/>
                    </a:cubicBezTo>
                    <a:cubicBezTo>
                      <a:pt x="29314" y="6696"/>
                      <a:pt x="29335" y="6654"/>
                      <a:pt x="29335" y="6591"/>
                    </a:cubicBezTo>
                    <a:lnTo>
                      <a:pt x="29377" y="6550"/>
                    </a:lnTo>
                    <a:lnTo>
                      <a:pt x="29377" y="6445"/>
                    </a:lnTo>
                    <a:lnTo>
                      <a:pt x="29440" y="6445"/>
                    </a:lnTo>
                    <a:lnTo>
                      <a:pt x="29523" y="6361"/>
                    </a:lnTo>
                    <a:lnTo>
                      <a:pt x="29586" y="6257"/>
                    </a:lnTo>
                    <a:lnTo>
                      <a:pt x="29649" y="6215"/>
                    </a:lnTo>
                    <a:lnTo>
                      <a:pt x="29753" y="6215"/>
                    </a:lnTo>
                    <a:lnTo>
                      <a:pt x="29816" y="6131"/>
                    </a:lnTo>
                    <a:lnTo>
                      <a:pt x="29900" y="6068"/>
                    </a:lnTo>
                    <a:lnTo>
                      <a:pt x="29942" y="5964"/>
                    </a:lnTo>
                    <a:lnTo>
                      <a:pt x="29942" y="5838"/>
                    </a:lnTo>
                    <a:lnTo>
                      <a:pt x="29900" y="5796"/>
                    </a:lnTo>
                    <a:lnTo>
                      <a:pt x="29963" y="5713"/>
                    </a:lnTo>
                    <a:lnTo>
                      <a:pt x="30005" y="5629"/>
                    </a:lnTo>
                    <a:lnTo>
                      <a:pt x="29795" y="5629"/>
                    </a:lnTo>
                    <a:lnTo>
                      <a:pt x="29733" y="5587"/>
                    </a:lnTo>
                    <a:lnTo>
                      <a:pt x="29753" y="5503"/>
                    </a:lnTo>
                    <a:lnTo>
                      <a:pt x="29837" y="5503"/>
                    </a:lnTo>
                    <a:lnTo>
                      <a:pt x="29921" y="5545"/>
                    </a:lnTo>
                    <a:lnTo>
                      <a:pt x="30025" y="5545"/>
                    </a:lnTo>
                    <a:lnTo>
                      <a:pt x="30130" y="5587"/>
                    </a:lnTo>
                    <a:lnTo>
                      <a:pt x="30214" y="5524"/>
                    </a:lnTo>
                    <a:lnTo>
                      <a:pt x="30297" y="5545"/>
                    </a:lnTo>
                    <a:lnTo>
                      <a:pt x="30318" y="5650"/>
                    </a:lnTo>
                    <a:lnTo>
                      <a:pt x="30465" y="5796"/>
                    </a:lnTo>
                    <a:lnTo>
                      <a:pt x="30549" y="5796"/>
                    </a:lnTo>
                    <a:lnTo>
                      <a:pt x="30569" y="5838"/>
                    </a:lnTo>
                    <a:lnTo>
                      <a:pt x="30653" y="5859"/>
                    </a:lnTo>
                    <a:lnTo>
                      <a:pt x="30779" y="5817"/>
                    </a:lnTo>
                    <a:lnTo>
                      <a:pt x="30988" y="5692"/>
                    </a:lnTo>
                    <a:lnTo>
                      <a:pt x="31134" y="5524"/>
                    </a:lnTo>
                    <a:lnTo>
                      <a:pt x="31302" y="5399"/>
                    </a:lnTo>
                    <a:lnTo>
                      <a:pt x="31365" y="5315"/>
                    </a:lnTo>
                    <a:lnTo>
                      <a:pt x="31302" y="5294"/>
                    </a:lnTo>
                    <a:lnTo>
                      <a:pt x="31344" y="5231"/>
                    </a:lnTo>
                    <a:lnTo>
                      <a:pt x="31469" y="5231"/>
                    </a:lnTo>
                    <a:lnTo>
                      <a:pt x="31595" y="5085"/>
                    </a:lnTo>
                    <a:lnTo>
                      <a:pt x="31825" y="4897"/>
                    </a:lnTo>
                    <a:lnTo>
                      <a:pt x="31825" y="4855"/>
                    </a:lnTo>
                    <a:lnTo>
                      <a:pt x="31930" y="4834"/>
                    </a:lnTo>
                    <a:lnTo>
                      <a:pt x="32013" y="4687"/>
                    </a:lnTo>
                    <a:lnTo>
                      <a:pt x="32181" y="4541"/>
                    </a:lnTo>
                    <a:lnTo>
                      <a:pt x="32222" y="4415"/>
                    </a:lnTo>
                    <a:lnTo>
                      <a:pt x="32285" y="4415"/>
                    </a:lnTo>
                    <a:lnTo>
                      <a:pt x="32327" y="4436"/>
                    </a:lnTo>
                    <a:lnTo>
                      <a:pt x="32327" y="4436"/>
                    </a:lnTo>
                    <a:lnTo>
                      <a:pt x="32306" y="4353"/>
                    </a:lnTo>
                    <a:lnTo>
                      <a:pt x="32222" y="4311"/>
                    </a:lnTo>
                    <a:lnTo>
                      <a:pt x="32222" y="4227"/>
                    </a:lnTo>
                    <a:lnTo>
                      <a:pt x="32076" y="4122"/>
                    </a:lnTo>
                    <a:lnTo>
                      <a:pt x="31804" y="4081"/>
                    </a:lnTo>
                    <a:lnTo>
                      <a:pt x="31657" y="4060"/>
                    </a:lnTo>
                    <a:lnTo>
                      <a:pt x="31574" y="4081"/>
                    </a:lnTo>
                    <a:lnTo>
                      <a:pt x="31511" y="4060"/>
                    </a:lnTo>
                    <a:lnTo>
                      <a:pt x="31511" y="3976"/>
                    </a:lnTo>
                    <a:lnTo>
                      <a:pt x="31469" y="3871"/>
                    </a:lnTo>
                    <a:lnTo>
                      <a:pt x="31406" y="3871"/>
                    </a:lnTo>
                    <a:lnTo>
                      <a:pt x="31385" y="3850"/>
                    </a:lnTo>
                    <a:lnTo>
                      <a:pt x="31281" y="3829"/>
                    </a:lnTo>
                    <a:lnTo>
                      <a:pt x="31197" y="3704"/>
                    </a:lnTo>
                    <a:lnTo>
                      <a:pt x="31051" y="3704"/>
                    </a:lnTo>
                    <a:lnTo>
                      <a:pt x="30967" y="3788"/>
                    </a:lnTo>
                    <a:lnTo>
                      <a:pt x="30946" y="3704"/>
                    </a:lnTo>
                    <a:lnTo>
                      <a:pt x="30841" y="3704"/>
                    </a:lnTo>
                    <a:lnTo>
                      <a:pt x="30779" y="3641"/>
                    </a:lnTo>
                    <a:lnTo>
                      <a:pt x="30674" y="3662"/>
                    </a:lnTo>
                    <a:lnTo>
                      <a:pt x="30507" y="3662"/>
                    </a:lnTo>
                    <a:lnTo>
                      <a:pt x="30235" y="3725"/>
                    </a:lnTo>
                    <a:lnTo>
                      <a:pt x="30130" y="3871"/>
                    </a:lnTo>
                    <a:lnTo>
                      <a:pt x="30214" y="3976"/>
                    </a:lnTo>
                    <a:lnTo>
                      <a:pt x="30130" y="4018"/>
                    </a:lnTo>
                    <a:lnTo>
                      <a:pt x="30109" y="4060"/>
                    </a:lnTo>
                    <a:lnTo>
                      <a:pt x="30193" y="4164"/>
                    </a:lnTo>
                    <a:lnTo>
                      <a:pt x="30214" y="4290"/>
                    </a:lnTo>
                    <a:lnTo>
                      <a:pt x="30088" y="4290"/>
                    </a:lnTo>
                    <a:lnTo>
                      <a:pt x="30046" y="4185"/>
                    </a:lnTo>
                    <a:lnTo>
                      <a:pt x="29984" y="4060"/>
                    </a:lnTo>
                    <a:lnTo>
                      <a:pt x="29900" y="4039"/>
                    </a:lnTo>
                    <a:lnTo>
                      <a:pt x="29816" y="4164"/>
                    </a:lnTo>
                    <a:lnTo>
                      <a:pt x="29837" y="4227"/>
                    </a:lnTo>
                    <a:lnTo>
                      <a:pt x="29837" y="4290"/>
                    </a:lnTo>
                    <a:lnTo>
                      <a:pt x="29733" y="4332"/>
                    </a:lnTo>
                    <a:lnTo>
                      <a:pt x="29712" y="4478"/>
                    </a:lnTo>
                    <a:lnTo>
                      <a:pt x="29565" y="4646"/>
                    </a:lnTo>
                    <a:lnTo>
                      <a:pt x="29523" y="4771"/>
                    </a:lnTo>
                    <a:lnTo>
                      <a:pt x="29502" y="4855"/>
                    </a:lnTo>
                    <a:lnTo>
                      <a:pt x="29565" y="4876"/>
                    </a:lnTo>
                    <a:lnTo>
                      <a:pt x="29461" y="4959"/>
                    </a:lnTo>
                    <a:lnTo>
                      <a:pt x="29461" y="5064"/>
                    </a:lnTo>
                    <a:lnTo>
                      <a:pt x="29377" y="5106"/>
                    </a:lnTo>
                    <a:lnTo>
                      <a:pt x="29272" y="5357"/>
                    </a:lnTo>
                    <a:lnTo>
                      <a:pt x="29272" y="5482"/>
                    </a:lnTo>
                    <a:lnTo>
                      <a:pt x="29209" y="5566"/>
                    </a:lnTo>
                    <a:lnTo>
                      <a:pt x="29293" y="5629"/>
                    </a:lnTo>
                    <a:lnTo>
                      <a:pt x="29293" y="5713"/>
                    </a:lnTo>
                    <a:lnTo>
                      <a:pt x="29251" y="5734"/>
                    </a:lnTo>
                    <a:lnTo>
                      <a:pt x="29251" y="5838"/>
                    </a:lnTo>
                    <a:lnTo>
                      <a:pt x="29189" y="6026"/>
                    </a:lnTo>
                    <a:lnTo>
                      <a:pt x="29063" y="6215"/>
                    </a:lnTo>
                    <a:lnTo>
                      <a:pt x="29084" y="6257"/>
                    </a:lnTo>
                    <a:lnTo>
                      <a:pt x="29189" y="6257"/>
                    </a:lnTo>
                    <a:lnTo>
                      <a:pt x="29209" y="6319"/>
                    </a:lnTo>
                    <a:cubicBezTo>
                      <a:pt x="29189" y="6319"/>
                      <a:pt x="29168" y="6340"/>
                      <a:pt x="29168" y="6340"/>
                    </a:cubicBezTo>
                    <a:lnTo>
                      <a:pt x="29105" y="6319"/>
                    </a:lnTo>
                    <a:lnTo>
                      <a:pt x="29042" y="6361"/>
                    </a:lnTo>
                    <a:lnTo>
                      <a:pt x="28958" y="6508"/>
                    </a:lnTo>
                    <a:lnTo>
                      <a:pt x="29042" y="6508"/>
                    </a:lnTo>
                    <a:cubicBezTo>
                      <a:pt x="29000" y="6529"/>
                      <a:pt x="28979" y="6550"/>
                      <a:pt x="28979" y="6612"/>
                    </a:cubicBezTo>
                    <a:lnTo>
                      <a:pt x="28875" y="6570"/>
                    </a:lnTo>
                    <a:lnTo>
                      <a:pt x="28791" y="6633"/>
                    </a:lnTo>
                    <a:lnTo>
                      <a:pt x="28791" y="6738"/>
                    </a:lnTo>
                    <a:lnTo>
                      <a:pt x="28644" y="6842"/>
                    </a:lnTo>
                    <a:lnTo>
                      <a:pt x="28582" y="6884"/>
                    </a:lnTo>
                    <a:cubicBezTo>
                      <a:pt x="28665" y="6612"/>
                      <a:pt x="28728" y="6257"/>
                      <a:pt x="28749" y="5943"/>
                    </a:cubicBezTo>
                    <a:lnTo>
                      <a:pt x="28937" y="5838"/>
                    </a:lnTo>
                    <a:lnTo>
                      <a:pt x="28937" y="5734"/>
                    </a:lnTo>
                    <a:lnTo>
                      <a:pt x="29000" y="5566"/>
                    </a:lnTo>
                    <a:lnTo>
                      <a:pt x="29000" y="5399"/>
                    </a:lnTo>
                    <a:lnTo>
                      <a:pt x="29063" y="5315"/>
                    </a:lnTo>
                    <a:lnTo>
                      <a:pt x="28979" y="5315"/>
                    </a:lnTo>
                    <a:lnTo>
                      <a:pt x="28937" y="5378"/>
                    </a:lnTo>
                    <a:lnTo>
                      <a:pt x="28791" y="5420"/>
                    </a:lnTo>
                    <a:lnTo>
                      <a:pt x="28728" y="5545"/>
                    </a:lnTo>
                    <a:lnTo>
                      <a:pt x="28686" y="5503"/>
                    </a:lnTo>
                    <a:lnTo>
                      <a:pt x="28686" y="5399"/>
                    </a:lnTo>
                    <a:lnTo>
                      <a:pt x="28770" y="5357"/>
                    </a:lnTo>
                    <a:lnTo>
                      <a:pt x="28770" y="5231"/>
                    </a:lnTo>
                    <a:lnTo>
                      <a:pt x="28749" y="5169"/>
                    </a:lnTo>
                    <a:lnTo>
                      <a:pt x="28665" y="5127"/>
                    </a:lnTo>
                    <a:lnTo>
                      <a:pt x="28749" y="5127"/>
                    </a:lnTo>
                    <a:lnTo>
                      <a:pt x="28791" y="5106"/>
                    </a:lnTo>
                    <a:lnTo>
                      <a:pt x="28770" y="4980"/>
                    </a:lnTo>
                    <a:lnTo>
                      <a:pt x="28582" y="4876"/>
                    </a:lnTo>
                    <a:lnTo>
                      <a:pt x="28540" y="4897"/>
                    </a:lnTo>
                    <a:lnTo>
                      <a:pt x="28352" y="4918"/>
                    </a:lnTo>
                    <a:lnTo>
                      <a:pt x="28331" y="4980"/>
                    </a:lnTo>
                    <a:lnTo>
                      <a:pt x="28247" y="4980"/>
                    </a:lnTo>
                    <a:lnTo>
                      <a:pt x="28247" y="4897"/>
                    </a:lnTo>
                    <a:lnTo>
                      <a:pt x="28331" y="4771"/>
                    </a:lnTo>
                    <a:lnTo>
                      <a:pt x="28414" y="4771"/>
                    </a:lnTo>
                    <a:lnTo>
                      <a:pt x="28540" y="4666"/>
                    </a:lnTo>
                    <a:lnTo>
                      <a:pt x="28749" y="4604"/>
                    </a:lnTo>
                    <a:lnTo>
                      <a:pt x="28791" y="4562"/>
                    </a:lnTo>
                    <a:lnTo>
                      <a:pt x="28937" y="4541"/>
                    </a:lnTo>
                    <a:lnTo>
                      <a:pt x="29000" y="4541"/>
                    </a:lnTo>
                    <a:lnTo>
                      <a:pt x="29063" y="4583"/>
                    </a:lnTo>
                    <a:lnTo>
                      <a:pt x="29105" y="4562"/>
                    </a:lnTo>
                    <a:lnTo>
                      <a:pt x="29147" y="4394"/>
                    </a:lnTo>
                    <a:lnTo>
                      <a:pt x="29189" y="4332"/>
                    </a:lnTo>
                    <a:lnTo>
                      <a:pt x="29063" y="4248"/>
                    </a:lnTo>
                    <a:lnTo>
                      <a:pt x="29042" y="4185"/>
                    </a:lnTo>
                    <a:lnTo>
                      <a:pt x="29105" y="4164"/>
                    </a:lnTo>
                    <a:lnTo>
                      <a:pt x="29168" y="4122"/>
                    </a:lnTo>
                    <a:lnTo>
                      <a:pt x="29189" y="4164"/>
                    </a:lnTo>
                    <a:lnTo>
                      <a:pt x="29272" y="4185"/>
                    </a:lnTo>
                    <a:lnTo>
                      <a:pt x="29419" y="4122"/>
                    </a:lnTo>
                    <a:lnTo>
                      <a:pt x="29481" y="4039"/>
                    </a:lnTo>
                    <a:lnTo>
                      <a:pt x="29461" y="3955"/>
                    </a:lnTo>
                    <a:lnTo>
                      <a:pt x="29481" y="3913"/>
                    </a:lnTo>
                    <a:lnTo>
                      <a:pt x="29461" y="3829"/>
                    </a:lnTo>
                    <a:lnTo>
                      <a:pt x="29377" y="3850"/>
                    </a:lnTo>
                    <a:lnTo>
                      <a:pt x="29293" y="3746"/>
                    </a:lnTo>
                    <a:lnTo>
                      <a:pt x="29042" y="3746"/>
                    </a:lnTo>
                    <a:lnTo>
                      <a:pt x="28958" y="3725"/>
                    </a:lnTo>
                    <a:lnTo>
                      <a:pt x="28896" y="3767"/>
                    </a:lnTo>
                    <a:lnTo>
                      <a:pt x="28770" y="3767"/>
                    </a:lnTo>
                    <a:lnTo>
                      <a:pt x="28665" y="3725"/>
                    </a:lnTo>
                    <a:lnTo>
                      <a:pt x="28582" y="3746"/>
                    </a:lnTo>
                    <a:lnTo>
                      <a:pt x="28519" y="3641"/>
                    </a:lnTo>
                    <a:lnTo>
                      <a:pt x="28435" y="3599"/>
                    </a:lnTo>
                    <a:lnTo>
                      <a:pt x="28435" y="3516"/>
                    </a:lnTo>
                    <a:lnTo>
                      <a:pt x="28477" y="3453"/>
                    </a:lnTo>
                    <a:lnTo>
                      <a:pt x="28456" y="3411"/>
                    </a:lnTo>
                    <a:lnTo>
                      <a:pt x="28310" y="3390"/>
                    </a:lnTo>
                    <a:lnTo>
                      <a:pt x="28226" y="3432"/>
                    </a:lnTo>
                    <a:lnTo>
                      <a:pt x="28163" y="3495"/>
                    </a:lnTo>
                    <a:lnTo>
                      <a:pt x="28226" y="3537"/>
                    </a:lnTo>
                    <a:lnTo>
                      <a:pt x="28331" y="3537"/>
                    </a:lnTo>
                    <a:lnTo>
                      <a:pt x="28268" y="3641"/>
                    </a:lnTo>
                    <a:lnTo>
                      <a:pt x="28142" y="3620"/>
                    </a:lnTo>
                    <a:lnTo>
                      <a:pt x="28059" y="3495"/>
                    </a:lnTo>
                    <a:lnTo>
                      <a:pt x="28017" y="3516"/>
                    </a:lnTo>
                    <a:lnTo>
                      <a:pt x="27954" y="3495"/>
                    </a:lnTo>
                    <a:lnTo>
                      <a:pt x="27849" y="3537"/>
                    </a:lnTo>
                    <a:lnTo>
                      <a:pt x="27828" y="3641"/>
                    </a:lnTo>
                    <a:lnTo>
                      <a:pt x="27787" y="3662"/>
                    </a:lnTo>
                    <a:lnTo>
                      <a:pt x="27808" y="3767"/>
                    </a:lnTo>
                    <a:lnTo>
                      <a:pt x="27808" y="3871"/>
                    </a:lnTo>
                    <a:lnTo>
                      <a:pt x="27891" y="3934"/>
                    </a:lnTo>
                    <a:lnTo>
                      <a:pt x="27891" y="4060"/>
                    </a:lnTo>
                    <a:lnTo>
                      <a:pt x="27828" y="4122"/>
                    </a:lnTo>
                    <a:lnTo>
                      <a:pt x="27808" y="4248"/>
                    </a:lnTo>
                    <a:lnTo>
                      <a:pt x="27787" y="4248"/>
                    </a:lnTo>
                    <a:lnTo>
                      <a:pt x="27745" y="4018"/>
                    </a:lnTo>
                    <a:lnTo>
                      <a:pt x="27703" y="3913"/>
                    </a:lnTo>
                    <a:lnTo>
                      <a:pt x="27619" y="3850"/>
                    </a:lnTo>
                    <a:lnTo>
                      <a:pt x="27598" y="3934"/>
                    </a:lnTo>
                    <a:lnTo>
                      <a:pt x="27515" y="3934"/>
                    </a:lnTo>
                    <a:lnTo>
                      <a:pt x="27431" y="4018"/>
                    </a:lnTo>
                    <a:lnTo>
                      <a:pt x="27431" y="4143"/>
                    </a:lnTo>
                    <a:lnTo>
                      <a:pt x="27515" y="4248"/>
                    </a:lnTo>
                    <a:lnTo>
                      <a:pt x="27515" y="4332"/>
                    </a:lnTo>
                    <a:lnTo>
                      <a:pt x="27619" y="4457"/>
                    </a:lnTo>
                    <a:lnTo>
                      <a:pt x="27745" y="4457"/>
                    </a:lnTo>
                    <a:lnTo>
                      <a:pt x="27808" y="4353"/>
                    </a:lnTo>
                    <a:lnTo>
                      <a:pt x="27828" y="4353"/>
                    </a:lnTo>
                    <a:lnTo>
                      <a:pt x="27849" y="4457"/>
                    </a:lnTo>
                    <a:lnTo>
                      <a:pt x="27933" y="4583"/>
                    </a:lnTo>
                    <a:lnTo>
                      <a:pt x="27933" y="4666"/>
                    </a:lnTo>
                    <a:lnTo>
                      <a:pt x="27849" y="4666"/>
                    </a:lnTo>
                    <a:lnTo>
                      <a:pt x="27808" y="4562"/>
                    </a:lnTo>
                    <a:lnTo>
                      <a:pt x="27724" y="4541"/>
                    </a:lnTo>
                    <a:lnTo>
                      <a:pt x="27619" y="4562"/>
                    </a:lnTo>
                    <a:lnTo>
                      <a:pt x="27577" y="4604"/>
                    </a:lnTo>
                    <a:lnTo>
                      <a:pt x="27619" y="4708"/>
                    </a:lnTo>
                    <a:lnTo>
                      <a:pt x="27598" y="4792"/>
                    </a:lnTo>
                    <a:lnTo>
                      <a:pt x="27515" y="4876"/>
                    </a:lnTo>
                    <a:lnTo>
                      <a:pt x="27536" y="4959"/>
                    </a:lnTo>
                    <a:lnTo>
                      <a:pt x="27473" y="5085"/>
                    </a:lnTo>
                    <a:lnTo>
                      <a:pt x="27410" y="5127"/>
                    </a:lnTo>
                    <a:lnTo>
                      <a:pt x="27431" y="5231"/>
                    </a:lnTo>
                    <a:lnTo>
                      <a:pt x="27389" y="5294"/>
                    </a:lnTo>
                    <a:lnTo>
                      <a:pt x="27284" y="5273"/>
                    </a:lnTo>
                    <a:lnTo>
                      <a:pt x="27201" y="5169"/>
                    </a:lnTo>
                    <a:lnTo>
                      <a:pt x="27201" y="5064"/>
                    </a:lnTo>
                    <a:lnTo>
                      <a:pt x="27075" y="4897"/>
                    </a:lnTo>
                    <a:lnTo>
                      <a:pt x="27075" y="4792"/>
                    </a:lnTo>
                    <a:lnTo>
                      <a:pt x="27054" y="4708"/>
                    </a:lnTo>
                    <a:lnTo>
                      <a:pt x="26950" y="4687"/>
                    </a:lnTo>
                    <a:lnTo>
                      <a:pt x="26950" y="4646"/>
                    </a:lnTo>
                    <a:lnTo>
                      <a:pt x="26992" y="4604"/>
                    </a:lnTo>
                    <a:lnTo>
                      <a:pt x="27033" y="4562"/>
                    </a:lnTo>
                    <a:lnTo>
                      <a:pt x="26992" y="4478"/>
                    </a:lnTo>
                    <a:lnTo>
                      <a:pt x="26887" y="4457"/>
                    </a:lnTo>
                    <a:lnTo>
                      <a:pt x="26740" y="4499"/>
                    </a:lnTo>
                    <a:lnTo>
                      <a:pt x="26699" y="4457"/>
                    </a:lnTo>
                    <a:lnTo>
                      <a:pt x="26657" y="4478"/>
                    </a:lnTo>
                    <a:lnTo>
                      <a:pt x="26594" y="4562"/>
                    </a:lnTo>
                    <a:lnTo>
                      <a:pt x="26489" y="4604"/>
                    </a:lnTo>
                    <a:lnTo>
                      <a:pt x="26364" y="4792"/>
                    </a:lnTo>
                    <a:lnTo>
                      <a:pt x="26427" y="4876"/>
                    </a:lnTo>
                    <a:lnTo>
                      <a:pt x="26427" y="5064"/>
                    </a:lnTo>
                    <a:lnTo>
                      <a:pt x="26385" y="5127"/>
                    </a:lnTo>
                    <a:lnTo>
                      <a:pt x="26448" y="5210"/>
                    </a:lnTo>
                    <a:lnTo>
                      <a:pt x="26427" y="5378"/>
                    </a:lnTo>
                    <a:lnTo>
                      <a:pt x="26322" y="5420"/>
                    </a:lnTo>
                    <a:lnTo>
                      <a:pt x="26322" y="5545"/>
                    </a:lnTo>
                    <a:lnTo>
                      <a:pt x="26364" y="5608"/>
                    </a:lnTo>
                    <a:lnTo>
                      <a:pt x="26448" y="5587"/>
                    </a:lnTo>
                    <a:lnTo>
                      <a:pt x="26489" y="5629"/>
                    </a:lnTo>
                    <a:lnTo>
                      <a:pt x="26573" y="5587"/>
                    </a:lnTo>
                    <a:lnTo>
                      <a:pt x="26636" y="5608"/>
                    </a:lnTo>
                    <a:lnTo>
                      <a:pt x="26636" y="5734"/>
                    </a:lnTo>
                    <a:lnTo>
                      <a:pt x="26657" y="5796"/>
                    </a:lnTo>
                    <a:lnTo>
                      <a:pt x="26699" y="5796"/>
                    </a:lnTo>
                    <a:lnTo>
                      <a:pt x="26782" y="5922"/>
                    </a:lnTo>
                    <a:lnTo>
                      <a:pt x="26782" y="6110"/>
                    </a:lnTo>
                    <a:lnTo>
                      <a:pt x="26887" y="6236"/>
                    </a:lnTo>
                    <a:lnTo>
                      <a:pt x="26887" y="6319"/>
                    </a:lnTo>
                    <a:lnTo>
                      <a:pt x="26929" y="6424"/>
                    </a:lnTo>
                    <a:lnTo>
                      <a:pt x="27012" y="6466"/>
                    </a:lnTo>
                    <a:lnTo>
                      <a:pt x="26992" y="6550"/>
                    </a:lnTo>
                    <a:lnTo>
                      <a:pt x="27012" y="6696"/>
                    </a:lnTo>
                    <a:lnTo>
                      <a:pt x="26929" y="6842"/>
                    </a:lnTo>
                    <a:lnTo>
                      <a:pt x="27012" y="6905"/>
                    </a:lnTo>
                    <a:lnTo>
                      <a:pt x="27033" y="7052"/>
                    </a:lnTo>
                    <a:lnTo>
                      <a:pt x="27012" y="7156"/>
                    </a:lnTo>
                    <a:lnTo>
                      <a:pt x="27033" y="7198"/>
                    </a:lnTo>
                    <a:lnTo>
                      <a:pt x="27117" y="7156"/>
                    </a:lnTo>
                    <a:lnTo>
                      <a:pt x="27180" y="7198"/>
                    </a:lnTo>
                    <a:lnTo>
                      <a:pt x="27180" y="7324"/>
                    </a:lnTo>
                    <a:lnTo>
                      <a:pt x="27264" y="7387"/>
                    </a:lnTo>
                    <a:lnTo>
                      <a:pt x="27410" y="7324"/>
                    </a:lnTo>
                    <a:lnTo>
                      <a:pt x="27452" y="7198"/>
                    </a:lnTo>
                    <a:lnTo>
                      <a:pt x="27598" y="7114"/>
                    </a:lnTo>
                    <a:lnTo>
                      <a:pt x="27619" y="7010"/>
                    </a:lnTo>
                    <a:lnTo>
                      <a:pt x="27556" y="6968"/>
                    </a:lnTo>
                    <a:lnTo>
                      <a:pt x="27494" y="6759"/>
                    </a:lnTo>
                    <a:lnTo>
                      <a:pt x="27515" y="6654"/>
                    </a:lnTo>
                    <a:lnTo>
                      <a:pt x="27703" y="6466"/>
                    </a:lnTo>
                    <a:lnTo>
                      <a:pt x="27703" y="6550"/>
                    </a:lnTo>
                    <a:lnTo>
                      <a:pt x="27598" y="6675"/>
                    </a:lnTo>
                    <a:lnTo>
                      <a:pt x="27640" y="6905"/>
                    </a:lnTo>
                    <a:lnTo>
                      <a:pt x="27724" y="6947"/>
                    </a:lnTo>
                    <a:lnTo>
                      <a:pt x="27828" y="6884"/>
                    </a:lnTo>
                    <a:lnTo>
                      <a:pt x="27954" y="6968"/>
                    </a:lnTo>
                    <a:lnTo>
                      <a:pt x="28121" y="6905"/>
                    </a:lnTo>
                    <a:lnTo>
                      <a:pt x="28121" y="6842"/>
                    </a:lnTo>
                    <a:lnTo>
                      <a:pt x="28247" y="6780"/>
                    </a:lnTo>
                    <a:lnTo>
                      <a:pt x="28352" y="6780"/>
                    </a:lnTo>
                    <a:lnTo>
                      <a:pt x="28435" y="6738"/>
                    </a:lnTo>
                    <a:lnTo>
                      <a:pt x="28477" y="6780"/>
                    </a:lnTo>
                    <a:lnTo>
                      <a:pt x="28498" y="6759"/>
                    </a:lnTo>
                    <a:lnTo>
                      <a:pt x="28498" y="6759"/>
                    </a:lnTo>
                    <a:cubicBezTo>
                      <a:pt x="28477" y="6863"/>
                      <a:pt x="28456" y="6989"/>
                      <a:pt x="28456" y="7094"/>
                    </a:cubicBezTo>
                    <a:lnTo>
                      <a:pt x="28435" y="7114"/>
                    </a:lnTo>
                    <a:lnTo>
                      <a:pt x="28456" y="7156"/>
                    </a:lnTo>
                    <a:lnTo>
                      <a:pt x="28456" y="7219"/>
                    </a:lnTo>
                    <a:cubicBezTo>
                      <a:pt x="28456" y="7283"/>
                      <a:pt x="28503" y="7308"/>
                      <a:pt x="28554" y="7308"/>
                    </a:cubicBezTo>
                    <a:cubicBezTo>
                      <a:pt x="28586" y="7308"/>
                      <a:pt x="28620" y="7298"/>
                      <a:pt x="28644" y="7282"/>
                    </a:cubicBezTo>
                    <a:lnTo>
                      <a:pt x="28707" y="7282"/>
                    </a:lnTo>
                    <a:lnTo>
                      <a:pt x="28707" y="7324"/>
                    </a:lnTo>
                    <a:lnTo>
                      <a:pt x="28582" y="7533"/>
                    </a:lnTo>
                    <a:lnTo>
                      <a:pt x="28561" y="7617"/>
                    </a:lnTo>
                    <a:lnTo>
                      <a:pt x="28456" y="7679"/>
                    </a:lnTo>
                    <a:lnTo>
                      <a:pt x="28477" y="7596"/>
                    </a:lnTo>
                    <a:lnTo>
                      <a:pt x="28435" y="7533"/>
                    </a:lnTo>
                    <a:lnTo>
                      <a:pt x="28477" y="7407"/>
                    </a:lnTo>
                    <a:lnTo>
                      <a:pt x="28393" y="7324"/>
                    </a:lnTo>
                    <a:lnTo>
                      <a:pt x="28268" y="7387"/>
                    </a:lnTo>
                    <a:lnTo>
                      <a:pt x="28184" y="7512"/>
                    </a:lnTo>
                    <a:lnTo>
                      <a:pt x="28121" y="7512"/>
                    </a:lnTo>
                    <a:lnTo>
                      <a:pt x="28038" y="7679"/>
                    </a:lnTo>
                    <a:lnTo>
                      <a:pt x="27954" y="7700"/>
                    </a:lnTo>
                    <a:lnTo>
                      <a:pt x="27870" y="7910"/>
                    </a:lnTo>
                    <a:lnTo>
                      <a:pt x="27724" y="8056"/>
                    </a:lnTo>
                    <a:lnTo>
                      <a:pt x="27703" y="8203"/>
                    </a:lnTo>
                    <a:lnTo>
                      <a:pt x="27745" y="8328"/>
                    </a:lnTo>
                    <a:lnTo>
                      <a:pt x="27745" y="8412"/>
                    </a:lnTo>
                    <a:lnTo>
                      <a:pt x="27808" y="8433"/>
                    </a:lnTo>
                    <a:lnTo>
                      <a:pt x="27870" y="8370"/>
                    </a:lnTo>
                    <a:lnTo>
                      <a:pt x="27933" y="8370"/>
                    </a:lnTo>
                    <a:lnTo>
                      <a:pt x="27933" y="8454"/>
                    </a:lnTo>
                    <a:lnTo>
                      <a:pt x="27828" y="8537"/>
                    </a:lnTo>
                    <a:lnTo>
                      <a:pt x="27828" y="8579"/>
                    </a:lnTo>
                    <a:lnTo>
                      <a:pt x="27724" y="8579"/>
                    </a:lnTo>
                    <a:lnTo>
                      <a:pt x="27619" y="8642"/>
                    </a:lnTo>
                    <a:lnTo>
                      <a:pt x="27431" y="8830"/>
                    </a:lnTo>
                    <a:lnTo>
                      <a:pt x="27347" y="8935"/>
                    </a:lnTo>
                    <a:lnTo>
                      <a:pt x="27326" y="9207"/>
                    </a:lnTo>
                    <a:lnTo>
                      <a:pt x="27389" y="9311"/>
                    </a:lnTo>
                    <a:lnTo>
                      <a:pt x="27389" y="9395"/>
                    </a:lnTo>
                    <a:lnTo>
                      <a:pt x="27326" y="9500"/>
                    </a:lnTo>
                    <a:lnTo>
                      <a:pt x="27347" y="9563"/>
                    </a:lnTo>
                    <a:lnTo>
                      <a:pt x="27389" y="9625"/>
                    </a:lnTo>
                    <a:lnTo>
                      <a:pt x="27452" y="9625"/>
                    </a:lnTo>
                    <a:lnTo>
                      <a:pt x="27515" y="9667"/>
                    </a:lnTo>
                    <a:lnTo>
                      <a:pt x="27536" y="9793"/>
                    </a:lnTo>
                    <a:lnTo>
                      <a:pt x="27640" y="9835"/>
                    </a:lnTo>
                    <a:lnTo>
                      <a:pt x="27703" y="9939"/>
                    </a:lnTo>
                    <a:lnTo>
                      <a:pt x="27745" y="9939"/>
                    </a:lnTo>
                    <a:lnTo>
                      <a:pt x="27828" y="9814"/>
                    </a:lnTo>
                    <a:lnTo>
                      <a:pt x="27808" y="9939"/>
                    </a:lnTo>
                    <a:lnTo>
                      <a:pt x="27849" y="10107"/>
                    </a:lnTo>
                    <a:lnTo>
                      <a:pt x="28017" y="10127"/>
                    </a:lnTo>
                    <a:lnTo>
                      <a:pt x="28080" y="10190"/>
                    </a:lnTo>
                    <a:lnTo>
                      <a:pt x="28184" y="10190"/>
                    </a:lnTo>
                    <a:lnTo>
                      <a:pt x="28331" y="10211"/>
                    </a:lnTo>
                    <a:lnTo>
                      <a:pt x="28331" y="10295"/>
                    </a:lnTo>
                    <a:lnTo>
                      <a:pt x="28226" y="10504"/>
                    </a:lnTo>
                    <a:lnTo>
                      <a:pt x="28121" y="10546"/>
                    </a:lnTo>
                    <a:lnTo>
                      <a:pt x="28080" y="10525"/>
                    </a:lnTo>
                    <a:lnTo>
                      <a:pt x="28121" y="10420"/>
                    </a:lnTo>
                    <a:lnTo>
                      <a:pt x="28226" y="10379"/>
                    </a:lnTo>
                    <a:lnTo>
                      <a:pt x="28080" y="10337"/>
                    </a:lnTo>
                    <a:lnTo>
                      <a:pt x="27954" y="10379"/>
                    </a:lnTo>
                    <a:lnTo>
                      <a:pt x="27849" y="10504"/>
                    </a:lnTo>
                    <a:lnTo>
                      <a:pt x="27912" y="10546"/>
                    </a:lnTo>
                    <a:lnTo>
                      <a:pt x="27912" y="10630"/>
                    </a:lnTo>
                    <a:lnTo>
                      <a:pt x="27745" y="10713"/>
                    </a:lnTo>
                    <a:lnTo>
                      <a:pt x="27661" y="10797"/>
                    </a:lnTo>
                    <a:lnTo>
                      <a:pt x="27598" y="10797"/>
                    </a:lnTo>
                    <a:lnTo>
                      <a:pt x="27515" y="10944"/>
                    </a:lnTo>
                    <a:lnTo>
                      <a:pt x="27536" y="11006"/>
                    </a:lnTo>
                    <a:lnTo>
                      <a:pt x="27619" y="11006"/>
                    </a:lnTo>
                    <a:lnTo>
                      <a:pt x="27661" y="11048"/>
                    </a:lnTo>
                    <a:lnTo>
                      <a:pt x="27766" y="11027"/>
                    </a:lnTo>
                    <a:lnTo>
                      <a:pt x="27828" y="10923"/>
                    </a:lnTo>
                    <a:lnTo>
                      <a:pt x="27808" y="10860"/>
                    </a:lnTo>
                    <a:lnTo>
                      <a:pt x="27870" y="10839"/>
                    </a:lnTo>
                    <a:lnTo>
                      <a:pt x="27954" y="10797"/>
                    </a:lnTo>
                    <a:lnTo>
                      <a:pt x="28017" y="10839"/>
                    </a:lnTo>
                    <a:lnTo>
                      <a:pt x="27975" y="10944"/>
                    </a:lnTo>
                    <a:lnTo>
                      <a:pt x="27912" y="11069"/>
                    </a:lnTo>
                    <a:lnTo>
                      <a:pt x="27870" y="11236"/>
                    </a:lnTo>
                    <a:lnTo>
                      <a:pt x="27870" y="11320"/>
                    </a:lnTo>
                    <a:lnTo>
                      <a:pt x="27808" y="11383"/>
                    </a:lnTo>
                    <a:lnTo>
                      <a:pt x="27640" y="11425"/>
                    </a:lnTo>
                    <a:lnTo>
                      <a:pt x="27536" y="11529"/>
                    </a:lnTo>
                    <a:lnTo>
                      <a:pt x="27452" y="11550"/>
                    </a:lnTo>
                    <a:lnTo>
                      <a:pt x="27452" y="11592"/>
                    </a:lnTo>
                    <a:lnTo>
                      <a:pt x="27410" y="11697"/>
                    </a:lnTo>
                    <a:lnTo>
                      <a:pt x="27138" y="11801"/>
                    </a:lnTo>
                    <a:lnTo>
                      <a:pt x="27075" y="11906"/>
                    </a:lnTo>
                    <a:lnTo>
                      <a:pt x="26971" y="11948"/>
                    </a:lnTo>
                    <a:lnTo>
                      <a:pt x="26929" y="11885"/>
                    </a:lnTo>
                    <a:lnTo>
                      <a:pt x="26887" y="11885"/>
                    </a:lnTo>
                    <a:lnTo>
                      <a:pt x="26866" y="11843"/>
                    </a:lnTo>
                    <a:lnTo>
                      <a:pt x="26803" y="11906"/>
                    </a:lnTo>
                    <a:lnTo>
                      <a:pt x="26720" y="11948"/>
                    </a:lnTo>
                    <a:lnTo>
                      <a:pt x="26720" y="11948"/>
                    </a:lnTo>
                    <a:lnTo>
                      <a:pt x="26761" y="11885"/>
                    </a:lnTo>
                    <a:lnTo>
                      <a:pt x="26720" y="11843"/>
                    </a:lnTo>
                    <a:lnTo>
                      <a:pt x="26615" y="11948"/>
                    </a:lnTo>
                    <a:lnTo>
                      <a:pt x="26573" y="12094"/>
                    </a:lnTo>
                    <a:lnTo>
                      <a:pt x="26468" y="12262"/>
                    </a:lnTo>
                    <a:lnTo>
                      <a:pt x="26448" y="12304"/>
                    </a:lnTo>
                    <a:lnTo>
                      <a:pt x="26489" y="12387"/>
                    </a:lnTo>
                    <a:lnTo>
                      <a:pt x="26489" y="12471"/>
                    </a:lnTo>
                    <a:lnTo>
                      <a:pt x="26406" y="12617"/>
                    </a:lnTo>
                    <a:lnTo>
                      <a:pt x="26406" y="12701"/>
                    </a:lnTo>
                    <a:lnTo>
                      <a:pt x="26468" y="12785"/>
                    </a:lnTo>
                    <a:lnTo>
                      <a:pt x="26385" y="12827"/>
                    </a:lnTo>
                    <a:lnTo>
                      <a:pt x="26343" y="12952"/>
                    </a:lnTo>
                    <a:lnTo>
                      <a:pt x="26364" y="12952"/>
                    </a:lnTo>
                    <a:lnTo>
                      <a:pt x="26448" y="12931"/>
                    </a:lnTo>
                    <a:lnTo>
                      <a:pt x="26489" y="12848"/>
                    </a:lnTo>
                    <a:lnTo>
                      <a:pt x="26594" y="12889"/>
                    </a:lnTo>
                    <a:lnTo>
                      <a:pt x="26699" y="12806"/>
                    </a:lnTo>
                    <a:lnTo>
                      <a:pt x="26615" y="12910"/>
                    </a:lnTo>
                    <a:lnTo>
                      <a:pt x="26510" y="12910"/>
                    </a:lnTo>
                    <a:lnTo>
                      <a:pt x="26406" y="13015"/>
                    </a:lnTo>
                    <a:lnTo>
                      <a:pt x="26259" y="13057"/>
                    </a:lnTo>
                    <a:lnTo>
                      <a:pt x="26259" y="13203"/>
                    </a:lnTo>
                    <a:lnTo>
                      <a:pt x="26176" y="13266"/>
                    </a:lnTo>
                    <a:lnTo>
                      <a:pt x="26071" y="13203"/>
                    </a:lnTo>
                    <a:lnTo>
                      <a:pt x="25945" y="13203"/>
                    </a:lnTo>
                    <a:lnTo>
                      <a:pt x="25862" y="13120"/>
                    </a:lnTo>
                    <a:lnTo>
                      <a:pt x="25778" y="13161"/>
                    </a:lnTo>
                    <a:lnTo>
                      <a:pt x="25820" y="13350"/>
                    </a:lnTo>
                    <a:lnTo>
                      <a:pt x="25631" y="13245"/>
                    </a:lnTo>
                    <a:lnTo>
                      <a:pt x="25694" y="12994"/>
                    </a:lnTo>
                    <a:lnTo>
                      <a:pt x="25631" y="12827"/>
                    </a:lnTo>
                    <a:lnTo>
                      <a:pt x="25548" y="12722"/>
                    </a:lnTo>
                    <a:lnTo>
                      <a:pt x="25590" y="12555"/>
                    </a:lnTo>
                    <a:lnTo>
                      <a:pt x="25631" y="12555"/>
                    </a:lnTo>
                    <a:lnTo>
                      <a:pt x="25673" y="12722"/>
                    </a:lnTo>
                    <a:lnTo>
                      <a:pt x="25820" y="12638"/>
                    </a:lnTo>
                    <a:lnTo>
                      <a:pt x="25862" y="12743"/>
                    </a:lnTo>
                    <a:lnTo>
                      <a:pt x="25987" y="12806"/>
                    </a:lnTo>
                    <a:lnTo>
                      <a:pt x="26071" y="12722"/>
                    </a:lnTo>
                    <a:lnTo>
                      <a:pt x="26071" y="12638"/>
                    </a:lnTo>
                    <a:lnTo>
                      <a:pt x="26134" y="12492"/>
                    </a:lnTo>
                    <a:lnTo>
                      <a:pt x="26029" y="12513"/>
                    </a:lnTo>
                    <a:lnTo>
                      <a:pt x="25945" y="12492"/>
                    </a:lnTo>
                    <a:lnTo>
                      <a:pt x="26029" y="12429"/>
                    </a:lnTo>
                    <a:lnTo>
                      <a:pt x="26092" y="12304"/>
                    </a:lnTo>
                    <a:lnTo>
                      <a:pt x="26029" y="12304"/>
                    </a:lnTo>
                    <a:lnTo>
                      <a:pt x="25945" y="12387"/>
                    </a:lnTo>
                    <a:lnTo>
                      <a:pt x="25778" y="12429"/>
                    </a:lnTo>
                    <a:lnTo>
                      <a:pt x="25778" y="12345"/>
                    </a:lnTo>
                    <a:lnTo>
                      <a:pt x="25924" y="12283"/>
                    </a:lnTo>
                    <a:lnTo>
                      <a:pt x="25924" y="12178"/>
                    </a:lnTo>
                    <a:lnTo>
                      <a:pt x="25841" y="12178"/>
                    </a:lnTo>
                    <a:lnTo>
                      <a:pt x="25736" y="12220"/>
                    </a:lnTo>
                    <a:lnTo>
                      <a:pt x="25736" y="12136"/>
                    </a:lnTo>
                    <a:lnTo>
                      <a:pt x="25778" y="11969"/>
                    </a:lnTo>
                    <a:lnTo>
                      <a:pt x="25862" y="11864"/>
                    </a:lnTo>
                    <a:lnTo>
                      <a:pt x="25883" y="11969"/>
                    </a:lnTo>
                    <a:lnTo>
                      <a:pt x="25945" y="11906"/>
                    </a:lnTo>
                    <a:lnTo>
                      <a:pt x="25945" y="11822"/>
                    </a:lnTo>
                    <a:lnTo>
                      <a:pt x="26092" y="11676"/>
                    </a:lnTo>
                    <a:lnTo>
                      <a:pt x="26092" y="11592"/>
                    </a:lnTo>
                    <a:lnTo>
                      <a:pt x="26280" y="11488"/>
                    </a:lnTo>
                    <a:lnTo>
                      <a:pt x="26280" y="11362"/>
                    </a:lnTo>
                    <a:lnTo>
                      <a:pt x="26364" y="11299"/>
                    </a:lnTo>
                    <a:lnTo>
                      <a:pt x="26448" y="11278"/>
                    </a:lnTo>
                    <a:lnTo>
                      <a:pt x="26448" y="11236"/>
                    </a:lnTo>
                    <a:lnTo>
                      <a:pt x="26343" y="11236"/>
                    </a:lnTo>
                    <a:lnTo>
                      <a:pt x="26196" y="11257"/>
                    </a:lnTo>
                    <a:lnTo>
                      <a:pt x="26155" y="11425"/>
                    </a:lnTo>
                    <a:lnTo>
                      <a:pt x="26029" y="11488"/>
                    </a:lnTo>
                    <a:lnTo>
                      <a:pt x="25945" y="11467"/>
                    </a:lnTo>
                    <a:lnTo>
                      <a:pt x="25966" y="11425"/>
                    </a:lnTo>
                    <a:lnTo>
                      <a:pt x="26113" y="11362"/>
                    </a:lnTo>
                    <a:lnTo>
                      <a:pt x="26134" y="11257"/>
                    </a:lnTo>
                    <a:lnTo>
                      <a:pt x="26050" y="11216"/>
                    </a:lnTo>
                    <a:lnTo>
                      <a:pt x="25966" y="11236"/>
                    </a:lnTo>
                    <a:lnTo>
                      <a:pt x="25883" y="11153"/>
                    </a:lnTo>
                    <a:lnTo>
                      <a:pt x="25924" y="11069"/>
                    </a:lnTo>
                    <a:lnTo>
                      <a:pt x="25945" y="10944"/>
                    </a:lnTo>
                    <a:lnTo>
                      <a:pt x="25862" y="10860"/>
                    </a:lnTo>
                    <a:lnTo>
                      <a:pt x="25820" y="10902"/>
                    </a:lnTo>
                    <a:lnTo>
                      <a:pt x="25778" y="10964"/>
                    </a:lnTo>
                    <a:lnTo>
                      <a:pt x="25778" y="10902"/>
                    </a:lnTo>
                    <a:lnTo>
                      <a:pt x="25820" y="10818"/>
                    </a:lnTo>
                    <a:lnTo>
                      <a:pt x="25757" y="10713"/>
                    </a:lnTo>
                    <a:lnTo>
                      <a:pt x="25652" y="10713"/>
                    </a:lnTo>
                    <a:lnTo>
                      <a:pt x="25631" y="10902"/>
                    </a:lnTo>
                    <a:lnTo>
                      <a:pt x="25527" y="10964"/>
                    </a:lnTo>
                    <a:lnTo>
                      <a:pt x="25506" y="11027"/>
                    </a:lnTo>
                    <a:lnTo>
                      <a:pt x="25443" y="10985"/>
                    </a:lnTo>
                    <a:lnTo>
                      <a:pt x="25443" y="10923"/>
                    </a:lnTo>
                    <a:lnTo>
                      <a:pt x="25401" y="10839"/>
                    </a:lnTo>
                    <a:lnTo>
                      <a:pt x="25318" y="10839"/>
                    </a:lnTo>
                    <a:lnTo>
                      <a:pt x="25297" y="10923"/>
                    </a:lnTo>
                    <a:lnTo>
                      <a:pt x="25318" y="10964"/>
                    </a:lnTo>
                    <a:lnTo>
                      <a:pt x="25297" y="11027"/>
                    </a:lnTo>
                    <a:lnTo>
                      <a:pt x="25339" y="11132"/>
                    </a:lnTo>
                    <a:lnTo>
                      <a:pt x="25339" y="11195"/>
                    </a:lnTo>
                    <a:lnTo>
                      <a:pt x="25297" y="11257"/>
                    </a:lnTo>
                    <a:lnTo>
                      <a:pt x="25234" y="11195"/>
                    </a:lnTo>
                    <a:lnTo>
                      <a:pt x="25234" y="11132"/>
                    </a:lnTo>
                    <a:lnTo>
                      <a:pt x="25192" y="11132"/>
                    </a:lnTo>
                    <a:lnTo>
                      <a:pt x="25171" y="11195"/>
                    </a:lnTo>
                    <a:lnTo>
                      <a:pt x="25213" y="11446"/>
                    </a:lnTo>
                    <a:lnTo>
                      <a:pt x="25234" y="11592"/>
                    </a:lnTo>
                    <a:lnTo>
                      <a:pt x="25401" y="11676"/>
                    </a:lnTo>
                    <a:lnTo>
                      <a:pt x="25443" y="11760"/>
                    </a:lnTo>
                    <a:lnTo>
                      <a:pt x="25443" y="11990"/>
                    </a:lnTo>
                    <a:lnTo>
                      <a:pt x="25422" y="11864"/>
                    </a:lnTo>
                    <a:lnTo>
                      <a:pt x="25339" y="11801"/>
                    </a:lnTo>
                    <a:lnTo>
                      <a:pt x="25192" y="11613"/>
                    </a:lnTo>
                    <a:lnTo>
                      <a:pt x="25171" y="11467"/>
                    </a:lnTo>
                    <a:lnTo>
                      <a:pt x="25108" y="11278"/>
                    </a:lnTo>
                    <a:lnTo>
                      <a:pt x="25025" y="11278"/>
                    </a:lnTo>
                    <a:lnTo>
                      <a:pt x="24983" y="11341"/>
                    </a:lnTo>
                    <a:lnTo>
                      <a:pt x="25004" y="11488"/>
                    </a:lnTo>
                    <a:lnTo>
                      <a:pt x="25087" y="11592"/>
                    </a:lnTo>
                    <a:lnTo>
                      <a:pt x="25108" y="11718"/>
                    </a:lnTo>
                    <a:lnTo>
                      <a:pt x="25067" y="11760"/>
                    </a:lnTo>
                    <a:lnTo>
                      <a:pt x="24983" y="11655"/>
                    </a:lnTo>
                    <a:lnTo>
                      <a:pt x="24774" y="11697"/>
                    </a:lnTo>
                    <a:lnTo>
                      <a:pt x="24711" y="11760"/>
                    </a:lnTo>
                    <a:lnTo>
                      <a:pt x="24648" y="11676"/>
                    </a:lnTo>
                    <a:lnTo>
                      <a:pt x="24564" y="11655"/>
                    </a:lnTo>
                    <a:lnTo>
                      <a:pt x="24376" y="11488"/>
                    </a:lnTo>
                    <a:lnTo>
                      <a:pt x="24146" y="11488"/>
                    </a:lnTo>
                    <a:lnTo>
                      <a:pt x="24125" y="11404"/>
                    </a:lnTo>
                    <a:lnTo>
                      <a:pt x="24083" y="11404"/>
                    </a:lnTo>
                    <a:lnTo>
                      <a:pt x="23937" y="11488"/>
                    </a:lnTo>
                    <a:lnTo>
                      <a:pt x="23874" y="11571"/>
                    </a:lnTo>
                    <a:lnTo>
                      <a:pt x="23707" y="11571"/>
                    </a:lnTo>
                    <a:lnTo>
                      <a:pt x="23560" y="11655"/>
                    </a:lnTo>
                    <a:lnTo>
                      <a:pt x="23435" y="11550"/>
                    </a:lnTo>
                    <a:lnTo>
                      <a:pt x="23414" y="11550"/>
                    </a:lnTo>
                    <a:lnTo>
                      <a:pt x="23393" y="11446"/>
                    </a:lnTo>
                    <a:lnTo>
                      <a:pt x="23330" y="11404"/>
                    </a:lnTo>
                    <a:lnTo>
                      <a:pt x="23204" y="11488"/>
                    </a:lnTo>
                    <a:lnTo>
                      <a:pt x="23204" y="11404"/>
                    </a:lnTo>
                    <a:lnTo>
                      <a:pt x="23037" y="11257"/>
                    </a:lnTo>
                    <a:lnTo>
                      <a:pt x="23016" y="11174"/>
                    </a:lnTo>
                    <a:lnTo>
                      <a:pt x="22974" y="11153"/>
                    </a:lnTo>
                    <a:lnTo>
                      <a:pt x="22974" y="11069"/>
                    </a:lnTo>
                    <a:lnTo>
                      <a:pt x="22995" y="11027"/>
                    </a:lnTo>
                    <a:lnTo>
                      <a:pt x="22932" y="10944"/>
                    </a:lnTo>
                    <a:lnTo>
                      <a:pt x="22890" y="10964"/>
                    </a:lnTo>
                    <a:lnTo>
                      <a:pt x="22870" y="10944"/>
                    </a:lnTo>
                    <a:lnTo>
                      <a:pt x="22870" y="10860"/>
                    </a:lnTo>
                    <a:lnTo>
                      <a:pt x="22807" y="10839"/>
                    </a:lnTo>
                    <a:lnTo>
                      <a:pt x="22702" y="10881"/>
                    </a:lnTo>
                    <a:lnTo>
                      <a:pt x="22577" y="10881"/>
                    </a:lnTo>
                    <a:lnTo>
                      <a:pt x="22493" y="10818"/>
                    </a:lnTo>
                    <a:lnTo>
                      <a:pt x="22451" y="10818"/>
                    </a:lnTo>
                    <a:lnTo>
                      <a:pt x="22409" y="10755"/>
                    </a:lnTo>
                    <a:lnTo>
                      <a:pt x="22305" y="10713"/>
                    </a:lnTo>
                    <a:lnTo>
                      <a:pt x="22200" y="10713"/>
                    </a:lnTo>
                    <a:lnTo>
                      <a:pt x="22263" y="10630"/>
                    </a:lnTo>
                    <a:lnTo>
                      <a:pt x="22263" y="10546"/>
                    </a:lnTo>
                    <a:lnTo>
                      <a:pt x="22346" y="10462"/>
                    </a:lnTo>
                    <a:lnTo>
                      <a:pt x="22346" y="10420"/>
                    </a:lnTo>
                    <a:lnTo>
                      <a:pt x="22263" y="10400"/>
                    </a:lnTo>
                    <a:lnTo>
                      <a:pt x="22179" y="10400"/>
                    </a:lnTo>
                    <a:lnTo>
                      <a:pt x="22158" y="10148"/>
                    </a:lnTo>
                    <a:lnTo>
                      <a:pt x="22095" y="10127"/>
                    </a:lnTo>
                    <a:lnTo>
                      <a:pt x="22095" y="10086"/>
                    </a:lnTo>
                    <a:lnTo>
                      <a:pt x="22179" y="10023"/>
                    </a:lnTo>
                    <a:lnTo>
                      <a:pt x="22200" y="9981"/>
                    </a:lnTo>
                    <a:lnTo>
                      <a:pt x="22158" y="9939"/>
                    </a:lnTo>
                    <a:lnTo>
                      <a:pt x="22179" y="9876"/>
                    </a:lnTo>
                    <a:lnTo>
                      <a:pt x="22179" y="9772"/>
                    </a:lnTo>
                    <a:cubicBezTo>
                      <a:pt x="22284" y="9709"/>
                      <a:pt x="22388" y="9688"/>
                      <a:pt x="22493" y="9604"/>
                    </a:cubicBezTo>
                    <a:lnTo>
                      <a:pt x="22514" y="9625"/>
                    </a:lnTo>
                    <a:lnTo>
                      <a:pt x="22598" y="9604"/>
                    </a:lnTo>
                    <a:lnTo>
                      <a:pt x="22681" y="9500"/>
                    </a:lnTo>
                    <a:lnTo>
                      <a:pt x="22702" y="9500"/>
                    </a:lnTo>
                    <a:lnTo>
                      <a:pt x="22702" y="9604"/>
                    </a:lnTo>
                    <a:lnTo>
                      <a:pt x="22765" y="9709"/>
                    </a:lnTo>
                    <a:lnTo>
                      <a:pt x="22828" y="9730"/>
                    </a:lnTo>
                    <a:lnTo>
                      <a:pt x="22911" y="9688"/>
                    </a:lnTo>
                    <a:lnTo>
                      <a:pt x="22995" y="9709"/>
                    </a:lnTo>
                    <a:lnTo>
                      <a:pt x="23037" y="9793"/>
                    </a:lnTo>
                    <a:lnTo>
                      <a:pt x="23121" y="9793"/>
                    </a:lnTo>
                    <a:lnTo>
                      <a:pt x="23183" y="9835"/>
                    </a:lnTo>
                    <a:lnTo>
                      <a:pt x="23225" y="9835"/>
                    </a:lnTo>
                    <a:lnTo>
                      <a:pt x="23225" y="9730"/>
                    </a:lnTo>
                    <a:lnTo>
                      <a:pt x="23288" y="9730"/>
                    </a:lnTo>
                    <a:lnTo>
                      <a:pt x="23351" y="9709"/>
                    </a:lnTo>
                    <a:lnTo>
                      <a:pt x="23414" y="9730"/>
                    </a:lnTo>
                    <a:lnTo>
                      <a:pt x="23414" y="9814"/>
                    </a:lnTo>
                    <a:lnTo>
                      <a:pt x="23455" y="9835"/>
                    </a:lnTo>
                    <a:lnTo>
                      <a:pt x="23539" y="9814"/>
                    </a:lnTo>
                    <a:lnTo>
                      <a:pt x="23602" y="9730"/>
                    </a:lnTo>
                    <a:lnTo>
                      <a:pt x="23644" y="9772"/>
                    </a:lnTo>
                    <a:lnTo>
                      <a:pt x="23665" y="9835"/>
                    </a:lnTo>
                    <a:lnTo>
                      <a:pt x="23727" y="9835"/>
                    </a:lnTo>
                    <a:lnTo>
                      <a:pt x="23748" y="9793"/>
                    </a:lnTo>
                    <a:lnTo>
                      <a:pt x="23769" y="9793"/>
                    </a:lnTo>
                    <a:lnTo>
                      <a:pt x="23832" y="9709"/>
                    </a:lnTo>
                    <a:lnTo>
                      <a:pt x="23916" y="9709"/>
                    </a:lnTo>
                    <a:lnTo>
                      <a:pt x="23937" y="9772"/>
                    </a:lnTo>
                    <a:lnTo>
                      <a:pt x="23979" y="9793"/>
                    </a:lnTo>
                    <a:lnTo>
                      <a:pt x="24041" y="9772"/>
                    </a:lnTo>
                    <a:lnTo>
                      <a:pt x="24041" y="9709"/>
                    </a:lnTo>
                    <a:lnTo>
                      <a:pt x="24020" y="9667"/>
                    </a:lnTo>
                    <a:lnTo>
                      <a:pt x="24083" y="9583"/>
                    </a:lnTo>
                    <a:lnTo>
                      <a:pt x="24083" y="9521"/>
                    </a:lnTo>
                    <a:lnTo>
                      <a:pt x="24146" y="9458"/>
                    </a:lnTo>
                    <a:lnTo>
                      <a:pt x="24146" y="9374"/>
                    </a:lnTo>
                    <a:lnTo>
                      <a:pt x="24062" y="9374"/>
                    </a:lnTo>
                    <a:lnTo>
                      <a:pt x="24041" y="9291"/>
                    </a:lnTo>
                    <a:lnTo>
                      <a:pt x="24062" y="9186"/>
                    </a:lnTo>
                    <a:lnTo>
                      <a:pt x="24146" y="9165"/>
                    </a:lnTo>
                    <a:lnTo>
                      <a:pt x="24146" y="9060"/>
                    </a:lnTo>
                    <a:lnTo>
                      <a:pt x="24041" y="8998"/>
                    </a:lnTo>
                    <a:lnTo>
                      <a:pt x="23958" y="9039"/>
                    </a:lnTo>
                    <a:lnTo>
                      <a:pt x="23958" y="9102"/>
                    </a:lnTo>
                    <a:lnTo>
                      <a:pt x="23916" y="9165"/>
                    </a:lnTo>
                    <a:lnTo>
                      <a:pt x="23832" y="9102"/>
                    </a:lnTo>
                    <a:lnTo>
                      <a:pt x="23707" y="9102"/>
                    </a:lnTo>
                    <a:lnTo>
                      <a:pt x="23560" y="9249"/>
                    </a:lnTo>
                    <a:lnTo>
                      <a:pt x="23455" y="9311"/>
                    </a:lnTo>
                    <a:lnTo>
                      <a:pt x="23455" y="9270"/>
                    </a:lnTo>
                    <a:lnTo>
                      <a:pt x="23602" y="9186"/>
                    </a:lnTo>
                    <a:lnTo>
                      <a:pt x="23644" y="9102"/>
                    </a:lnTo>
                    <a:lnTo>
                      <a:pt x="23644" y="8977"/>
                    </a:lnTo>
                    <a:lnTo>
                      <a:pt x="23602" y="9060"/>
                    </a:lnTo>
                    <a:lnTo>
                      <a:pt x="23539" y="9039"/>
                    </a:lnTo>
                    <a:lnTo>
                      <a:pt x="23539" y="8935"/>
                    </a:lnTo>
                    <a:lnTo>
                      <a:pt x="23644" y="8851"/>
                    </a:lnTo>
                    <a:lnTo>
                      <a:pt x="23560" y="8726"/>
                    </a:lnTo>
                    <a:lnTo>
                      <a:pt x="23644" y="8642"/>
                    </a:lnTo>
                    <a:lnTo>
                      <a:pt x="23727" y="8642"/>
                    </a:lnTo>
                    <a:lnTo>
                      <a:pt x="23707" y="8684"/>
                    </a:lnTo>
                    <a:lnTo>
                      <a:pt x="23748" y="8851"/>
                    </a:lnTo>
                    <a:lnTo>
                      <a:pt x="23832" y="8935"/>
                    </a:lnTo>
                    <a:lnTo>
                      <a:pt x="23874" y="8893"/>
                    </a:lnTo>
                    <a:lnTo>
                      <a:pt x="23979" y="8893"/>
                    </a:lnTo>
                    <a:lnTo>
                      <a:pt x="24041" y="8767"/>
                    </a:lnTo>
                    <a:lnTo>
                      <a:pt x="23979" y="8726"/>
                    </a:lnTo>
                    <a:lnTo>
                      <a:pt x="23979" y="8663"/>
                    </a:lnTo>
                    <a:lnTo>
                      <a:pt x="24062" y="8663"/>
                    </a:lnTo>
                    <a:lnTo>
                      <a:pt x="24083" y="8726"/>
                    </a:lnTo>
                    <a:lnTo>
                      <a:pt x="24146" y="8684"/>
                    </a:lnTo>
                    <a:lnTo>
                      <a:pt x="24251" y="8621"/>
                    </a:lnTo>
                    <a:lnTo>
                      <a:pt x="24271" y="8475"/>
                    </a:lnTo>
                    <a:lnTo>
                      <a:pt x="24292" y="8579"/>
                    </a:lnTo>
                    <a:lnTo>
                      <a:pt x="24355" y="8579"/>
                    </a:lnTo>
                    <a:lnTo>
                      <a:pt x="24460" y="8516"/>
                    </a:lnTo>
                    <a:lnTo>
                      <a:pt x="24376" y="8684"/>
                    </a:lnTo>
                    <a:lnTo>
                      <a:pt x="24376" y="8851"/>
                    </a:lnTo>
                    <a:lnTo>
                      <a:pt x="24439" y="8830"/>
                    </a:lnTo>
                    <a:lnTo>
                      <a:pt x="24481" y="8851"/>
                    </a:lnTo>
                    <a:lnTo>
                      <a:pt x="24439" y="8935"/>
                    </a:lnTo>
                    <a:lnTo>
                      <a:pt x="24502" y="8935"/>
                    </a:lnTo>
                    <a:lnTo>
                      <a:pt x="24564" y="8788"/>
                    </a:lnTo>
                    <a:lnTo>
                      <a:pt x="24606" y="8747"/>
                    </a:lnTo>
                    <a:lnTo>
                      <a:pt x="24690" y="8579"/>
                    </a:lnTo>
                    <a:lnTo>
                      <a:pt x="24774" y="8558"/>
                    </a:lnTo>
                    <a:lnTo>
                      <a:pt x="24753" y="8684"/>
                    </a:lnTo>
                    <a:lnTo>
                      <a:pt x="24648" y="8788"/>
                    </a:lnTo>
                    <a:lnTo>
                      <a:pt x="24669" y="8977"/>
                    </a:lnTo>
                    <a:lnTo>
                      <a:pt x="24753" y="8977"/>
                    </a:lnTo>
                    <a:lnTo>
                      <a:pt x="24815" y="9039"/>
                    </a:lnTo>
                    <a:lnTo>
                      <a:pt x="24878" y="8956"/>
                    </a:lnTo>
                    <a:lnTo>
                      <a:pt x="25004" y="8851"/>
                    </a:lnTo>
                    <a:lnTo>
                      <a:pt x="25067" y="8684"/>
                    </a:lnTo>
                    <a:lnTo>
                      <a:pt x="25108" y="8558"/>
                    </a:lnTo>
                    <a:lnTo>
                      <a:pt x="25087" y="8433"/>
                    </a:lnTo>
                    <a:lnTo>
                      <a:pt x="25129" y="8370"/>
                    </a:lnTo>
                    <a:lnTo>
                      <a:pt x="25108" y="8328"/>
                    </a:lnTo>
                    <a:lnTo>
                      <a:pt x="25025" y="8328"/>
                    </a:lnTo>
                    <a:lnTo>
                      <a:pt x="24983" y="8307"/>
                    </a:lnTo>
                    <a:lnTo>
                      <a:pt x="24899" y="8349"/>
                    </a:lnTo>
                    <a:lnTo>
                      <a:pt x="24899" y="8223"/>
                    </a:lnTo>
                    <a:lnTo>
                      <a:pt x="24941" y="8203"/>
                    </a:lnTo>
                    <a:lnTo>
                      <a:pt x="24920" y="8140"/>
                    </a:lnTo>
                    <a:lnTo>
                      <a:pt x="24815" y="8140"/>
                    </a:lnTo>
                    <a:lnTo>
                      <a:pt x="24795" y="8098"/>
                    </a:lnTo>
                    <a:lnTo>
                      <a:pt x="24690" y="8014"/>
                    </a:lnTo>
                    <a:lnTo>
                      <a:pt x="24690" y="7931"/>
                    </a:lnTo>
                    <a:lnTo>
                      <a:pt x="24606" y="7742"/>
                    </a:lnTo>
                    <a:lnTo>
                      <a:pt x="24585" y="7617"/>
                    </a:lnTo>
                    <a:lnTo>
                      <a:pt x="24627" y="7491"/>
                    </a:lnTo>
                    <a:lnTo>
                      <a:pt x="24585" y="7324"/>
                    </a:lnTo>
                    <a:lnTo>
                      <a:pt x="24502" y="7470"/>
                    </a:lnTo>
                    <a:lnTo>
                      <a:pt x="24502" y="7575"/>
                    </a:lnTo>
                    <a:lnTo>
                      <a:pt x="24418" y="7428"/>
                    </a:lnTo>
                    <a:lnTo>
                      <a:pt x="24292" y="7366"/>
                    </a:lnTo>
                    <a:lnTo>
                      <a:pt x="24271" y="7114"/>
                    </a:lnTo>
                    <a:lnTo>
                      <a:pt x="24188" y="7073"/>
                    </a:lnTo>
                    <a:lnTo>
                      <a:pt x="24167" y="6884"/>
                    </a:lnTo>
                    <a:lnTo>
                      <a:pt x="24083" y="6780"/>
                    </a:lnTo>
                    <a:lnTo>
                      <a:pt x="24083" y="6675"/>
                    </a:lnTo>
                    <a:lnTo>
                      <a:pt x="24041" y="6591"/>
                    </a:lnTo>
                    <a:lnTo>
                      <a:pt x="24041" y="6529"/>
                    </a:lnTo>
                    <a:lnTo>
                      <a:pt x="24146" y="6529"/>
                    </a:lnTo>
                    <a:lnTo>
                      <a:pt x="24167" y="6382"/>
                    </a:lnTo>
                    <a:lnTo>
                      <a:pt x="24251" y="6382"/>
                    </a:lnTo>
                    <a:lnTo>
                      <a:pt x="24271" y="6424"/>
                    </a:lnTo>
                    <a:lnTo>
                      <a:pt x="24355" y="6361"/>
                    </a:lnTo>
                    <a:lnTo>
                      <a:pt x="24355" y="6257"/>
                    </a:lnTo>
                    <a:lnTo>
                      <a:pt x="24460" y="6026"/>
                    </a:lnTo>
                    <a:lnTo>
                      <a:pt x="24460" y="5922"/>
                    </a:lnTo>
                    <a:lnTo>
                      <a:pt x="24481" y="5880"/>
                    </a:lnTo>
                    <a:lnTo>
                      <a:pt x="24397" y="5692"/>
                    </a:lnTo>
                    <a:lnTo>
                      <a:pt x="24460" y="5566"/>
                    </a:lnTo>
                    <a:lnTo>
                      <a:pt x="24523" y="5566"/>
                    </a:lnTo>
                    <a:lnTo>
                      <a:pt x="24523" y="5399"/>
                    </a:lnTo>
                    <a:lnTo>
                      <a:pt x="24627" y="5252"/>
                    </a:lnTo>
                    <a:lnTo>
                      <a:pt x="24627" y="5148"/>
                    </a:lnTo>
                    <a:lnTo>
                      <a:pt x="24690" y="5064"/>
                    </a:lnTo>
                    <a:lnTo>
                      <a:pt x="24690" y="4855"/>
                    </a:lnTo>
                    <a:lnTo>
                      <a:pt x="24774" y="4834"/>
                    </a:lnTo>
                    <a:lnTo>
                      <a:pt x="24774" y="4729"/>
                    </a:lnTo>
                    <a:lnTo>
                      <a:pt x="24899" y="4583"/>
                    </a:lnTo>
                    <a:lnTo>
                      <a:pt x="24899" y="4478"/>
                    </a:lnTo>
                    <a:cubicBezTo>
                      <a:pt x="24918" y="4516"/>
                      <a:pt x="24966" y="4536"/>
                      <a:pt x="25020" y="4536"/>
                    </a:cubicBezTo>
                    <a:cubicBezTo>
                      <a:pt x="25085" y="4536"/>
                      <a:pt x="25158" y="4505"/>
                      <a:pt x="25192" y="4436"/>
                    </a:cubicBezTo>
                    <a:lnTo>
                      <a:pt x="25255" y="4122"/>
                    </a:lnTo>
                    <a:lnTo>
                      <a:pt x="25359" y="4122"/>
                    </a:lnTo>
                    <a:lnTo>
                      <a:pt x="25506" y="3955"/>
                    </a:lnTo>
                    <a:lnTo>
                      <a:pt x="25652" y="3892"/>
                    </a:lnTo>
                    <a:lnTo>
                      <a:pt x="25820" y="3725"/>
                    </a:lnTo>
                    <a:lnTo>
                      <a:pt x="25862" y="3725"/>
                    </a:lnTo>
                    <a:lnTo>
                      <a:pt x="25987" y="3599"/>
                    </a:lnTo>
                    <a:lnTo>
                      <a:pt x="25987" y="3516"/>
                    </a:lnTo>
                    <a:lnTo>
                      <a:pt x="26050" y="3474"/>
                    </a:lnTo>
                    <a:lnTo>
                      <a:pt x="26050" y="3390"/>
                    </a:lnTo>
                    <a:lnTo>
                      <a:pt x="25966" y="3285"/>
                    </a:lnTo>
                    <a:lnTo>
                      <a:pt x="25987" y="3223"/>
                    </a:lnTo>
                    <a:lnTo>
                      <a:pt x="25987" y="3160"/>
                    </a:lnTo>
                    <a:lnTo>
                      <a:pt x="25883" y="2993"/>
                    </a:lnTo>
                    <a:lnTo>
                      <a:pt x="25820" y="2993"/>
                    </a:lnTo>
                    <a:lnTo>
                      <a:pt x="25736" y="3013"/>
                    </a:lnTo>
                    <a:lnTo>
                      <a:pt x="25631" y="2972"/>
                    </a:lnTo>
                    <a:lnTo>
                      <a:pt x="25548" y="2993"/>
                    </a:lnTo>
                    <a:lnTo>
                      <a:pt x="25443" y="2909"/>
                    </a:lnTo>
                    <a:lnTo>
                      <a:pt x="25359" y="2909"/>
                    </a:lnTo>
                    <a:lnTo>
                      <a:pt x="25297" y="2846"/>
                    </a:lnTo>
                    <a:lnTo>
                      <a:pt x="25129" y="2867"/>
                    </a:lnTo>
                    <a:lnTo>
                      <a:pt x="25025" y="2972"/>
                    </a:lnTo>
                    <a:lnTo>
                      <a:pt x="24941" y="2993"/>
                    </a:lnTo>
                    <a:lnTo>
                      <a:pt x="24774" y="3118"/>
                    </a:lnTo>
                    <a:lnTo>
                      <a:pt x="24774" y="3181"/>
                    </a:lnTo>
                    <a:lnTo>
                      <a:pt x="24878" y="3265"/>
                    </a:lnTo>
                    <a:lnTo>
                      <a:pt x="24941" y="3390"/>
                    </a:lnTo>
                    <a:lnTo>
                      <a:pt x="24941" y="3516"/>
                    </a:lnTo>
                    <a:lnTo>
                      <a:pt x="24983" y="3641"/>
                    </a:lnTo>
                    <a:lnTo>
                      <a:pt x="24941" y="3704"/>
                    </a:lnTo>
                    <a:lnTo>
                      <a:pt x="24941" y="3809"/>
                    </a:lnTo>
                    <a:lnTo>
                      <a:pt x="25025" y="3913"/>
                    </a:lnTo>
                    <a:lnTo>
                      <a:pt x="25025" y="3934"/>
                    </a:lnTo>
                    <a:lnTo>
                      <a:pt x="25004" y="3955"/>
                    </a:lnTo>
                    <a:cubicBezTo>
                      <a:pt x="24983" y="4018"/>
                      <a:pt x="24941" y="4081"/>
                      <a:pt x="24920" y="4143"/>
                    </a:cubicBezTo>
                    <a:lnTo>
                      <a:pt x="24899" y="4081"/>
                    </a:lnTo>
                    <a:lnTo>
                      <a:pt x="24920" y="4018"/>
                    </a:lnTo>
                    <a:lnTo>
                      <a:pt x="24920" y="3934"/>
                    </a:lnTo>
                    <a:lnTo>
                      <a:pt x="24815" y="3871"/>
                    </a:lnTo>
                    <a:lnTo>
                      <a:pt x="24774" y="3725"/>
                    </a:lnTo>
                    <a:lnTo>
                      <a:pt x="24795" y="3662"/>
                    </a:lnTo>
                    <a:lnTo>
                      <a:pt x="24711" y="3495"/>
                    </a:lnTo>
                    <a:lnTo>
                      <a:pt x="24606" y="3474"/>
                    </a:lnTo>
                    <a:lnTo>
                      <a:pt x="24564" y="3411"/>
                    </a:lnTo>
                    <a:lnTo>
                      <a:pt x="24502" y="3411"/>
                    </a:lnTo>
                    <a:lnTo>
                      <a:pt x="24481" y="3578"/>
                    </a:lnTo>
                    <a:lnTo>
                      <a:pt x="24418" y="3578"/>
                    </a:lnTo>
                    <a:lnTo>
                      <a:pt x="24292" y="3369"/>
                    </a:lnTo>
                    <a:lnTo>
                      <a:pt x="24209" y="3369"/>
                    </a:lnTo>
                    <a:lnTo>
                      <a:pt x="24146" y="3285"/>
                    </a:lnTo>
                    <a:lnTo>
                      <a:pt x="24062" y="3327"/>
                    </a:lnTo>
                    <a:lnTo>
                      <a:pt x="24083" y="3495"/>
                    </a:lnTo>
                    <a:lnTo>
                      <a:pt x="24041" y="3516"/>
                    </a:lnTo>
                    <a:lnTo>
                      <a:pt x="23958" y="3495"/>
                    </a:lnTo>
                    <a:lnTo>
                      <a:pt x="23895" y="3620"/>
                    </a:lnTo>
                    <a:lnTo>
                      <a:pt x="23895" y="3704"/>
                    </a:lnTo>
                    <a:lnTo>
                      <a:pt x="23832" y="3746"/>
                    </a:lnTo>
                    <a:lnTo>
                      <a:pt x="23748" y="4039"/>
                    </a:lnTo>
                    <a:lnTo>
                      <a:pt x="23748" y="4143"/>
                    </a:lnTo>
                    <a:lnTo>
                      <a:pt x="23686" y="4227"/>
                    </a:lnTo>
                    <a:lnTo>
                      <a:pt x="23686" y="4353"/>
                    </a:lnTo>
                    <a:lnTo>
                      <a:pt x="23665" y="4374"/>
                    </a:lnTo>
                    <a:lnTo>
                      <a:pt x="23665" y="4478"/>
                    </a:lnTo>
                    <a:lnTo>
                      <a:pt x="23581" y="4541"/>
                    </a:lnTo>
                    <a:lnTo>
                      <a:pt x="23581" y="4771"/>
                    </a:lnTo>
                    <a:lnTo>
                      <a:pt x="23518" y="4813"/>
                    </a:lnTo>
                    <a:lnTo>
                      <a:pt x="23455" y="4792"/>
                    </a:lnTo>
                    <a:lnTo>
                      <a:pt x="23372" y="4980"/>
                    </a:lnTo>
                    <a:lnTo>
                      <a:pt x="23414" y="5064"/>
                    </a:lnTo>
                    <a:lnTo>
                      <a:pt x="23372" y="5169"/>
                    </a:lnTo>
                    <a:lnTo>
                      <a:pt x="23372" y="5273"/>
                    </a:lnTo>
                    <a:lnTo>
                      <a:pt x="23309" y="5378"/>
                    </a:lnTo>
                    <a:lnTo>
                      <a:pt x="23351" y="5462"/>
                    </a:lnTo>
                    <a:lnTo>
                      <a:pt x="23330" y="5524"/>
                    </a:lnTo>
                    <a:lnTo>
                      <a:pt x="23204" y="5524"/>
                    </a:lnTo>
                    <a:lnTo>
                      <a:pt x="23246" y="5587"/>
                    </a:lnTo>
                    <a:lnTo>
                      <a:pt x="23351" y="5629"/>
                    </a:lnTo>
                    <a:lnTo>
                      <a:pt x="23351" y="5734"/>
                    </a:lnTo>
                    <a:lnTo>
                      <a:pt x="23267" y="5713"/>
                    </a:lnTo>
                    <a:lnTo>
                      <a:pt x="23204" y="5734"/>
                    </a:lnTo>
                    <a:lnTo>
                      <a:pt x="23121" y="5796"/>
                    </a:lnTo>
                    <a:lnTo>
                      <a:pt x="23037" y="5754"/>
                    </a:lnTo>
                    <a:lnTo>
                      <a:pt x="22995" y="5817"/>
                    </a:lnTo>
                    <a:lnTo>
                      <a:pt x="22995" y="5922"/>
                    </a:lnTo>
                    <a:lnTo>
                      <a:pt x="22932" y="5964"/>
                    </a:lnTo>
                    <a:lnTo>
                      <a:pt x="22849" y="5922"/>
                    </a:lnTo>
                    <a:lnTo>
                      <a:pt x="22849" y="5817"/>
                    </a:lnTo>
                    <a:lnTo>
                      <a:pt x="22890" y="5734"/>
                    </a:lnTo>
                    <a:lnTo>
                      <a:pt x="22828" y="5650"/>
                    </a:lnTo>
                    <a:lnTo>
                      <a:pt x="22828" y="5482"/>
                    </a:lnTo>
                    <a:lnTo>
                      <a:pt x="22911" y="5294"/>
                    </a:lnTo>
                    <a:lnTo>
                      <a:pt x="22932" y="5169"/>
                    </a:lnTo>
                    <a:lnTo>
                      <a:pt x="23016" y="5085"/>
                    </a:lnTo>
                    <a:lnTo>
                      <a:pt x="23016" y="4980"/>
                    </a:lnTo>
                    <a:lnTo>
                      <a:pt x="23037" y="4876"/>
                    </a:lnTo>
                    <a:lnTo>
                      <a:pt x="23100" y="4646"/>
                    </a:lnTo>
                    <a:lnTo>
                      <a:pt x="23225" y="4562"/>
                    </a:lnTo>
                    <a:lnTo>
                      <a:pt x="23225" y="4436"/>
                    </a:lnTo>
                    <a:lnTo>
                      <a:pt x="23100" y="4436"/>
                    </a:lnTo>
                    <a:lnTo>
                      <a:pt x="23100" y="4353"/>
                    </a:lnTo>
                    <a:lnTo>
                      <a:pt x="23163" y="4269"/>
                    </a:lnTo>
                    <a:lnTo>
                      <a:pt x="23163" y="4039"/>
                    </a:lnTo>
                    <a:lnTo>
                      <a:pt x="23121" y="3976"/>
                    </a:lnTo>
                    <a:lnTo>
                      <a:pt x="23058" y="3850"/>
                    </a:lnTo>
                    <a:lnTo>
                      <a:pt x="23100" y="3809"/>
                    </a:lnTo>
                    <a:lnTo>
                      <a:pt x="23100" y="3662"/>
                    </a:lnTo>
                    <a:lnTo>
                      <a:pt x="23016" y="3662"/>
                    </a:lnTo>
                    <a:lnTo>
                      <a:pt x="22911" y="3537"/>
                    </a:lnTo>
                    <a:lnTo>
                      <a:pt x="22744" y="3599"/>
                    </a:lnTo>
                    <a:lnTo>
                      <a:pt x="22723" y="3725"/>
                    </a:lnTo>
                    <a:lnTo>
                      <a:pt x="22828" y="3809"/>
                    </a:lnTo>
                    <a:lnTo>
                      <a:pt x="22828" y="3913"/>
                    </a:lnTo>
                    <a:lnTo>
                      <a:pt x="22890" y="3976"/>
                    </a:lnTo>
                    <a:lnTo>
                      <a:pt x="22890" y="4060"/>
                    </a:lnTo>
                    <a:lnTo>
                      <a:pt x="22807" y="4060"/>
                    </a:lnTo>
                    <a:lnTo>
                      <a:pt x="22786" y="3955"/>
                    </a:lnTo>
                    <a:lnTo>
                      <a:pt x="22702" y="3955"/>
                    </a:lnTo>
                    <a:lnTo>
                      <a:pt x="22639" y="4081"/>
                    </a:lnTo>
                    <a:lnTo>
                      <a:pt x="22702" y="4122"/>
                    </a:lnTo>
                    <a:lnTo>
                      <a:pt x="22723" y="4227"/>
                    </a:lnTo>
                    <a:lnTo>
                      <a:pt x="22786" y="4353"/>
                    </a:lnTo>
                    <a:lnTo>
                      <a:pt x="22723" y="4394"/>
                    </a:lnTo>
                    <a:lnTo>
                      <a:pt x="22702" y="4353"/>
                    </a:lnTo>
                    <a:lnTo>
                      <a:pt x="22639" y="4290"/>
                    </a:lnTo>
                    <a:lnTo>
                      <a:pt x="22618" y="4436"/>
                    </a:lnTo>
                    <a:lnTo>
                      <a:pt x="22514" y="4353"/>
                    </a:lnTo>
                    <a:lnTo>
                      <a:pt x="22514" y="4248"/>
                    </a:lnTo>
                    <a:lnTo>
                      <a:pt x="22430" y="4248"/>
                    </a:lnTo>
                    <a:lnTo>
                      <a:pt x="22388" y="4353"/>
                    </a:lnTo>
                    <a:lnTo>
                      <a:pt x="22326" y="4332"/>
                    </a:lnTo>
                    <a:lnTo>
                      <a:pt x="22326" y="4185"/>
                    </a:lnTo>
                    <a:lnTo>
                      <a:pt x="22409" y="4122"/>
                    </a:lnTo>
                    <a:lnTo>
                      <a:pt x="22388" y="4081"/>
                    </a:lnTo>
                    <a:lnTo>
                      <a:pt x="22221" y="4143"/>
                    </a:lnTo>
                    <a:lnTo>
                      <a:pt x="22095" y="4269"/>
                    </a:lnTo>
                    <a:lnTo>
                      <a:pt x="22012" y="4143"/>
                    </a:lnTo>
                    <a:lnTo>
                      <a:pt x="21949" y="4143"/>
                    </a:lnTo>
                    <a:lnTo>
                      <a:pt x="21865" y="4227"/>
                    </a:lnTo>
                    <a:lnTo>
                      <a:pt x="21740" y="4227"/>
                    </a:lnTo>
                    <a:lnTo>
                      <a:pt x="21698" y="4164"/>
                    </a:lnTo>
                    <a:lnTo>
                      <a:pt x="21572" y="4185"/>
                    </a:lnTo>
                    <a:lnTo>
                      <a:pt x="21530" y="4143"/>
                    </a:lnTo>
                    <a:lnTo>
                      <a:pt x="21635" y="4060"/>
                    </a:lnTo>
                    <a:lnTo>
                      <a:pt x="21782" y="4039"/>
                    </a:lnTo>
                    <a:lnTo>
                      <a:pt x="21865" y="4060"/>
                    </a:lnTo>
                    <a:lnTo>
                      <a:pt x="21991" y="4039"/>
                    </a:lnTo>
                    <a:lnTo>
                      <a:pt x="21991" y="3955"/>
                    </a:lnTo>
                    <a:lnTo>
                      <a:pt x="22074" y="3934"/>
                    </a:lnTo>
                    <a:lnTo>
                      <a:pt x="22158" y="3955"/>
                    </a:lnTo>
                    <a:lnTo>
                      <a:pt x="22263" y="3850"/>
                    </a:lnTo>
                    <a:lnTo>
                      <a:pt x="22263" y="3746"/>
                    </a:lnTo>
                    <a:lnTo>
                      <a:pt x="22284" y="3662"/>
                    </a:lnTo>
                    <a:lnTo>
                      <a:pt x="22200" y="3599"/>
                    </a:lnTo>
                    <a:lnTo>
                      <a:pt x="22095" y="3411"/>
                    </a:lnTo>
                    <a:lnTo>
                      <a:pt x="21970" y="3348"/>
                    </a:lnTo>
                    <a:lnTo>
                      <a:pt x="21949" y="3285"/>
                    </a:lnTo>
                    <a:lnTo>
                      <a:pt x="21761" y="3118"/>
                    </a:lnTo>
                    <a:lnTo>
                      <a:pt x="21740" y="3076"/>
                    </a:lnTo>
                    <a:lnTo>
                      <a:pt x="21635" y="3076"/>
                    </a:lnTo>
                    <a:lnTo>
                      <a:pt x="21489" y="3139"/>
                    </a:lnTo>
                    <a:lnTo>
                      <a:pt x="21426" y="3139"/>
                    </a:lnTo>
                    <a:lnTo>
                      <a:pt x="21238" y="3327"/>
                    </a:lnTo>
                    <a:lnTo>
                      <a:pt x="21279" y="3390"/>
                    </a:lnTo>
                    <a:lnTo>
                      <a:pt x="21279" y="3453"/>
                    </a:lnTo>
                    <a:lnTo>
                      <a:pt x="21217" y="3495"/>
                    </a:lnTo>
                    <a:lnTo>
                      <a:pt x="21133" y="3516"/>
                    </a:lnTo>
                    <a:lnTo>
                      <a:pt x="21133" y="3453"/>
                    </a:lnTo>
                    <a:lnTo>
                      <a:pt x="21049" y="3495"/>
                    </a:lnTo>
                    <a:lnTo>
                      <a:pt x="20966" y="3432"/>
                    </a:lnTo>
                    <a:lnTo>
                      <a:pt x="20861" y="3432"/>
                    </a:lnTo>
                    <a:lnTo>
                      <a:pt x="20819" y="3495"/>
                    </a:lnTo>
                    <a:lnTo>
                      <a:pt x="20714" y="3495"/>
                    </a:lnTo>
                    <a:lnTo>
                      <a:pt x="20652" y="3432"/>
                    </a:lnTo>
                    <a:lnTo>
                      <a:pt x="20714" y="3390"/>
                    </a:lnTo>
                    <a:lnTo>
                      <a:pt x="20861" y="3348"/>
                    </a:lnTo>
                    <a:lnTo>
                      <a:pt x="20924" y="3244"/>
                    </a:lnTo>
                    <a:lnTo>
                      <a:pt x="21028" y="3223"/>
                    </a:lnTo>
                    <a:lnTo>
                      <a:pt x="21112" y="3244"/>
                    </a:lnTo>
                    <a:lnTo>
                      <a:pt x="21175" y="3139"/>
                    </a:lnTo>
                    <a:lnTo>
                      <a:pt x="21175" y="3013"/>
                    </a:lnTo>
                    <a:lnTo>
                      <a:pt x="21238" y="2972"/>
                    </a:lnTo>
                    <a:lnTo>
                      <a:pt x="21321" y="2972"/>
                    </a:lnTo>
                    <a:lnTo>
                      <a:pt x="21384" y="2804"/>
                    </a:lnTo>
                    <a:lnTo>
                      <a:pt x="21384" y="2616"/>
                    </a:lnTo>
                    <a:lnTo>
                      <a:pt x="21426" y="2553"/>
                    </a:lnTo>
                    <a:lnTo>
                      <a:pt x="21384" y="2449"/>
                    </a:lnTo>
                    <a:lnTo>
                      <a:pt x="21279" y="2449"/>
                    </a:lnTo>
                    <a:lnTo>
                      <a:pt x="21112" y="2490"/>
                    </a:lnTo>
                    <a:lnTo>
                      <a:pt x="20903" y="2553"/>
                    </a:lnTo>
                    <a:lnTo>
                      <a:pt x="20694" y="2616"/>
                    </a:lnTo>
                    <a:lnTo>
                      <a:pt x="20547" y="2658"/>
                    </a:lnTo>
                    <a:cubicBezTo>
                      <a:pt x="20652" y="2616"/>
                      <a:pt x="20798" y="2574"/>
                      <a:pt x="20903" y="2511"/>
                    </a:cubicBezTo>
                    <a:cubicBezTo>
                      <a:pt x="20945" y="2511"/>
                      <a:pt x="21028" y="2490"/>
                      <a:pt x="21070" y="2490"/>
                    </a:cubicBezTo>
                    <a:cubicBezTo>
                      <a:pt x="21217" y="2469"/>
                      <a:pt x="21238" y="2344"/>
                      <a:pt x="21175" y="2239"/>
                    </a:cubicBezTo>
                    <a:lnTo>
                      <a:pt x="21238" y="2177"/>
                    </a:lnTo>
                    <a:lnTo>
                      <a:pt x="21217" y="2072"/>
                    </a:lnTo>
                    <a:lnTo>
                      <a:pt x="21217" y="1967"/>
                    </a:lnTo>
                    <a:lnTo>
                      <a:pt x="21154" y="1884"/>
                    </a:lnTo>
                    <a:lnTo>
                      <a:pt x="21217" y="1842"/>
                    </a:lnTo>
                    <a:lnTo>
                      <a:pt x="21217" y="1674"/>
                    </a:lnTo>
                    <a:lnTo>
                      <a:pt x="21133" y="1507"/>
                    </a:lnTo>
                    <a:lnTo>
                      <a:pt x="21175" y="1402"/>
                    </a:lnTo>
                    <a:lnTo>
                      <a:pt x="21154" y="1109"/>
                    </a:lnTo>
                    <a:lnTo>
                      <a:pt x="20945" y="879"/>
                    </a:lnTo>
                    <a:lnTo>
                      <a:pt x="20924" y="775"/>
                    </a:lnTo>
                    <a:lnTo>
                      <a:pt x="20840" y="733"/>
                    </a:lnTo>
                    <a:lnTo>
                      <a:pt x="20694" y="796"/>
                    </a:lnTo>
                    <a:lnTo>
                      <a:pt x="20526" y="775"/>
                    </a:lnTo>
                    <a:lnTo>
                      <a:pt x="20442" y="837"/>
                    </a:lnTo>
                    <a:lnTo>
                      <a:pt x="20442" y="984"/>
                    </a:lnTo>
                    <a:lnTo>
                      <a:pt x="20212" y="1109"/>
                    </a:lnTo>
                    <a:lnTo>
                      <a:pt x="20212" y="1047"/>
                    </a:lnTo>
                    <a:lnTo>
                      <a:pt x="20380" y="900"/>
                    </a:lnTo>
                    <a:lnTo>
                      <a:pt x="20422" y="754"/>
                    </a:lnTo>
                    <a:lnTo>
                      <a:pt x="20317" y="670"/>
                    </a:lnTo>
                    <a:lnTo>
                      <a:pt x="20212" y="712"/>
                    </a:lnTo>
                    <a:lnTo>
                      <a:pt x="20129" y="733"/>
                    </a:lnTo>
                    <a:lnTo>
                      <a:pt x="20212" y="670"/>
                    </a:lnTo>
                    <a:lnTo>
                      <a:pt x="20191" y="586"/>
                    </a:lnTo>
                    <a:lnTo>
                      <a:pt x="19898" y="419"/>
                    </a:lnTo>
                    <a:lnTo>
                      <a:pt x="19815" y="293"/>
                    </a:lnTo>
                    <a:lnTo>
                      <a:pt x="19752" y="252"/>
                    </a:lnTo>
                    <a:lnTo>
                      <a:pt x="19773" y="105"/>
                    </a:lnTo>
                    <a:lnTo>
                      <a:pt x="1945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grpSp>
        <p:sp>
          <p:nvSpPr>
            <p:cNvPr id="21" name="Google Shape;2069;p94">
              <a:extLst>
                <a:ext uri="{FF2B5EF4-FFF2-40B4-BE49-F238E27FC236}">
                  <a16:creationId xmlns:a16="http://schemas.microsoft.com/office/drawing/2014/main" id="{B5309118-B826-4E9F-8C01-2010FB179AED}"/>
                </a:ext>
              </a:extLst>
            </p:cNvPr>
            <p:cNvSpPr/>
            <p:nvPr/>
          </p:nvSpPr>
          <p:spPr>
            <a:xfrm>
              <a:off x="3216902" y="3020658"/>
              <a:ext cx="15456" cy="5959"/>
            </a:xfrm>
            <a:custGeom>
              <a:avLst/>
              <a:gdLst/>
              <a:ahLst/>
              <a:cxnLst/>
              <a:rect l="l" t="t" r="r" b="b"/>
              <a:pathLst>
                <a:path w="1298" h="524" extrusionOk="0">
                  <a:moveTo>
                    <a:pt x="503" y="0"/>
                  </a:moveTo>
                  <a:lnTo>
                    <a:pt x="293" y="42"/>
                  </a:lnTo>
                  <a:lnTo>
                    <a:pt x="168" y="21"/>
                  </a:lnTo>
                  <a:lnTo>
                    <a:pt x="63" y="42"/>
                  </a:lnTo>
                  <a:lnTo>
                    <a:pt x="1" y="147"/>
                  </a:lnTo>
                  <a:lnTo>
                    <a:pt x="105" y="230"/>
                  </a:lnTo>
                  <a:lnTo>
                    <a:pt x="189" y="209"/>
                  </a:lnTo>
                  <a:lnTo>
                    <a:pt x="252" y="230"/>
                  </a:lnTo>
                  <a:lnTo>
                    <a:pt x="314" y="377"/>
                  </a:lnTo>
                  <a:lnTo>
                    <a:pt x="398" y="439"/>
                  </a:lnTo>
                  <a:lnTo>
                    <a:pt x="524" y="439"/>
                  </a:lnTo>
                  <a:lnTo>
                    <a:pt x="607" y="523"/>
                  </a:lnTo>
                  <a:lnTo>
                    <a:pt x="775" y="523"/>
                  </a:lnTo>
                  <a:lnTo>
                    <a:pt x="775" y="377"/>
                  </a:lnTo>
                  <a:lnTo>
                    <a:pt x="879" y="377"/>
                  </a:lnTo>
                  <a:lnTo>
                    <a:pt x="900" y="439"/>
                  </a:lnTo>
                  <a:lnTo>
                    <a:pt x="984" y="439"/>
                  </a:lnTo>
                  <a:lnTo>
                    <a:pt x="1005" y="335"/>
                  </a:lnTo>
                  <a:lnTo>
                    <a:pt x="1089" y="377"/>
                  </a:lnTo>
                  <a:lnTo>
                    <a:pt x="1298" y="377"/>
                  </a:lnTo>
                  <a:lnTo>
                    <a:pt x="1298" y="335"/>
                  </a:lnTo>
                  <a:lnTo>
                    <a:pt x="1193" y="230"/>
                  </a:lnTo>
                  <a:lnTo>
                    <a:pt x="1047" y="209"/>
                  </a:lnTo>
                  <a:lnTo>
                    <a:pt x="942" y="21"/>
                  </a:lnTo>
                  <a:lnTo>
                    <a:pt x="50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070;p94">
              <a:extLst>
                <a:ext uri="{FF2B5EF4-FFF2-40B4-BE49-F238E27FC236}">
                  <a16:creationId xmlns:a16="http://schemas.microsoft.com/office/drawing/2014/main" id="{3EDD41A8-D280-44FF-B87D-0E9A58E3B3D4}"/>
                </a:ext>
              </a:extLst>
            </p:cNvPr>
            <p:cNvSpPr/>
            <p:nvPr/>
          </p:nvSpPr>
          <p:spPr>
            <a:xfrm>
              <a:off x="3243063" y="3010423"/>
              <a:ext cx="19695" cy="13340"/>
            </a:xfrm>
            <a:custGeom>
              <a:avLst/>
              <a:gdLst/>
              <a:ahLst/>
              <a:cxnLst/>
              <a:rect l="l" t="t" r="r" b="b"/>
              <a:pathLst>
                <a:path w="1654" h="1173" extrusionOk="0">
                  <a:moveTo>
                    <a:pt x="1089" y="0"/>
                  </a:moveTo>
                  <a:lnTo>
                    <a:pt x="1005" y="63"/>
                  </a:lnTo>
                  <a:lnTo>
                    <a:pt x="900" y="21"/>
                  </a:lnTo>
                  <a:lnTo>
                    <a:pt x="691" y="21"/>
                  </a:lnTo>
                  <a:lnTo>
                    <a:pt x="649" y="84"/>
                  </a:lnTo>
                  <a:lnTo>
                    <a:pt x="754" y="168"/>
                  </a:lnTo>
                  <a:lnTo>
                    <a:pt x="1068" y="272"/>
                  </a:lnTo>
                  <a:lnTo>
                    <a:pt x="1047" y="314"/>
                  </a:lnTo>
                  <a:lnTo>
                    <a:pt x="1109" y="398"/>
                  </a:lnTo>
                  <a:lnTo>
                    <a:pt x="1047" y="544"/>
                  </a:lnTo>
                  <a:lnTo>
                    <a:pt x="1109" y="649"/>
                  </a:lnTo>
                  <a:lnTo>
                    <a:pt x="1214" y="691"/>
                  </a:lnTo>
                  <a:lnTo>
                    <a:pt x="1340" y="795"/>
                  </a:lnTo>
                  <a:lnTo>
                    <a:pt x="1319" y="858"/>
                  </a:lnTo>
                  <a:lnTo>
                    <a:pt x="1068" y="858"/>
                  </a:lnTo>
                  <a:lnTo>
                    <a:pt x="1026" y="900"/>
                  </a:lnTo>
                  <a:lnTo>
                    <a:pt x="921" y="858"/>
                  </a:lnTo>
                  <a:lnTo>
                    <a:pt x="796" y="858"/>
                  </a:lnTo>
                  <a:lnTo>
                    <a:pt x="649" y="816"/>
                  </a:lnTo>
                  <a:lnTo>
                    <a:pt x="524" y="858"/>
                  </a:lnTo>
                  <a:lnTo>
                    <a:pt x="524" y="816"/>
                  </a:lnTo>
                  <a:lnTo>
                    <a:pt x="482" y="795"/>
                  </a:lnTo>
                  <a:lnTo>
                    <a:pt x="293" y="837"/>
                  </a:lnTo>
                  <a:lnTo>
                    <a:pt x="189" y="733"/>
                  </a:lnTo>
                  <a:lnTo>
                    <a:pt x="63" y="795"/>
                  </a:lnTo>
                  <a:lnTo>
                    <a:pt x="0" y="858"/>
                  </a:lnTo>
                  <a:lnTo>
                    <a:pt x="63" y="963"/>
                  </a:lnTo>
                  <a:lnTo>
                    <a:pt x="189" y="1005"/>
                  </a:lnTo>
                  <a:lnTo>
                    <a:pt x="314" y="1151"/>
                  </a:lnTo>
                  <a:lnTo>
                    <a:pt x="377" y="1172"/>
                  </a:lnTo>
                  <a:lnTo>
                    <a:pt x="377" y="1067"/>
                  </a:lnTo>
                  <a:lnTo>
                    <a:pt x="419" y="1026"/>
                  </a:lnTo>
                  <a:lnTo>
                    <a:pt x="691" y="1026"/>
                  </a:lnTo>
                  <a:lnTo>
                    <a:pt x="796" y="1067"/>
                  </a:lnTo>
                  <a:lnTo>
                    <a:pt x="1109" y="1067"/>
                  </a:lnTo>
                  <a:lnTo>
                    <a:pt x="1151" y="1047"/>
                  </a:lnTo>
                  <a:lnTo>
                    <a:pt x="1256" y="1109"/>
                  </a:lnTo>
                  <a:lnTo>
                    <a:pt x="1340" y="1109"/>
                  </a:lnTo>
                  <a:lnTo>
                    <a:pt x="1340" y="1047"/>
                  </a:lnTo>
                  <a:lnTo>
                    <a:pt x="1570" y="921"/>
                  </a:lnTo>
                  <a:lnTo>
                    <a:pt x="1570" y="837"/>
                  </a:lnTo>
                  <a:lnTo>
                    <a:pt x="1570" y="733"/>
                  </a:lnTo>
                  <a:lnTo>
                    <a:pt x="1528" y="607"/>
                  </a:lnTo>
                  <a:lnTo>
                    <a:pt x="1549" y="544"/>
                  </a:lnTo>
                  <a:lnTo>
                    <a:pt x="1633" y="502"/>
                  </a:lnTo>
                  <a:lnTo>
                    <a:pt x="1653" y="377"/>
                  </a:lnTo>
                  <a:lnTo>
                    <a:pt x="1612" y="293"/>
                  </a:lnTo>
                  <a:lnTo>
                    <a:pt x="1653" y="189"/>
                  </a:lnTo>
                  <a:lnTo>
                    <a:pt x="1633" y="126"/>
                  </a:lnTo>
                  <a:lnTo>
                    <a:pt x="1528" y="105"/>
                  </a:lnTo>
                  <a:lnTo>
                    <a:pt x="1423" y="126"/>
                  </a:lnTo>
                  <a:lnTo>
                    <a:pt x="1319" y="21"/>
                  </a:lnTo>
                  <a:lnTo>
                    <a:pt x="108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071;p94">
              <a:extLst>
                <a:ext uri="{FF2B5EF4-FFF2-40B4-BE49-F238E27FC236}">
                  <a16:creationId xmlns:a16="http://schemas.microsoft.com/office/drawing/2014/main" id="{B385471B-50EE-4181-BE4C-B6D7718ADB56}"/>
                </a:ext>
              </a:extLst>
            </p:cNvPr>
            <p:cNvSpPr/>
            <p:nvPr/>
          </p:nvSpPr>
          <p:spPr>
            <a:xfrm>
              <a:off x="3173297" y="2986859"/>
              <a:ext cx="73267" cy="24997"/>
            </a:xfrm>
            <a:custGeom>
              <a:avLst/>
              <a:gdLst/>
              <a:ahLst/>
              <a:cxnLst/>
              <a:rect l="l" t="t" r="r" b="b"/>
              <a:pathLst>
                <a:path w="6153" h="2198" extrusionOk="0">
                  <a:moveTo>
                    <a:pt x="1570" y="1"/>
                  </a:moveTo>
                  <a:lnTo>
                    <a:pt x="1445" y="106"/>
                  </a:lnTo>
                  <a:lnTo>
                    <a:pt x="1131" y="106"/>
                  </a:lnTo>
                  <a:lnTo>
                    <a:pt x="901" y="168"/>
                  </a:lnTo>
                  <a:lnTo>
                    <a:pt x="817" y="252"/>
                  </a:lnTo>
                  <a:lnTo>
                    <a:pt x="566" y="315"/>
                  </a:lnTo>
                  <a:lnTo>
                    <a:pt x="482" y="419"/>
                  </a:lnTo>
                  <a:lnTo>
                    <a:pt x="377" y="482"/>
                  </a:lnTo>
                  <a:lnTo>
                    <a:pt x="357" y="608"/>
                  </a:lnTo>
                  <a:lnTo>
                    <a:pt x="419" y="712"/>
                  </a:lnTo>
                  <a:lnTo>
                    <a:pt x="398" y="775"/>
                  </a:lnTo>
                  <a:lnTo>
                    <a:pt x="294" y="712"/>
                  </a:lnTo>
                  <a:lnTo>
                    <a:pt x="85" y="817"/>
                  </a:lnTo>
                  <a:lnTo>
                    <a:pt x="1" y="796"/>
                  </a:lnTo>
                  <a:lnTo>
                    <a:pt x="1" y="880"/>
                  </a:lnTo>
                  <a:lnTo>
                    <a:pt x="105" y="922"/>
                  </a:lnTo>
                  <a:lnTo>
                    <a:pt x="252" y="796"/>
                  </a:lnTo>
                  <a:lnTo>
                    <a:pt x="273" y="817"/>
                  </a:lnTo>
                  <a:lnTo>
                    <a:pt x="273" y="922"/>
                  </a:lnTo>
                  <a:lnTo>
                    <a:pt x="419" y="817"/>
                  </a:lnTo>
                  <a:lnTo>
                    <a:pt x="524" y="817"/>
                  </a:lnTo>
                  <a:lnTo>
                    <a:pt x="629" y="629"/>
                  </a:lnTo>
                  <a:lnTo>
                    <a:pt x="796" y="670"/>
                  </a:lnTo>
                  <a:lnTo>
                    <a:pt x="838" y="608"/>
                  </a:lnTo>
                  <a:lnTo>
                    <a:pt x="922" y="691"/>
                  </a:lnTo>
                  <a:lnTo>
                    <a:pt x="1026" y="670"/>
                  </a:lnTo>
                  <a:lnTo>
                    <a:pt x="1214" y="461"/>
                  </a:lnTo>
                  <a:lnTo>
                    <a:pt x="1319" y="419"/>
                  </a:lnTo>
                  <a:lnTo>
                    <a:pt x="1361" y="357"/>
                  </a:lnTo>
                  <a:lnTo>
                    <a:pt x="1528" y="378"/>
                  </a:lnTo>
                  <a:lnTo>
                    <a:pt x="1654" y="378"/>
                  </a:lnTo>
                  <a:lnTo>
                    <a:pt x="1884" y="398"/>
                  </a:lnTo>
                  <a:lnTo>
                    <a:pt x="1968" y="461"/>
                  </a:lnTo>
                  <a:lnTo>
                    <a:pt x="1884" y="503"/>
                  </a:lnTo>
                  <a:lnTo>
                    <a:pt x="1758" y="503"/>
                  </a:lnTo>
                  <a:lnTo>
                    <a:pt x="1675" y="566"/>
                  </a:lnTo>
                  <a:lnTo>
                    <a:pt x="1758" y="629"/>
                  </a:lnTo>
                  <a:lnTo>
                    <a:pt x="2093" y="691"/>
                  </a:lnTo>
                  <a:lnTo>
                    <a:pt x="2177" y="670"/>
                  </a:lnTo>
                  <a:lnTo>
                    <a:pt x="2282" y="670"/>
                  </a:lnTo>
                  <a:lnTo>
                    <a:pt x="2386" y="733"/>
                  </a:lnTo>
                  <a:lnTo>
                    <a:pt x="2554" y="775"/>
                  </a:lnTo>
                  <a:lnTo>
                    <a:pt x="2616" y="775"/>
                  </a:lnTo>
                  <a:lnTo>
                    <a:pt x="2658" y="691"/>
                  </a:lnTo>
                  <a:lnTo>
                    <a:pt x="2721" y="775"/>
                  </a:lnTo>
                  <a:lnTo>
                    <a:pt x="2763" y="817"/>
                  </a:lnTo>
                  <a:lnTo>
                    <a:pt x="2930" y="942"/>
                  </a:lnTo>
                  <a:lnTo>
                    <a:pt x="3077" y="984"/>
                  </a:lnTo>
                  <a:lnTo>
                    <a:pt x="3139" y="942"/>
                  </a:lnTo>
                  <a:lnTo>
                    <a:pt x="3244" y="1026"/>
                  </a:lnTo>
                  <a:lnTo>
                    <a:pt x="3349" y="1005"/>
                  </a:lnTo>
                  <a:lnTo>
                    <a:pt x="3432" y="1047"/>
                  </a:lnTo>
                  <a:lnTo>
                    <a:pt x="3600" y="1005"/>
                  </a:lnTo>
                  <a:lnTo>
                    <a:pt x="3663" y="1026"/>
                  </a:lnTo>
                  <a:lnTo>
                    <a:pt x="3746" y="1361"/>
                  </a:lnTo>
                  <a:lnTo>
                    <a:pt x="3955" y="1570"/>
                  </a:lnTo>
                  <a:lnTo>
                    <a:pt x="4039" y="1612"/>
                  </a:lnTo>
                  <a:lnTo>
                    <a:pt x="4081" y="1549"/>
                  </a:lnTo>
                  <a:lnTo>
                    <a:pt x="4227" y="1633"/>
                  </a:lnTo>
                  <a:lnTo>
                    <a:pt x="4437" y="1633"/>
                  </a:lnTo>
                  <a:lnTo>
                    <a:pt x="4458" y="1675"/>
                  </a:lnTo>
                  <a:lnTo>
                    <a:pt x="4541" y="1738"/>
                  </a:lnTo>
                  <a:lnTo>
                    <a:pt x="4541" y="1842"/>
                  </a:lnTo>
                  <a:lnTo>
                    <a:pt x="4374" y="1863"/>
                  </a:lnTo>
                  <a:lnTo>
                    <a:pt x="4186" y="2051"/>
                  </a:lnTo>
                  <a:lnTo>
                    <a:pt x="4186" y="2156"/>
                  </a:lnTo>
                  <a:lnTo>
                    <a:pt x="4374" y="2177"/>
                  </a:lnTo>
                  <a:lnTo>
                    <a:pt x="4541" y="2135"/>
                  </a:lnTo>
                  <a:lnTo>
                    <a:pt x="4604" y="2156"/>
                  </a:lnTo>
                  <a:lnTo>
                    <a:pt x="4897" y="2093"/>
                  </a:lnTo>
                  <a:lnTo>
                    <a:pt x="5064" y="2093"/>
                  </a:lnTo>
                  <a:lnTo>
                    <a:pt x="5274" y="2198"/>
                  </a:lnTo>
                  <a:lnTo>
                    <a:pt x="5546" y="2135"/>
                  </a:lnTo>
                  <a:lnTo>
                    <a:pt x="5587" y="2072"/>
                  </a:lnTo>
                  <a:lnTo>
                    <a:pt x="5650" y="2072"/>
                  </a:lnTo>
                  <a:lnTo>
                    <a:pt x="5734" y="2030"/>
                  </a:lnTo>
                  <a:lnTo>
                    <a:pt x="5943" y="2051"/>
                  </a:lnTo>
                  <a:lnTo>
                    <a:pt x="6069" y="1989"/>
                  </a:lnTo>
                  <a:lnTo>
                    <a:pt x="6152" y="1884"/>
                  </a:lnTo>
                  <a:lnTo>
                    <a:pt x="6111" y="1842"/>
                  </a:lnTo>
                  <a:lnTo>
                    <a:pt x="6006" y="1821"/>
                  </a:lnTo>
                  <a:lnTo>
                    <a:pt x="5922" y="1654"/>
                  </a:lnTo>
                  <a:lnTo>
                    <a:pt x="5692" y="1549"/>
                  </a:lnTo>
                  <a:lnTo>
                    <a:pt x="5378" y="1549"/>
                  </a:lnTo>
                  <a:lnTo>
                    <a:pt x="5295" y="1528"/>
                  </a:lnTo>
                  <a:lnTo>
                    <a:pt x="5336" y="1466"/>
                  </a:lnTo>
                  <a:lnTo>
                    <a:pt x="5399" y="1319"/>
                  </a:lnTo>
                  <a:lnTo>
                    <a:pt x="5315" y="1298"/>
                  </a:lnTo>
                  <a:lnTo>
                    <a:pt x="5232" y="1340"/>
                  </a:lnTo>
                  <a:lnTo>
                    <a:pt x="5127" y="1340"/>
                  </a:lnTo>
                  <a:lnTo>
                    <a:pt x="4918" y="1194"/>
                  </a:lnTo>
                  <a:lnTo>
                    <a:pt x="4855" y="1235"/>
                  </a:lnTo>
                  <a:lnTo>
                    <a:pt x="4771" y="1152"/>
                  </a:lnTo>
                  <a:lnTo>
                    <a:pt x="4604" y="1026"/>
                  </a:lnTo>
                  <a:lnTo>
                    <a:pt x="4541" y="1131"/>
                  </a:lnTo>
                  <a:lnTo>
                    <a:pt x="4479" y="1089"/>
                  </a:lnTo>
                  <a:lnTo>
                    <a:pt x="4499" y="1005"/>
                  </a:lnTo>
                  <a:lnTo>
                    <a:pt x="4437" y="984"/>
                  </a:lnTo>
                  <a:lnTo>
                    <a:pt x="4395" y="1047"/>
                  </a:lnTo>
                  <a:lnTo>
                    <a:pt x="4332" y="984"/>
                  </a:lnTo>
                  <a:lnTo>
                    <a:pt x="4123" y="922"/>
                  </a:lnTo>
                  <a:lnTo>
                    <a:pt x="3955" y="796"/>
                  </a:lnTo>
                  <a:lnTo>
                    <a:pt x="3830" y="712"/>
                  </a:lnTo>
                  <a:lnTo>
                    <a:pt x="3704" y="587"/>
                  </a:lnTo>
                  <a:lnTo>
                    <a:pt x="3349" y="587"/>
                  </a:lnTo>
                  <a:lnTo>
                    <a:pt x="3244" y="524"/>
                  </a:lnTo>
                  <a:lnTo>
                    <a:pt x="3202" y="398"/>
                  </a:lnTo>
                  <a:lnTo>
                    <a:pt x="3077" y="252"/>
                  </a:lnTo>
                  <a:lnTo>
                    <a:pt x="2972" y="273"/>
                  </a:lnTo>
                  <a:lnTo>
                    <a:pt x="2909" y="210"/>
                  </a:lnTo>
                  <a:lnTo>
                    <a:pt x="2491" y="147"/>
                  </a:lnTo>
                  <a:lnTo>
                    <a:pt x="2365" y="210"/>
                  </a:lnTo>
                  <a:lnTo>
                    <a:pt x="2177" y="168"/>
                  </a:lnTo>
                  <a:lnTo>
                    <a:pt x="2072" y="43"/>
                  </a:lnTo>
                  <a:lnTo>
                    <a:pt x="182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072;p94">
              <a:extLst>
                <a:ext uri="{FF2B5EF4-FFF2-40B4-BE49-F238E27FC236}">
                  <a16:creationId xmlns:a16="http://schemas.microsoft.com/office/drawing/2014/main" id="{7C7B1497-5A20-41A7-82A5-9155A38A5172}"/>
                </a:ext>
              </a:extLst>
            </p:cNvPr>
            <p:cNvSpPr/>
            <p:nvPr/>
          </p:nvSpPr>
          <p:spPr>
            <a:xfrm>
              <a:off x="3371128" y="3527019"/>
              <a:ext cx="18695" cy="10247"/>
            </a:xfrm>
            <a:custGeom>
              <a:avLst/>
              <a:gdLst/>
              <a:ahLst/>
              <a:cxnLst/>
              <a:rect l="l" t="t" r="r" b="b"/>
              <a:pathLst>
                <a:path w="1570" h="901" extrusionOk="0">
                  <a:moveTo>
                    <a:pt x="1025" y="0"/>
                  </a:moveTo>
                  <a:lnTo>
                    <a:pt x="984" y="84"/>
                  </a:lnTo>
                  <a:lnTo>
                    <a:pt x="921" y="105"/>
                  </a:lnTo>
                  <a:lnTo>
                    <a:pt x="942" y="189"/>
                  </a:lnTo>
                  <a:lnTo>
                    <a:pt x="921" y="252"/>
                  </a:lnTo>
                  <a:lnTo>
                    <a:pt x="691" y="314"/>
                  </a:lnTo>
                  <a:lnTo>
                    <a:pt x="733" y="273"/>
                  </a:lnTo>
                  <a:lnTo>
                    <a:pt x="774" y="126"/>
                  </a:lnTo>
                  <a:lnTo>
                    <a:pt x="733" y="63"/>
                  </a:lnTo>
                  <a:lnTo>
                    <a:pt x="649" y="84"/>
                  </a:lnTo>
                  <a:lnTo>
                    <a:pt x="607" y="168"/>
                  </a:lnTo>
                  <a:lnTo>
                    <a:pt x="544" y="168"/>
                  </a:lnTo>
                  <a:lnTo>
                    <a:pt x="461" y="84"/>
                  </a:lnTo>
                  <a:lnTo>
                    <a:pt x="377" y="84"/>
                  </a:lnTo>
                  <a:lnTo>
                    <a:pt x="377" y="252"/>
                  </a:lnTo>
                  <a:lnTo>
                    <a:pt x="272" y="210"/>
                  </a:lnTo>
                  <a:lnTo>
                    <a:pt x="168" y="105"/>
                  </a:lnTo>
                  <a:lnTo>
                    <a:pt x="105" y="168"/>
                  </a:lnTo>
                  <a:lnTo>
                    <a:pt x="230" y="356"/>
                  </a:lnTo>
                  <a:lnTo>
                    <a:pt x="377" y="377"/>
                  </a:lnTo>
                  <a:lnTo>
                    <a:pt x="377" y="419"/>
                  </a:lnTo>
                  <a:lnTo>
                    <a:pt x="230" y="419"/>
                  </a:lnTo>
                  <a:lnTo>
                    <a:pt x="168" y="482"/>
                  </a:lnTo>
                  <a:lnTo>
                    <a:pt x="189" y="565"/>
                  </a:lnTo>
                  <a:lnTo>
                    <a:pt x="84" y="670"/>
                  </a:lnTo>
                  <a:lnTo>
                    <a:pt x="0" y="670"/>
                  </a:lnTo>
                  <a:lnTo>
                    <a:pt x="0" y="712"/>
                  </a:lnTo>
                  <a:lnTo>
                    <a:pt x="126" y="796"/>
                  </a:lnTo>
                  <a:lnTo>
                    <a:pt x="189" y="712"/>
                  </a:lnTo>
                  <a:lnTo>
                    <a:pt x="293" y="796"/>
                  </a:lnTo>
                  <a:lnTo>
                    <a:pt x="377" y="691"/>
                  </a:lnTo>
                  <a:lnTo>
                    <a:pt x="230" y="628"/>
                  </a:lnTo>
                  <a:lnTo>
                    <a:pt x="335" y="586"/>
                  </a:lnTo>
                  <a:lnTo>
                    <a:pt x="523" y="607"/>
                  </a:lnTo>
                  <a:lnTo>
                    <a:pt x="649" y="565"/>
                  </a:lnTo>
                  <a:lnTo>
                    <a:pt x="649" y="461"/>
                  </a:lnTo>
                  <a:cubicBezTo>
                    <a:pt x="649" y="461"/>
                    <a:pt x="667" y="470"/>
                    <a:pt x="680" y="470"/>
                  </a:cubicBezTo>
                  <a:cubicBezTo>
                    <a:pt x="686" y="470"/>
                    <a:pt x="691" y="468"/>
                    <a:pt x="691" y="461"/>
                  </a:cubicBezTo>
                  <a:cubicBezTo>
                    <a:pt x="795" y="398"/>
                    <a:pt x="900" y="377"/>
                    <a:pt x="1005" y="314"/>
                  </a:cubicBezTo>
                  <a:lnTo>
                    <a:pt x="1046" y="398"/>
                  </a:lnTo>
                  <a:lnTo>
                    <a:pt x="1025" y="461"/>
                  </a:lnTo>
                  <a:lnTo>
                    <a:pt x="942" y="419"/>
                  </a:lnTo>
                  <a:lnTo>
                    <a:pt x="858" y="461"/>
                  </a:lnTo>
                  <a:lnTo>
                    <a:pt x="691" y="712"/>
                  </a:lnTo>
                  <a:lnTo>
                    <a:pt x="753" y="733"/>
                  </a:lnTo>
                  <a:lnTo>
                    <a:pt x="837" y="879"/>
                  </a:lnTo>
                  <a:lnTo>
                    <a:pt x="921" y="900"/>
                  </a:lnTo>
                  <a:lnTo>
                    <a:pt x="921" y="837"/>
                  </a:lnTo>
                  <a:lnTo>
                    <a:pt x="837" y="733"/>
                  </a:lnTo>
                  <a:lnTo>
                    <a:pt x="858" y="712"/>
                  </a:lnTo>
                  <a:lnTo>
                    <a:pt x="963" y="775"/>
                  </a:lnTo>
                  <a:lnTo>
                    <a:pt x="1025" y="733"/>
                  </a:lnTo>
                  <a:lnTo>
                    <a:pt x="963" y="691"/>
                  </a:lnTo>
                  <a:lnTo>
                    <a:pt x="963" y="607"/>
                  </a:lnTo>
                  <a:lnTo>
                    <a:pt x="1067" y="628"/>
                  </a:lnTo>
                  <a:lnTo>
                    <a:pt x="1172" y="607"/>
                  </a:lnTo>
                  <a:lnTo>
                    <a:pt x="1172" y="586"/>
                  </a:lnTo>
                  <a:lnTo>
                    <a:pt x="1088" y="586"/>
                  </a:lnTo>
                  <a:lnTo>
                    <a:pt x="1046" y="524"/>
                  </a:lnTo>
                  <a:lnTo>
                    <a:pt x="1088" y="503"/>
                  </a:lnTo>
                  <a:lnTo>
                    <a:pt x="1193" y="524"/>
                  </a:lnTo>
                  <a:lnTo>
                    <a:pt x="1339" y="503"/>
                  </a:lnTo>
                  <a:lnTo>
                    <a:pt x="1444" y="419"/>
                  </a:lnTo>
                  <a:lnTo>
                    <a:pt x="1549" y="398"/>
                  </a:lnTo>
                  <a:lnTo>
                    <a:pt x="1507" y="314"/>
                  </a:lnTo>
                  <a:lnTo>
                    <a:pt x="1465" y="293"/>
                  </a:lnTo>
                  <a:lnTo>
                    <a:pt x="1444" y="273"/>
                  </a:lnTo>
                  <a:lnTo>
                    <a:pt x="1486" y="210"/>
                  </a:lnTo>
                  <a:lnTo>
                    <a:pt x="1569" y="189"/>
                  </a:lnTo>
                  <a:lnTo>
                    <a:pt x="1528" y="126"/>
                  </a:lnTo>
                  <a:lnTo>
                    <a:pt x="1381" y="105"/>
                  </a:lnTo>
                  <a:lnTo>
                    <a:pt x="1318" y="126"/>
                  </a:lnTo>
                  <a:lnTo>
                    <a:pt x="1339" y="189"/>
                  </a:lnTo>
                  <a:lnTo>
                    <a:pt x="1256" y="210"/>
                  </a:lnTo>
                  <a:lnTo>
                    <a:pt x="1172" y="105"/>
                  </a:lnTo>
                  <a:lnTo>
                    <a:pt x="1172" y="42"/>
                  </a:lnTo>
                  <a:lnTo>
                    <a:pt x="102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073;p94">
              <a:extLst>
                <a:ext uri="{FF2B5EF4-FFF2-40B4-BE49-F238E27FC236}">
                  <a16:creationId xmlns:a16="http://schemas.microsoft.com/office/drawing/2014/main" id="{E29206C7-9B7C-47D9-98EE-8DD845E48D9E}"/>
                </a:ext>
              </a:extLst>
            </p:cNvPr>
            <p:cNvSpPr/>
            <p:nvPr/>
          </p:nvSpPr>
          <p:spPr>
            <a:xfrm>
              <a:off x="3183264" y="3080853"/>
              <a:ext cx="38140" cy="16672"/>
            </a:xfrm>
            <a:custGeom>
              <a:avLst/>
              <a:gdLst/>
              <a:ahLst/>
              <a:cxnLst/>
              <a:rect l="l" t="t" r="r" b="b"/>
              <a:pathLst>
                <a:path w="3203" h="1466" extrusionOk="0">
                  <a:moveTo>
                    <a:pt x="2072" y="1"/>
                  </a:moveTo>
                  <a:lnTo>
                    <a:pt x="2030" y="43"/>
                  </a:lnTo>
                  <a:lnTo>
                    <a:pt x="1863" y="147"/>
                  </a:lnTo>
                  <a:lnTo>
                    <a:pt x="1675" y="189"/>
                  </a:lnTo>
                  <a:lnTo>
                    <a:pt x="1319" y="377"/>
                  </a:lnTo>
                  <a:lnTo>
                    <a:pt x="1214" y="461"/>
                  </a:lnTo>
                  <a:lnTo>
                    <a:pt x="1131" y="482"/>
                  </a:lnTo>
                  <a:lnTo>
                    <a:pt x="921" y="482"/>
                  </a:lnTo>
                  <a:lnTo>
                    <a:pt x="733" y="315"/>
                  </a:lnTo>
                  <a:lnTo>
                    <a:pt x="608" y="273"/>
                  </a:lnTo>
                  <a:lnTo>
                    <a:pt x="566" y="294"/>
                  </a:lnTo>
                  <a:lnTo>
                    <a:pt x="629" y="356"/>
                  </a:lnTo>
                  <a:lnTo>
                    <a:pt x="629" y="398"/>
                  </a:lnTo>
                  <a:lnTo>
                    <a:pt x="566" y="419"/>
                  </a:lnTo>
                  <a:lnTo>
                    <a:pt x="461" y="377"/>
                  </a:lnTo>
                  <a:lnTo>
                    <a:pt x="419" y="315"/>
                  </a:lnTo>
                  <a:lnTo>
                    <a:pt x="461" y="294"/>
                  </a:lnTo>
                  <a:lnTo>
                    <a:pt x="482" y="294"/>
                  </a:lnTo>
                  <a:lnTo>
                    <a:pt x="461" y="252"/>
                  </a:lnTo>
                  <a:lnTo>
                    <a:pt x="398" y="252"/>
                  </a:lnTo>
                  <a:lnTo>
                    <a:pt x="315" y="210"/>
                  </a:lnTo>
                  <a:lnTo>
                    <a:pt x="273" y="168"/>
                  </a:lnTo>
                  <a:lnTo>
                    <a:pt x="252" y="84"/>
                  </a:lnTo>
                  <a:lnTo>
                    <a:pt x="147" y="84"/>
                  </a:lnTo>
                  <a:lnTo>
                    <a:pt x="85" y="147"/>
                  </a:lnTo>
                  <a:lnTo>
                    <a:pt x="85" y="252"/>
                  </a:lnTo>
                  <a:lnTo>
                    <a:pt x="43" y="315"/>
                  </a:lnTo>
                  <a:lnTo>
                    <a:pt x="1" y="398"/>
                  </a:lnTo>
                  <a:lnTo>
                    <a:pt x="85" y="419"/>
                  </a:lnTo>
                  <a:lnTo>
                    <a:pt x="147" y="524"/>
                  </a:lnTo>
                  <a:lnTo>
                    <a:pt x="64" y="587"/>
                  </a:lnTo>
                  <a:lnTo>
                    <a:pt x="43" y="691"/>
                  </a:lnTo>
                  <a:lnTo>
                    <a:pt x="43" y="733"/>
                  </a:lnTo>
                  <a:lnTo>
                    <a:pt x="64" y="796"/>
                  </a:lnTo>
                  <a:lnTo>
                    <a:pt x="168" y="796"/>
                  </a:lnTo>
                  <a:lnTo>
                    <a:pt x="252" y="817"/>
                  </a:lnTo>
                  <a:lnTo>
                    <a:pt x="357" y="796"/>
                  </a:lnTo>
                  <a:lnTo>
                    <a:pt x="398" y="733"/>
                  </a:lnTo>
                  <a:lnTo>
                    <a:pt x="461" y="796"/>
                  </a:lnTo>
                  <a:lnTo>
                    <a:pt x="461" y="838"/>
                  </a:lnTo>
                  <a:lnTo>
                    <a:pt x="524" y="880"/>
                  </a:lnTo>
                  <a:lnTo>
                    <a:pt x="733" y="900"/>
                  </a:lnTo>
                  <a:lnTo>
                    <a:pt x="775" y="1026"/>
                  </a:lnTo>
                  <a:lnTo>
                    <a:pt x="817" y="1193"/>
                  </a:lnTo>
                  <a:lnTo>
                    <a:pt x="921" y="1235"/>
                  </a:lnTo>
                  <a:lnTo>
                    <a:pt x="1026" y="1235"/>
                  </a:lnTo>
                  <a:lnTo>
                    <a:pt x="1047" y="1152"/>
                  </a:lnTo>
                  <a:lnTo>
                    <a:pt x="1005" y="1131"/>
                  </a:lnTo>
                  <a:lnTo>
                    <a:pt x="1047" y="1047"/>
                  </a:lnTo>
                  <a:lnTo>
                    <a:pt x="1131" y="1089"/>
                  </a:lnTo>
                  <a:lnTo>
                    <a:pt x="1152" y="1131"/>
                  </a:lnTo>
                  <a:lnTo>
                    <a:pt x="1131" y="1193"/>
                  </a:lnTo>
                  <a:lnTo>
                    <a:pt x="1152" y="1319"/>
                  </a:lnTo>
                  <a:lnTo>
                    <a:pt x="1152" y="1403"/>
                  </a:lnTo>
                  <a:lnTo>
                    <a:pt x="1193" y="1444"/>
                  </a:lnTo>
                  <a:lnTo>
                    <a:pt x="1340" y="1465"/>
                  </a:lnTo>
                  <a:lnTo>
                    <a:pt x="1424" y="1361"/>
                  </a:lnTo>
                  <a:lnTo>
                    <a:pt x="1507" y="1298"/>
                  </a:lnTo>
                  <a:lnTo>
                    <a:pt x="1612" y="1319"/>
                  </a:lnTo>
                  <a:lnTo>
                    <a:pt x="1654" y="1298"/>
                  </a:lnTo>
                  <a:lnTo>
                    <a:pt x="1654" y="1152"/>
                  </a:lnTo>
                  <a:lnTo>
                    <a:pt x="1570" y="1089"/>
                  </a:lnTo>
                  <a:lnTo>
                    <a:pt x="1465" y="1026"/>
                  </a:lnTo>
                  <a:lnTo>
                    <a:pt x="1445" y="921"/>
                  </a:lnTo>
                  <a:lnTo>
                    <a:pt x="1445" y="880"/>
                  </a:lnTo>
                  <a:lnTo>
                    <a:pt x="1549" y="817"/>
                  </a:lnTo>
                  <a:lnTo>
                    <a:pt x="1737" y="775"/>
                  </a:lnTo>
                  <a:lnTo>
                    <a:pt x="1884" y="628"/>
                  </a:lnTo>
                  <a:lnTo>
                    <a:pt x="1884" y="587"/>
                  </a:lnTo>
                  <a:lnTo>
                    <a:pt x="1863" y="566"/>
                  </a:lnTo>
                  <a:lnTo>
                    <a:pt x="1863" y="419"/>
                  </a:lnTo>
                  <a:lnTo>
                    <a:pt x="2051" y="356"/>
                  </a:lnTo>
                  <a:lnTo>
                    <a:pt x="2177" y="315"/>
                  </a:lnTo>
                  <a:lnTo>
                    <a:pt x="2261" y="377"/>
                  </a:lnTo>
                  <a:lnTo>
                    <a:pt x="2365" y="482"/>
                  </a:lnTo>
                  <a:lnTo>
                    <a:pt x="2449" y="482"/>
                  </a:lnTo>
                  <a:lnTo>
                    <a:pt x="2553" y="608"/>
                  </a:lnTo>
                  <a:lnTo>
                    <a:pt x="2574" y="712"/>
                  </a:lnTo>
                  <a:lnTo>
                    <a:pt x="2616" y="775"/>
                  </a:lnTo>
                  <a:lnTo>
                    <a:pt x="2679" y="733"/>
                  </a:lnTo>
                  <a:lnTo>
                    <a:pt x="2763" y="670"/>
                  </a:lnTo>
                  <a:lnTo>
                    <a:pt x="2805" y="670"/>
                  </a:lnTo>
                  <a:lnTo>
                    <a:pt x="2826" y="733"/>
                  </a:lnTo>
                  <a:lnTo>
                    <a:pt x="2784" y="796"/>
                  </a:lnTo>
                  <a:lnTo>
                    <a:pt x="2721" y="796"/>
                  </a:lnTo>
                  <a:lnTo>
                    <a:pt x="2616" y="942"/>
                  </a:lnTo>
                  <a:lnTo>
                    <a:pt x="2595" y="984"/>
                  </a:lnTo>
                  <a:lnTo>
                    <a:pt x="2616" y="1131"/>
                  </a:lnTo>
                  <a:lnTo>
                    <a:pt x="2763" y="1319"/>
                  </a:lnTo>
                  <a:lnTo>
                    <a:pt x="2888" y="1424"/>
                  </a:lnTo>
                  <a:lnTo>
                    <a:pt x="2972" y="1235"/>
                  </a:lnTo>
                  <a:lnTo>
                    <a:pt x="3014" y="1235"/>
                  </a:lnTo>
                  <a:lnTo>
                    <a:pt x="3098" y="1193"/>
                  </a:lnTo>
                  <a:lnTo>
                    <a:pt x="3118" y="1047"/>
                  </a:lnTo>
                  <a:lnTo>
                    <a:pt x="3202" y="900"/>
                  </a:lnTo>
                  <a:lnTo>
                    <a:pt x="3139" y="733"/>
                  </a:lnTo>
                  <a:lnTo>
                    <a:pt x="3139" y="691"/>
                  </a:lnTo>
                  <a:lnTo>
                    <a:pt x="3181" y="587"/>
                  </a:lnTo>
                  <a:lnTo>
                    <a:pt x="3118" y="524"/>
                  </a:lnTo>
                  <a:lnTo>
                    <a:pt x="3035" y="482"/>
                  </a:lnTo>
                  <a:lnTo>
                    <a:pt x="3014" y="419"/>
                  </a:lnTo>
                  <a:lnTo>
                    <a:pt x="2909" y="294"/>
                  </a:lnTo>
                  <a:lnTo>
                    <a:pt x="2679" y="168"/>
                  </a:lnTo>
                  <a:lnTo>
                    <a:pt x="2512" y="147"/>
                  </a:lnTo>
                  <a:lnTo>
                    <a:pt x="2281" y="147"/>
                  </a:lnTo>
                  <a:lnTo>
                    <a:pt x="2198" y="105"/>
                  </a:lnTo>
                  <a:lnTo>
                    <a:pt x="2156" y="63"/>
                  </a:lnTo>
                  <a:lnTo>
                    <a:pt x="207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074;p94">
              <a:extLst>
                <a:ext uri="{FF2B5EF4-FFF2-40B4-BE49-F238E27FC236}">
                  <a16:creationId xmlns:a16="http://schemas.microsoft.com/office/drawing/2014/main" id="{592FD113-9DDD-401D-B9FC-5608EEEFA729}"/>
                </a:ext>
              </a:extLst>
            </p:cNvPr>
            <p:cNvSpPr/>
            <p:nvPr/>
          </p:nvSpPr>
          <p:spPr>
            <a:xfrm>
              <a:off x="3163092" y="3070629"/>
              <a:ext cx="23172" cy="20709"/>
            </a:xfrm>
            <a:custGeom>
              <a:avLst/>
              <a:gdLst/>
              <a:ahLst/>
              <a:cxnLst/>
              <a:rect l="l" t="t" r="r" b="b"/>
              <a:pathLst>
                <a:path w="1946" h="1821" extrusionOk="0">
                  <a:moveTo>
                    <a:pt x="293" y="0"/>
                  </a:moveTo>
                  <a:lnTo>
                    <a:pt x="105" y="21"/>
                  </a:lnTo>
                  <a:lnTo>
                    <a:pt x="105" y="42"/>
                  </a:lnTo>
                  <a:lnTo>
                    <a:pt x="63" y="63"/>
                  </a:lnTo>
                  <a:lnTo>
                    <a:pt x="84" y="63"/>
                  </a:lnTo>
                  <a:lnTo>
                    <a:pt x="63" y="209"/>
                  </a:lnTo>
                  <a:lnTo>
                    <a:pt x="0" y="230"/>
                  </a:lnTo>
                  <a:lnTo>
                    <a:pt x="63" y="251"/>
                  </a:lnTo>
                  <a:lnTo>
                    <a:pt x="126" y="272"/>
                  </a:lnTo>
                  <a:lnTo>
                    <a:pt x="167" y="377"/>
                  </a:lnTo>
                  <a:lnTo>
                    <a:pt x="63" y="460"/>
                  </a:lnTo>
                  <a:lnTo>
                    <a:pt x="0" y="586"/>
                  </a:lnTo>
                  <a:lnTo>
                    <a:pt x="21" y="690"/>
                  </a:lnTo>
                  <a:lnTo>
                    <a:pt x="188" y="837"/>
                  </a:lnTo>
                  <a:lnTo>
                    <a:pt x="335" y="837"/>
                  </a:lnTo>
                  <a:lnTo>
                    <a:pt x="418" y="879"/>
                  </a:lnTo>
                  <a:lnTo>
                    <a:pt x="481" y="983"/>
                  </a:lnTo>
                  <a:lnTo>
                    <a:pt x="523" y="983"/>
                  </a:lnTo>
                  <a:lnTo>
                    <a:pt x="607" y="879"/>
                  </a:lnTo>
                  <a:lnTo>
                    <a:pt x="586" y="774"/>
                  </a:lnTo>
                  <a:lnTo>
                    <a:pt x="418" y="670"/>
                  </a:lnTo>
                  <a:lnTo>
                    <a:pt x="377" y="586"/>
                  </a:lnTo>
                  <a:lnTo>
                    <a:pt x="418" y="565"/>
                  </a:lnTo>
                  <a:lnTo>
                    <a:pt x="523" y="649"/>
                  </a:lnTo>
                  <a:lnTo>
                    <a:pt x="628" y="690"/>
                  </a:lnTo>
                  <a:lnTo>
                    <a:pt x="649" y="774"/>
                  </a:lnTo>
                  <a:lnTo>
                    <a:pt x="753" y="858"/>
                  </a:lnTo>
                  <a:lnTo>
                    <a:pt x="795" y="983"/>
                  </a:lnTo>
                  <a:lnTo>
                    <a:pt x="921" y="1067"/>
                  </a:lnTo>
                  <a:lnTo>
                    <a:pt x="1025" y="1151"/>
                  </a:lnTo>
                  <a:lnTo>
                    <a:pt x="1109" y="1193"/>
                  </a:lnTo>
                  <a:lnTo>
                    <a:pt x="1234" y="1318"/>
                  </a:lnTo>
                  <a:lnTo>
                    <a:pt x="1255" y="1402"/>
                  </a:lnTo>
                  <a:lnTo>
                    <a:pt x="1172" y="1486"/>
                  </a:lnTo>
                  <a:lnTo>
                    <a:pt x="1172" y="1569"/>
                  </a:lnTo>
                  <a:lnTo>
                    <a:pt x="1234" y="1632"/>
                  </a:lnTo>
                  <a:lnTo>
                    <a:pt x="1360" y="1695"/>
                  </a:lnTo>
                  <a:lnTo>
                    <a:pt x="1444" y="1737"/>
                  </a:lnTo>
                  <a:lnTo>
                    <a:pt x="1486" y="1716"/>
                  </a:lnTo>
                  <a:lnTo>
                    <a:pt x="1527" y="1632"/>
                  </a:lnTo>
                  <a:lnTo>
                    <a:pt x="1465" y="1569"/>
                  </a:lnTo>
                  <a:lnTo>
                    <a:pt x="1360" y="1507"/>
                  </a:lnTo>
                  <a:lnTo>
                    <a:pt x="1360" y="1486"/>
                  </a:lnTo>
                  <a:lnTo>
                    <a:pt x="1381" y="1465"/>
                  </a:lnTo>
                  <a:lnTo>
                    <a:pt x="1465" y="1507"/>
                  </a:lnTo>
                  <a:lnTo>
                    <a:pt x="1548" y="1632"/>
                  </a:lnTo>
                  <a:lnTo>
                    <a:pt x="1548" y="1737"/>
                  </a:lnTo>
                  <a:lnTo>
                    <a:pt x="1590" y="1737"/>
                  </a:lnTo>
                  <a:lnTo>
                    <a:pt x="1632" y="1779"/>
                  </a:lnTo>
                  <a:lnTo>
                    <a:pt x="1674" y="1820"/>
                  </a:lnTo>
                  <a:lnTo>
                    <a:pt x="1737" y="1820"/>
                  </a:lnTo>
                  <a:lnTo>
                    <a:pt x="1758" y="1779"/>
                  </a:lnTo>
                  <a:lnTo>
                    <a:pt x="1758" y="1695"/>
                  </a:lnTo>
                  <a:lnTo>
                    <a:pt x="1737" y="1632"/>
                  </a:lnTo>
                  <a:lnTo>
                    <a:pt x="1737" y="1590"/>
                  </a:lnTo>
                  <a:lnTo>
                    <a:pt x="1758" y="1486"/>
                  </a:lnTo>
                  <a:lnTo>
                    <a:pt x="1841" y="1423"/>
                  </a:lnTo>
                  <a:lnTo>
                    <a:pt x="1779" y="1318"/>
                  </a:lnTo>
                  <a:lnTo>
                    <a:pt x="1695" y="1297"/>
                  </a:lnTo>
                  <a:lnTo>
                    <a:pt x="1737" y="1214"/>
                  </a:lnTo>
                  <a:lnTo>
                    <a:pt x="1779" y="1151"/>
                  </a:lnTo>
                  <a:lnTo>
                    <a:pt x="1779" y="1046"/>
                  </a:lnTo>
                  <a:lnTo>
                    <a:pt x="1841" y="983"/>
                  </a:lnTo>
                  <a:lnTo>
                    <a:pt x="1946" y="983"/>
                  </a:lnTo>
                  <a:lnTo>
                    <a:pt x="1946" y="962"/>
                  </a:lnTo>
                  <a:lnTo>
                    <a:pt x="1862" y="900"/>
                  </a:lnTo>
                  <a:lnTo>
                    <a:pt x="1758" y="879"/>
                  </a:lnTo>
                  <a:lnTo>
                    <a:pt x="1695" y="795"/>
                  </a:lnTo>
                  <a:lnTo>
                    <a:pt x="1653" y="732"/>
                  </a:lnTo>
                  <a:lnTo>
                    <a:pt x="1548" y="586"/>
                  </a:lnTo>
                  <a:lnTo>
                    <a:pt x="1465" y="481"/>
                  </a:lnTo>
                  <a:lnTo>
                    <a:pt x="1465" y="356"/>
                  </a:lnTo>
                  <a:lnTo>
                    <a:pt x="1423" y="251"/>
                  </a:lnTo>
                  <a:lnTo>
                    <a:pt x="1360" y="272"/>
                  </a:lnTo>
                  <a:lnTo>
                    <a:pt x="1339" y="335"/>
                  </a:lnTo>
                  <a:lnTo>
                    <a:pt x="1234" y="335"/>
                  </a:lnTo>
                  <a:lnTo>
                    <a:pt x="1255" y="272"/>
                  </a:lnTo>
                  <a:lnTo>
                    <a:pt x="1172" y="272"/>
                  </a:lnTo>
                  <a:lnTo>
                    <a:pt x="1130" y="314"/>
                  </a:lnTo>
                  <a:lnTo>
                    <a:pt x="1025" y="209"/>
                  </a:lnTo>
                  <a:lnTo>
                    <a:pt x="1025" y="146"/>
                  </a:lnTo>
                  <a:lnTo>
                    <a:pt x="942" y="126"/>
                  </a:lnTo>
                  <a:lnTo>
                    <a:pt x="858" y="42"/>
                  </a:lnTo>
                  <a:lnTo>
                    <a:pt x="711" y="42"/>
                  </a:lnTo>
                  <a:lnTo>
                    <a:pt x="607" y="63"/>
                  </a:lnTo>
                  <a:lnTo>
                    <a:pt x="29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075;p94">
              <a:extLst>
                <a:ext uri="{FF2B5EF4-FFF2-40B4-BE49-F238E27FC236}">
                  <a16:creationId xmlns:a16="http://schemas.microsoft.com/office/drawing/2014/main" id="{41E43717-30AB-49AA-8224-1CCB6F1A617A}"/>
                </a:ext>
              </a:extLst>
            </p:cNvPr>
            <p:cNvSpPr/>
            <p:nvPr/>
          </p:nvSpPr>
          <p:spPr>
            <a:xfrm>
              <a:off x="3150875" y="3043494"/>
              <a:ext cx="32150" cy="30467"/>
            </a:xfrm>
            <a:custGeom>
              <a:avLst/>
              <a:gdLst/>
              <a:ahLst/>
              <a:cxnLst/>
              <a:rect l="l" t="t" r="r" b="b"/>
              <a:pathLst>
                <a:path w="2700" h="2679" extrusionOk="0">
                  <a:moveTo>
                    <a:pt x="2470" y="1"/>
                  </a:moveTo>
                  <a:lnTo>
                    <a:pt x="2407" y="22"/>
                  </a:lnTo>
                  <a:lnTo>
                    <a:pt x="2386" y="105"/>
                  </a:lnTo>
                  <a:lnTo>
                    <a:pt x="2302" y="126"/>
                  </a:lnTo>
                  <a:lnTo>
                    <a:pt x="2198" y="210"/>
                  </a:lnTo>
                  <a:lnTo>
                    <a:pt x="2093" y="210"/>
                  </a:lnTo>
                  <a:lnTo>
                    <a:pt x="2072" y="294"/>
                  </a:lnTo>
                  <a:lnTo>
                    <a:pt x="1988" y="252"/>
                  </a:lnTo>
                  <a:lnTo>
                    <a:pt x="1884" y="294"/>
                  </a:lnTo>
                  <a:lnTo>
                    <a:pt x="1863" y="231"/>
                  </a:lnTo>
                  <a:lnTo>
                    <a:pt x="1779" y="189"/>
                  </a:lnTo>
                  <a:lnTo>
                    <a:pt x="1737" y="189"/>
                  </a:lnTo>
                  <a:lnTo>
                    <a:pt x="1696" y="294"/>
                  </a:lnTo>
                  <a:lnTo>
                    <a:pt x="1591" y="294"/>
                  </a:lnTo>
                  <a:lnTo>
                    <a:pt x="1528" y="419"/>
                  </a:lnTo>
                  <a:lnTo>
                    <a:pt x="1528" y="461"/>
                  </a:lnTo>
                  <a:lnTo>
                    <a:pt x="1465" y="503"/>
                  </a:lnTo>
                  <a:lnTo>
                    <a:pt x="1361" y="587"/>
                  </a:lnTo>
                  <a:lnTo>
                    <a:pt x="1235" y="649"/>
                  </a:lnTo>
                  <a:lnTo>
                    <a:pt x="1214" y="691"/>
                  </a:lnTo>
                  <a:lnTo>
                    <a:pt x="1131" y="670"/>
                  </a:lnTo>
                  <a:lnTo>
                    <a:pt x="1068" y="691"/>
                  </a:lnTo>
                  <a:lnTo>
                    <a:pt x="1005" y="649"/>
                  </a:lnTo>
                  <a:lnTo>
                    <a:pt x="859" y="628"/>
                  </a:lnTo>
                  <a:lnTo>
                    <a:pt x="691" y="733"/>
                  </a:lnTo>
                  <a:lnTo>
                    <a:pt x="503" y="754"/>
                  </a:lnTo>
                  <a:lnTo>
                    <a:pt x="503" y="859"/>
                  </a:lnTo>
                  <a:lnTo>
                    <a:pt x="503" y="942"/>
                  </a:lnTo>
                  <a:lnTo>
                    <a:pt x="482" y="1089"/>
                  </a:lnTo>
                  <a:lnTo>
                    <a:pt x="419" y="1172"/>
                  </a:lnTo>
                  <a:lnTo>
                    <a:pt x="294" y="1172"/>
                  </a:lnTo>
                  <a:lnTo>
                    <a:pt x="189" y="1193"/>
                  </a:lnTo>
                  <a:lnTo>
                    <a:pt x="189" y="1256"/>
                  </a:lnTo>
                  <a:lnTo>
                    <a:pt x="126" y="1256"/>
                  </a:lnTo>
                  <a:lnTo>
                    <a:pt x="22" y="1214"/>
                  </a:lnTo>
                  <a:lnTo>
                    <a:pt x="1" y="1256"/>
                  </a:lnTo>
                  <a:lnTo>
                    <a:pt x="210" y="1507"/>
                  </a:lnTo>
                  <a:lnTo>
                    <a:pt x="315" y="1591"/>
                  </a:lnTo>
                  <a:lnTo>
                    <a:pt x="315" y="1675"/>
                  </a:lnTo>
                  <a:lnTo>
                    <a:pt x="482" y="1821"/>
                  </a:lnTo>
                  <a:lnTo>
                    <a:pt x="628" y="2030"/>
                  </a:lnTo>
                  <a:lnTo>
                    <a:pt x="900" y="2323"/>
                  </a:lnTo>
                  <a:lnTo>
                    <a:pt x="963" y="2323"/>
                  </a:lnTo>
                  <a:lnTo>
                    <a:pt x="1026" y="2344"/>
                  </a:lnTo>
                  <a:lnTo>
                    <a:pt x="1068" y="2323"/>
                  </a:lnTo>
                  <a:lnTo>
                    <a:pt x="1068" y="2407"/>
                  </a:lnTo>
                  <a:lnTo>
                    <a:pt x="1131" y="2407"/>
                  </a:lnTo>
                  <a:lnTo>
                    <a:pt x="1319" y="2386"/>
                  </a:lnTo>
                  <a:lnTo>
                    <a:pt x="1633" y="2449"/>
                  </a:lnTo>
                  <a:lnTo>
                    <a:pt x="1737" y="2428"/>
                  </a:lnTo>
                  <a:lnTo>
                    <a:pt x="1884" y="2428"/>
                  </a:lnTo>
                  <a:lnTo>
                    <a:pt x="1947" y="2512"/>
                  </a:lnTo>
                  <a:lnTo>
                    <a:pt x="2009" y="2532"/>
                  </a:lnTo>
                  <a:lnTo>
                    <a:pt x="2009" y="2595"/>
                  </a:lnTo>
                  <a:lnTo>
                    <a:pt x="2156" y="2679"/>
                  </a:lnTo>
                  <a:lnTo>
                    <a:pt x="2198" y="2658"/>
                  </a:lnTo>
                  <a:lnTo>
                    <a:pt x="2260" y="2658"/>
                  </a:lnTo>
                  <a:lnTo>
                    <a:pt x="2302" y="2637"/>
                  </a:lnTo>
                  <a:lnTo>
                    <a:pt x="2281" y="2553"/>
                  </a:lnTo>
                  <a:lnTo>
                    <a:pt x="2219" y="2470"/>
                  </a:lnTo>
                  <a:lnTo>
                    <a:pt x="2198" y="2344"/>
                  </a:lnTo>
                  <a:lnTo>
                    <a:pt x="2281" y="2219"/>
                  </a:lnTo>
                  <a:lnTo>
                    <a:pt x="2302" y="2135"/>
                  </a:lnTo>
                  <a:lnTo>
                    <a:pt x="2302" y="2009"/>
                  </a:lnTo>
                  <a:lnTo>
                    <a:pt x="2281" y="2093"/>
                  </a:lnTo>
                  <a:lnTo>
                    <a:pt x="2260" y="2135"/>
                  </a:lnTo>
                  <a:lnTo>
                    <a:pt x="2198" y="2156"/>
                  </a:lnTo>
                  <a:lnTo>
                    <a:pt x="2198" y="2093"/>
                  </a:lnTo>
                  <a:lnTo>
                    <a:pt x="2219" y="2009"/>
                  </a:lnTo>
                  <a:lnTo>
                    <a:pt x="2281" y="1884"/>
                  </a:lnTo>
                  <a:lnTo>
                    <a:pt x="2260" y="1800"/>
                  </a:lnTo>
                  <a:lnTo>
                    <a:pt x="2260" y="1716"/>
                  </a:lnTo>
                  <a:lnTo>
                    <a:pt x="2344" y="1528"/>
                  </a:lnTo>
                  <a:lnTo>
                    <a:pt x="2386" y="1528"/>
                  </a:lnTo>
                  <a:lnTo>
                    <a:pt x="2365" y="1591"/>
                  </a:lnTo>
                  <a:lnTo>
                    <a:pt x="2365" y="1675"/>
                  </a:lnTo>
                  <a:lnTo>
                    <a:pt x="2365" y="1800"/>
                  </a:lnTo>
                  <a:lnTo>
                    <a:pt x="2386" y="1800"/>
                  </a:lnTo>
                  <a:lnTo>
                    <a:pt x="2428" y="1716"/>
                  </a:lnTo>
                  <a:lnTo>
                    <a:pt x="2470" y="1486"/>
                  </a:lnTo>
                  <a:lnTo>
                    <a:pt x="2470" y="1214"/>
                  </a:lnTo>
                  <a:lnTo>
                    <a:pt x="2491" y="1172"/>
                  </a:lnTo>
                  <a:lnTo>
                    <a:pt x="2428" y="1089"/>
                  </a:lnTo>
                  <a:lnTo>
                    <a:pt x="2407" y="1068"/>
                  </a:lnTo>
                  <a:lnTo>
                    <a:pt x="2407" y="1005"/>
                  </a:lnTo>
                  <a:lnTo>
                    <a:pt x="2470" y="963"/>
                  </a:lnTo>
                  <a:lnTo>
                    <a:pt x="2491" y="963"/>
                  </a:lnTo>
                  <a:lnTo>
                    <a:pt x="2512" y="984"/>
                  </a:lnTo>
                  <a:lnTo>
                    <a:pt x="2533" y="838"/>
                  </a:lnTo>
                  <a:lnTo>
                    <a:pt x="2637" y="691"/>
                  </a:lnTo>
                  <a:lnTo>
                    <a:pt x="2700" y="628"/>
                  </a:lnTo>
                  <a:lnTo>
                    <a:pt x="2700" y="566"/>
                  </a:lnTo>
                  <a:lnTo>
                    <a:pt x="2637" y="524"/>
                  </a:lnTo>
                  <a:lnTo>
                    <a:pt x="2637" y="461"/>
                  </a:lnTo>
                  <a:lnTo>
                    <a:pt x="2679" y="377"/>
                  </a:lnTo>
                  <a:lnTo>
                    <a:pt x="2637" y="273"/>
                  </a:lnTo>
                  <a:lnTo>
                    <a:pt x="2637" y="126"/>
                  </a:lnTo>
                  <a:lnTo>
                    <a:pt x="2679" y="63"/>
                  </a:lnTo>
                  <a:lnTo>
                    <a:pt x="2700" y="43"/>
                  </a:lnTo>
                  <a:lnTo>
                    <a:pt x="2533" y="43"/>
                  </a:lnTo>
                  <a:lnTo>
                    <a:pt x="251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076;p94">
              <a:extLst>
                <a:ext uri="{FF2B5EF4-FFF2-40B4-BE49-F238E27FC236}">
                  <a16:creationId xmlns:a16="http://schemas.microsoft.com/office/drawing/2014/main" id="{E1E55B7A-1A46-4806-B33C-E507C026F408}"/>
                </a:ext>
              </a:extLst>
            </p:cNvPr>
            <p:cNvSpPr/>
            <p:nvPr/>
          </p:nvSpPr>
          <p:spPr>
            <a:xfrm>
              <a:off x="3140409" y="3037308"/>
              <a:ext cx="43617" cy="20948"/>
            </a:xfrm>
            <a:custGeom>
              <a:avLst/>
              <a:gdLst/>
              <a:ahLst/>
              <a:cxnLst/>
              <a:rect l="l" t="t" r="r" b="b"/>
              <a:pathLst>
                <a:path w="3663" h="1842" extrusionOk="0">
                  <a:moveTo>
                    <a:pt x="1926" y="1"/>
                  </a:moveTo>
                  <a:lnTo>
                    <a:pt x="1905" y="43"/>
                  </a:lnTo>
                  <a:lnTo>
                    <a:pt x="1968" y="105"/>
                  </a:lnTo>
                  <a:lnTo>
                    <a:pt x="1863" y="126"/>
                  </a:lnTo>
                  <a:lnTo>
                    <a:pt x="1800" y="168"/>
                  </a:lnTo>
                  <a:lnTo>
                    <a:pt x="1696" y="147"/>
                  </a:lnTo>
                  <a:lnTo>
                    <a:pt x="1507" y="168"/>
                  </a:lnTo>
                  <a:lnTo>
                    <a:pt x="943" y="168"/>
                  </a:lnTo>
                  <a:lnTo>
                    <a:pt x="775" y="252"/>
                  </a:lnTo>
                  <a:lnTo>
                    <a:pt x="712" y="210"/>
                  </a:lnTo>
                  <a:lnTo>
                    <a:pt x="712" y="252"/>
                  </a:lnTo>
                  <a:lnTo>
                    <a:pt x="629" y="315"/>
                  </a:lnTo>
                  <a:lnTo>
                    <a:pt x="566" y="419"/>
                  </a:lnTo>
                  <a:lnTo>
                    <a:pt x="419" y="482"/>
                  </a:lnTo>
                  <a:lnTo>
                    <a:pt x="336" y="482"/>
                  </a:lnTo>
                  <a:lnTo>
                    <a:pt x="189" y="649"/>
                  </a:lnTo>
                  <a:lnTo>
                    <a:pt x="106" y="754"/>
                  </a:lnTo>
                  <a:lnTo>
                    <a:pt x="126" y="838"/>
                  </a:lnTo>
                  <a:lnTo>
                    <a:pt x="43" y="984"/>
                  </a:lnTo>
                  <a:lnTo>
                    <a:pt x="1" y="1047"/>
                  </a:lnTo>
                  <a:lnTo>
                    <a:pt x="43" y="1005"/>
                  </a:lnTo>
                  <a:lnTo>
                    <a:pt x="126" y="1047"/>
                  </a:lnTo>
                  <a:lnTo>
                    <a:pt x="147" y="1068"/>
                  </a:lnTo>
                  <a:lnTo>
                    <a:pt x="210" y="1089"/>
                  </a:lnTo>
                  <a:lnTo>
                    <a:pt x="252" y="1151"/>
                  </a:lnTo>
                  <a:lnTo>
                    <a:pt x="399" y="1110"/>
                  </a:lnTo>
                  <a:lnTo>
                    <a:pt x="503" y="1151"/>
                  </a:lnTo>
                  <a:lnTo>
                    <a:pt x="566" y="1256"/>
                  </a:lnTo>
                  <a:lnTo>
                    <a:pt x="608" y="1298"/>
                  </a:lnTo>
                  <a:lnTo>
                    <a:pt x="650" y="1361"/>
                  </a:lnTo>
                  <a:lnTo>
                    <a:pt x="671" y="1298"/>
                  </a:lnTo>
                  <a:lnTo>
                    <a:pt x="712" y="1256"/>
                  </a:lnTo>
                  <a:lnTo>
                    <a:pt x="817" y="1214"/>
                  </a:lnTo>
                  <a:lnTo>
                    <a:pt x="859" y="1256"/>
                  </a:lnTo>
                  <a:lnTo>
                    <a:pt x="943" y="1277"/>
                  </a:lnTo>
                  <a:lnTo>
                    <a:pt x="943" y="1382"/>
                  </a:lnTo>
                  <a:lnTo>
                    <a:pt x="922" y="1486"/>
                  </a:lnTo>
                  <a:lnTo>
                    <a:pt x="922" y="1507"/>
                  </a:lnTo>
                  <a:lnTo>
                    <a:pt x="880" y="1612"/>
                  </a:lnTo>
                  <a:lnTo>
                    <a:pt x="922" y="1675"/>
                  </a:lnTo>
                  <a:lnTo>
                    <a:pt x="963" y="1696"/>
                  </a:lnTo>
                  <a:lnTo>
                    <a:pt x="984" y="1716"/>
                  </a:lnTo>
                  <a:lnTo>
                    <a:pt x="1047" y="1716"/>
                  </a:lnTo>
                  <a:lnTo>
                    <a:pt x="1068" y="1696"/>
                  </a:lnTo>
                  <a:lnTo>
                    <a:pt x="1131" y="1716"/>
                  </a:lnTo>
                  <a:lnTo>
                    <a:pt x="1131" y="1800"/>
                  </a:lnTo>
                  <a:lnTo>
                    <a:pt x="1152" y="1842"/>
                  </a:lnTo>
                  <a:lnTo>
                    <a:pt x="1256" y="1821"/>
                  </a:lnTo>
                  <a:lnTo>
                    <a:pt x="1382" y="1821"/>
                  </a:lnTo>
                  <a:lnTo>
                    <a:pt x="1445" y="1737"/>
                  </a:lnTo>
                  <a:lnTo>
                    <a:pt x="1445" y="1591"/>
                  </a:lnTo>
                  <a:lnTo>
                    <a:pt x="1445" y="1507"/>
                  </a:lnTo>
                  <a:lnTo>
                    <a:pt x="1445" y="1403"/>
                  </a:lnTo>
                  <a:lnTo>
                    <a:pt x="1612" y="1382"/>
                  </a:lnTo>
                  <a:lnTo>
                    <a:pt x="1800" y="1277"/>
                  </a:lnTo>
                  <a:lnTo>
                    <a:pt x="1926" y="1298"/>
                  </a:lnTo>
                  <a:lnTo>
                    <a:pt x="2010" y="1361"/>
                  </a:lnTo>
                  <a:lnTo>
                    <a:pt x="2072" y="1361"/>
                  </a:lnTo>
                  <a:lnTo>
                    <a:pt x="2135" y="1382"/>
                  </a:lnTo>
                  <a:lnTo>
                    <a:pt x="2177" y="1298"/>
                  </a:lnTo>
                  <a:lnTo>
                    <a:pt x="2303" y="1277"/>
                  </a:lnTo>
                  <a:lnTo>
                    <a:pt x="2407" y="1151"/>
                  </a:lnTo>
                  <a:lnTo>
                    <a:pt x="2449" y="1110"/>
                  </a:lnTo>
                  <a:lnTo>
                    <a:pt x="2491" y="1068"/>
                  </a:lnTo>
                  <a:lnTo>
                    <a:pt x="2554" y="900"/>
                  </a:lnTo>
                  <a:lnTo>
                    <a:pt x="2658" y="900"/>
                  </a:lnTo>
                  <a:lnTo>
                    <a:pt x="2700" y="796"/>
                  </a:lnTo>
                  <a:lnTo>
                    <a:pt x="2742" y="796"/>
                  </a:lnTo>
                  <a:lnTo>
                    <a:pt x="2826" y="879"/>
                  </a:lnTo>
                  <a:lnTo>
                    <a:pt x="2847" y="900"/>
                  </a:lnTo>
                  <a:lnTo>
                    <a:pt x="2951" y="900"/>
                  </a:lnTo>
                  <a:lnTo>
                    <a:pt x="3035" y="942"/>
                  </a:lnTo>
                  <a:lnTo>
                    <a:pt x="3056" y="859"/>
                  </a:lnTo>
                  <a:lnTo>
                    <a:pt x="3139" y="859"/>
                  </a:lnTo>
                  <a:lnTo>
                    <a:pt x="3244" y="775"/>
                  </a:lnTo>
                  <a:lnTo>
                    <a:pt x="3328" y="754"/>
                  </a:lnTo>
                  <a:lnTo>
                    <a:pt x="3349" y="670"/>
                  </a:lnTo>
                  <a:lnTo>
                    <a:pt x="3391" y="649"/>
                  </a:lnTo>
                  <a:lnTo>
                    <a:pt x="3453" y="649"/>
                  </a:lnTo>
                  <a:lnTo>
                    <a:pt x="3474" y="670"/>
                  </a:lnTo>
                  <a:lnTo>
                    <a:pt x="3642" y="670"/>
                  </a:lnTo>
                  <a:lnTo>
                    <a:pt x="3663" y="628"/>
                  </a:lnTo>
                  <a:lnTo>
                    <a:pt x="3642" y="566"/>
                  </a:lnTo>
                  <a:lnTo>
                    <a:pt x="3495" y="461"/>
                  </a:lnTo>
                  <a:lnTo>
                    <a:pt x="3370" y="419"/>
                  </a:lnTo>
                  <a:lnTo>
                    <a:pt x="3370" y="419"/>
                  </a:lnTo>
                  <a:lnTo>
                    <a:pt x="3432" y="524"/>
                  </a:lnTo>
                  <a:lnTo>
                    <a:pt x="3286" y="524"/>
                  </a:lnTo>
                  <a:lnTo>
                    <a:pt x="3139" y="482"/>
                  </a:lnTo>
                  <a:lnTo>
                    <a:pt x="3077" y="461"/>
                  </a:lnTo>
                  <a:lnTo>
                    <a:pt x="2972" y="440"/>
                  </a:lnTo>
                  <a:lnTo>
                    <a:pt x="2867" y="440"/>
                  </a:lnTo>
                  <a:lnTo>
                    <a:pt x="2909" y="377"/>
                  </a:lnTo>
                  <a:lnTo>
                    <a:pt x="2972" y="377"/>
                  </a:lnTo>
                  <a:lnTo>
                    <a:pt x="2972" y="315"/>
                  </a:lnTo>
                  <a:lnTo>
                    <a:pt x="3035" y="315"/>
                  </a:lnTo>
                  <a:lnTo>
                    <a:pt x="3119" y="335"/>
                  </a:lnTo>
                  <a:lnTo>
                    <a:pt x="3265" y="377"/>
                  </a:lnTo>
                  <a:lnTo>
                    <a:pt x="3286" y="356"/>
                  </a:lnTo>
                  <a:lnTo>
                    <a:pt x="3181" y="273"/>
                  </a:lnTo>
                  <a:lnTo>
                    <a:pt x="3035" y="210"/>
                  </a:lnTo>
                  <a:lnTo>
                    <a:pt x="2951" y="168"/>
                  </a:lnTo>
                  <a:lnTo>
                    <a:pt x="2847" y="210"/>
                  </a:lnTo>
                  <a:lnTo>
                    <a:pt x="2805" y="168"/>
                  </a:lnTo>
                  <a:lnTo>
                    <a:pt x="2763" y="252"/>
                  </a:lnTo>
                  <a:lnTo>
                    <a:pt x="2700" y="210"/>
                  </a:lnTo>
                  <a:lnTo>
                    <a:pt x="2428" y="168"/>
                  </a:lnTo>
                  <a:lnTo>
                    <a:pt x="2198" y="147"/>
                  </a:lnTo>
                  <a:lnTo>
                    <a:pt x="2072" y="43"/>
                  </a:lnTo>
                  <a:lnTo>
                    <a:pt x="192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077;p94">
              <a:extLst>
                <a:ext uri="{FF2B5EF4-FFF2-40B4-BE49-F238E27FC236}">
                  <a16:creationId xmlns:a16="http://schemas.microsoft.com/office/drawing/2014/main" id="{55769FF8-3DDB-4721-A5A4-D9AACFFD0624}"/>
                </a:ext>
              </a:extLst>
            </p:cNvPr>
            <p:cNvSpPr/>
            <p:nvPr/>
          </p:nvSpPr>
          <p:spPr>
            <a:xfrm>
              <a:off x="3134431" y="3048737"/>
              <a:ext cx="17206" cy="9519"/>
            </a:xfrm>
            <a:custGeom>
              <a:avLst/>
              <a:gdLst/>
              <a:ahLst/>
              <a:cxnLst/>
              <a:rect l="l" t="t" r="r" b="b"/>
              <a:pathLst>
                <a:path w="1445" h="837" extrusionOk="0">
                  <a:moveTo>
                    <a:pt x="545" y="0"/>
                  </a:moveTo>
                  <a:lnTo>
                    <a:pt x="503" y="42"/>
                  </a:lnTo>
                  <a:lnTo>
                    <a:pt x="398" y="105"/>
                  </a:lnTo>
                  <a:lnTo>
                    <a:pt x="398" y="167"/>
                  </a:lnTo>
                  <a:lnTo>
                    <a:pt x="294" y="188"/>
                  </a:lnTo>
                  <a:lnTo>
                    <a:pt x="168" y="251"/>
                  </a:lnTo>
                  <a:lnTo>
                    <a:pt x="64" y="356"/>
                  </a:lnTo>
                  <a:lnTo>
                    <a:pt x="64" y="398"/>
                  </a:lnTo>
                  <a:lnTo>
                    <a:pt x="1" y="481"/>
                  </a:lnTo>
                  <a:lnTo>
                    <a:pt x="168" y="481"/>
                  </a:lnTo>
                  <a:lnTo>
                    <a:pt x="273" y="586"/>
                  </a:lnTo>
                  <a:lnTo>
                    <a:pt x="398" y="607"/>
                  </a:lnTo>
                  <a:lnTo>
                    <a:pt x="440" y="607"/>
                  </a:lnTo>
                  <a:lnTo>
                    <a:pt x="649" y="691"/>
                  </a:lnTo>
                  <a:lnTo>
                    <a:pt x="838" y="795"/>
                  </a:lnTo>
                  <a:lnTo>
                    <a:pt x="859" y="732"/>
                  </a:lnTo>
                  <a:lnTo>
                    <a:pt x="796" y="691"/>
                  </a:lnTo>
                  <a:lnTo>
                    <a:pt x="817" y="670"/>
                  </a:lnTo>
                  <a:lnTo>
                    <a:pt x="921" y="670"/>
                  </a:lnTo>
                  <a:lnTo>
                    <a:pt x="1005" y="795"/>
                  </a:lnTo>
                  <a:lnTo>
                    <a:pt x="1068" y="837"/>
                  </a:lnTo>
                  <a:lnTo>
                    <a:pt x="1340" y="837"/>
                  </a:lnTo>
                  <a:lnTo>
                    <a:pt x="1424" y="732"/>
                  </a:lnTo>
                  <a:lnTo>
                    <a:pt x="1382" y="691"/>
                  </a:lnTo>
                  <a:lnTo>
                    <a:pt x="1424" y="670"/>
                  </a:lnTo>
                  <a:lnTo>
                    <a:pt x="1382" y="607"/>
                  </a:lnTo>
                  <a:lnTo>
                    <a:pt x="1424" y="502"/>
                  </a:lnTo>
                  <a:lnTo>
                    <a:pt x="1424" y="481"/>
                  </a:lnTo>
                  <a:lnTo>
                    <a:pt x="1445" y="377"/>
                  </a:lnTo>
                  <a:lnTo>
                    <a:pt x="1445" y="272"/>
                  </a:lnTo>
                  <a:lnTo>
                    <a:pt x="1361" y="251"/>
                  </a:lnTo>
                  <a:lnTo>
                    <a:pt x="1319" y="209"/>
                  </a:lnTo>
                  <a:lnTo>
                    <a:pt x="1214" y="251"/>
                  </a:lnTo>
                  <a:lnTo>
                    <a:pt x="1173" y="293"/>
                  </a:lnTo>
                  <a:lnTo>
                    <a:pt x="1152" y="356"/>
                  </a:lnTo>
                  <a:lnTo>
                    <a:pt x="1110" y="293"/>
                  </a:lnTo>
                  <a:lnTo>
                    <a:pt x="1068" y="251"/>
                  </a:lnTo>
                  <a:lnTo>
                    <a:pt x="1005" y="146"/>
                  </a:lnTo>
                  <a:lnTo>
                    <a:pt x="901" y="105"/>
                  </a:lnTo>
                  <a:lnTo>
                    <a:pt x="754" y="146"/>
                  </a:lnTo>
                  <a:lnTo>
                    <a:pt x="712" y="84"/>
                  </a:lnTo>
                  <a:lnTo>
                    <a:pt x="649" y="63"/>
                  </a:lnTo>
                  <a:lnTo>
                    <a:pt x="628" y="42"/>
                  </a:lnTo>
                  <a:lnTo>
                    <a:pt x="54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078;p94">
              <a:extLst>
                <a:ext uri="{FF2B5EF4-FFF2-40B4-BE49-F238E27FC236}">
                  <a16:creationId xmlns:a16="http://schemas.microsoft.com/office/drawing/2014/main" id="{309492BF-B931-4919-B737-DDC4ECE784B1}"/>
                </a:ext>
              </a:extLst>
            </p:cNvPr>
            <p:cNvSpPr/>
            <p:nvPr/>
          </p:nvSpPr>
          <p:spPr>
            <a:xfrm>
              <a:off x="3142159" y="3021841"/>
              <a:ext cx="7978" cy="16672"/>
            </a:xfrm>
            <a:custGeom>
              <a:avLst/>
              <a:gdLst/>
              <a:ahLst/>
              <a:cxnLst/>
              <a:rect l="l" t="t" r="r" b="b"/>
              <a:pathLst>
                <a:path w="670" h="1466" extrusionOk="0">
                  <a:moveTo>
                    <a:pt x="398" y="1"/>
                  </a:moveTo>
                  <a:lnTo>
                    <a:pt x="377" y="43"/>
                  </a:lnTo>
                  <a:lnTo>
                    <a:pt x="356" y="147"/>
                  </a:lnTo>
                  <a:lnTo>
                    <a:pt x="272" y="231"/>
                  </a:lnTo>
                  <a:lnTo>
                    <a:pt x="272" y="252"/>
                  </a:lnTo>
                  <a:lnTo>
                    <a:pt x="210" y="273"/>
                  </a:lnTo>
                  <a:lnTo>
                    <a:pt x="189" y="315"/>
                  </a:lnTo>
                  <a:lnTo>
                    <a:pt x="168" y="273"/>
                  </a:lnTo>
                  <a:lnTo>
                    <a:pt x="168" y="231"/>
                  </a:lnTo>
                  <a:lnTo>
                    <a:pt x="84" y="231"/>
                  </a:lnTo>
                  <a:lnTo>
                    <a:pt x="42" y="273"/>
                  </a:lnTo>
                  <a:lnTo>
                    <a:pt x="0" y="356"/>
                  </a:lnTo>
                  <a:lnTo>
                    <a:pt x="0" y="1423"/>
                  </a:lnTo>
                  <a:lnTo>
                    <a:pt x="84" y="1423"/>
                  </a:lnTo>
                  <a:lnTo>
                    <a:pt x="105" y="1465"/>
                  </a:lnTo>
                  <a:lnTo>
                    <a:pt x="168" y="1465"/>
                  </a:lnTo>
                  <a:lnTo>
                    <a:pt x="210" y="1361"/>
                  </a:lnTo>
                  <a:lnTo>
                    <a:pt x="314" y="1256"/>
                  </a:lnTo>
                  <a:lnTo>
                    <a:pt x="398" y="1298"/>
                  </a:lnTo>
                  <a:lnTo>
                    <a:pt x="565" y="1068"/>
                  </a:lnTo>
                  <a:lnTo>
                    <a:pt x="607" y="900"/>
                  </a:lnTo>
                  <a:lnTo>
                    <a:pt x="607" y="733"/>
                  </a:lnTo>
                  <a:lnTo>
                    <a:pt x="565" y="670"/>
                  </a:lnTo>
                  <a:lnTo>
                    <a:pt x="586" y="482"/>
                  </a:lnTo>
                  <a:lnTo>
                    <a:pt x="628" y="377"/>
                  </a:lnTo>
                  <a:lnTo>
                    <a:pt x="670" y="105"/>
                  </a:lnTo>
                  <a:lnTo>
                    <a:pt x="670" y="43"/>
                  </a:lnTo>
                  <a:lnTo>
                    <a:pt x="670" y="1"/>
                  </a:lnTo>
                  <a:lnTo>
                    <a:pt x="586" y="1"/>
                  </a:lnTo>
                  <a:lnTo>
                    <a:pt x="524" y="43"/>
                  </a:lnTo>
                  <a:lnTo>
                    <a:pt x="50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079;p94">
              <a:extLst>
                <a:ext uri="{FF2B5EF4-FFF2-40B4-BE49-F238E27FC236}">
                  <a16:creationId xmlns:a16="http://schemas.microsoft.com/office/drawing/2014/main" id="{FC8DF7F1-E343-4D66-9CA7-2CA11810DA4F}"/>
                </a:ext>
              </a:extLst>
            </p:cNvPr>
            <p:cNvSpPr/>
            <p:nvPr/>
          </p:nvSpPr>
          <p:spPr>
            <a:xfrm>
              <a:off x="3120487" y="3025651"/>
              <a:ext cx="28411" cy="28568"/>
            </a:xfrm>
            <a:custGeom>
              <a:avLst/>
              <a:gdLst/>
              <a:ahLst/>
              <a:cxnLst/>
              <a:rect l="l" t="t" r="r" b="b"/>
              <a:pathLst>
                <a:path w="2386" h="2512" extrusionOk="0">
                  <a:moveTo>
                    <a:pt x="837" y="0"/>
                  </a:moveTo>
                  <a:lnTo>
                    <a:pt x="816" y="314"/>
                  </a:lnTo>
                  <a:lnTo>
                    <a:pt x="565" y="335"/>
                  </a:lnTo>
                  <a:lnTo>
                    <a:pt x="649" y="419"/>
                  </a:lnTo>
                  <a:lnTo>
                    <a:pt x="670" y="461"/>
                  </a:lnTo>
                  <a:lnTo>
                    <a:pt x="774" y="565"/>
                  </a:lnTo>
                  <a:lnTo>
                    <a:pt x="858" y="649"/>
                  </a:lnTo>
                  <a:lnTo>
                    <a:pt x="942" y="649"/>
                  </a:lnTo>
                  <a:lnTo>
                    <a:pt x="963" y="712"/>
                  </a:lnTo>
                  <a:lnTo>
                    <a:pt x="983" y="816"/>
                  </a:lnTo>
                  <a:lnTo>
                    <a:pt x="1025" y="837"/>
                  </a:lnTo>
                  <a:lnTo>
                    <a:pt x="1130" y="858"/>
                  </a:lnTo>
                  <a:lnTo>
                    <a:pt x="1193" y="879"/>
                  </a:lnTo>
                  <a:lnTo>
                    <a:pt x="1193" y="963"/>
                  </a:lnTo>
                  <a:lnTo>
                    <a:pt x="1130" y="1026"/>
                  </a:lnTo>
                  <a:lnTo>
                    <a:pt x="398" y="1026"/>
                  </a:lnTo>
                  <a:lnTo>
                    <a:pt x="42" y="1570"/>
                  </a:lnTo>
                  <a:lnTo>
                    <a:pt x="42" y="1674"/>
                  </a:lnTo>
                  <a:lnTo>
                    <a:pt x="84" y="1695"/>
                  </a:lnTo>
                  <a:lnTo>
                    <a:pt x="42" y="1758"/>
                  </a:lnTo>
                  <a:lnTo>
                    <a:pt x="84" y="1800"/>
                  </a:lnTo>
                  <a:lnTo>
                    <a:pt x="105" y="1821"/>
                  </a:lnTo>
                  <a:lnTo>
                    <a:pt x="105" y="1863"/>
                  </a:lnTo>
                  <a:lnTo>
                    <a:pt x="42" y="1904"/>
                  </a:lnTo>
                  <a:lnTo>
                    <a:pt x="21" y="1967"/>
                  </a:lnTo>
                  <a:lnTo>
                    <a:pt x="0" y="1988"/>
                  </a:lnTo>
                  <a:lnTo>
                    <a:pt x="105" y="2093"/>
                  </a:lnTo>
                  <a:lnTo>
                    <a:pt x="147" y="2218"/>
                  </a:lnTo>
                  <a:lnTo>
                    <a:pt x="251" y="2218"/>
                  </a:lnTo>
                  <a:lnTo>
                    <a:pt x="335" y="2323"/>
                  </a:lnTo>
                  <a:lnTo>
                    <a:pt x="628" y="2428"/>
                  </a:lnTo>
                  <a:lnTo>
                    <a:pt x="942" y="2428"/>
                  </a:lnTo>
                  <a:lnTo>
                    <a:pt x="1172" y="2511"/>
                  </a:lnTo>
                  <a:lnTo>
                    <a:pt x="1235" y="2428"/>
                  </a:lnTo>
                  <a:lnTo>
                    <a:pt x="1235" y="2386"/>
                  </a:lnTo>
                  <a:lnTo>
                    <a:pt x="1339" y="2281"/>
                  </a:lnTo>
                  <a:lnTo>
                    <a:pt x="1465" y="2218"/>
                  </a:lnTo>
                  <a:lnTo>
                    <a:pt x="1569" y="2197"/>
                  </a:lnTo>
                  <a:lnTo>
                    <a:pt x="1569" y="2135"/>
                  </a:lnTo>
                  <a:lnTo>
                    <a:pt x="1716" y="2009"/>
                  </a:lnTo>
                  <a:lnTo>
                    <a:pt x="1799" y="1863"/>
                  </a:lnTo>
                  <a:lnTo>
                    <a:pt x="1779" y="1779"/>
                  </a:lnTo>
                  <a:lnTo>
                    <a:pt x="1862" y="1674"/>
                  </a:lnTo>
                  <a:lnTo>
                    <a:pt x="2009" y="1507"/>
                  </a:lnTo>
                  <a:lnTo>
                    <a:pt x="2092" y="1507"/>
                  </a:lnTo>
                  <a:lnTo>
                    <a:pt x="2239" y="1444"/>
                  </a:lnTo>
                  <a:lnTo>
                    <a:pt x="2302" y="1340"/>
                  </a:lnTo>
                  <a:lnTo>
                    <a:pt x="2385" y="1277"/>
                  </a:lnTo>
                  <a:lnTo>
                    <a:pt x="2385" y="1235"/>
                  </a:lnTo>
                  <a:lnTo>
                    <a:pt x="2344" y="1172"/>
                  </a:lnTo>
                  <a:lnTo>
                    <a:pt x="2239" y="1172"/>
                  </a:lnTo>
                  <a:lnTo>
                    <a:pt x="2218" y="1256"/>
                  </a:lnTo>
                  <a:lnTo>
                    <a:pt x="2113" y="1172"/>
                  </a:lnTo>
                  <a:lnTo>
                    <a:pt x="2030" y="1172"/>
                  </a:lnTo>
                  <a:lnTo>
                    <a:pt x="1988" y="1130"/>
                  </a:lnTo>
                  <a:lnTo>
                    <a:pt x="1925" y="1130"/>
                  </a:lnTo>
                  <a:lnTo>
                    <a:pt x="1904" y="1088"/>
                  </a:lnTo>
                  <a:lnTo>
                    <a:pt x="1820" y="1088"/>
                  </a:lnTo>
                  <a:lnTo>
                    <a:pt x="1820" y="21"/>
                  </a:lnTo>
                  <a:lnTo>
                    <a:pt x="83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080;p94">
              <a:extLst>
                <a:ext uri="{FF2B5EF4-FFF2-40B4-BE49-F238E27FC236}">
                  <a16:creationId xmlns:a16="http://schemas.microsoft.com/office/drawing/2014/main" id="{5DC1EE28-EB91-4163-928F-99E7A45F7262}"/>
                </a:ext>
              </a:extLst>
            </p:cNvPr>
            <p:cNvSpPr/>
            <p:nvPr/>
          </p:nvSpPr>
          <p:spPr>
            <a:xfrm>
              <a:off x="2965761" y="2909287"/>
              <a:ext cx="196343" cy="138983"/>
            </a:xfrm>
            <a:custGeom>
              <a:avLst/>
              <a:gdLst/>
              <a:ahLst/>
              <a:cxnLst/>
              <a:rect l="l" t="t" r="r" b="b"/>
              <a:pathLst>
                <a:path w="16489" h="12221" extrusionOk="0">
                  <a:moveTo>
                    <a:pt x="1381" y="1"/>
                  </a:moveTo>
                  <a:lnTo>
                    <a:pt x="1" y="22"/>
                  </a:lnTo>
                  <a:lnTo>
                    <a:pt x="21" y="168"/>
                  </a:lnTo>
                  <a:lnTo>
                    <a:pt x="105" y="482"/>
                  </a:lnTo>
                  <a:lnTo>
                    <a:pt x="168" y="587"/>
                  </a:lnTo>
                  <a:lnTo>
                    <a:pt x="231" y="691"/>
                  </a:lnTo>
                  <a:lnTo>
                    <a:pt x="168" y="712"/>
                  </a:lnTo>
                  <a:lnTo>
                    <a:pt x="168" y="796"/>
                  </a:lnTo>
                  <a:lnTo>
                    <a:pt x="189" y="901"/>
                  </a:lnTo>
                  <a:lnTo>
                    <a:pt x="356" y="1110"/>
                  </a:lnTo>
                  <a:lnTo>
                    <a:pt x="356" y="1152"/>
                  </a:lnTo>
                  <a:lnTo>
                    <a:pt x="314" y="1173"/>
                  </a:lnTo>
                  <a:lnTo>
                    <a:pt x="335" y="1256"/>
                  </a:lnTo>
                  <a:lnTo>
                    <a:pt x="461" y="1361"/>
                  </a:lnTo>
                  <a:lnTo>
                    <a:pt x="482" y="1486"/>
                  </a:lnTo>
                  <a:lnTo>
                    <a:pt x="440" y="1549"/>
                  </a:lnTo>
                  <a:lnTo>
                    <a:pt x="440" y="1654"/>
                  </a:lnTo>
                  <a:lnTo>
                    <a:pt x="524" y="1696"/>
                  </a:lnTo>
                  <a:lnTo>
                    <a:pt x="545" y="1779"/>
                  </a:lnTo>
                  <a:lnTo>
                    <a:pt x="545" y="1968"/>
                  </a:lnTo>
                  <a:lnTo>
                    <a:pt x="586" y="2114"/>
                  </a:lnTo>
                  <a:lnTo>
                    <a:pt x="691" y="2219"/>
                  </a:lnTo>
                  <a:lnTo>
                    <a:pt x="754" y="2219"/>
                  </a:lnTo>
                  <a:lnTo>
                    <a:pt x="942" y="2386"/>
                  </a:lnTo>
                  <a:lnTo>
                    <a:pt x="1005" y="2512"/>
                  </a:lnTo>
                  <a:lnTo>
                    <a:pt x="1047" y="2595"/>
                  </a:lnTo>
                  <a:lnTo>
                    <a:pt x="1172" y="2721"/>
                  </a:lnTo>
                  <a:lnTo>
                    <a:pt x="1214" y="2909"/>
                  </a:lnTo>
                  <a:lnTo>
                    <a:pt x="1277" y="2930"/>
                  </a:lnTo>
                  <a:lnTo>
                    <a:pt x="1361" y="3056"/>
                  </a:lnTo>
                  <a:lnTo>
                    <a:pt x="1298" y="3139"/>
                  </a:lnTo>
                  <a:lnTo>
                    <a:pt x="1277" y="3202"/>
                  </a:lnTo>
                  <a:lnTo>
                    <a:pt x="1319" y="3265"/>
                  </a:lnTo>
                  <a:lnTo>
                    <a:pt x="1298" y="3349"/>
                  </a:lnTo>
                  <a:lnTo>
                    <a:pt x="1214" y="3328"/>
                  </a:lnTo>
                  <a:lnTo>
                    <a:pt x="1172" y="3411"/>
                  </a:lnTo>
                  <a:lnTo>
                    <a:pt x="1193" y="3432"/>
                  </a:lnTo>
                  <a:lnTo>
                    <a:pt x="1277" y="3432"/>
                  </a:lnTo>
                  <a:lnTo>
                    <a:pt x="1277" y="3516"/>
                  </a:lnTo>
                  <a:lnTo>
                    <a:pt x="1214" y="3558"/>
                  </a:lnTo>
                  <a:lnTo>
                    <a:pt x="1151" y="3516"/>
                  </a:lnTo>
                  <a:lnTo>
                    <a:pt x="1005" y="3516"/>
                  </a:lnTo>
                  <a:lnTo>
                    <a:pt x="900" y="3453"/>
                  </a:lnTo>
                  <a:lnTo>
                    <a:pt x="775" y="3474"/>
                  </a:lnTo>
                  <a:lnTo>
                    <a:pt x="712" y="3516"/>
                  </a:lnTo>
                  <a:lnTo>
                    <a:pt x="858" y="3662"/>
                  </a:lnTo>
                  <a:lnTo>
                    <a:pt x="963" y="3725"/>
                  </a:lnTo>
                  <a:lnTo>
                    <a:pt x="963" y="3830"/>
                  </a:lnTo>
                  <a:lnTo>
                    <a:pt x="1005" y="3934"/>
                  </a:lnTo>
                  <a:lnTo>
                    <a:pt x="1109" y="3955"/>
                  </a:lnTo>
                  <a:lnTo>
                    <a:pt x="1235" y="4039"/>
                  </a:lnTo>
                  <a:lnTo>
                    <a:pt x="1235" y="4081"/>
                  </a:lnTo>
                  <a:lnTo>
                    <a:pt x="1319" y="4081"/>
                  </a:lnTo>
                  <a:lnTo>
                    <a:pt x="1402" y="4102"/>
                  </a:lnTo>
                  <a:lnTo>
                    <a:pt x="1381" y="4144"/>
                  </a:lnTo>
                  <a:lnTo>
                    <a:pt x="1423" y="4206"/>
                  </a:lnTo>
                  <a:lnTo>
                    <a:pt x="1507" y="4186"/>
                  </a:lnTo>
                  <a:lnTo>
                    <a:pt x="1591" y="4186"/>
                  </a:lnTo>
                  <a:lnTo>
                    <a:pt x="1674" y="4081"/>
                  </a:lnTo>
                  <a:lnTo>
                    <a:pt x="1716" y="4081"/>
                  </a:lnTo>
                  <a:lnTo>
                    <a:pt x="1695" y="4186"/>
                  </a:lnTo>
                  <a:lnTo>
                    <a:pt x="1716" y="4374"/>
                  </a:lnTo>
                  <a:lnTo>
                    <a:pt x="1905" y="4562"/>
                  </a:lnTo>
                  <a:lnTo>
                    <a:pt x="2009" y="4583"/>
                  </a:lnTo>
                  <a:lnTo>
                    <a:pt x="2051" y="4583"/>
                  </a:lnTo>
                  <a:lnTo>
                    <a:pt x="2114" y="4667"/>
                  </a:lnTo>
                  <a:lnTo>
                    <a:pt x="2197" y="4897"/>
                  </a:lnTo>
                  <a:lnTo>
                    <a:pt x="2197" y="5127"/>
                  </a:lnTo>
                  <a:lnTo>
                    <a:pt x="2156" y="5315"/>
                  </a:lnTo>
                  <a:lnTo>
                    <a:pt x="2051" y="5462"/>
                  </a:lnTo>
                  <a:lnTo>
                    <a:pt x="2093" y="5546"/>
                  </a:lnTo>
                  <a:lnTo>
                    <a:pt x="2197" y="5650"/>
                  </a:lnTo>
                  <a:lnTo>
                    <a:pt x="2239" y="5629"/>
                  </a:lnTo>
                  <a:lnTo>
                    <a:pt x="2260" y="5713"/>
                  </a:lnTo>
                  <a:lnTo>
                    <a:pt x="2407" y="5734"/>
                  </a:lnTo>
                  <a:lnTo>
                    <a:pt x="2449" y="5859"/>
                  </a:lnTo>
                  <a:lnTo>
                    <a:pt x="2679" y="6131"/>
                  </a:lnTo>
                  <a:lnTo>
                    <a:pt x="2762" y="6152"/>
                  </a:lnTo>
                  <a:lnTo>
                    <a:pt x="2804" y="6236"/>
                  </a:lnTo>
                  <a:lnTo>
                    <a:pt x="2888" y="6341"/>
                  </a:lnTo>
                  <a:lnTo>
                    <a:pt x="3034" y="6362"/>
                  </a:lnTo>
                  <a:lnTo>
                    <a:pt x="3076" y="6445"/>
                  </a:lnTo>
                  <a:lnTo>
                    <a:pt x="3076" y="6571"/>
                  </a:lnTo>
                  <a:lnTo>
                    <a:pt x="3160" y="6655"/>
                  </a:lnTo>
                  <a:lnTo>
                    <a:pt x="3160" y="6717"/>
                  </a:lnTo>
                  <a:lnTo>
                    <a:pt x="3202" y="6822"/>
                  </a:lnTo>
                  <a:lnTo>
                    <a:pt x="3286" y="6864"/>
                  </a:lnTo>
                  <a:lnTo>
                    <a:pt x="3474" y="6780"/>
                  </a:lnTo>
                  <a:lnTo>
                    <a:pt x="3578" y="6613"/>
                  </a:lnTo>
                  <a:lnTo>
                    <a:pt x="3578" y="6487"/>
                  </a:lnTo>
                  <a:lnTo>
                    <a:pt x="3495" y="6445"/>
                  </a:lnTo>
                  <a:lnTo>
                    <a:pt x="3474" y="6341"/>
                  </a:lnTo>
                  <a:lnTo>
                    <a:pt x="3411" y="6278"/>
                  </a:lnTo>
                  <a:lnTo>
                    <a:pt x="3390" y="6173"/>
                  </a:lnTo>
                  <a:lnTo>
                    <a:pt x="3286" y="6131"/>
                  </a:lnTo>
                  <a:lnTo>
                    <a:pt x="3265" y="6048"/>
                  </a:lnTo>
                  <a:lnTo>
                    <a:pt x="3202" y="5964"/>
                  </a:lnTo>
                  <a:lnTo>
                    <a:pt x="3139" y="5943"/>
                  </a:lnTo>
                  <a:lnTo>
                    <a:pt x="3097" y="5964"/>
                  </a:lnTo>
                  <a:lnTo>
                    <a:pt x="3097" y="6048"/>
                  </a:lnTo>
                  <a:lnTo>
                    <a:pt x="3055" y="6069"/>
                  </a:lnTo>
                  <a:lnTo>
                    <a:pt x="3055" y="5985"/>
                  </a:lnTo>
                  <a:lnTo>
                    <a:pt x="2972" y="5943"/>
                  </a:lnTo>
                  <a:lnTo>
                    <a:pt x="2867" y="5818"/>
                  </a:lnTo>
                  <a:lnTo>
                    <a:pt x="2846" y="5734"/>
                  </a:lnTo>
                  <a:lnTo>
                    <a:pt x="2888" y="5629"/>
                  </a:lnTo>
                  <a:lnTo>
                    <a:pt x="2888" y="5504"/>
                  </a:lnTo>
                  <a:lnTo>
                    <a:pt x="2804" y="5399"/>
                  </a:lnTo>
                  <a:lnTo>
                    <a:pt x="2846" y="5294"/>
                  </a:lnTo>
                  <a:lnTo>
                    <a:pt x="2846" y="5232"/>
                  </a:lnTo>
                  <a:lnTo>
                    <a:pt x="2783" y="5148"/>
                  </a:lnTo>
                  <a:lnTo>
                    <a:pt x="2783" y="5085"/>
                  </a:lnTo>
                  <a:lnTo>
                    <a:pt x="2721" y="5002"/>
                  </a:lnTo>
                  <a:lnTo>
                    <a:pt x="2721" y="4897"/>
                  </a:lnTo>
                  <a:lnTo>
                    <a:pt x="2679" y="4834"/>
                  </a:lnTo>
                  <a:lnTo>
                    <a:pt x="2679" y="4688"/>
                  </a:lnTo>
                  <a:lnTo>
                    <a:pt x="2721" y="4604"/>
                  </a:lnTo>
                  <a:lnTo>
                    <a:pt x="2658" y="4395"/>
                  </a:lnTo>
                  <a:lnTo>
                    <a:pt x="2616" y="4290"/>
                  </a:lnTo>
                  <a:lnTo>
                    <a:pt x="2553" y="4206"/>
                  </a:lnTo>
                  <a:lnTo>
                    <a:pt x="2532" y="4186"/>
                  </a:lnTo>
                  <a:lnTo>
                    <a:pt x="2532" y="4248"/>
                  </a:lnTo>
                  <a:lnTo>
                    <a:pt x="2532" y="4290"/>
                  </a:lnTo>
                  <a:lnTo>
                    <a:pt x="2469" y="4353"/>
                  </a:lnTo>
                  <a:lnTo>
                    <a:pt x="2365" y="4186"/>
                  </a:lnTo>
                  <a:lnTo>
                    <a:pt x="2365" y="4102"/>
                  </a:lnTo>
                  <a:lnTo>
                    <a:pt x="2407" y="4039"/>
                  </a:lnTo>
                  <a:lnTo>
                    <a:pt x="2365" y="3976"/>
                  </a:lnTo>
                  <a:lnTo>
                    <a:pt x="2323" y="3955"/>
                  </a:lnTo>
                  <a:lnTo>
                    <a:pt x="2281" y="3746"/>
                  </a:lnTo>
                  <a:lnTo>
                    <a:pt x="2197" y="3579"/>
                  </a:lnTo>
                  <a:lnTo>
                    <a:pt x="2135" y="3558"/>
                  </a:lnTo>
                  <a:lnTo>
                    <a:pt x="2030" y="3453"/>
                  </a:lnTo>
                  <a:lnTo>
                    <a:pt x="2030" y="3328"/>
                  </a:lnTo>
                  <a:lnTo>
                    <a:pt x="2051" y="3202"/>
                  </a:lnTo>
                  <a:lnTo>
                    <a:pt x="1946" y="3056"/>
                  </a:lnTo>
                  <a:lnTo>
                    <a:pt x="1884" y="3035"/>
                  </a:lnTo>
                  <a:lnTo>
                    <a:pt x="1821" y="2993"/>
                  </a:lnTo>
                  <a:lnTo>
                    <a:pt x="1821" y="2846"/>
                  </a:lnTo>
                  <a:lnTo>
                    <a:pt x="1737" y="2784"/>
                  </a:lnTo>
                  <a:lnTo>
                    <a:pt x="1633" y="2742"/>
                  </a:lnTo>
                  <a:lnTo>
                    <a:pt x="1612" y="2637"/>
                  </a:lnTo>
                  <a:lnTo>
                    <a:pt x="1633" y="2574"/>
                  </a:lnTo>
                  <a:lnTo>
                    <a:pt x="1612" y="2407"/>
                  </a:lnTo>
                  <a:lnTo>
                    <a:pt x="1465" y="2302"/>
                  </a:lnTo>
                  <a:lnTo>
                    <a:pt x="1402" y="2219"/>
                  </a:lnTo>
                  <a:lnTo>
                    <a:pt x="1319" y="2198"/>
                  </a:lnTo>
                  <a:lnTo>
                    <a:pt x="1319" y="2093"/>
                  </a:lnTo>
                  <a:lnTo>
                    <a:pt x="1235" y="1947"/>
                  </a:lnTo>
                  <a:lnTo>
                    <a:pt x="1193" y="1863"/>
                  </a:lnTo>
                  <a:lnTo>
                    <a:pt x="1235" y="1779"/>
                  </a:lnTo>
                  <a:lnTo>
                    <a:pt x="1214" y="1361"/>
                  </a:lnTo>
                  <a:lnTo>
                    <a:pt x="1193" y="1131"/>
                  </a:lnTo>
                  <a:lnTo>
                    <a:pt x="1235" y="1005"/>
                  </a:lnTo>
                  <a:lnTo>
                    <a:pt x="1298" y="796"/>
                  </a:lnTo>
                  <a:lnTo>
                    <a:pt x="1277" y="691"/>
                  </a:lnTo>
                  <a:lnTo>
                    <a:pt x="1235" y="545"/>
                  </a:lnTo>
                  <a:lnTo>
                    <a:pt x="1319" y="691"/>
                  </a:lnTo>
                  <a:lnTo>
                    <a:pt x="1486" y="754"/>
                  </a:lnTo>
                  <a:lnTo>
                    <a:pt x="1570" y="921"/>
                  </a:lnTo>
                  <a:lnTo>
                    <a:pt x="1633" y="963"/>
                  </a:lnTo>
                  <a:lnTo>
                    <a:pt x="1737" y="963"/>
                  </a:lnTo>
                  <a:lnTo>
                    <a:pt x="1800" y="921"/>
                  </a:lnTo>
                  <a:lnTo>
                    <a:pt x="1884" y="1026"/>
                  </a:lnTo>
                  <a:lnTo>
                    <a:pt x="1925" y="1068"/>
                  </a:lnTo>
                  <a:lnTo>
                    <a:pt x="2030" y="1068"/>
                  </a:lnTo>
                  <a:lnTo>
                    <a:pt x="2156" y="1152"/>
                  </a:lnTo>
                  <a:lnTo>
                    <a:pt x="2156" y="1214"/>
                  </a:lnTo>
                  <a:lnTo>
                    <a:pt x="2093" y="1319"/>
                  </a:lnTo>
                  <a:lnTo>
                    <a:pt x="2093" y="1382"/>
                  </a:lnTo>
                  <a:lnTo>
                    <a:pt x="2135" y="1549"/>
                  </a:lnTo>
                  <a:lnTo>
                    <a:pt x="2156" y="1737"/>
                  </a:lnTo>
                  <a:lnTo>
                    <a:pt x="2218" y="1842"/>
                  </a:lnTo>
                  <a:lnTo>
                    <a:pt x="2239" y="1968"/>
                  </a:lnTo>
                  <a:lnTo>
                    <a:pt x="2218" y="2051"/>
                  </a:lnTo>
                  <a:lnTo>
                    <a:pt x="2239" y="2156"/>
                  </a:lnTo>
                  <a:lnTo>
                    <a:pt x="2407" y="2323"/>
                  </a:lnTo>
                  <a:lnTo>
                    <a:pt x="2365" y="2386"/>
                  </a:lnTo>
                  <a:lnTo>
                    <a:pt x="2344" y="2470"/>
                  </a:lnTo>
                  <a:lnTo>
                    <a:pt x="2407" y="2533"/>
                  </a:lnTo>
                  <a:lnTo>
                    <a:pt x="2428" y="2533"/>
                  </a:lnTo>
                  <a:lnTo>
                    <a:pt x="2469" y="2595"/>
                  </a:lnTo>
                  <a:lnTo>
                    <a:pt x="2532" y="2784"/>
                  </a:lnTo>
                  <a:lnTo>
                    <a:pt x="2616" y="2805"/>
                  </a:lnTo>
                  <a:lnTo>
                    <a:pt x="2658" y="2909"/>
                  </a:lnTo>
                  <a:lnTo>
                    <a:pt x="2658" y="3035"/>
                  </a:lnTo>
                  <a:lnTo>
                    <a:pt x="2721" y="3097"/>
                  </a:lnTo>
                  <a:lnTo>
                    <a:pt x="2783" y="3118"/>
                  </a:lnTo>
                  <a:lnTo>
                    <a:pt x="2846" y="3244"/>
                  </a:lnTo>
                  <a:lnTo>
                    <a:pt x="2867" y="3349"/>
                  </a:lnTo>
                  <a:lnTo>
                    <a:pt x="2951" y="3411"/>
                  </a:lnTo>
                  <a:lnTo>
                    <a:pt x="2972" y="3453"/>
                  </a:lnTo>
                  <a:lnTo>
                    <a:pt x="3055" y="3453"/>
                  </a:lnTo>
                  <a:lnTo>
                    <a:pt x="3097" y="3516"/>
                  </a:lnTo>
                  <a:lnTo>
                    <a:pt x="3181" y="3453"/>
                  </a:lnTo>
                  <a:lnTo>
                    <a:pt x="3244" y="3516"/>
                  </a:lnTo>
                  <a:lnTo>
                    <a:pt x="3244" y="3642"/>
                  </a:lnTo>
                  <a:lnTo>
                    <a:pt x="3181" y="3725"/>
                  </a:lnTo>
                  <a:lnTo>
                    <a:pt x="3202" y="3872"/>
                  </a:lnTo>
                  <a:lnTo>
                    <a:pt x="3390" y="4060"/>
                  </a:lnTo>
                  <a:lnTo>
                    <a:pt x="3474" y="4039"/>
                  </a:lnTo>
                  <a:lnTo>
                    <a:pt x="3558" y="4060"/>
                  </a:lnTo>
                  <a:lnTo>
                    <a:pt x="3516" y="4165"/>
                  </a:lnTo>
                  <a:lnTo>
                    <a:pt x="3578" y="4269"/>
                  </a:lnTo>
                  <a:lnTo>
                    <a:pt x="3683" y="4290"/>
                  </a:lnTo>
                  <a:lnTo>
                    <a:pt x="3767" y="4290"/>
                  </a:lnTo>
                  <a:lnTo>
                    <a:pt x="3850" y="4395"/>
                  </a:lnTo>
                  <a:lnTo>
                    <a:pt x="3892" y="4499"/>
                  </a:lnTo>
                  <a:lnTo>
                    <a:pt x="3976" y="4520"/>
                  </a:lnTo>
                  <a:lnTo>
                    <a:pt x="3997" y="4499"/>
                  </a:lnTo>
                  <a:lnTo>
                    <a:pt x="4018" y="4520"/>
                  </a:lnTo>
                  <a:lnTo>
                    <a:pt x="4039" y="4604"/>
                  </a:lnTo>
                  <a:lnTo>
                    <a:pt x="3997" y="4667"/>
                  </a:lnTo>
                  <a:lnTo>
                    <a:pt x="3934" y="4604"/>
                  </a:lnTo>
                  <a:lnTo>
                    <a:pt x="3850" y="4625"/>
                  </a:lnTo>
                  <a:lnTo>
                    <a:pt x="3767" y="4730"/>
                  </a:lnTo>
                  <a:lnTo>
                    <a:pt x="3704" y="4897"/>
                  </a:lnTo>
                  <a:lnTo>
                    <a:pt x="3725" y="5002"/>
                  </a:lnTo>
                  <a:lnTo>
                    <a:pt x="3809" y="5085"/>
                  </a:lnTo>
                  <a:lnTo>
                    <a:pt x="3913" y="5085"/>
                  </a:lnTo>
                  <a:lnTo>
                    <a:pt x="3997" y="5148"/>
                  </a:lnTo>
                  <a:lnTo>
                    <a:pt x="4206" y="5315"/>
                  </a:lnTo>
                  <a:lnTo>
                    <a:pt x="4353" y="5357"/>
                  </a:lnTo>
                  <a:lnTo>
                    <a:pt x="4415" y="5357"/>
                  </a:lnTo>
                  <a:lnTo>
                    <a:pt x="4436" y="5420"/>
                  </a:lnTo>
                  <a:lnTo>
                    <a:pt x="4499" y="5525"/>
                  </a:lnTo>
                  <a:lnTo>
                    <a:pt x="4541" y="5608"/>
                  </a:lnTo>
                  <a:lnTo>
                    <a:pt x="4499" y="5713"/>
                  </a:lnTo>
                  <a:lnTo>
                    <a:pt x="4415" y="5734"/>
                  </a:lnTo>
                  <a:lnTo>
                    <a:pt x="4436" y="5776"/>
                  </a:lnTo>
                  <a:lnTo>
                    <a:pt x="4520" y="5838"/>
                  </a:lnTo>
                  <a:lnTo>
                    <a:pt x="4708" y="5880"/>
                  </a:lnTo>
                  <a:lnTo>
                    <a:pt x="4708" y="5964"/>
                  </a:lnTo>
                  <a:lnTo>
                    <a:pt x="4750" y="5985"/>
                  </a:lnTo>
                  <a:lnTo>
                    <a:pt x="4897" y="6131"/>
                  </a:lnTo>
                  <a:lnTo>
                    <a:pt x="5085" y="6362"/>
                  </a:lnTo>
                  <a:lnTo>
                    <a:pt x="5231" y="6592"/>
                  </a:lnTo>
                  <a:lnTo>
                    <a:pt x="5399" y="6801"/>
                  </a:lnTo>
                  <a:lnTo>
                    <a:pt x="5399" y="6906"/>
                  </a:lnTo>
                  <a:lnTo>
                    <a:pt x="5608" y="7178"/>
                  </a:lnTo>
                  <a:lnTo>
                    <a:pt x="5650" y="7282"/>
                  </a:lnTo>
                  <a:lnTo>
                    <a:pt x="5587" y="7408"/>
                  </a:lnTo>
                  <a:lnTo>
                    <a:pt x="5650" y="7491"/>
                  </a:lnTo>
                  <a:lnTo>
                    <a:pt x="5692" y="7638"/>
                  </a:lnTo>
                  <a:lnTo>
                    <a:pt x="5817" y="7952"/>
                  </a:lnTo>
                  <a:lnTo>
                    <a:pt x="5817" y="8077"/>
                  </a:lnTo>
                  <a:lnTo>
                    <a:pt x="5775" y="8182"/>
                  </a:lnTo>
                  <a:lnTo>
                    <a:pt x="5650" y="8287"/>
                  </a:lnTo>
                  <a:lnTo>
                    <a:pt x="5608" y="8370"/>
                  </a:lnTo>
                  <a:lnTo>
                    <a:pt x="5671" y="8370"/>
                  </a:lnTo>
                  <a:lnTo>
                    <a:pt x="5754" y="8454"/>
                  </a:lnTo>
                  <a:lnTo>
                    <a:pt x="5692" y="8496"/>
                  </a:lnTo>
                  <a:lnTo>
                    <a:pt x="5566" y="8496"/>
                  </a:lnTo>
                  <a:lnTo>
                    <a:pt x="5482" y="8538"/>
                  </a:lnTo>
                  <a:lnTo>
                    <a:pt x="5482" y="8579"/>
                  </a:lnTo>
                  <a:lnTo>
                    <a:pt x="5566" y="8789"/>
                  </a:lnTo>
                  <a:lnTo>
                    <a:pt x="5650" y="8872"/>
                  </a:lnTo>
                  <a:lnTo>
                    <a:pt x="5650" y="8956"/>
                  </a:lnTo>
                  <a:lnTo>
                    <a:pt x="5754" y="9103"/>
                  </a:lnTo>
                  <a:lnTo>
                    <a:pt x="5796" y="9228"/>
                  </a:lnTo>
                  <a:lnTo>
                    <a:pt x="5859" y="9291"/>
                  </a:lnTo>
                  <a:lnTo>
                    <a:pt x="5922" y="9291"/>
                  </a:lnTo>
                  <a:lnTo>
                    <a:pt x="5943" y="9333"/>
                  </a:lnTo>
                  <a:lnTo>
                    <a:pt x="6131" y="9395"/>
                  </a:lnTo>
                  <a:lnTo>
                    <a:pt x="6278" y="9375"/>
                  </a:lnTo>
                  <a:lnTo>
                    <a:pt x="6340" y="9375"/>
                  </a:lnTo>
                  <a:lnTo>
                    <a:pt x="6299" y="9437"/>
                  </a:lnTo>
                  <a:lnTo>
                    <a:pt x="6299" y="9500"/>
                  </a:lnTo>
                  <a:lnTo>
                    <a:pt x="6424" y="9542"/>
                  </a:lnTo>
                  <a:lnTo>
                    <a:pt x="6591" y="9688"/>
                  </a:lnTo>
                  <a:lnTo>
                    <a:pt x="6696" y="9835"/>
                  </a:lnTo>
                  <a:lnTo>
                    <a:pt x="6759" y="9960"/>
                  </a:lnTo>
                  <a:lnTo>
                    <a:pt x="6863" y="10023"/>
                  </a:lnTo>
                  <a:lnTo>
                    <a:pt x="6926" y="10002"/>
                  </a:lnTo>
                  <a:lnTo>
                    <a:pt x="7031" y="10044"/>
                  </a:lnTo>
                  <a:lnTo>
                    <a:pt x="7115" y="10044"/>
                  </a:lnTo>
                  <a:lnTo>
                    <a:pt x="7345" y="10149"/>
                  </a:lnTo>
                  <a:lnTo>
                    <a:pt x="7428" y="10149"/>
                  </a:lnTo>
                  <a:lnTo>
                    <a:pt x="7449" y="10107"/>
                  </a:lnTo>
                  <a:lnTo>
                    <a:pt x="7512" y="10107"/>
                  </a:lnTo>
                  <a:lnTo>
                    <a:pt x="7575" y="10170"/>
                  </a:lnTo>
                  <a:lnTo>
                    <a:pt x="7847" y="10442"/>
                  </a:lnTo>
                  <a:lnTo>
                    <a:pt x="7910" y="10442"/>
                  </a:lnTo>
                  <a:lnTo>
                    <a:pt x="8098" y="10630"/>
                  </a:lnTo>
                  <a:lnTo>
                    <a:pt x="8328" y="10735"/>
                  </a:lnTo>
                  <a:lnTo>
                    <a:pt x="8621" y="10756"/>
                  </a:lnTo>
                  <a:lnTo>
                    <a:pt x="8747" y="10839"/>
                  </a:lnTo>
                  <a:lnTo>
                    <a:pt x="8830" y="10965"/>
                  </a:lnTo>
                  <a:lnTo>
                    <a:pt x="8998" y="10965"/>
                  </a:lnTo>
                  <a:lnTo>
                    <a:pt x="9144" y="11048"/>
                  </a:lnTo>
                  <a:lnTo>
                    <a:pt x="9228" y="10986"/>
                  </a:lnTo>
                  <a:lnTo>
                    <a:pt x="9249" y="11007"/>
                  </a:lnTo>
                  <a:lnTo>
                    <a:pt x="9332" y="11153"/>
                  </a:lnTo>
                  <a:lnTo>
                    <a:pt x="9479" y="11216"/>
                  </a:lnTo>
                  <a:lnTo>
                    <a:pt x="9625" y="11216"/>
                  </a:lnTo>
                  <a:lnTo>
                    <a:pt x="9730" y="11279"/>
                  </a:lnTo>
                  <a:lnTo>
                    <a:pt x="9960" y="11362"/>
                  </a:lnTo>
                  <a:lnTo>
                    <a:pt x="10148" y="11362"/>
                  </a:lnTo>
                  <a:lnTo>
                    <a:pt x="10295" y="11467"/>
                  </a:lnTo>
                  <a:lnTo>
                    <a:pt x="10588" y="11572"/>
                  </a:lnTo>
                  <a:lnTo>
                    <a:pt x="10692" y="11530"/>
                  </a:lnTo>
                  <a:lnTo>
                    <a:pt x="11006" y="11404"/>
                  </a:lnTo>
                  <a:lnTo>
                    <a:pt x="11111" y="11404"/>
                  </a:lnTo>
                  <a:lnTo>
                    <a:pt x="11299" y="11300"/>
                  </a:lnTo>
                  <a:lnTo>
                    <a:pt x="11404" y="11279"/>
                  </a:lnTo>
                  <a:lnTo>
                    <a:pt x="11613" y="11279"/>
                  </a:lnTo>
                  <a:lnTo>
                    <a:pt x="11613" y="11258"/>
                  </a:lnTo>
                  <a:lnTo>
                    <a:pt x="11467" y="11216"/>
                  </a:lnTo>
                  <a:lnTo>
                    <a:pt x="11404" y="11216"/>
                  </a:lnTo>
                  <a:lnTo>
                    <a:pt x="11404" y="11174"/>
                  </a:lnTo>
                  <a:lnTo>
                    <a:pt x="11529" y="11090"/>
                  </a:lnTo>
                  <a:lnTo>
                    <a:pt x="11550" y="11111"/>
                  </a:lnTo>
                  <a:lnTo>
                    <a:pt x="11550" y="11195"/>
                  </a:lnTo>
                  <a:lnTo>
                    <a:pt x="11634" y="11153"/>
                  </a:lnTo>
                  <a:lnTo>
                    <a:pt x="11718" y="11153"/>
                  </a:lnTo>
                  <a:lnTo>
                    <a:pt x="11718" y="11195"/>
                  </a:lnTo>
                  <a:lnTo>
                    <a:pt x="11655" y="11195"/>
                  </a:lnTo>
                  <a:lnTo>
                    <a:pt x="11634" y="11216"/>
                  </a:lnTo>
                  <a:lnTo>
                    <a:pt x="11655" y="11258"/>
                  </a:lnTo>
                  <a:lnTo>
                    <a:pt x="11760" y="11258"/>
                  </a:lnTo>
                  <a:lnTo>
                    <a:pt x="11864" y="11279"/>
                  </a:lnTo>
                  <a:lnTo>
                    <a:pt x="12032" y="11404"/>
                  </a:lnTo>
                  <a:lnTo>
                    <a:pt x="12094" y="11467"/>
                  </a:lnTo>
                  <a:lnTo>
                    <a:pt x="12094" y="11425"/>
                  </a:lnTo>
                  <a:lnTo>
                    <a:pt x="11969" y="11300"/>
                  </a:lnTo>
                  <a:lnTo>
                    <a:pt x="11780" y="11216"/>
                  </a:lnTo>
                  <a:lnTo>
                    <a:pt x="11780" y="11174"/>
                  </a:lnTo>
                  <a:lnTo>
                    <a:pt x="11822" y="11174"/>
                  </a:lnTo>
                  <a:lnTo>
                    <a:pt x="11843" y="11195"/>
                  </a:lnTo>
                  <a:lnTo>
                    <a:pt x="11948" y="11216"/>
                  </a:lnTo>
                  <a:lnTo>
                    <a:pt x="12053" y="11300"/>
                  </a:lnTo>
                  <a:lnTo>
                    <a:pt x="12157" y="11425"/>
                  </a:lnTo>
                  <a:lnTo>
                    <a:pt x="12157" y="11488"/>
                  </a:lnTo>
                  <a:lnTo>
                    <a:pt x="12199" y="11530"/>
                  </a:lnTo>
                  <a:lnTo>
                    <a:pt x="12597" y="11885"/>
                  </a:lnTo>
                  <a:lnTo>
                    <a:pt x="12722" y="11906"/>
                  </a:lnTo>
                  <a:lnTo>
                    <a:pt x="12764" y="11990"/>
                  </a:lnTo>
                  <a:lnTo>
                    <a:pt x="12910" y="12116"/>
                  </a:lnTo>
                  <a:lnTo>
                    <a:pt x="12994" y="12220"/>
                  </a:lnTo>
                  <a:lnTo>
                    <a:pt x="13015" y="12199"/>
                  </a:lnTo>
                  <a:lnTo>
                    <a:pt x="13036" y="12136"/>
                  </a:lnTo>
                  <a:lnTo>
                    <a:pt x="13099" y="12095"/>
                  </a:lnTo>
                  <a:lnTo>
                    <a:pt x="13099" y="12053"/>
                  </a:lnTo>
                  <a:lnTo>
                    <a:pt x="13078" y="12032"/>
                  </a:lnTo>
                  <a:lnTo>
                    <a:pt x="13036" y="11990"/>
                  </a:lnTo>
                  <a:lnTo>
                    <a:pt x="13078" y="11927"/>
                  </a:lnTo>
                  <a:lnTo>
                    <a:pt x="13036" y="11906"/>
                  </a:lnTo>
                  <a:lnTo>
                    <a:pt x="13036" y="11802"/>
                  </a:lnTo>
                  <a:lnTo>
                    <a:pt x="13392" y="11258"/>
                  </a:lnTo>
                  <a:lnTo>
                    <a:pt x="14124" y="11258"/>
                  </a:lnTo>
                  <a:lnTo>
                    <a:pt x="14187" y="11195"/>
                  </a:lnTo>
                  <a:lnTo>
                    <a:pt x="14187" y="11111"/>
                  </a:lnTo>
                  <a:lnTo>
                    <a:pt x="14124" y="11090"/>
                  </a:lnTo>
                  <a:lnTo>
                    <a:pt x="14019" y="11069"/>
                  </a:lnTo>
                  <a:lnTo>
                    <a:pt x="13977" y="11048"/>
                  </a:lnTo>
                  <a:lnTo>
                    <a:pt x="13957" y="10944"/>
                  </a:lnTo>
                  <a:lnTo>
                    <a:pt x="13936" y="10881"/>
                  </a:lnTo>
                  <a:lnTo>
                    <a:pt x="13852" y="10881"/>
                  </a:lnTo>
                  <a:lnTo>
                    <a:pt x="13768" y="10797"/>
                  </a:lnTo>
                  <a:lnTo>
                    <a:pt x="13664" y="10693"/>
                  </a:lnTo>
                  <a:lnTo>
                    <a:pt x="13643" y="10651"/>
                  </a:lnTo>
                  <a:lnTo>
                    <a:pt x="13559" y="10567"/>
                  </a:lnTo>
                  <a:lnTo>
                    <a:pt x="13810" y="10546"/>
                  </a:lnTo>
                  <a:lnTo>
                    <a:pt x="13831" y="10232"/>
                  </a:lnTo>
                  <a:lnTo>
                    <a:pt x="14814" y="10253"/>
                  </a:lnTo>
                  <a:lnTo>
                    <a:pt x="14856" y="10170"/>
                  </a:lnTo>
                  <a:lnTo>
                    <a:pt x="14898" y="10128"/>
                  </a:lnTo>
                  <a:lnTo>
                    <a:pt x="14982" y="10128"/>
                  </a:lnTo>
                  <a:lnTo>
                    <a:pt x="14982" y="10170"/>
                  </a:lnTo>
                  <a:lnTo>
                    <a:pt x="15003" y="10212"/>
                  </a:lnTo>
                  <a:lnTo>
                    <a:pt x="15024" y="10170"/>
                  </a:lnTo>
                  <a:lnTo>
                    <a:pt x="15086" y="10149"/>
                  </a:lnTo>
                  <a:lnTo>
                    <a:pt x="15086" y="10128"/>
                  </a:lnTo>
                  <a:lnTo>
                    <a:pt x="15170" y="10044"/>
                  </a:lnTo>
                  <a:lnTo>
                    <a:pt x="15191" y="9940"/>
                  </a:lnTo>
                  <a:lnTo>
                    <a:pt x="15212" y="9898"/>
                  </a:lnTo>
                  <a:lnTo>
                    <a:pt x="15317" y="9898"/>
                  </a:lnTo>
                  <a:lnTo>
                    <a:pt x="15421" y="9793"/>
                  </a:lnTo>
                  <a:lnTo>
                    <a:pt x="15526" y="9647"/>
                  </a:lnTo>
                  <a:lnTo>
                    <a:pt x="15610" y="9626"/>
                  </a:lnTo>
                  <a:lnTo>
                    <a:pt x="15610" y="9626"/>
                  </a:lnTo>
                  <a:lnTo>
                    <a:pt x="15589" y="9730"/>
                  </a:lnTo>
                  <a:lnTo>
                    <a:pt x="15526" y="9793"/>
                  </a:lnTo>
                  <a:lnTo>
                    <a:pt x="15547" y="9835"/>
                  </a:lnTo>
                  <a:lnTo>
                    <a:pt x="15651" y="9919"/>
                  </a:lnTo>
                  <a:lnTo>
                    <a:pt x="15714" y="10023"/>
                  </a:lnTo>
                  <a:lnTo>
                    <a:pt x="15735" y="10002"/>
                  </a:lnTo>
                  <a:lnTo>
                    <a:pt x="15840" y="9814"/>
                  </a:lnTo>
                  <a:lnTo>
                    <a:pt x="15944" y="9437"/>
                  </a:lnTo>
                  <a:lnTo>
                    <a:pt x="16007" y="9333"/>
                  </a:lnTo>
                  <a:lnTo>
                    <a:pt x="15944" y="9375"/>
                  </a:lnTo>
                  <a:lnTo>
                    <a:pt x="15902" y="9416"/>
                  </a:lnTo>
                  <a:lnTo>
                    <a:pt x="15840" y="9395"/>
                  </a:lnTo>
                  <a:lnTo>
                    <a:pt x="15840" y="9333"/>
                  </a:lnTo>
                  <a:lnTo>
                    <a:pt x="15965" y="9207"/>
                  </a:lnTo>
                  <a:lnTo>
                    <a:pt x="16007" y="9123"/>
                  </a:lnTo>
                  <a:lnTo>
                    <a:pt x="15902" y="9123"/>
                  </a:lnTo>
                  <a:lnTo>
                    <a:pt x="15819" y="9061"/>
                  </a:lnTo>
                  <a:lnTo>
                    <a:pt x="15840" y="9019"/>
                  </a:lnTo>
                  <a:lnTo>
                    <a:pt x="15965" y="8956"/>
                  </a:lnTo>
                  <a:lnTo>
                    <a:pt x="15965" y="8789"/>
                  </a:lnTo>
                  <a:lnTo>
                    <a:pt x="16028" y="8705"/>
                  </a:lnTo>
                  <a:lnTo>
                    <a:pt x="16279" y="8475"/>
                  </a:lnTo>
                  <a:lnTo>
                    <a:pt x="16426" y="8266"/>
                  </a:lnTo>
                  <a:lnTo>
                    <a:pt x="16488" y="8119"/>
                  </a:lnTo>
                  <a:lnTo>
                    <a:pt x="16488" y="8015"/>
                  </a:lnTo>
                  <a:lnTo>
                    <a:pt x="16321" y="7763"/>
                  </a:lnTo>
                  <a:lnTo>
                    <a:pt x="16216" y="7805"/>
                  </a:lnTo>
                  <a:lnTo>
                    <a:pt x="16237" y="7847"/>
                  </a:lnTo>
                  <a:lnTo>
                    <a:pt x="16174" y="7868"/>
                  </a:lnTo>
                  <a:lnTo>
                    <a:pt x="15923" y="7826"/>
                  </a:lnTo>
                  <a:lnTo>
                    <a:pt x="15693" y="7826"/>
                  </a:lnTo>
                  <a:lnTo>
                    <a:pt x="15693" y="7868"/>
                  </a:lnTo>
                  <a:lnTo>
                    <a:pt x="15547" y="7952"/>
                  </a:lnTo>
                  <a:lnTo>
                    <a:pt x="15505" y="7910"/>
                  </a:lnTo>
                  <a:lnTo>
                    <a:pt x="15379" y="7931"/>
                  </a:lnTo>
                  <a:lnTo>
                    <a:pt x="15275" y="8035"/>
                  </a:lnTo>
                  <a:lnTo>
                    <a:pt x="14793" y="8035"/>
                  </a:lnTo>
                  <a:lnTo>
                    <a:pt x="14396" y="8119"/>
                  </a:lnTo>
                  <a:lnTo>
                    <a:pt x="14396" y="8182"/>
                  </a:lnTo>
                  <a:lnTo>
                    <a:pt x="14501" y="8224"/>
                  </a:lnTo>
                  <a:lnTo>
                    <a:pt x="14291" y="8454"/>
                  </a:lnTo>
                  <a:lnTo>
                    <a:pt x="14270" y="8810"/>
                  </a:lnTo>
                  <a:lnTo>
                    <a:pt x="14291" y="8851"/>
                  </a:lnTo>
                  <a:lnTo>
                    <a:pt x="14082" y="9082"/>
                  </a:lnTo>
                  <a:lnTo>
                    <a:pt x="14082" y="9270"/>
                  </a:lnTo>
                  <a:lnTo>
                    <a:pt x="13957" y="9395"/>
                  </a:lnTo>
                  <a:lnTo>
                    <a:pt x="13873" y="9416"/>
                  </a:lnTo>
                  <a:lnTo>
                    <a:pt x="13622" y="9542"/>
                  </a:lnTo>
                  <a:lnTo>
                    <a:pt x="13643" y="9584"/>
                  </a:lnTo>
                  <a:lnTo>
                    <a:pt x="13747" y="9500"/>
                  </a:lnTo>
                  <a:lnTo>
                    <a:pt x="13726" y="9605"/>
                  </a:lnTo>
                  <a:lnTo>
                    <a:pt x="13726" y="9793"/>
                  </a:lnTo>
                  <a:lnTo>
                    <a:pt x="13622" y="9919"/>
                  </a:lnTo>
                  <a:lnTo>
                    <a:pt x="13538" y="9919"/>
                  </a:lnTo>
                  <a:lnTo>
                    <a:pt x="13517" y="9960"/>
                  </a:lnTo>
                  <a:lnTo>
                    <a:pt x="13454" y="9919"/>
                  </a:lnTo>
                  <a:lnTo>
                    <a:pt x="13329" y="9835"/>
                  </a:lnTo>
                  <a:lnTo>
                    <a:pt x="13350" y="9793"/>
                  </a:lnTo>
                  <a:lnTo>
                    <a:pt x="13454" y="9730"/>
                  </a:lnTo>
                  <a:lnTo>
                    <a:pt x="13308" y="9688"/>
                  </a:lnTo>
                  <a:lnTo>
                    <a:pt x="13245" y="9730"/>
                  </a:lnTo>
                  <a:lnTo>
                    <a:pt x="13120" y="9709"/>
                  </a:lnTo>
                  <a:lnTo>
                    <a:pt x="12973" y="9709"/>
                  </a:lnTo>
                  <a:lnTo>
                    <a:pt x="12869" y="9793"/>
                  </a:lnTo>
                  <a:lnTo>
                    <a:pt x="12722" y="9814"/>
                  </a:lnTo>
                  <a:lnTo>
                    <a:pt x="12513" y="9814"/>
                  </a:lnTo>
                  <a:lnTo>
                    <a:pt x="12492" y="9856"/>
                  </a:lnTo>
                  <a:lnTo>
                    <a:pt x="12262" y="10002"/>
                  </a:lnTo>
                  <a:lnTo>
                    <a:pt x="12178" y="10002"/>
                  </a:lnTo>
                  <a:lnTo>
                    <a:pt x="12157" y="9940"/>
                  </a:lnTo>
                  <a:lnTo>
                    <a:pt x="11948" y="10002"/>
                  </a:lnTo>
                  <a:lnTo>
                    <a:pt x="11822" y="10044"/>
                  </a:lnTo>
                  <a:lnTo>
                    <a:pt x="11760" y="9919"/>
                  </a:lnTo>
                  <a:lnTo>
                    <a:pt x="11634" y="9730"/>
                  </a:lnTo>
                  <a:lnTo>
                    <a:pt x="11467" y="9647"/>
                  </a:lnTo>
                  <a:lnTo>
                    <a:pt x="11425" y="9605"/>
                  </a:lnTo>
                  <a:lnTo>
                    <a:pt x="11257" y="9605"/>
                  </a:lnTo>
                  <a:lnTo>
                    <a:pt x="11216" y="9626"/>
                  </a:lnTo>
                  <a:lnTo>
                    <a:pt x="11132" y="9521"/>
                  </a:lnTo>
                  <a:lnTo>
                    <a:pt x="10902" y="9270"/>
                  </a:lnTo>
                  <a:lnTo>
                    <a:pt x="10881" y="9165"/>
                  </a:lnTo>
                  <a:lnTo>
                    <a:pt x="10881" y="9082"/>
                  </a:lnTo>
                  <a:lnTo>
                    <a:pt x="10776" y="8914"/>
                  </a:lnTo>
                  <a:lnTo>
                    <a:pt x="10713" y="8789"/>
                  </a:lnTo>
                  <a:lnTo>
                    <a:pt x="10400" y="8454"/>
                  </a:lnTo>
                  <a:lnTo>
                    <a:pt x="10379" y="8328"/>
                  </a:lnTo>
                  <a:lnTo>
                    <a:pt x="10316" y="8245"/>
                  </a:lnTo>
                  <a:lnTo>
                    <a:pt x="10358" y="8161"/>
                  </a:lnTo>
                  <a:lnTo>
                    <a:pt x="10316" y="8077"/>
                  </a:lnTo>
                  <a:lnTo>
                    <a:pt x="10253" y="7847"/>
                  </a:lnTo>
                  <a:lnTo>
                    <a:pt x="10169" y="7763"/>
                  </a:lnTo>
                  <a:lnTo>
                    <a:pt x="10190" y="7638"/>
                  </a:lnTo>
                  <a:lnTo>
                    <a:pt x="10316" y="7805"/>
                  </a:lnTo>
                  <a:lnTo>
                    <a:pt x="10316" y="8015"/>
                  </a:lnTo>
                  <a:lnTo>
                    <a:pt x="10379" y="7973"/>
                  </a:lnTo>
                  <a:lnTo>
                    <a:pt x="10379" y="7805"/>
                  </a:lnTo>
                  <a:lnTo>
                    <a:pt x="10211" y="7554"/>
                  </a:lnTo>
                  <a:lnTo>
                    <a:pt x="10253" y="7429"/>
                  </a:lnTo>
                  <a:lnTo>
                    <a:pt x="10190" y="7219"/>
                  </a:lnTo>
                  <a:lnTo>
                    <a:pt x="10169" y="7115"/>
                  </a:lnTo>
                  <a:lnTo>
                    <a:pt x="10253" y="7010"/>
                  </a:lnTo>
                  <a:lnTo>
                    <a:pt x="10295" y="6717"/>
                  </a:lnTo>
                  <a:lnTo>
                    <a:pt x="10253" y="6571"/>
                  </a:lnTo>
                  <a:lnTo>
                    <a:pt x="10316" y="6278"/>
                  </a:lnTo>
                  <a:lnTo>
                    <a:pt x="10316" y="6173"/>
                  </a:lnTo>
                  <a:lnTo>
                    <a:pt x="10358" y="6090"/>
                  </a:lnTo>
                  <a:lnTo>
                    <a:pt x="10316" y="6048"/>
                  </a:lnTo>
                  <a:lnTo>
                    <a:pt x="10316" y="5922"/>
                  </a:lnTo>
                  <a:lnTo>
                    <a:pt x="10379" y="5859"/>
                  </a:lnTo>
                  <a:lnTo>
                    <a:pt x="10400" y="5713"/>
                  </a:lnTo>
                  <a:lnTo>
                    <a:pt x="10420" y="5650"/>
                  </a:lnTo>
                  <a:lnTo>
                    <a:pt x="10358" y="5608"/>
                  </a:lnTo>
                  <a:lnTo>
                    <a:pt x="10420" y="5504"/>
                  </a:lnTo>
                  <a:lnTo>
                    <a:pt x="10420" y="5336"/>
                  </a:lnTo>
                  <a:lnTo>
                    <a:pt x="10525" y="5336"/>
                  </a:lnTo>
                  <a:lnTo>
                    <a:pt x="10504" y="5441"/>
                  </a:lnTo>
                  <a:lnTo>
                    <a:pt x="10504" y="5525"/>
                  </a:lnTo>
                  <a:lnTo>
                    <a:pt x="10567" y="5504"/>
                  </a:lnTo>
                  <a:lnTo>
                    <a:pt x="10588" y="5399"/>
                  </a:lnTo>
                  <a:lnTo>
                    <a:pt x="10672" y="5294"/>
                  </a:lnTo>
                  <a:lnTo>
                    <a:pt x="10692" y="5148"/>
                  </a:lnTo>
                  <a:lnTo>
                    <a:pt x="10734" y="5106"/>
                  </a:lnTo>
                  <a:lnTo>
                    <a:pt x="10776" y="4939"/>
                  </a:lnTo>
                  <a:lnTo>
                    <a:pt x="10776" y="4897"/>
                  </a:lnTo>
                  <a:lnTo>
                    <a:pt x="10692" y="4939"/>
                  </a:lnTo>
                  <a:lnTo>
                    <a:pt x="10672" y="5127"/>
                  </a:lnTo>
                  <a:lnTo>
                    <a:pt x="10567" y="5190"/>
                  </a:lnTo>
                  <a:lnTo>
                    <a:pt x="10588" y="5106"/>
                  </a:lnTo>
                  <a:lnTo>
                    <a:pt x="10525" y="5085"/>
                  </a:lnTo>
                  <a:lnTo>
                    <a:pt x="10504" y="5002"/>
                  </a:lnTo>
                  <a:lnTo>
                    <a:pt x="10400" y="5002"/>
                  </a:lnTo>
                  <a:lnTo>
                    <a:pt x="10295" y="4918"/>
                  </a:lnTo>
                  <a:lnTo>
                    <a:pt x="10107" y="4876"/>
                  </a:lnTo>
                  <a:lnTo>
                    <a:pt x="10002" y="4771"/>
                  </a:lnTo>
                  <a:lnTo>
                    <a:pt x="9939" y="4730"/>
                  </a:lnTo>
                  <a:lnTo>
                    <a:pt x="9856" y="4730"/>
                  </a:lnTo>
                  <a:lnTo>
                    <a:pt x="9793" y="4709"/>
                  </a:lnTo>
                  <a:lnTo>
                    <a:pt x="9772" y="4709"/>
                  </a:lnTo>
                  <a:lnTo>
                    <a:pt x="9730" y="4667"/>
                  </a:lnTo>
                  <a:lnTo>
                    <a:pt x="9751" y="4499"/>
                  </a:lnTo>
                  <a:lnTo>
                    <a:pt x="9625" y="4165"/>
                  </a:lnTo>
                  <a:lnTo>
                    <a:pt x="9625" y="4144"/>
                  </a:lnTo>
                  <a:lnTo>
                    <a:pt x="9625" y="4081"/>
                  </a:lnTo>
                  <a:lnTo>
                    <a:pt x="9625" y="3976"/>
                  </a:lnTo>
                  <a:lnTo>
                    <a:pt x="9646" y="3872"/>
                  </a:lnTo>
                  <a:lnTo>
                    <a:pt x="9542" y="3788"/>
                  </a:lnTo>
                  <a:lnTo>
                    <a:pt x="9479" y="3683"/>
                  </a:lnTo>
                  <a:lnTo>
                    <a:pt x="9458" y="3579"/>
                  </a:lnTo>
                  <a:lnTo>
                    <a:pt x="9374" y="3537"/>
                  </a:lnTo>
                  <a:lnTo>
                    <a:pt x="9353" y="3453"/>
                  </a:lnTo>
                  <a:lnTo>
                    <a:pt x="9312" y="3432"/>
                  </a:lnTo>
                  <a:lnTo>
                    <a:pt x="9228" y="3223"/>
                  </a:lnTo>
                  <a:lnTo>
                    <a:pt x="9207" y="3139"/>
                  </a:lnTo>
                  <a:lnTo>
                    <a:pt x="9123" y="3118"/>
                  </a:lnTo>
                  <a:lnTo>
                    <a:pt x="9123" y="2951"/>
                  </a:lnTo>
                  <a:lnTo>
                    <a:pt x="9123" y="2888"/>
                  </a:lnTo>
                  <a:lnTo>
                    <a:pt x="9060" y="2825"/>
                  </a:lnTo>
                  <a:lnTo>
                    <a:pt x="9040" y="2721"/>
                  </a:lnTo>
                  <a:lnTo>
                    <a:pt x="8935" y="2574"/>
                  </a:lnTo>
                  <a:lnTo>
                    <a:pt x="8830" y="2491"/>
                  </a:lnTo>
                  <a:lnTo>
                    <a:pt x="8788" y="2386"/>
                  </a:lnTo>
                  <a:lnTo>
                    <a:pt x="8705" y="2365"/>
                  </a:lnTo>
                  <a:lnTo>
                    <a:pt x="8621" y="2365"/>
                  </a:lnTo>
                  <a:lnTo>
                    <a:pt x="8600" y="2323"/>
                  </a:lnTo>
                  <a:lnTo>
                    <a:pt x="8579" y="2302"/>
                  </a:lnTo>
                  <a:lnTo>
                    <a:pt x="8475" y="2323"/>
                  </a:lnTo>
                  <a:lnTo>
                    <a:pt x="8370" y="2302"/>
                  </a:lnTo>
                  <a:lnTo>
                    <a:pt x="8265" y="2302"/>
                  </a:lnTo>
                  <a:lnTo>
                    <a:pt x="8223" y="2386"/>
                  </a:lnTo>
                  <a:lnTo>
                    <a:pt x="8182" y="2386"/>
                  </a:lnTo>
                  <a:lnTo>
                    <a:pt x="8161" y="2365"/>
                  </a:lnTo>
                  <a:lnTo>
                    <a:pt x="8119" y="2365"/>
                  </a:lnTo>
                  <a:lnTo>
                    <a:pt x="8035" y="2386"/>
                  </a:lnTo>
                  <a:lnTo>
                    <a:pt x="7993" y="2428"/>
                  </a:lnTo>
                  <a:lnTo>
                    <a:pt x="7910" y="2595"/>
                  </a:lnTo>
                  <a:lnTo>
                    <a:pt x="7868" y="2679"/>
                  </a:lnTo>
                  <a:lnTo>
                    <a:pt x="7868" y="2700"/>
                  </a:lnTo>
                  <a:lnTo>
                    <a:pt x="7868" y="2742"/>
                  </a:lnTo>
                  <a:lnTo>
                    <a:pt x="7805" y="2742"/>
                  </a:lnTo>
                  <a:lnTo>
                    <a:pt x="7700" y="2825"/>
                  </a:lnTo>
                  <a:lnTo>
                    <a:pt x="7700" y="2846"/>
                  </a:lnTo>
                  <a:lnTo>
                    <a:pt x="7659" y="2888"/>
                  </a:lnTo>
                  <a:lnTo>
                    <a:pt x="7596" y="2888"/>
                  </a:lnTo>
                  <a:lnTo>
                    <a:pt x="7575" y="2825"/>
                  </a:lnTo>
                  <a:lnTo>
                    <a:pt x="7449" y="2784"/>
                  </a:lnTo>
                  <a:lnTo>
                    <a:pt x="7366" y="2742"/>
                  </a:lnTo>
                  <a:lnTo>
                    <a:pt x="7345" y="2700"/>
                  </a:lnTo>
                  <a:lnTo>
                    <a:pt x="7219" y="2637"/>
                  </a:lnTo>
                  <a:lnTo>
                    <a:pt x="7156" y="2637"/>
                  </a:lnTo>
                  <a:lnTo>
                    <a:pt x="7115" y="2595"/>
                  </a:lnTo>
                  <a:lnTo>
                    <a:pt x="7115" y="2574"/>
                  </a:lnTo>
                  <a:lnTo>
                    <a:pt x="7073" y="2512"/>
                  </a:lnTo>
                  <a:lnTo>
                    <a:pt x="7031" y="2491"/>
                  </a:lnTo>
                  <a:lnTo>
                    <a:pt x="6989" y="2491"/>
                  </a:lnTo>
                  <a:lnTo>
                    <a:pt x="6947" y="2470"/>
                  </a:lnTo>
                  <a:lnTo>
                    <a:pt x="6926" y="2470"/>
                  </a:lnTo>
                  <a:lnTo>
                    <a:pt x="6926" y="2428"/>
                  </a:lnTo>
                  <a:lnTo>
                    <a:pt x="6905" y="2323"/>
                  </a:lnTo>
                  <a:lnTo>
                    <a:pt x="6822" y="2261"/>
                  </a:lnTo>
                  <a:lnTo>
                    <a:pt x="6717" y="2114"/>
                  </a:lnTo>
                  <a:lnTo>
                    <a:pt x="6717" y="2093"/>
                  </a:lnTo>
                  <a:lnTo>
                    <a:pt x="6801" y="2072"/>
                  </a:lnTo>
                  <a:lnTo>
                    <a:pt x="6822" y="2051"/>
                  </a:lnTo>
                  <a:lnTo>
                    <a:pt x="6822" y="1968"/>
                  </a:lnTo>
                  <a:lnTo>
                    <a:pt x="6738" y="1884"/>
                  </a:lnTo>
                  <a:lnTo>
                    <a:pt x="6717" y="1863"/>
                  </a:lnTo>
                  <a:lnTo>
                    <a:pt x="6696" y="1842"/>
                  </a:lnTo>
                  <a:lnTo>
                    <a:pt x="6654" y="1800"/>
                  </a:lnTo>
                  <a:lnTo>
                    <a:pt x="6633" y="1675"/>
                  </a:lnTo>
                  <a:lnTo>
                    <a:pt x="6591" y="1591"/>
                  </a:lnTo>
                  <a:lnTo>
                    <a:pt x="6508" y="1549"/>
                  </a:lnTo>
                  <a:lnTo>
                    <a:pt x="6424" y="1528"/>
                  </a:lnTo>
                  <a:lnTo>
                    <a:pt x="6466" y="1465"/>
                  </a:lnTo>
                  <a:lnTo>
                    <a:pt x="6466" y="1424"/>
                  </a:lnTo>
                  <a:lnTo>
                    <a:pt x="6403" y="1340"/>
                  </a:lnTo>
                  <a:lnTo>
                    <a:pt x="6299" y="1319"/>
                  </a:lnTo>
                  <a:lnTo>
                    <a:pt x="6319" y="1256"/>
                  </a:lnTo>
                  <a:lnTo>
                    <a:pt x="6278" y="1173"/>
                  </a:lnTo>
                  <a:lnTo>
                    <a:pt x="6215" y="1173"/>
                  </a:lnTo>
                  <a:lnTo>
                    <a:pt x="6194" y="1131"/>
                  </a:lnTo>
                  <a:lnTo>
                    <a:pt x="6131" y="1068"/>
                  </a:lnTo>
                  <a:lnTo>
                    <a:pt x="6068" y="942"/>
                  </a:lnTo>
                  <a:lnTo>
                    <a:pt x="5943" y="859"/>
                  </a:lnTo>
                  <a:lnTo>
                    <a:pt x="5022" y="838"/>
                  </a:lnTo>
                  <a:lnTo>
                    <a:pt x="4980" y="1047"/>
                  </a:lnTo>
                  <a:lnTo>
                    <a:pt x="3327" y="1005"/>
                  </a:lnTo>
                  <a:lnTo>
                    <a:pt x="1402" y="105"/>
                  </a:lnTo>
                  <a:lnTo>
                    <a:pt x="1402" y="64"/>
                  </a:lnTo>
                  <a:lnTo>
                    <a:pt x="138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081;p94">
              <a:extLst>
                <a:ext uri="{FF2B5EF4-FFF2-40B4-BE49-F238E27FC236}">
                  <a16:creationId xmlns:a16="http://schemas.microsoft.com/office/drawing/2014/main" id="{AEA7F2C2-2308-4589-98EC-BB8408E9C74C}"/>
                </a:ext>
              </a:extLst>
            </p:cNvPr>
            <p:cNvSpPr/>
            <p:nvPr/>
          </p:nvSpPr>
          <p:spPr>
            <a:xfrm>
              <a:off x="3378594" y="3107749"/>
              <a:ext cx="19445" cy="26657"/>
            </a:xfrm>
            <a:custGeom>
              <a:avLst/>
              <a:gdLst/>
              <a:ahLst/>
              <a:cxnLst/>
              <a:rect l="l" t="t" r="r" b="b"/>
              <a:pathLst>
                <a:path w="1633" h="2344" extrusionOk="0">
                  <a:moveTo>
                    <a:pt x="336" y="0"/>
                  </a:moveTo>
                  <a:lnTo>
                    <a:pt x="231" y="84"/>
                  </a:lnTo>
                  <a:lnTo>
                    <a:pt x="126" y="147"/>
                  </a:lnTo>
                  <a:lnTo>
                    <a:pt x="85" y="209"/>
                  </a:lnTo>
                  <a:lnTo>
                    <a:pt x="1" y="314"/>
                  </a:lnTo>
                  <a:lnTo>
                    <a:pt x="1" y="460"/>
                  </a:lnTo>
                  <a:lnTo>
                    <a:pt x="64" y="607"/>
                  </a:lnTo>
                  <a:lnTo>
                    <a:pt x="22" y="732"/>
                  </a:lnTo>
                  <a:lnTo>
                    <a:pt x="22" y="816"/>
                  </a:lnTo>
                  <a:lnTo>
                    <a:pt x="126" y="879"/>
                  </a:lnTo>
                  <a:lnTo>
                    <a:pt x="189" y="963"/>
                  </a:lnTo>
                  <a:lnTo>
                    <a:pt x="231" y="1067"/>
                  </a:lnTo>
                  <a:lnTo>
                    <a:pt x="273" y="1193"/>
                  </a:lnTo>
                  <a:lnTo>
                    <a:pt x="294" y="1256"/>
                  </a:lnTo>
                  <a:lnTo>
                    <a:pt x="273" y="1360"/>
                  </a:lnTo>
                  <a:lnTo>
                    <a:pt x="189" y="1444"/>
                  </a:lnTo>
                  <a:lnTo>
                    <a:pt x="189" y="1590"/>
                  </a:lnTo>
                  <a:lnTo>
                    <a:pt x="231" y="1653"/>
                  </a:lnTo>
                  <a:lnTo>
                    <a:pt x="189" y="1779"/>
                  </a:lnTo>
                  <a:lnTo>
                    <a:pt x="64" y="1883"/>
                  </a:lnTo>
                  <a:lnTo>
                    <a:pt x="1" y="1883"/>
                  </a:lnTo>
                  <a:lnTo>
                    <a:pt x="22" y="1925"/>
                  </a:lnTo>
                  <a:lnTo>
                    <a:pt x="85" y="2009"/>
                  </a:lnTo>
                  <a:lnTo>
                    <a:pt x="106" y="2030"/>
                  </a:lnTo>
                  <a:lnTo>
                    <a:pt x="106" y="2113"/>
                  </a:lnTo>
                  <a:lnTo>
                    <a:pt x="189" y="2197"/>
                  </a:lnTo>
                  <a:lnTo>
                    <a:pt x="294" y="2218"/>
                  </a:lnTo>
                  <a:lnTo>
                    <a:pt x="336" y="2134"/>
                  </a:lnTo>
                  <a:lnTo>
                    <a:pt x="419" y="2113"/>
                  </a:lnTo>
                  <a:lnTo>
                    <a:pt x="503" y="2113"/>
                  </a:lnTo>
                  <a:lnTo>
                    <a:pt x="503" y="2176"/>
                  </a:lnTo>
                  <a:lnTo>
                    <a:pt x="545" y="2197"/>
                  </a:lnTo>
                  <a:lnTo>
                    <a:pt x="545" y="2323"/>
                  </a:lnTo>
                  <a:lnTo>
                    <a:pt x="608" y="2344"/>
                  </a:lnTo>
                  <a:lnTo>
                    <a:pt x="712" y="2281"/>
                  </a:lnTo>
                  <a:lnTo>
                    <a:pt x="733" y="2197"/>
                  </a:lnTo>
                  <a:lnTo>
                    <a:pt x="817" y="2134"/>
                  </a:lnTo>
                  <a:lnTo>
                    <a:pt x="880" y="2113"/>
                  </a:lnTo>
                  <a:lnTo>
                    <a:pt x="963" y="1988"/>
                  </a:lnTo>
                  <a:lnTo>
                    <a:pt x="1068" y="1820"/>
                  </a:lnTo>
                  <a:lnTo>
                    <a:pt x="1173" y="1590"/>
                  </a:lnTo>
                  <a:lnTo>
                    <a:pt x="1173" y="1486"/>
                  </a:lnTo>
                  <a:lnTo>
                    <a:pt x="1340" y="1297"/>
                  </a:lnTo>
                  <a:lnTo>
                    <a:pt x="1466" y="1130"/>
                  </a:lnTo>
                  <a:lnTo>
                    <a:pt x="1528" y="1046"/>
                  </a:lnTo>
                  <a:lnTo>
                    <a:pt x="1633" y="921"/>
                  </a:lnTo>
                  <a:lnTo>
                    <a:pt x="1591" y="774"/>
                  </a:lnTo>
                  <a:lnTo>
                    <a:pt x="1487" y="649"/>
                  </a:lnTo>
                  <a:lnTo>
                    <a:pt x="1466" y="711"/>
                  </a:lnTo>
                  <a:lnTo>
                    <a:pt x="1382" y="649"/>
                  </a:lnTo>
                  <a:lnTo>
                    <a:pt x="1361" y="544"/>
                  </a:lnTo>
                  <a:lnTo>
                    <a:pt x="1173" y="335"/>
                  </a:lnTo>
                  <a:lnTo>
                    <a:pt x="1131" y="335"/>
                  </a:lnTo>
                  <a:lnTo>
                    <a:pt x="963" y="209"/>
                  </a:lnTo>
                  <a:lnTo>
                    <a:pt x="650" y="105"/>
                  </a:lnTo>
                  <a:lnTo>
                    <a:pt x="524" y="21"/>
                  </a:lnTo>
                  <a:lnTo>
                    <a:pt x="33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082;p94">
              <a:extLst>
                <a:ext uri="{FF2B5EF4-FFF2-40B4-BE49-F238E27FC236}">
                  <a16:creationId xmlns:a16="http://schemas.microsoft.com/office/drawing/2014/main" id="{9A31AF0D-D2D9-4E38-A576-C59AE0CD0C45}"/>
                </a:ext>
              </a:extLst>
            </p:cNvPr>
            <p:cNvSpPr/>
            <p:nvPr/>
          </p:nvSpPr>
          <p:spPr>
            <a:xfrm>
              <a:off x="3354434" y="3105122"/>
              <a:ext cx="27661" cy="28807"/>
            </a:xfrm>
            <a:custGeom>
              <a:avLst/>
              <a:gdLst/>
              <a:ahLst/>
              <a:cxnLst/>
              <a:rect l="l" t="t" r="r" b="b"/>
              <a:pathLst>
                <a:path w="2323" h="2533" extrusionOk="0">
                  <a:moveTo>
                    <a:pt x="1632" y="1"/>
                  </a:moveTo>
                  <a:lnTo>
                    <a:pt x="1528" y="43"/>
                  </a:lnTo>
                  <a:lnTo>
                    <a:pt x="1339" y="22"/>
                  </a:lnTo>
                  <a:lnTo>
                    <a:pt x="1151" y="64"/>
                  </a:lnTo>
                  <a:lnTo>
                    <a:pt x="963" y="22"/>
                  </a:lnTo>
                  <a:lnTo>
                    <a:pt x="691" y="22"/>
                  </a:lnTo>
                  <a:lnTo>
                    <a:pt x="544" y="64"/>
                  </a:lnTo>
                  <a:lnTo>
                    <a:pt x="544" y="210"/>
                  </a:lnTo>
                  <a:lnTo>
                    <a:pt x="482" y="336"/>
                  </a:lnTo>
                  <a:lnTo>
                    <a:pt x="523" y="419"/>
                  </a:lnTo>
                  <a:lnTo>
                    <a:pt x="440" y="524"/>
                  </a:lnTo>
                  <a:lnTo>
                    <a:pt x="335" y="566"/>
                  </a:lnTo>
                  <a:lnTo>
                    <a:pt x="168" y="566"/>
                  </a:lnTo>
                  <a:lnTo>
                    <a:pt x="105" y="691"/>
                  </a:lnTo>
                  <a:lnTo>
                    <a:pt x="105" y="838"/>
                  </a:lnTo>
                  <a:lnTo>
                    <a:pt x="0" y="1068"/>
                  </a:lnTo>
                  <a:lnTo>
                    <a:pt x="21" y="1152"/>
                  </a:lnTo>
                  <a:lnTo>
                    <a:pt x="126" y="1194"/>
                  </a:lnTo>
                  <a:lnTo>
                    <a:pt x="168" y="1277"/>
                  </a:lnTo>
                  <a:lnTo>
                    <a:pt x="210" y="1319"/>
                  </a:lnTo>
                  <a:lnTo>
                    <a:pt x="272" y="1424"/>
                  </a:lnTo>
                  <a:lnTo>
                    <a:pt x="272" y="1507"/>
                  </a:lnTo>
                  <a:lnTo>
                    <a:pt x="335" y="1570"/>
                  </a:lnTo>
                  <a:lnTo>
                    <a:pt x="419" y="1570"/>
                  </a:lnTo>
                  <a:lnTo>
                    <a:pt x="461" y="1591"/>
                  </a:lnTo>
                  <a:lnTo>
                    <a:pt x="482" y="1696"/>
                  </a:lnTo>
                  <a:lnTo>
                    <a:pt x="523" y="1842"/>
                  </a:lnTo>
                  <a:lnTo>
                    <a:pt x="523" y="1989"/>
                  </a:lnTo>
                  <a:lnTo>
                    <a:pt x="586" y="2010"/>
                  </a:lnTo>
                  <a:lnTo>
                    <a:pt x="670" y="2135"/>
                  </a:lnTo>
                  <a:lnTo>
                    <a:pt x="691" y="2219"/>
                  </a:lnTo>
                  <a:lnTo>
                    <a:pt x="795" y="2261"/>
                  </a:lnTo>
                  <a:lnTo>
                    <a:pt x="795" y="2323"/>
                  </a:lnTo>
                  <a:lnTo>
                    <a:pt x="858" y="2407"/>
                  </a:lnTo>
                  <a:lnTo>
                    <a:pt x="942" y="2449"/>
                  </a:lnTo>
                  <a:lnTo>
                    <a:pt x="984" y="2449"/>
                  </a:lnTo>
                  <a:lnTo>
                    <a:pt x="1005" y="2470"/>
                  </a:lnTo>
                  <a:lnTo>
                    <a:pt x="1172" y="2533"/>
                  </a:lnTo>
                  <a:lnTo>
                    <a:pt x="1256" y="2533"/>
                  </a:lnTo>
                  <a:lnTo>
                    <a:pt x="1277" y="2470"/>
                  </a:lnTo>
                  <a:lnTo>
                    <a:pt x="1214" y="2344"/>
                  </a:lnTo>
                  <a:lnTo>
                    <a:pt x="1193" y="2303"/>
                  </a:lnTo>
                  <a:lnTo>
                    <a:pt x="1088" y="2198"/>
                  </a:lnTo>
                  <a:lnTo>
                    <a:pt x="1109" y="2093"/>
                  </a:lnTo>
                  <a:lnTo>
                    <a:pt x="1214" y="2010"/>
                  </a:lnTo>
                  <a:lnTo>
                    <a:pt x="1339" y="2031"/>
                  </a:lnTo>
                  <a:lnTo>
                    <a:pt x="1591" y="2031"/>
                  </a:lnTo>
                  <a:lnTo>
                    <a:pt x="1695" y="1989"/>
                  </a:lnTo>
                  <a:lnTo>
                    <a:pt x="1842" y="1989"/>
                  </a:lnTo>
                  <a:lnTo>
                    <a:pt x="1946" y="2093"/>
                  </a:lnTo>
                  <a:lnTo>
                    <a:pt x="2030" y="2114"/>
                  </a:lnTo>
                  <a:lnTo>
                    <a:pt x="2093" y="2114"/>
                  </a:lnTo>
                  <a:lnTo>
                    <a:pt x="2218" y="2010"/>
                  </a:lnTo>
                  <a:lnTo>
                    <a:pt x="2260" y="1884"/>
                  </a:lnTo>
                  <a:lnTo>
                    <a:pt x="2218" y="1821"/>
                  </a:lnTo>
                  <a:lnTo>
                    <a:pt x="2218" y="1675"/>
                  </a:lnTo>
                  <a:lnTo>
                    <a:pt x="2302" y="1591"/>
                  </a:lnTo>
                  <a:lnTo>
                    <a:pt x="2323" y="1487"/>
                  </a:lnTo>
                  <a:lnTo>
                    <a:pt x="2302" y="1424"/>
                  </a:lnTo>
                  <a:lnTo>
                    <a:pt x="2260" y="1298"/>
                  </a:lnTo>
                  <a:lnTo>
                    <a:pt x="2218" y="1194"/>
                  </a:lnTo>
                  <a:lnTo>
                    <a:pt x="2155" y="1110"/>
                  </a:lnTo>
                  <a:lnTo>
                    <a:pt x="2051" y="1047"/>
                  </a:lnTo>
                  <a:lnTo>
                    <a:pt x="2051" y="963"/>
                  </a:lnTo>
                  <a:lnTo>
                    <a:pt x="2093" y="838"/>
                  </a:lnTo>
                  <a:lnTo>
                    <a:pt x="2030" y="691"/>
                  </a:lnTo>
                  <a:lnTo>
                    <a:pt x="2030" y="545"/>
                  </a:lnTo>
                  <a:lnTo>
                    <a:pt x="2114" y="440"/>
                  </a:lnTo>
                  <a:lnTo>
                    <a:pt x="2155" y="378"/>
                  </a:lnTo>
                  <a:lnTo>
                    <a:pt x="2260" y="231"/>
                  </a:lnTo>
                  <a:lnTo>
                    <a:pt x="2260" y="147"/>
                  </a:lnTo>
                  <a:lnTo>
                    <a:pt x="2135" y="106"/>
                  </a:lnTo>
                  <a:lnTo>
                    <a:pt x="1946" y="64"/>
                  </a:lnTo>
                  <a:lnTo>
                    <a:pt x="171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083;p94">
              <a:extLst>
                <a:ext uri="{FF2B5EF4-FFF2-40B4-BE49-F238E27FC236}">
                  <a16:creationId xmlns:a16="http://schemas.microsoft.com/office/drawing/2014/main" id="{CE8EC9BB-2931-40FD-B3BC-E560176AD1A8}"/>
                </a:ext>
              </a:extLst>
            </p:cNvPr>
            <p:cNvSpPr/>
            <p:nvPr/>
          </p:nvSpPr>
          <p:spPr>
            <a:xfrm>
              <a:off x="3331012" y="3088711"/>
              <a:ext cx="34639" cy="49743"/>
            </a:xfrm>
            <a:custGeom>
              <a:avLst/>
              <a:gdLst/>
              <a:ahLst/>
              <a:cxnLst/>
              <a:rect l="l" t="t" r="r" b="b"/>
              <a:pathLst>
                <a:path w="2909" h="4374" extrusionOk="0">
                  <a:moveTo>
                    <a:pt x="879" y="0"/>
                  </a:moveTo>
                  <a:lnTo>
                    <a:pt x="858" y="84"/>
                  </a:lnTo>
                  <a:lnTo>
                    <a:pt x="712" y="251"/>
                  </a:lnTo>
                  <a:lnTo>
                    <a:pt x="565" y="356"/>
                  </a:lnTo>
                  <a:lnTo>
                    <a:pt x="503" y="335"/>
                  </a:lnTo>
                  <a:lnTo>
                    <a:pt x="335" y="544"/>
                  </a:lnTo>
                  <a:lnTo>
                    <a:pt x="356" y="628"/>
                  </a:lnTo>
                  <a:lnTo>
                    <a:pt x="419" y="733"/>
                  </a:lnTo>
                  <a:lnTo>
                    <a:pt x="565" y="753"/>
                  </a:lnTo>
                  <a:lnTo>
                    <a:pt x="649" y="837"/>
                  </a:lnTo>
                  <a:lnTo>
                    <a:pt x="649" y="963"/>
                  </a:lnTo>
                  <a:lnTo>
                    <a:pt x="461" y="1046"/>
                  </a:lnTo>
                  <a:lnTo>
                    <a:pt x="398" y="1025"/>
                  </a:lnTo>
                  <a:lnTo>
                    <a:pt x="293" y="1046"/>
                  </a:lnTo>
                  <a:lnTo>
                    <a:pt x="210" y="1025"/>
                  </a:lnTo>
                  <a:lnTo>
                    <a:pt x="126" y="1088"/>
                  </a:lnTo>
                  <a:lnTo>
                    <a:pt x="105" y="1277"/>
                  </a:lnTo>
                  <a:lnTo>
                    <a:pt x="1" y="1381"/>
                  </a:lnTo>
                  <a:lnTo>
                    <a:pt x="42" y="1507"/>
                  </a:lnTo>
                  <a:lnTo>
                    <a:pt x="189" y="1716"/>
                  </a:lnTo>
                  <a:lnTo>
                    <a:pt x="419" y="1904"/>
                  </a:lnTo>
                  <a:lnTo>
                    <a:pt x="419" y="1925"/>
                  </a:lnTo>
                  <a:lnTo>
                    <a:pt x="461" y="1925"/>
                  </a:lnTo>
                  <a:lnTo>
                    <a:pt x="524" y="1988"/>
                  </a:lnTo>
                  <a:lnTo>
                    <a:pt x="565" y="1925"/>
                  </a:lnTo>
                  <a:lnTo>
                    <a:pt x="712" y="1967"/>
                  </a:lnTo>
                  <a:lnTo>
                    <a:pt x="817" y="2072"/>
                  </a:lnTo>
                  <a:lnTo>
                    <a:pt x="817" y="2218"/>
                  </a:lnTo>
                  <a:lnTo>
                    <a:pt x="733" y="2344"/>
                  </a:lnTo>
                  <a:lnTo>
                    <a:pt x="670" y="2406"/>
                  </a:lnTo>
                  <a:lnTo>
                    <a:pt x="775" y="2448"/>
                  </a:lnTo>
                  <a:lnTo>
                    <a:pt x="879" y="2448"/>
                  </a:lnTo>
                  <a:lnTo>
                    <a:pt x="942" y="2532"/>
                  </a:lnTo>
                  <a:lnTo>
                    <a:pt x="984" y="2616"/>
                  </a:lnTo>
                  <a:lnTo>
                    <a:pt x="1089" y="2616"/>
                  </a:lnTo>
                  <a:lnTo>
                    <a:pt x="1089" y="2657"/>
                  </a:lnTo>
                  <a:lnTo>
                    <a:pt x="984" y="2804"/>
                  </a:lnTo>
                  <a:lnTo>
                    <a:pt x="963" y="2950"/>
                  </a:lnTo>
                  <a:lnTo>
                    <a:pt x="837" y="3160"/>
                  </a:lnTo>
                  <a:lnTo>
                    <a:pt x="858" y="3264"/>
                  </a:lnTo>
                  <a:lnTo>
                    <a:pt x="817" y="3369"/>
                  </a:lnTo>
                  <a:lnTo>
                    <a:pt x="817" y="3474"/>
                  </a:lnTo>
                  <a:lnTo>
                    <a:pt x="837" y="3536"/>
                  </a:lnTo>
                  <a:lnTo>
                    <a:pt x="817" y="3599"/>
                  </a:lnTo>
                  <a:lnTo>
                    <a:pt x="817" y="3704"/>
                  </a:lnTo>
                  <a:lnTo>
                    <a:pt x="921" y="3808"/>
                  </a:lnTo>
                  <a:lnTo>
                    <a:pt x="1047" y="3955"/>
                  </a:lnTo>
                  <a:lnTo>
                    <a:pt x="1047" y="4018"/>
                  </a:lnTo>
                  <a:lnTo>
                    <a:pt x="1130" y="4122"/>
                  </a:lnTo>
                  <a:lnTo>
                    <a:pt x="1361" y="4331"/>
                  </a:lnTo>
                  <a:lnTo>
                    <a:pt x="1444" y="4373"/>
                  </a:lnTo>
                  <a:lnTo>
                    <a:pt x="1507" y="4290"/>
                  </a:lnTo>
                  <a:lnTo>
                    <a:pt x="1591" y="4269"/>
                  </a:lnTo>
                  <a:lnTo>
                    <a:pt x="1612" y="4290"/>
                  </a:lnTo>
                  <a:lnTo>
                    <a:pt x="1758" y="4290"/>
                  </a:lnTo>
                  <a:lnTo>
                    <a:pt x="1821" y="4185"/>
                  </a:lnTo>
                  <a:lnTo>
                    <a:pt x="1863" y="4122"/>
                  </a:lnTo>
                  <a:lnTo>
                    <a:pt x="1967" y="4101"/>
                  </a:lnTo>
                  <a:lnTo>
                    <a:pt x="2198" y="4101"/>
                  </a:lnTo>
                  <a:lnTo>
                    <a:pt x="2260" y="3913"/>
                  </a:lnTo>
                  <a:lnTo>
                    <a:pt x="2386" y="3871"/>
                  </a:lnTo>
                  <a:lnTo>
                    <a:pt x="2553" y="3871"/>
                  </a:lnTo>
                  <a:lnTo>
                    <a:pt x="2616" y="3913"/>
                  </a:lnTo>
                  <a:lnTo>
                    <a:pt x="2721" y="3892"/>
                  </a:lnTo>
                  <a:lnTo>
                    <a:pt x="2909" y="3892"/>
                  </a:lnTo>
                  <a:lnTo>
                    <a:pt x="2825" y="3850"/>
                  </a:lnTo>
                  <a:lnTo>
                    <a:pt x="2762" y="3766"/>
                  </a:lnTo>
                  <a:lnTo>
                    <a:pt x="2762" y="3704"/>
                  </a:lnTo>
                  <a:lnTo>
                    <a:pt x="2658" y="3662"/>
                  </a:lnTo>
                  <a:lnTo>
                    <a:pt x="2637" y="3578"/>
                  </a:lnTo>
                  <a:lnTo>
                    <a:pt x="2553" y="3453"/>
                  </a:lnTo>
                  <a:lnTo>
                    <a:pt x="2490" y="3432"/>
                  </a:lnTo>
                  <a:lnTo>
                    <a:pt x="2490" y="3285"/>
                  </a:lnTo>
                  <a:lnTo>
                    <a:pt x="2449" y="3139"/>
                  </a:lnTo>
                  <a:lnTo>
                    <a:pt x="2428" y="3034"/>
                  </a:lnTo>
                  <a:lnTo>
                    <a:pt x="2386" y="3013"/>
                  </a:lnTo>
                  <a:lnTo>
                    <a:pt x="2302" y="3013"/>
                  </a:lnTo>
                  <a:lnTo>
                    <a:pt x="2239" y="2950"/>
                  </a:lnTo>
                  <a:lnTo>
                    <a:pt x="2239" y="2867"/>
                  </a:lnTo>
                  <a:lnTo>
                    <a:pt x="2177" y="2762"/>
                  </a:lnTo>
                  <a:lnTo>
                    <a:pt x="2135" y="2720"/>
                  </a:lnTo>
                  <a:lnTo>
                    <a:pt x="2093" y="2637"/>
                  </a:lnTo>
                  <a:lnTo>
                    <a:pt x="1988" y="2595"/>
                  </a:lnTo>
                  <a:lnTo>
                    <a:pt x="1967" y="2511"/>
                  </a:lnTo>
                  <a:lnTo>
                    <a:pt x="2072" y="2281"/>
                  </a:lnTo>
                  <a:lnTo>
                    <a:pt x="2072" y="2134"/>
                  </a:lnTo>
                  <a:lnTo>
                    <a:pt x="2135" y="2009"/>
                  </a:lnTo>
                  <a:lnTo>
                    <a:pt x="2302" y="2009"/>
                  </a:lnTo>
                  <a:lnTo>
                    <a:pt x="2407" y="1967"/>
                  </a:lnTo>
                  <a:lnTo>
                    <a:pt x="2490" y="1862"/>
                  </a:lnTo>
                  <a:lnTo>
                    <a:pt x="2449" y="1779"/>
                  </a:lnTo>
                  <a:lnTo>
                    <a:pt x="2511" y="1653"/>
                  </a:lnTo>
                  <a:lnTo>
                    <a:pt x="2449" y="1549"/>
                  </a:lnTo>
                  <a:lnTo>
                    <a:pt x="2449" y="1381"/>
                  </a:lnTo>
                  <a:lnTo>
                    <a:pt x="2428" y="1297"/>
                  </a:lnTo>
                  <a:lnTo>
                    <a:pt x="2218" y="1256"/>
                  </a:lnTo>
                  <a:lnTo>
                    <a:pt x="2009" y="1046"/>
                  </a:lnTo>
                  <a:lnTo>
                    <a:pt x="1905" y="963"/>
                  </a:lnTo>
                  <a:lnTo>
                    <a:pt x="1863" y="984"/>
                  </a:lnTo>
                  <a:lnTo>
                    <a:pt x="1716" y="1046"/>
                  </a:lnTo>
                  <a:lnTo>
                    <a:pt x="1653" y="1130"/>
                  </a:lnTo>
                  <a:lnTo>
                    <a:pt x="1612" y="1235"/>
                  </a:lnTo>
                  <a:lnTo>
                    <a:pt x="1591" y="1088"/>
                  </a:lnTo>
                  <a:lnTo>
                    <a:pt x="1612" y="921"/>
                  </a:lnTo>
                  <a:lnTo>
                    <a:pt x="1674" y="816"/>
                  </a:lnTo>
                  <a:lnTo>
                    <a:pt x="1612" y="628"/>
                  </a:lnTo>
                  <a:lnTo>
                    <a:pt x="1507" y="565"/>
                  </a:lnTo>
                  <a:lnTo>
                    <a:pt x="1298" y="419"/>
                  </a:lnTo>
                  <a:lnTo>
                    <a:pt x="1151" y="251"/>
                  </a:lnTo>
                  <a:lnTo>
                    <a:pt x="1130" y="147"/>
                  </a:lnTo>
                  <a:lnTo>
                    <a:pt x="1026" y="42"/>
                  </a:lnTo>
                  <a:lnTo>
                    <a:pt x="921" y="21"/>
                  </a:lnTo>
                  <a:lnTo>
                    <a:pt x="87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084;p94">
              <a:extLst>
                <a:ext uri="{FF2B5EF4-FFF2-40B4-BE49-F238E27FC236}">
                  <a16:creationId xmlns:a16="http://schemas.microsoft.com/office/drawing/2014/main" id="{FD480CC5-9AEF-434B-BA50-8C89D1D9BBF7}"/>
                </a:ext>
              </a:extLst>
            </p:cNvPr>
            <p:cNvSpPr/>
            <p:nvPr/>
          </p:nvSpPr>
          <p:spPr>
            <a:xfrm>
              <a:off x="3250041" y="3063487"/>
              <a:ext cx="91450" cy="78538"/>
            </a:xfrm>
            <a:custGeom>
              <a:avLst/>
              <a:gdLst/>
              <a:ahLst/>
              <a:cxnLst/>
              <a:rect l="l" t="t" r="r" b="b"/>
              <a:pathLst>
                <a:path w="7680" h="6906" extrusionOk="0">
                  <a:moveTo>
                    <a:pt x="1988" y="0"/>
                  </a:moveTo>
                  <a:lnTo>
                    <a:pt x="1821" y="63"/>
                  </a:lnTo>
                  <a:lnTo>
                    <a:pt x="1674" y="251"/>
                  </a:lnTo>
                  <a:lnTo>
                    <a:pt x="1695" y="377"/>
                  </a:lnTo>
                  <a:lnTo>
                    <a:pt x="1758" y="440"/>
                  </a:lnTo>
                  <a:lnTo>
                    <a:pt x="1863" y="356"/>
                  </a:lnTo>
                  <a:lnTo>
                    <a:pt x="1967" y="377"/>
                  </a:lnTo>
                  <a:lnTo>
                    <a:pt x="2072" y="461"/>
                  </a:lnTo>
                  <a:lnTo>
                    <a:pt x="2030" y="544"/>
                  </a:lnTo>
                  <a:lnTo>
                    <a:pt x="1925" y="565"/>
                  </a:lnTo>
                  <a:lnTo>
                    <a:pt x="1821" y="523"/>
                  </a:lnTo>
                  <a:lnTo>
                    <a:pt x="1779" y="482"/>
                  </a:lnTo>
                  <a:lnTo>
                    <a:pt x="1758" y="523"/>
                  </a:lnTo>
                  <a:lnTo>
                    <a:pt x="1758" y="565"/>
                  </a:lnTo>
                  <a:lnTo>
                    <a:pt x="1611" y="649"/>
                  </a:lnTo>
                  <a:lnTo>
                    <a:pt x="1360" y="670"/>
                  </a:lnTo>
                  <a:lnTo>
                    <a:pt x="1088" y="774"/>
                  </a:lnTo>
                  <a:lnTo>
                    <a:pt x="1026" y="879"/>
                  </a:lnTo>
                  <a:lnTo>
                    <a:pt x="1026" y="984"/>
                  </a:lnTo>
                  <a:lnTo>
                    <a:pt x="1088" y="1088"/>
                  </a:lnTo>
                  <a:lnTo>
                    <a:pt x="1088" y="1318"/>
                  </a:lnTo>
                  <a:lnTo>
                    <a:pt x="1130" y="1486"/>
                  </a:lnTo>
                  <a:lnTo>
                    <a:pt x="1151" y="1611"/>
                  </a:lnTo>
                  <a:lnTo>
                    <a:pt x="1067" y="1800"/>
                  </a:lnTo>
                  <a:lnTo>
                    <a:pt x="879" y="1925"/>
                  </a:lnTo>
                  <a:lnTo>
                    <a:pt x="775" y="1904"/>
                  </a:lnTo>
                  <a:lnTo>
                    <a:pt x="775" y="1737"/>
                  </a:lnTo>
                  <a:lnTo>
                    <a:pt x="649" y="1611"/>
                  </a:lnTo>
                  <a:lnTo>
                    <a:pt x="628" y="1486"/>
                  </a:lnTo>
                  <a:lnTo>
                    <a:pt x="733" y="1402"/>
                  </a:lnTo>
                  <a:lnTo>
                    <a:pt x="754" y="1318"/>
                  </a:lnTo>
                  <a:lnTo>
                    <a:pt x="963" y="1109"/>
                  </a:lnTo>
                  <a:lnTo>
                    <a:pt x="963" y="942"/>
                  </a:lnTo>
                  <a:lnTo>
                    <a:pt x="879" y="795"/>
                  </a:lnTo>
                  <a:lnTo>
                    <a:pt x="921" y="754"/>
                  </a:lnTo>
                  <a:lnTo>
                    <a:pt x="879" y="670"/>
                  </a:lnTo>
                  <a:lnTo>
                    <a:pt x="816" y="628"/>
                  </a:lnTo>
                  <a:lnTo>
                    <a:pt x="754" y="523"/>
                  </a:lnTo>
                  <a:lnTo>
                    <a:pt x="775" y="440"/>
                  </a:lnTo>
                  <a:lnTo>
                    <a:pt x="921" y="377"/>
                  </a:lnTo>
                  <a:lnTo>
                    <a:pt x="1067" y="356"/>
                  </a:lnTo>
                  <a:lnTo>
                    <a:pt x="1172" y="210"/>
                  </a:lnTo>
                  <a:lnTo>
                    <a:pt x="1130" y="210"/>
                  </a:lnTo>
                  <a:lnTo>
                    <a:pt x="1088" y="230"/>
                  </a:lnTo>
                  <a:lnTo>
                    <a:pt x="775" y="356"/>
                  </a:lnTo>
                  <a:lnTo>
                    <a:pt x="628" y="628"/>
                  </a:lnTo>
                  <a:lnTo>
                    <a:pt x="565" y="670"/>
                  </a:lnTo>
                  <a:lnTo>
                    <a:pt x="461" y="691"/>
                  </a:lnTo>
                  <a:lnTo>
                    <a:pt x="356" y="837"/>
                  </a:lnTo>
                  <a:lnTo>
                    <a:pt x="293" y="900"/>
                  </a:lnTo>
                  <a:lnTo>
                    <a:pt x="105" y="1172"/>
                  </a:lnTo>
                  <a:lnTo>
                    <a:pt x="84" y="1298"/>
                  </a:lnTo>
                  <a:lnTo>
                    <a:pt x="105" y="1402"/>
                  </a:lnTo>
                  <a:lnTo>
                    <a:pt x="84" y="1590"/>
                  </a:lnTo>
                  <a:lnTo>
                    <a:pt x="0" y="1779"/>
                  </a:lnTo>
                  <a:lnTo>
                    <a:pt x="0" y="1821"/>
                  </a:lnTo>
                  <a:lnTo>
                    <a:pt x="147" y="1821"/>
                  </a:lnTo>
                  <a:lnTo>
                    <a:pt x="398" y="2239"/>
                  </a:lnTo>
                  <a:lnTo>
                    <a:pt x="503" y="2407"/>
                  </a:lnTo>
                  <a:lnTo>
                    <a:pt x="523" y="2511"/>
                  </a:lnTo>
                  <a:lnTo>
                    <a:pt x="461" y="2637"/>
                  </a:lnTo>
                  <a:lnTo>
                    <a:pt x="461" y="2720"/>
                  </a:lnTo>
                  <a:lnTo>
                    <a:pt x="440" y="2762"/>
                  </a:lnTo>
                  <a:lnTo>
                    <a:pt x="440" y="2867"/>
                  </a:lnTo>
                  <a:lnTo>
                    <a:pt x="565" y="2971"/>
                  </a:lnTo>
                  <a:lnTo>
                    <a:pt x="733" y="3034"/>
                  </a:lnTo>
                  <a:lnTo>
                    <a:pt x="837" y="3055"/>
                  </a:lnTo>
                  <a:lnTo>
                    <a:pt x="963" y="3097"/>
                  </a:lnTo>
                  <a:lnTo>
                    <a:pt x="1047" y="3055"/>
                  </a:lnTo>
                  <a:lnTo>
                    <a:pt x="1193" y="3055"/>
                  </a:lnTo>
                  <a:lnTo>
                    <a:pt x="1339" y="3097"/>
                  </a:lnTo>
                  <a:lnTo>
                    <a:pt x="1381" y="3076"/>
                  </a:lnTo>
                  <a:lnTo>
                    <a:pt x="1549" y="3055"/>
                  </a:lnTo>
                  <a:lnTo>
                    <a:pt x="1716" y="3076"/>
                  </a:lnTo>
                  <a:lnTo>
                    <a:pt x="1821" y="3139"/>
                  </a:lnTo>
                  <a:lnTo>
                    <a:pt x="2281" y="3557"/>
                  </a:lnTo>
                  <a:lnTo>
                    <a:pt x="2427" y="3515"/>
                  </a:lnTo>
                  <a:lnTo>
                    <a:pt x="2448" y="3557"/>
                  </a:lnTo>
                  <a:lnTo>
                    <a:pt x="2511" y="3515"/>
                  </a:lnTo>
                  <a:lnTo>
                    <a:pt x="2637" y="3578"/>
                  </a:lnTo>
                  <a:lnTo>
                    <a:pt x="2699" y="3599"/>
                  </a:lnTo>
                  <a:lnTo>
                    <a:pt x="2825" y="3557"/>
                  </a:lnTo>
                  <a:lnTo>
                    <a:pt x="2930" y="3557"/>
                  </a:lnTo>
                  <a:lnTo>
                    <a:pt x="3076" y="3578"/>
                  </a:lnTo>
                  <a:lnTo>
                    <a:pt x="3118" y="3515"/>
                  </a:lnTo>
                  <a:lnTo>
                    <a:pt x="3223" y="3515"/>
                  </a:lnTo>
                  <a:lnTo>
                    <a:pt x="3285" y="3578"/>
                  </a:lnTo>
                  <a:lnTo>
                    <a:pt x="3348" y="3808"/>
                  </a:lnTo>
                  <a:lnTo>
                    <a:pt x="3285" y="3892"/>
                  </a:lnTo>
                  <a:lnTo>
                    <a:pt x="3285" y="3997"/>
                  </a:lnTo>
                  <a:lnTo>
                    <a:pt x="3264" y="4080"/>
                  </a:lnTo>
                  <a:lnTo>
                    <a:pt x="3118" y="4101"/>
                  </a:lnTo>
                  <a:lnTo>
                    <a:pt x="3055" y="4185"/>
                  </a:lnTo>
                  <a:lnTo>
                    <a:pt x="3076" y="4394"/>
                  </a:lnTo>
                  <a:lnTo>
                    <a:pt x="3118" y="4457"/>
                  </a:lnTo>
                  <a:lnTo>
                    <a:pt x="3055" y="4624"/>
                  </a:lnTo>
                  <a:lnTo>
                    <a:pt x="3055" y="4813"/>
                  </a:lnTo>
                  <a:lnTo>
                    <a:pt x="3139" y="4875"/>
                  </a:lnTo>
                  <a:lnTo>
                    <a:pt x="3139" y="4959"/>
                  </a:lnTo>
                  <a:lnTo>
                    <a:pt x="3244" y="5252"/>
                  </a:lnTo>
                  <a:lnTo>
                    <a:pt x="3055" y="5587"/>
                  </a:lnTo>
                  <a:lnTo>
                    <a:pt x="3076" y="5692"/>
                  </a:lnTo>
                  <a:lnTo>
                    <a:pt x="3139" y="5692"/>
                  </a:lnTo>
                  <a:lnTo>
                    <a:pt x="3223" y="5671"/>
                  </a:lnTo>
                  <a:lnTo>
                    <a:pt x="3223" y="5692"/>
                  </a:lnTo>
                  <a:lnTo>
                    <a:pt x="3244" y="5775"/>
                  </a:lnTo>
                  <a:lnTo>
                    <a:pt x="3327" y="5817"/>
                  </a:lnTo>
                  <a:lnTo>
                    <a:pt x="3369" y="5922"/>
                  </a:lnTo>
                  <a:lnTo>
                    <a:pt x="3348" y="5984"/>
                  </a:lnTo>
                  <a:lnTo>
                    <a:pt x="3390" y="6131"/>
                  </a:lnTo>
                  <a:lnTo>
                    <a:pt x="3536" y="6424"/>
                  </a:lnTo>
                  <a:lnTo>
                    <a:pt x="3536" y="6528"/>
                  </a:lnTo>
                  <a:lnTo>
                    <a:pt x="3746" y="6696"/>
                  </a:lnTo>
                  <a:lnTo>
                    <a:pt x="3976" y="6863"/>
                  </a:lnTo>
                  <a:lnTo>
                    <a:pt x="4101" y="6905"/>
                  </a:lnTo>
                  <a:lnTo>
                    <a:pt x="4332" y="6863"/>
                  </a:lnTo>
                  <a:lnTo>
                    <a:pt x="4478" y="6717"/>
                  </a:lnTo>
                  <a:lnTo>
                    <a:pt x="4687" y="6591"/>
                  </a:lnTo>
                  <a:lnTo>
                    <a:pt x="4750" y="6487"/>
                  </a:lnTo>
                  <a:lnTo>
                    <a:pt x="5064" y="6319"/>
                  </a:lnTo>
                  <a:lnTo>
                    <a:pt x="5127" y="6173"/>
                  </a:lnTo>
                  <a:lnTo>
                    <a:pt x="5168" y="6110"/>
                  </a:lnTo>
                  <a:lnTo>
                    <a:pt x="5210" y="6068"/>
                  </a:lnTo>
                  <a:lnTo>
                    <a:pt x="5482" y="6005"/>
                  </a:lnTo>
                  <a:lnTo>
                    <a:pt x="5629" y="5964"/>
                  </a:lnTo>
                  <a:lnTo>
                    <a:pt x="5587" y="5817"/>
                  </a:lnTo>
                  <a:lnTo>
                    <a:pt x="5440" y="5796"/>
                  </a:lnTo>
                  <a:lnTo>
                    <a:pt x="5252" y="5817"/>
                  </a:lnTo>
                  <a:lnTo>
                    <a:pt x="4959" y="5712"/>
                  </a:lnTo>
                  <a:lnTo>
                    <a:pt x="5022" y="5545"/>
                  </a:lnTo>
                  <a:lnTo>
                    <a:pt x="5001" y="5482"/>
                  </a:lnTo>
                  <a:lnTo>
                    <a:pt x="4938" y="5440"/>
                  </a:lnTo>
                  <a:lnTo>
                    <a:pt x="5127" y="5168"/>
                  </a:lnTo>
                  <a:lnTo>
                    <a:pt x="5064" y="5064"/>
                  </a:lnTo>
                  <a:lnTo>
                    <a:pt x="4938" y="4938"/>
                  </a:lnTo>
                  <a:lnTo>
                    <a:pt x="4834" y="4917"/>
                  </a:lnTo>
                  <a:lnTo>
                    <a:pt x="4750" y="4750"/>
                  </a:lnTo>
                  <a:lnTo>
                    <a:pt x="4917" y="4813"/>
                  </a:lnTo>
                  <a:lnTo>
                    <a:pt x="5106" y="4834"/>
                  </a:lnTo>
                  <a:lnTo>
                    <a:pt x="5273" y="4938"/>
                  </a:lnTo>
                  <a:lnTo>
                    <a:pt x="5461" y="4938"/>
                  </a:lnTo>
                  <a:lnTo>
                    <a:pt x="5733" y="4875"/>
                  </a:lnTo>
                  <a:lnTo>
                    <a:pt x="5796" y="4938"/>
                  </a:lnTo>
                  <a:lnTo>
                    <a:pt x="5985" y="4875"/>
                  </a:lnTo>
                  <a:lnTo>
                    <a:pt x="6173" y="4708"/>
                  </a:lnTo>
                  <a:lnTo>
                    <a:pt x="6319" y="4708"/>
                  </a:lnTo>
                  <a:lnTo>
                    <a:pt x="6424" y="4729"/>
                  </a:lnTo>
                  <a:lnTo>
                    <a:pt x="6675" y="4624"/>
                  </a:lnTo>
                  <a:lnTo>
                    <a:pt x="6884" y="4624"/>
                  </a:lnTo>
                  <a:lnTo>
                    <a:pt x="7156" y="4394"/>
                  </a:lnTo>
                  <a:lnTo>
                    <a:pt x="7219" y="4248"/>
                  </a:lnTo>
                  <a:lnTo>
                    <a:pt x="7219" y="4143"/>
                  </a:lnTo>
                  <a:lnTo>
                    <a:pt x="7219" y="4122"/>
                  </a:lnTo>
                  <a:lnTo>
                    <a:pt x="6989" y="3934"/>
                  </a:lnTo>
                  <a:lnTo>
                    <a:pt x="6842" y="3725"/>
                  </a:lnTo>
                  <a:lnTo>
                    <a:pt x="6801" y="3599"/>
                  </a:lnTo>
                  <a:lnTo>
                    <a:pt x="6905" y="3495"/>
                  </a:lnTo>
                  <a:lnTo>
                    <a:pt x="6926" y="3306"/>
                  </a:lnTo>
                  <a:lnTo>
                    <a:pt x="7010" y="3243"/>
                  </a:lnTo>
                  <a:lnTo>
                    <a:pt x="7093" y="3264"/>
                  </a:lnTo>
                  <a:lnTo>
                    <a:pt x="7198" y="3243"/>
                  </a:lnTo>
                  <a:lnTo>
                    <a:pt x="7261" y="3264"/>
                  </a:lnTo>
                  <a:lnTo>
                    <a:pt x="7449" y="3181"/>
                  </a:lnTo>
                  <a:lnTo>
                    <a:pt x="7449" y="3055"/>
                  </a:lnTo>
                  <a:lnTo>
                    <a:pt x="7365" y="2971"/>
                  </a:lnTo>
                  <a:lnTo>
                    <a:pt x="7219" y="2951"/>
                  </a:lnTo>
                  <a:lnTo>
                    <a:pt x="7156" y="2846"/>
                  </a:lnTo>
                  <a:lnTo>
                    <a:pt x="7135" y="2762"/>
                  </a:lnTo>
                  <a:lnTo>
                    <a:pt x="7303" y="2553"/>
                  </a:lnTo>
                  <a:lnTo>
                    <a:pt x="7365" y="2574"/>
                  </a:lnTo>
                  <a:lnTo>
                    <a:pt x="7512" y="2469"/>
                  </a:lnTo>
                  <a:lnTo>
                    <a:pt x="7658" y="2302"/>
                  </a:lnTo>
                  <a:lnTo>
                    <a:pt x="7679" y="2218"/>
                  </a:lnTo>
                  <a:lnTo>
                    <a:pt x="7658" y="2218"/>
                  </a:lnTo>
                  <a:lnTo>
                    <a:pt x="7428" y="2114"/>
                  </a:lnTo>
                  <a:lnTo>
                    <a:pt x="7345" y="2114"/>
                  </a:lnTo>
                  <a:lnTo>
                    <a:pt x="7261" y="2135"/>
                  </a:lnTo>
                  <a:lnTo>
                    <a:pt x="7156" y="2114"/>
                  </a:lnTo>
                  <a:lnTo>
                    <a:pt x="7093" y="2114"/>
                  </a:lnTo>
                  <a:lnTo>
                    <a:pt x="7010" y="2155"/>
                  </a:lnTo>
                  <a:lnTo>
                    <a:pt x="6821" y="2197"/>
                  </a:lnTo>
                  <a:lnTo>
                    <a:pt x="6675" y="2155"/>
                  </a:lnTo>
                  <a:lnTo>
                    <a:pt x="6612" y="2155"/>
                  </a:lnTo>
                  <a:lnTo>
                    <a:pt x="6717" y="2135"/>
                  </a:lnTo>
                  <a:lnTo>
                    <a:pt x="6801" y="2135"/>
                  </a:lnTo>
                  <a:lnTo>
                    <a:pt x="6884" y="2093"/>
                  </a:lnTo>
                  <a:lnTo>
                    <a:pt x="6926" y="2009"/>
                  </a:lnTo>
                  <a:lnTo>
                    <a:pt x="7052" y="1904"/>
                  </a:lnTo>
                  <a:lnTo>
                    <a:pt x="7093" y="1842"/>
                  </a:lnTo>
                  <a:lnTo>
                    <a:pt x="7010" y="1800"/>
                  </a:lnTo>
                  <a:lnTo>
                    <a:pt x="7010" y="1779"/>
                  </a:lnTo>
                  <a:lnTo>
                    <a:pt x="6989" y="1674"/>
                  </a:lnTo>
                  <a:lnTo>
                    <a:pt x="6821" y="1590"/>
                  </a:lnTo>
                  <a:lnTo>
                    <a:pt x="6612" y="1528"/>
                  </a:lnTo>
                  <a:lnTo>
                    <a:pt x="6570" y="1486"/>
                  </a:lnTo>
                  <a:lnTo>
                    <a:pt x="6487" y="1423"/>
                  </a:lnTo>
                  <a:lnTo>
                    <a:pt x="6382" y="1423"/>
                  </a:lnTo>
                  <a:lnTo>
                    <a:pt x="6361" y="1381"/>
                  </a:lnTo>
                  <a:lnTo>
                    <a:pt x="6215" y="1318"/>
                  </a:lnTo>
                  <a:lnTo>
                    <a:pt x="6173" y="1318"/>
                  </a:lnTo>
                  <a:lnTo>
                    <a:pt x="6173" y="1423"/>
                  </a:lnTo>
                  <a:lnTo>
                    <a:pt x="6089" y="1318"/>
                  </a:lnTo>
                  <a:lnTo>
                    <a:pt x="6047" y="1214"/>
                  </a:lnTo>
                  <a:lnTo>
                    <a:pt x="5943" y="1172"/>
                  </a:lnTo>
                  <a:lnTo>
                    <a:pt x="5901" y="1088"/>
                  </a:lnTo>
                  <a:lnTo>
                    <a:pt x="5964" y="1046"/>
                  </a:lnTo>
                  <a:lnTo>
                    <a:pt x="6215" y="1067"/>
                  </a:lnTo>
                  <a:lnTo>
                    <a:pt x="6319" y="984"/>
                  </a:lnTo>
                  <a:lnTo>
                    <a:pt x="6487" y="984"/>
                  </a:lnTo>
                  <a:lnTo>
                    <a:pt x="6487" y="879"/>
                  </a:lnTo>
                  <a:lnTo>
                    <a:pt x="6361" y="900"/>
                  </a:lnTo>
                  <a:lnTo>
                    <a:pt x="6089" y="858"/>
                  </a:lnTo>
                  <a:lnTo>
                    <a:pt x="5901" y="879"/>
                  </a:lnTo>
                  <a:lnTo>
                    <a:pt x="5775" y="879"/>
                  </a:lnTo>
                  <a:lnTo>
                    <a:pt x="5524" y="963"/>
                  </a:lnTo>
                  <a:lnTo>
                    <a:pt x="5440" y="942"/>
                  </a:lnTo>
                  <a:lnTo>
                    <a:pt x="5336" y="942"/>
                  </a:lnTo>
                  <a:lnTo>
                    <a:pt x="5127" y="1088"/>
                  </a:lnTo>
                  <a:lnTo>
                    <a:pt x="5022" y="1109"/>
                  </a:lnTo>
                  <a:lnTo>
                    <a:pt x="4896" y="1172"/>
                  </a:lnTo>
                  <a:lnTo>
                    <a:pt x="4834" y="1256"/>
                  </a:lnTo>
                  <a:lnTo>
                    <a:pt x="4645" y="1277"/>
                  </a:lnTo>
                  <a:lnTo>
                    <a:pt x="4604" y="1298"/>
                  </a:lnTo>
                  <a:lnTo>
                    <a:pt x="4520" y="1277"/>
                  </a:lnTo>
                  <a:lnTo>
                    <a:pt x="4269" y="1088"/>
                  </a:lnTo>
                  <a:lnTo>
                    <a:pt x="4206" y="984"/>
                  </a:lnTo>
                  <a:lnTo>
                    <a:pt x="3871" y="984"/>
                  </a:lnTo>
                  <a:lnTo>
                    <a:pt x="3327" y="1088"/>
                  </a:lnTo>
                  <a:lnTo>
                    <a:pt x="3055" y="1088"/>
                  </a:lnTo>
                  <a:lnTo>
                    <a:pt x="2951" y="1046"/>
                  </a:lnTo>
                  <a:lnTo>
                    <a:pt x="2909" y="963"/>
                  </a:lnTo>
                  <a:lnTo>
                    <a:pt x="2909" y="858"/>
                  </a:lnTo>
                  <a:lnTo>
                    <a:pt x="2972" y="858"/>
                  </a:lnTo>
                  <a:lnTo>
                    <a:pt x="2951" y="733"/>
                  </a:lnTo>
                  <a:lnTo>
                    <a:pt x="2846" y="565"/>
                  </a:lnTo>
                  <a:lnTo>
                    <a:pt x="2741" y="544"/>
                  </a:lnTo>
                  <a:lnTo>
                    <a:pt x="2448" y="565"/>
                  </a:lnTo>
                  <a:lnTo>
                    <a:pt x="2323" y="482"/>
                  </a:lnTo>
                  <a:lnTo>
                    <a:pt x="2239" y="482"/>
                  </a:lnTo>
                  <a:lnTo>
                    <a:pt x="2176" y="523"/>
                  </a:lnTo>
                  <a:lnTo>
                    <a:pt x="2072" y="356"/>
                  </a:lnTo>
                  <a:lnTo>
                    <a:pt x="2072" y="210"/>
                  </a:lnTo>
                  <a:lnTo>
                    <a:pt x="2030" y="21"/>
                  </a:lnTo>
                  <a:lnTo>
                    <a:pt x="1988"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085;p94">
              <a:extLst>
                <a:ext uri="{FF2B5EF4-FFF2-40B4-BE49-F238E27FC236}">
                  <a16:creationId xmlns:a16="http://schemas.microsoft.com/office/drawing/2014/main" id="{D350ECC8-E419-4C84-8C2C-EDCA94469558}"/>
                </a:ext>
              </a:extLst>
            </p:cNvPr>
            <p:cNvSpPr/>
            <p:nvPr/>
          </p:nvSpPr>
          <p:spPr>
            <a:xfrm>
              <a:off x="3209425" y="3061815"/>
              <a:ext cx="82733" cy="112565"/>
            </a:xfrm>
            <a:custGeom>
              <a:avLst/>
              <a:gdLst/>
              <a:ahLst/>
              <a:cxnLst/>
              <a:rect l="l" t="t" r="r" b="b"/>
              <a:pathLst>
                <a:path w="6948" h="9898" extrusionOk="0">
                  <a:moveTo>
                    <a:pt x="4353" y="1"/>
                  </a:moveTo>
                  <a:lnTo>
                    <a:pt x="4332" y="64"/>
                  </a:lnTo>
                  <a:lnTo>
                    <a:pt x="4290" y="105"/>
                  </a:lnTo>
                  <a:lnTo>
                    <a:pt x="4227" y="147"/>
                  </a:lnTo>
                  <a:lnTo>
                    <a:pt x="4165" y="168"/>
                  </a:lnTo>
                  <a:lnTo>
                    <a:pt x="4060" y="168"/>
                  </a:lnTo>
                  <a:lnTo>
                    <a:pt x="3976" y="189"/>
                  </a:lnTo>
                  <a:lnTo>
                    <a:pt x="3955" y="252"/>
                  </a:lnTo>
                  <a:lnTo>
                    <a:pt x="3976" y="294"/>
                  </a:lnTo>
                  <a:lnTo>
                    <a:pt x="3955" y="357"/>
                  </a:lnTo>
                  <a:lnTo>
                    <a:pt x="3809" y="419"/>
                  </a:lnTo>
                  <a:lnTo>
                    <a:pt x="3621" y="566"/>
                  </a:lnTo>
                  <a:lnTo>
                    <a:pt x="3495" y="670"/>
                  </a:lnTo>
                  <a:lnTo>
                    <a:pt x="3328" y="691"/>
                  </a:lnTo>
                  <a:lnTo>
                    <a:pt x="2972" y="691"/>
                  </a:lnTo>
                  <a:lnTo>
                    <a:pt x="2867" y="733"/>
                  </a:lnTo>
                  <a:lnTo>
                    <a:pt x="2867" y="817"/>
                  </a:lnTo>
                  <a:lnTo>
                    <a:pt x="2888" y="901"/>
                  </a:lnTo>
                  <a:lnTo>
                    <a:pt x="2888" y="1005"/>
                  </a:lnTo>
                  <a:lnTo>
                    <a:pt x="2805" y="1089"/>
                  </a:lnTo>
                  <a:lnTo>
                    <a:pt x="2721" y="1047"/>
                  </a:lnTo>
                  <a:lnTo>
                    <a:pt x="2763" y="942"/>
                  </a:lnTo>
                  <a:lnTo>
                    <a:pt x="2763" y="921"/>
                  </a:lnTo>
                  <a:lnTo>
                    <a:pt x="2825" y="901"/>
                  </a:lnTo>
                  <a:lnTo>
                    <a:pt x="2700" y="880"/>
                  </a:lnTo>
                  <a:lnTo>
                    <a:pt x="2574" y="817"/>
                  </a:lnTo>
                  <a:lnTo>
                    <a:pt x="2491" y="817"/>
                  </a:lnTo>
                  <a:lnTo>
                    <a:pt x="2302" y="942"/>
                  </a:lnTo>
                  <a:lnTo>
                    <a:pt x="2261" y="1026"/>
                  </a:lnTo>
                  <a:lnTo>
                    <a:pt x="2135" y="1152"/>
                  </a:lnTo>
                  <a:lnTo>
                    <a:pt x="1968" y="1465"/>
                  </a:lnTo>
                  <a:lnTo>
                    <a:pt x="1947" y="1549"/>
                  </a:lnTo>
                  <a:lnTo>
                    <a:pt x="1947" y="1549"/>
                  </a:lnTo>
                  <a:lnTo>
                    <a:pt x="1989" y="1528"/>
                  </a:lnTo>
                  <a:lnTo>
                    <a:pt x="2051" y="1570"/>
                  </a:lnTo>
                  <a:lnTo>
                    <a:pt x="2051" y="1654"/>
                  </a:lnTo>
                  <a:lnTo>
                    <a:pt x="2030" y="1758"/>
                  </a:lnTo>
                  <a:lnTo>
                    <a:pt x="1947" y="1821"/>
                  </a:lnTo>
                  <a:lnTo>
                    <a:pt x="1842" y="1821"/>
                  </a:lnTo>
                  <a:lnTo>
                    <a:pt x="1737" y="1863"/>
                  </a:lnTo>
                  <a:lnTo>
                    <a:pt x="1612" y="1989"/>
                  </a:lnTo>
                  <a:lnTo>
                    <a:pt x="1528" y="2051"/>
                  </a:lnTo>
                  <a:lnTo>
                    <a:pt x="1424" y="2198"/>
                  </a:lnTo>
                  <a:lnTo>
                    <a:pt x="1340" y="2198"/>
                  </a:lnTo>
                  <a:lnTo>
                    <a:pt x="1256" y="2240"/>
                  </a:lnTo>
                  <a:lnTo>
                    <a:pt x="1298" y="2344"/>
                  </a:lnTo>
                  <a:lnTo>
                    <a:pt x="1403" y="2449"/>
                  </a:lnTo>
                  <a:lnTo>
                    <a:pt x="1403" y="2574"/>
                  </a:lnTo>
                  <a:lnTo>
                    <a:pt x="1340" y="2700"/>
                  </a:lnTo>
                  <a:lnTo>
                    <a:pt x="1256" y="2700"/>
                  </a:lnTo>
                  <a:lnTo>
                    <a:pt x="1152" y="2616"/>
                  </a:lnTo>
                  <a:lnTo>
                    <a:pt x="1193" y="2574"/>
                  </a:lnTo>
                  <a:lnTo>
                    <a:pt x="1214" y="2512"/>
                  </a:lnTo>
                  <a:lnTo>
                    <a:pt x="1131" y="2470"/>
                  </a:lnTo>
                  <a:lnTo>
                    <a:pt x="1089" y="2365"/>
                  </a:lnTo>
                  <a:lnTo>
                    <a:pt x="984" y="2261"/>
                  </a:lnTo>
                  <a:lnTo>
                    <a:pt x="942" y="2365"/>
                  </a:lnTo>
                  <a:lnTo>
                    <a:pt x="942" y="2407"/>
                  </a:lnTo>
                  <a:lnTo>
                    <a:pt x="1005" y="2574"/>
                  </a:lnTo>
                  <a:lnTo>
                    <a:pt x="921" y="2721"/>
                  </a:lnTo>
                  <a:lnTo>
                    <a:pt x="901" y="2867"/>
                  </a:lnTo>
                  <a:lnTo>
                    <a:pt x="817" y="2909"/>
                  </a:lnTo>
                  <a:lnTo>
                    <a:pt x="775" y="2909"/>
                  </a:lnTo>
                  <a:lnTo>
                    <a:pt x="691" y="3098"/>
                  </a:lnTo>
                  <a:lnTo>
                    <a:pt x="712" y="3118"/>
                  </a:lnTo>
                  <a:lnTo>
                    <a:pt x="733" y="3244"/>
                  </a:lnTo>
                  <a:lnTo>
                    <a:pt x="733" y="3390"/>
                  </a:lnTo>
                  <a:lnTo>
                    <a:pt x="880" y="3516"/>
                  </a:lnTo>
                  <a:lnTo>
                    <a:pt x="901" y="3516"/>
                  </a:lnTo>
                  <a:lnTo>
                    <a:pt x="942" y="3495"/>
                  </a:lnTo>
                  <a:lnTo>
                    <a:pt x="1005" y="3537"/>
                  </a:lnTo>
                  <a:lnTo>
                    <a:pt x="1005" y="3662"/>
                  </a:lnTo>
                  <a:lnTo>
                    <a:pt x="921" y="3746"/>
                  </a:lnTo>
                  <a:lnTo>
                    <a:pt x="921" y="3809"/>
                  </a:lnTo>
                  <a:lnTo>
                    <a:pt x="1005" y="3872"/>
                  </a:lnTo>
                  <a:lnTo>
                    <a:pt x="1005" y="4039"/>
                  </a:lnTo>
                  <a:lnTo>
                    <a:pt x="921" y="4081"/>
                  </a:lnTo>
                  <a:lnTo>
                    <a:pt x="880" y="4165"/>
                  </a:lnTo>
                  <a:lnTo>
                    <a:pt x="921" y="4186"/>
                  </a:lnTo>
                  <a:lnTo>
                    <a:pt x="984" y="4290"/>
                  </a:lnTo>
                  <a:lnTo>
                    <a:pt x="942" y="4478"/>
                  </a:lnTo>
                  <a:lnTo>
                    <a:pt x="984" y="4771"/>
                  </a:lnTo>
                  <a:lnTo>
                    <a:pt x="901" y="4855"/>
                  </a:lnTo>
                  <a:lnTo>
                    <a:pt x="880" y="4918"/>
                  </a:lnTo>
                  <a:lnTo>
                    <a:pt x="942" y="5022"/>
                  </a:lnTo>
                  <a:lnTo>
                    <a:pt x="1047" y="4981"/>
                  </a:lnTo>
                  <a:lnTo>
                    <a:pt x="1047" y="4981"/>
                  </a:lnTo>
                  <a:lnTo>
                    <a:pt x="1026" y="5064"/>
                  </a:lnTo>
                  <a:lnTo>
                    <a:pt x="1089" y="5127"/>
                  </a:lnTo>
                  <a:lnTo>
                    <a:pt x="1152" y="5127"/>
                  </a:lnTo>
                  <a:lnTo>
                    <a:pt x="1152" y="5190"/>
                  </a:lnTo>
                  <a:lnTo>
                    <a:pt x="1110" y="5274"/>
                  </a:lnTo>
                  <a:lnTo>
                    <a:pt x="1047" y="5378"/>
                  </a:lnTo>
                  <a:lnTo>
                    <a:pt x="817" y="5608"/>
                  </a:lnTo>
                  <a:lnTo>
                    <a:pt x="775" y="5713"/>
                  </a:lnTo>
                  <a:lnTo>
                    <a:pt x="608" y="5859"/>
                  </a:lnTo>
                  <a:lnTo>
                    <a:pt x="398" y="5922"/>
                  </a:lnTo>
                  <a:lnTo>
                    <a:pt x="210" y="6048"/>
                  </a:lnTo>
                  <a:lnTo>
                    <a:pt x="64" y="6278"/>
                  </a:lnTo>
                  <a:lnTo>
                    <a:pt x="43" y="6466"/>
                  </a:lnTo>
                  <a:lnTo>
                    <a:pt x="1" y="6571"/>
                  </a:lnTo>
                  <a:lnTo>
                    <a:pt x="189" y="6655"/>
                  </a:lnTo>
                  <a:lnTo>
                    <a:pt x="377" y="6780"/>
                  </a:lnTo>
                  <a:lnTo>
                    <a:pt x="629" y="6947"/>
                  </a:lnTo>
                  <a:lnTo>
                    <a:pt x="733" y="6947"/>
                  </a:lnTo>
                  <a:lnTo>
                    <a:pt x="880" y="7094"/>
                  </a:lnTo>
                  <a:lnTo>
                    <a:pt x="838" y="7178"/>
                  </a:lnTo>
                  <a:lnTo>
                    <a:pt x="880" y="7261"/>
                  </a:lnTo>
                  <a:lnTo>
                    <a:pt x="1047" y="7282"/>
                  </a:lnTo>
                  <a:lnTo>
                    <a:pt x="1256" y="7366"/>
                  </a:lnTo>
                  <a:lnTo>
                    <a:pt x="1319" y="7408"/>
                  </a:lnTo>
                  <a:lnTo>
                    <a:pt x="1507" y="7471"/>
                  </a:lnTo>
                  <a:lnTo>
                    <a:pt x="1570" y="7387"/>
                  </a:lnTo>
                  <a:lnTo>
                    <a:pt x="1570" y="7282"/>
                  </a:lnTo>
                  <a:lnTo>
                    <a:pt x="1654" y="7199"/>
                  </a:lnTo>
                  <a:lnTo>
                    <a:pt x="1717" y="7199"/>
                  </a:lnTo>
                  <a:lnTo>
                    <a:pt x="1863" y="7282"/>
                  </a:lnTo>
                  <a:lnTo>
                    <a:pt x="1968" y="7303"/>
                  </a:lnTo>
                  <a:lnTo>
                    <a:pt x="1989" y="7387"/>
                  </a:lnTo>
                  <a:lnTo>
                    <a:pt x="2072" y="7429"/>
                  </a:lnTo>
                  <a:lnTo>
                    <a:pt x="2135" y="7429"/>
                  </a:lnTo>
                  <a:lnTo>
                    <a:pt x="2177" y="7512"/>
                  </a:lnTo>
                  <a:lnTo>
                    <a:pt x="2386" y="7575"/>
                  </a:lnTo>
                  <a:lnTo>
                    <a:pt x="2512" y="7596"/>
                  </a:lnTo>
                  <a:lnTo>
                    <a:pt x="2553" y="7638"/>
                  </a:lnTo>
                  <a:lnTo>
                    <a:pt x="2700" y="7805"/>
                  </a:lnTo>
                  <a:lnTo>
                    <a:pt x="2700" y="7910"/>
                  </a:lnTo>
                  <a:lnTo>
                    <a:pt x="2805" y="8098"/>
                  </a:lnTo>
                  <a:lnTo>
                    <a:pt x="2888" y="8098"/>
                  </a:lnTo>
                  <a:lnTo>
                    <a:pt x="3139" y="8203"/>
                  </a:lnTo>
                  <a:lnTo>
                    <a:pt x="3244" y="8349"/>
                  </a:lnTo>
                  <a:lnTo>
                    <a:pt x="3244" y="8517"/>
                  </a:lnTo>
                  <a:lnTo>
                    <a:pt x="3307" y="8517"/>
                  </a:lnTo>
                  <a:lnTo>
                    <a:pt x="3411" y="8559"/>
                  </a:lnTo>
                  <a:lnTo>
                    <a:pt x="3432" y="8684"/>
                  </a:lnTo>
                  <a:lnTo>
                    <a:pt x="3411" y="8768"/>
                  </a:lnTo>
                  <a:lnTo>
                    <a:pt x="3432" y="8852"/>
                  </a:lnTo>
                  <a:lnTo>
                    <a:pt x="3537" y="8872"/>
                  </a:lnTo>
                  <a:lnTo>
                    <a:pt x="3662" y="8852"/>
                  </a:lnTo>
                  <a:lnTo>
                    <a:pt x="3767" y="8872"/>
                  </a:lnTo>
                  <a:lnTo>
                    <a:pt x="3914" y="8872"/>
                  </a:lnTo>
                  <a:lnTo>
                    <a:pt x="3955" y="8831"/>
                  </a:lnTo>
                  <a:lnTo>
                    <a:pt x="4144" y="8747"/>
                  </a:lnTo>
                  <a:lnTo>
                    <a:pt x="4290" y="8768"/>
                  </a:lnTo>
                  <a:lnTo>
                    <a:pt x="4458" y="8852"/>
                  </a:lnTo>
                  <a:lnTo>
                    <a:pt x="4646" y="8747"/>
                  </a:lnTo>
                  <a:lnTo>
                    <a:pt x="4750" y="8747"/>
                  </a:lnTo>
                  <a:lnTo>
                    <a:pt x="4792" y="8831"/>
                  </a:lnTo>
                  <a:lnTo>
                    <a:pt x="4876" y="8831"/>
                  </a:lnTo>
                  <a:lnTo>
                    <a:pt x="4981" y="8872"/>
                  </a:lnTo>
                  <a:lnTo>
                    <a:pt x="5064" y="8956"/>
                  </a:lnTo>
                  <a:lnTo>
                    <a:pt x="5169" y="8935"/>
                  </a:lnTo>
                  <a:lnTo>
                    <a:pt x="5169" y="8998"/>
                  </a:lnTo>
                  <a:lnTo>
                    <a:pt x="4792" y="9626"/>
                  </a:lnTo>
                  <a:lnTo>
                    <a:pt x="4813" y="9709"/>
                  </a:lnTo>
                  <a:lnTo>
                    <a:pt x="4960" y="9688"/>
                  </a:lnTo>
                  <a:lnTo>
                    <a:pt x="5085" y="9688"/>
                  </a:lnTo>
                  <a:lnTo>
                    <a:pt x="5190" y="9772"/>
                  </a:lnTo>
                  <a:lnTo>
                    <a:pt x="5211" y="9898"/>
                  </a:lnTo>
                  <a:lnTo>
                    <a:pt x="5294" y="9584"/>
                  </a:lnTo>
                  <a:lnTo>
                    <a:pt x="5629" y="8370"/>
                  </a:lnTo>
                  <a:lnTo>
                    <a:pt x="5629" y="8308"/>
                  </a:lnTo>
                  <a:lnTo>
                    <a:pt x="5629" y="8098"/>
                  </a:lnTo>
                  <a:lnTo>
                    <a:pt x="5504" y="7847"/>
                  </a:lnTo>
                  <a:lnTo>
                    <a:pt x="5294" y="7680"/>
                  </a:lnTo>
                  <a:lnTo>
                    <a:pt x="5190" y="7533"/>
                  </a:lnTo>
                  <a:lnTo>
                    <a:pt x="5169" y="7219"/>
                  </a:lnTo>
                  <a:lnTo>
                    <a:pt x="5546" y="7094"/>
                  </a:lnTo>
                  <a:lnTo>
                    <a:pt x="5692" y="7199"/>
                  </a:lnTo>
                  <a:lnTo>
                    <a:pt x="5713" y="7094"/>
                  </a:lnTo>
                  <a:lnTo>
                    <a:pt x="5650" y="7010"/>
                  </a:lnTo>
                  <a:lnTo>
                    <a:pt x="5713" y="6968"/>
                  </a:lnTo>
                  <a:lnTo>
                    <a:pt x="5629" y="6801"/>
                  </a:lnTo>
                  <a:lnTo>
                    <a:pt x="5420" y="6738"/>
                  </a:lnTo>
                  <a:lnTo>
                    <a:pt x="5336" y="6592"/>
                  </a:lnTo>
                  <a:lnTo>
                    <a:pt x="5399" y="6424"/>
                  </a:lnTo>
                  <a:lnTo>
                    <a:pt x="6048" y="6424"/>
                  </a:lnTo>
                  <a:lnTo>
                    <a:pt x="6131" y="6341"/>
                  </a:lnTo>
                  <a:lnTo>
                    <a:pt x="6236" y="6341"/>
                  </a:lnTo>
                  <a:lnTo>
                    <a:pt x="6278" y="6383"/>
                  </a:lnTo>
                  <a:lnTo>
                    <a:pt x="6362" y="6383"/>
                  </a:lnTo>
                  <a:lnTo>
                    <a:pt x="6466" y="6257"/>
                  </a:lnTo>
                  <a:lnTo>
                    <a:pt x="6634" y="6215"/>
                  </a:lnTo>
                  <a:lnTo>
                    <a:pt x="6675" y="6320"/>
                  </a:lnTo>
                  <a:lnTo>
                    <a:pt x="6759" y="6424"/>
                  </a:lnTo>
                  <a:lnTo>
                    <a:pt x="6780" y="6550"/>
                  </a:lnTo>
                  <a:lnTo>
                    <a:pt x="6780" y="6696"/>
                  </a:lnTo>
                  <a:lnTo>
                    <a:pt x="6947" y="6675"/>
                  </a:lnTo>
                  <a:lnTo>
                    <a:pt x="6947" y="6571"/>
                  </a:lnTo>
                  <a:lnTo>
                    <a:pt x="6801" y="6278"/>
                  </a:lnTo>
                  <a:lnTo>
                    <a:pt x="6759" y="6131"/>
                  </a:lnTo>
                  <a:lnTo>
                    <a:pt x="6780" y="6069"/>
                  </a:lnTo>
                  <a:lnTo>
                    <a:pt x="6738" y="5964"/>
                  </a:lnTo>
                  <a:lnTo>
                    <a:pt x="6655" y="5922"/>
                  </a:lnTo>
                  <a:lnTo>
                    <a:pt x="6634" y="5839"/>
                  </a:lnTo>
                  <a:lnTo>
                    <a:pt x="6634" y="5818"/>
                  </a:lnTo>
                  <a:lnTo>
                    <a:pt x="6550" y="5839"/>
                  </a:lnTo>
                  <a:lnTo>
                    <a:pt x="6487" y="5839"/>
                  </a:lnTo>
                  <a:lnTo>
                    <a:pt x="6466" y="5734"/>
                  </a:lnTo>
                  <a:lnTo>
                    <a:pt x="6655" y="5399"/>
                  </a:lnTo>
                  <a:lnTo>
                    <a:pt x="6550" y="5106"/>
                  </a:lnTo>
                  <a:lnTo>
                    <a:pt x="6550" y="5022"/>
                  </a:lnTo>
                  <a:lnTo>
                    <a:pt x="6466" y="4960"/>
                  </a:lnTo>
                  <a:lnTo>
                    <a:pt x="6466" y="4771"/>
                  </a:lnTo>
                  <a:lnTo>
                    <a:pt x="6529" y="4604"/>
                  </a:lnTo>
                  <a:lnTo>
                    <a:pt x="6487" y="4541"/>
                  </a:lnTo>
                  <a:lnTo>
                    <a:pt x="6466" y="4332"/>
                  </a:lnTo>
                  <a:lnTo>
                    <a:pt x="6529" y="4248"/>
                  </a:lnTo>
                  <a:lnTo>
                    <a:pt x="6675" y="4227"/>
                  </a:lnTo>
                  <a:lnTo>
                    <a:pt x="6696" y="4144"/>
                  </a:lnTo>
                  <a:lnTo>
                    <a:pt x="6696" y="4039"/>
                  </a:lnTo>
                  <a:lnTo>
                    <a:pt x="6759" y="3955"/>
                  </a:lnTo>
                  <a:lnTo>
                    <a:pt x="6696" y="3725"/>
                  </a:lnTo>
                  <a:lnTo>
                    <a:pt x="6634" y="3662"/>
                  </a:lnTo>
                  <a:lnTo>
                    <a:pt x="6529" y="3662"/>
                  </a:lnTo>
                  <a:lnTo>
                    <a:pt x="6487" y="3725"/>
                  </a:lnTo>
                  <a:lnTo>
                    <a:pt x="6341" y="3704"/>
                  </a:lnTo>
                  <a:lnTo>
                    <a:pt x="6236" y="3704"/>
                  </a:lnTo>
                  <a:lnTo>
                    <a:pt x="6110" y="3746"/>
                  </a:lnTo>
                  <a:lnTo>
                    <a:pt x="6048" y="3725"/>
                  </a:lnTo>
                  <a:lnTo>
                    <a:pt x="5922" y="3662"/>
                  </a:lnTo>
                  <a:lnTo>
                    <a:pt x="5859" y="3704"/>
                  </a:lnTo>
                  <a:lnTo>
                    <a:pt x="5838" y="3662"/>
                  </a:lnTo>
                  <a:lnTo>
                    <a:pt x="5692" y="3704"/>
                  </a:lnTo>
                  <a:lnTo>
                    <a:pt x="5232" y="3286"/>
                  </a:lnTo>
                  <a:lnTo>
                    <a:pt x="5127" y="3223"/>
                  </a:lnTo>
                  <a:lnTo>
                    <a:pt x="4960" y="3202"/>
                  </a:lnTo>
                  <a:lnTo>
                    <a:pt x="4792" y="3223"/>
                  </a:lnTo>
                  <a:lnTo>
                    <a:pt x="4750" y="3244"/>
                  </a:lnTo>
                  <a:lnTo>
                    <a:pt x="4604" y="3202"/>
                  </a:lnTo>
                  <a:lnTo>
                    <a:pt x="4458" y="3202"/>
                  </a:lnTo>
                  <a:lnTo>
                    <a:pt x="4374" y="3244"/>
                  </a:lnTo>
                  <a:lnTo>
                    <a:pt x="4248" y="3202"/>
                  </a:lnTo>
                  <a:lnTo>
                    <a:pt x="4144" y="3181"/>
                  </a:lnTo>
                  <a:lnTo>
                    <a:pt x="3976" y="3118"/>
                  </a:lnTo>
                  <a:lnTo>
                    <a:pt x="3851" y="3014"/>
                  </a:lnTo>
                  <a:lnTo>
                    <a:pt x="3851" y="2909"/>
                  </a:lnTo>
                  <a:lnTo>
                    <a:pt x="3872" y="2867"/>
                  </a:lnTo>
                  <a:lnTo>
                    <a:pt x="3872" y="2784"/>
                  </a:lnTo>
                  <a:lnTo>
                    <a:pt x="3934" y="2658"/>
                  </a:lnTo>
                  <a:lnTo>
                    <a:pt x="3914" y="2554"/>
                  </a:lnTo>
                  <a:lnTo>
                    <a:pt x="3809" y="2386"/>
                  </a:lnTo>
                  <a:lnTo>
                    <a:pt x="3558" y="1968"/>
                  </a:lnTo>
                  <a:lnTo>
                    <a:pt x="3411" y="1968"/>
                  </a:lnTo>
                  <a:lnTo>
                    <a:pt x="3411" y="1926"/>
                  </a:lnTo>
                  <a:lnTo>
                    <a:pt x="3495" y="1737"/>
                  </a:lnTo>
                  <a:lnTo>
                    <a:pt x="3516" y="1549"/>
                  </a:lnTo>
                  <a:lnTo>
                    <a:pt x="3495" y="1445"/>
                  </a:lnTo>
                  <a:lnTo>
                    <a:pt x="3516" y="1319"/>
                  </a:lnTo>
                  <a:lnTo>
                    <a:pt x="3704" y="1047"/>
                  </a:lnTo>
                  <a:lnTo>
                    <a:pt x="3767" y="984"/>
                  </a:lnTo>
                  <a:lnTo>
                    <a:pt x="3872" y="838"/>
                  </a:lnTo>
                  <a:lnTo>
                    <a:pt x="3976" y="817"/>
                  </a:lnTo>
                  <a:lnTo>
                    <a:pt x="4039" y="775"/>
                  </a:lnTo>
                  <a:lnTo>
                    <a:pt x="4186" y="503"/>
                  </a:lnTo>
                  <a:lnTo>
                    <a:pt x="4499" y="377"/>
                  </a:lnTo>
                  <a:lnTo>
                    <a:pt x="4541" y="357"/>
                  </a:lnTo>
                  <a:lnTo>
                    <a:pt x="4604" y="357"/>
                  </a:lnTo>
                  <a:lnTo>
                    <a:pt x="4667" y="294"/>
                  </a:lnTo>
                  <a:lnTo>
                    <a:pt x="4688" y="210"/>
                  </a:lnTo>
                  <a:lnTo>
                    <a:pt x="4646" y="147"/>
                  </a:lnTo>
                  <a:lnTo>
                    <a:pt x="4437" y="43"/>
                  </a:lnTo>
                  <a:lnTo>
                    <a:pt x="435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086;p94">
              <a:extLst>
                <a:ext uri="{FF2B5EF4-FFF2-40B4-BE49-F238E27FC236}">
                  <a16:creationId xmlns:a16="http://schemas.microsoft.com/office/drawing/2014/main" id="{70209A97-C9A7-4EB4-9DA1-19D571D3551B}"/>
                </a:ext>
              </a:extLst>
            </p:cNvPr>
            <p:cNvSpPr/>
            <p:nvPr/>
          </p:nvSpPr>
          <p:spPr>
            <a:xfrm>
              <a:off x="3195231" y="3136533"/>
              <a:ext cx="40867" cy="42852"/>
            </a:xfrm>
            <a:custGeom>
              <a:avLst/>
              <a:gdLst/>
              <a:ahLst/>
              <a:cxnLst/>
              <a:rect l="l" t="t" r="r" b="b"/>
              <a:pathLst>
                <a:path w="3432" h="3768" extrusionOk="0">
                  <a:moveTo>
                    <a:pt x="1193" y="1"/>
                  </a:moveTo>
                  <a:lnTo>
                    <a:pt x="1172" y="168"/>
                  </a:lnTo>
                  <a:lnTo>
                    <a:pt x="1025" y="168"/>
                  </a:lnTo>
                  <a:lnTo>
                    <a:pt x="732" y="336"/>
                  </a:lnTo>
                  <a:lnTo>
                    <a:pt x="607" y="377"/>
                  </a:lnTo>
                  <a:lnTo>
                    <a:pt x="440" y="440"/>
                  </a:lnTo>
                  <a:lnTo>
                    <a:pt x="523" y="587"/>
                  </a:lnTo>
                  <a:lnTo>
                    <a:pt x="523" y="649"/>
                  </a:lnTo>
                  <a:lnTo>
                    <a:pt x="565" y="733"/>
                  </a:lnTo>
                  <a:lnTo>
                    <a:pt x="544" y="901"/>
                  </a:lnTo>
                  <a:lnTo>
                    <a:pt x="335" y="1131"/>
                  </a:lnTo>
                  <a:lnTo>
                    <a:pt x="314" y="1235"/>
                  </a:lnTo>
                  <a:lnTo>
                    <a:pt x="356" y="1277"/>
                  </a:lnTo>
                  <a:lnTo>
                    <a:pt x="251" y="1445"/>
                  </a:lnTo>
                  <a:lnTo>
                    <a:pt x="126" y="1465"/>
                  </a:lnTo>
                  <a:lnTo>
                    <a:pt x="21" y="1591"/>
                  </a:lnTo>
                  <a:lnTo>
                    <a:pt x="84" y="1696"/>
                  </a:lnTo>
                  <a:lnTo>
                    <a:pt x="126" y="1800"/>
                  </a:lnTo>
                  <a:lnTo>
                    <a:pt x="105" y="1905"/>
                  </a:lnTo>
                  <a:lnTo>
                    <a:pt x="126" y="2072"/>
                  </a:lnTo>
                  <a:lnTo>
                    <a:pt x="84" y="2198"/>
                  </a:lnTo>
                  <a:lnTo>
                    <a:pt x="0" y="2261"/>
                  </a:lnTo>
                  <a:lnTo>
                    <a:pt x="84" y="2323"/>
                  </a:lnTo>
                  <a:lnTo>
                    <a:pt x="209" y="2386"/>
                  </a:lnTo>
                  <a:lnTo>
                    <a:pt x="314" y="2491"/>
                  </a:lnTo>
                  <a:lnTo>
                    <a:pt x="419" y="2574"/>
                  </a:lnTo>
                  <a:lnTo>
                    <a:pt x="440" y="2533"/>
                  </a:lnTo>
                  <a:lnTo>
                    <a:pt x="502" y="2386"/>
                  </a:lnTo>
                  <a:lnTo>
                    <a:pt x="544" y="2323"/>
                  </a:lnTo>
                  <a:lnTo>
                    <a:pt x="628" y="2219"/>
                  </a:lnTo>
                  <a:lnTo>
                    <a:pt x="628" y="2323"/>
                  </a:lnTo>
                  <a:lnTo>
                    <a:pt x="649" y="2428"/>
                  </a:lnTo>
                  <a:lnTo>
                    <a:pt x="649" y="2365"/>
                  </a:lnTo>
                  <a:lnTo>
                    <a:pt x="649" y="2282"/>
                  </a:lnTo>
                  <a:lnTo>
                    <a:pt x="712" y="2282"/>
                  </a:lnTo>
                  <a:lnTo>
                    <a:pt x="732" y="2428"/>
                  </a:lnTo>
                  <a:lnTo>
                    <a:pt x="712" y="2595"/>
                  </a:lnTo>
                  <a:lnTo>
                    <a:pt x="712" y="2700"/>
                  </a:lnTo>
                  <a:lnTo>
                    <a:pt x="649" y="2826"/>
                  </a:lnTo>
                  <a:lnTo>
                    <a:pt x="502" y="2951"/>
                  </a:lnTo>
                  <a:lnTo>
                    <a:pt x="544" y="2993"/>
                  </a:lnTo>
                  <a:lnTo>
                    <a:pt x="607" y="3139"/>
                  </a:lnTo>
                  <a:lnTo>
                    <a:pt x="502" y="3202"/>
                  </a:lnTo>
                  <a:lnTo>
                    <a:pt x="398" y="3328"/>
                  </a:lnTo>
                  <a:lnTo>
                    <a:pt x="419" y="3432"/>
                  </a:lnTo>
                  <a:lnTo>
                    <a:pt x="523" y="3432"/>
                  </a:lnTo>
                  <a:lnTo>
                    <a:pt x="649" y="3370"/>
                  </a:lnTo>
                  <a:lnTo>
                    <a:pt x="712" y="3453"/>
                  </a:lnTo>
                  <a:lnTo>
                    <a:pt x="879" y="3516"/>
                  </a:lnTo>
                  <a:lnTo>
                    <a:pt x="984" y="3537"/>
                  </a:lnTo>
                  <a:lnTo>
                    <a:pt x="1151" y="3767"/>
                  </a:lnTo>
                  <a:lnTo>
                    <a:pt x="1235" y="3767"/>
                  </a:lnTo>
                  <a:lnTo>
                    <a:pt x="1339" y="3662"/>
                  </a:lnTo>
                  <a:lnTo>
                    <a:pt x="1779" y="2721"/>
                  </a:lnTo>
                  <a:lnTo>
                    <a:pt x="1883" y="2637"/>
                  </a:lnTo>
                  <a:lnTo>
                    <a:pt x="2448" y="2470"/>
                  </a:lnTo>
                  <a:lnTo>
                    <a:pt x="2720" y="2282"/>
                  </a:lnTo>
                  <a:lnTo>
                    <a:pt x="3118" y="1905"/>
                  </a:lnTo>
                  <a:lnTo>
                    <a:pt x="3264" y="1549"/>
                  </a:lnTo>
                  <a:lnTo>
                    <a:pt x="3369" y="1549"/>
                  </a:lnTo>
                  <a:lnTo>
                    <a:pt x="3390" y="1486"/>
                  </a:lnTo>
                  <a:lnTo>
                    <a:pt x="3432" y="1361"/>
                  </a:lnTo>
                  <a:lnTo>
                    <a:pt x="3390" y="1235"/>
                  </a:lnTo>
                  <a:lnTo>
                    <a:pt x="3285" y="1026"/>
                  </a:lnTo>
                  <a:lnTo>
                    <a:pt x="3285" y="963"/>
                  </a:lnTo>
                  <a:lnTo>
                    <a:pt x="3264" y="859"/>
                  </a:lnTo>
                  <a:lnTo>
                    <a:pt x="3181" y="817"/>
                  </a:lnTo>
                  <a:lnTo>
                    <a:pt x="3160" y="733"/>
                  </a:lnTo>
                  <a:lnTo>
                    <a:pt x="3055" y="712"/>
                  </a:lnTo>
                  <a:lnTo>
                    <a:pt x="2909" y="629"/>
                  </a:lnTo>
                  <a:lnTo>
                    <a:pt x="2846" y="629"/>
                  </a:lnTo>
                  <a:lnTo>
                    <a:pt x="2762" y="712"/>
                  </a:lnTo>
                  <a:lnTo>
                    <a:pt x="2762" y="817"/>
                  </a:lnTo>
                  <a:lnTo>
                    <a:pt x="2699" y="901"/>
                  </a:lnTo>
                  <a:lnTo>
                    <a:pt x="2511" y="838"/>
                  </a:lnTo>
                  <a:lnTo>
                    <a:pt x="2448" y="796"/>
                  </a:lnTo>
                  <a:lnTo>
                    <a:pt x="2239" y="712"/>
                  </a:lnTo>
                  <a:lnTo>
                    <a:pt x="2072" y="691"/>
                  </a:lnTo>
                  <a:lnTo>
                    <a:pt x="2030" y="608"/>
                  </a:lnTo>
                  <a:lnTo>
                    <a:pt x="2072" y="524"/>
                  </a:lnTo>
                  <a:lnTo>
                    <a:pt x="1925" y="377"/>
                  </a:lnTo>
                  <a:lnTo>
                    <a:pt x="1821" y="377"/>
                  </a:lnTo>
                  <a:lnTo>
                    <a:pt x="1569" y="210"/>
                  </a:lnTo>
                  <a:lnTo>
                    <a:pt x="1381" y="85"/>
                  </a:lnTo>
                  <a:lnTo>
                    <a:pt x="119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087;p94">
              <a:extLst>
                <a:ext uri="{FF2B5EF4-FFF2-40B4-BE49-F238E27FC236}">
                  <a16:creationId xmlns:a16="http://schemas.microsoft.com/office/drawing/2014/main" id="{BF929086-0DC5-4ED9-9C4D-1328C127F76B}"/>
                </a:ext>
              </a:extLst>
            </p:cNvPr>
            <p:cNvSpPr/>
            <p:nvPr/>
          </p:nvSpPr>
          <p:spPr>
            <a:xfrm>
              <a:off x="3192980" y="3146290"/>
              <a:ext cx="88711" cy="124938"/>
            </a:xfrm>
            <a:custGeom>
              <a:avLst/>
              <a:gdLst/>
              <a:ahLst/>
              <a:cxnLst/>
              <a:rect l="l" t="t" r="r" b="b"/>
              <a:pathLst>
                <a:path w="7450" h="10986" extrusionOk="0">
                  <a:moveTo>
                    <a:pt x="3453" y="1"/>
                  </a:moveTo>
                  <a:lnTo>
                    <a:pt x="3474" y="105"/>
                  </a:lnTo>
                  <a:lnTo>
                    <a:pt x="3474" y="168"/>
                  </a:lnTo>
                  <a:lnTo>
                    <a:pt x="3579" y="377"/>
                  </a:lnTo>
                  <a:lnTo>
                    <a:pt x="3621" y="503"/>
                  </a:lnTo>
                  <a:lnTo>
                    <a:pt x="3579" y="628"/>
                  </a:lnTo>
                  <a:lnTo>
                    <a:pt x="3558" y="691"/>
                  </a:lnTo>
                  <a:lnTo>
                    <a:pt x="3453" y="691"/>
                  </a:lnTo>
                  <a:lnTo>
                    <a:pt x="3307" y="1047"/>
                  </a:lnTo>
                  <a:lnTo>
                    <a:pt x="2909" y="1424"/>
                  </a:lnTo>
                  <a:lnTo>
                    <a:pt x="2637" y="1612"/>
                  </a:lnTo>
                  <a:lnTo>
                    <a:pt x="2072" y="1779"/>
                  </a:lnTo>
                  <a:lnTo>
                    <a:pt x="1968" y="1863"/>
                  </a:lnTo>
                  <a:lnTo>
                    <a:pt x="1528" y="2804"/>
                  </a:lnTo>
                  <a:lnTo>
                    <a:pt x="1424" y="2909"/>
                  </a:lnTo>
                  <a:lnTo>
                    <a:pt x="1340" y="2909"/>
                  </a:lnTo>
                  <a:lnTo>
                    <a:pt x="1173" y="2679"/>
                  </a:lnTo>
                  <a:lnTo>
                    <a:pt x="1068" y="2658"/>
                  </a:lnTo>
                  <a:lnTo>
                    <a:pt x="901" y="2595"/>
                  </a:lnTo>
                  <a:lnTo>
                    <a:pt x="838" y="2512"/>
                  </a:lnTo>
                  <a:lnTo>
                    <a:pt x="712" y="2574"/>
                  </a:lnTo>
                  <a:lnTo>
                    <a:pt x="608" y="2574"/>
                  </a:lnTo>
                  <a:lnTo>
                    <a:pt x="587" y="2470"/>
                  </a:lnTo>
                  <a:lnTo>
                    <a:pt x="691" y="2344"/>
                  </a:lnTo>
                  <a:lnTo>
                    <a:pt x="796" y="2281"/>
                  </a:lnTo>
                  <a:lnTo>
                    <a:pt x="733" y="2135"/>
                  </a:lnTo>
                  <a:lnTo>
                    <a:pt x="691" y="2093"/>
                  </a:lnTo>
                  <a:lnTo>
                    <a:pt x="398" y="2240"/>
                  </a:lnTo>
                  <a:lnTo>
                    <a:pt x="294" y="2344"/>
                  </a:lnTo>
                  <a:lnTo>
                    <a:pt x="105" y="2512"/>
                  </a:lnTo>
                  <a:lnTo>
                    <a:pt x="64" y="2679"/>
                  </a:lnTo>
                  <a:lnTo>
                    <a:pt x="1" y="2784"/>
                  </a:lnTo>
                  <a:lnTo>
                    <a:pt x="22" y="2825"/>
                  </a:lnTo>
                  <a:lnTo>
                    <a:pt x="105" y="2909"/>
                  </a:lnTo>
                  <a:lnTo>
                    <a:pt x="126" y="2993"/>
                  </a:lnTo>
                  <a:lnTo>
                    <a:pt x="64" y="3035"/>
                  </a:lnTo>
                  <a:lnTo>
                    <a:pt x="64" y="3097"/>
                  </a:lnTo>
                  <a:lnTo>
                    <a:pt x="189" y="3202"/>
                  </a:lnTo>
                  <a:lnTo>
                    <a:pt x="273" y="3348"/>
                  </a:lnTo>
                  <a:lnTo>
                    <a:pt x="231" y="3495"/>
                  </a:lnTo>
                  <a:lnTo>
                    <a:pt x="168" y="3495"/>
                  </a:lnTo>
                  <a:lnTo>
                    <a:pt x="85" y="3516"/>
                  </a:lnTo>
                  <a:lnTo>
                    <a:pt x="22" y="3621"/>
                  </a:lnTo>
                  <a:lnTo>
                    <a:pt x="126" y="3704"/>
                  </a:lnTo>
                  <a:lnTo>
                    <a:pt x="231" y="3746"/>
                  </a:lnTo>
                  <a:lnTo>
                    <a:pt x="419" y="3872"/>
                  </a:lnTo>
                  <a:lnTo>
                    <a:pt x="587" y="3913"/>
                  </a:lnTo>
                  <a:lnTo>
                    <a:pt x="817" y="4060"/>
                  </a:lnTo>
                  <a:lnTo>
                    <a:pt x="921" y="4081"/>
                  </a:lnTo>
                  <a:lnTo>
                    <a:pt x="963" y="4185"/>
                  </a:lnTo>
                  <a:lnTo>
                    <a:pt x="1068" y="4374"/>
                  </a:lnTo>
                  <a:lnTo>
                    <a:pt x="1110" y="4541"/>
                  </a:lnTo>
                  <a:lnTo>
                    <a:pt x="1173" y="4667"/>
                  </a:lnTo>
                  <a:lnTo>
                    <a:pt x="1424" y="4771"/>
                  </a:lnTo>
                  <a:lnTo>
                    <a:pt x="1486" y="4960"/>
                  </a:lnTo>
                  <a:lnTo>
                    <a:pt x="1549" y="5106"/>
                  </a:lnTo>
                  <a:lnTo>
                    <a:pt x="1591" y="5211"/>
                  </a:lnTo>
                  <a:lnTo>
                    <a:pt x="1633" y="5399"/>
                  </a:lnTo>
                  <a:lnTo>
                    <a:pt x="1696" y="5525"/>
                  </a:lnTo>
                  <a:lnTo>
                    <a:pt x="1800" y="5587"/>
                  </a:lnTo>
                  <a:lnTo>
                    <a:pt x="1905" y="5797"/>
                  </a:lnTo>
                  <a:lnTo>
                    <a:pt x="1905" y="5922"/>
                  </a:lnTo>
                  <a:lnTo>
                    <a:pt x="1884" y="5964"/>
                  </a:lnTo>
                  <a:lnTo>
                    <a:pt x="1989" y="6152"/>
                  </a:lnTo>
                  <a:lnTo>
                    <a:pt x="2177" y="6382"/>
                  </a:lnTo>
                  <a:lnTo>
                    <a:pt x="2219" y="6487"/>
                  </a:lnTo>
                  <a:lnTo>
                    <a:pt x="2198" y="6592"/>
                  </a:lnTo>
                  <a:lnTo>
                    <a:pt x="2219" y="6675"/>
                  </a:lnTo>
                  <a:lnTo>
                    <a:pt x="2302" y="6696"/>
                  </a:lnTo>
                  <a:lnTo>
                    <a:pt x="2491" y="6885"/>
                  </a:lnTo>
                  <a:lnTo>
                    <a:pt x="2533" y="6989"/>
                  </a:lnTo>
                  <a:lnTo>
                    <a:pt x="2574" y="7157"/>
                  </a:lnTo>
                  <a:lnTo>
                    <a:pt x="2616" y="7219"/>
                  </a:lnTo>
                  <a:lnTo>
                    <a:pt x="2784" y="7282"/>
                  </a:lnTo>
                  <a:lnTo>
                    <a:pt x="2805" y="7408"/>
                  </a:lnTo>
                  <a:lnTo>
                    <a:pt x="2951" y="7680"/>
                  </a:lnTo>
                  <a:lnTo>
                    <a:pt x="3014" y="7805"/>
                  </a:lnTo>
                  <a:lnTo>
                    <a:pt x="3202" y="8056"/>
                  </a:lnTo>
                  <a:lnTo>
                    <a:pt x="3202" y="8203"/>
                  </a:lnTo>
                  <a:lnTo>
                    <a:pt x="3139" y="8203"/>
                  </a:lnTo>
                  <a:lnTo>
                    <a:pt x="3098" y="8161"/>
                  </a:lnTo>
                  <a:lnTo>
                    <a:pt x="3098" y="8224"/>
                  </a:lnTo>
                  <a:lnTo>
                    <a:pt x="3118" y="8328"/>
                  </a:lnTo>
                  <a:lnTo>
                    <a:pt x="3118" y="8412"/>
                  </a:lnTo>
                  <a:lnTo>
                    <a:pt x="3160" y="8412"/>
                  </a:lnTo>
                  <a:lnTo>
                    <a:pt x="3244" y="8454"/>
                  </a:lnTo>
                  <a:lnTo>
                    <a:pt x="3265" y="8538"/>
                  </a:lnTo>
                  <a:lnTo>
                    <a:pt x="3244" y="8579"/>
                  </a:lnTo>
                  <a:lnTo>
                    <a:pt x="3432" y="8726"/>
                  </a:lnTo>
                  <a:lnTo>
                    <a:pt x="3621" y="8789"/>
                  </a:lnTo>
                  <a:lnTo>
                    <a:pt x="3642" y="8872"/>
                  </a:lnTo>
                  <a:lnTo>
                    <a:pt x="3725" y="8977"/>
                  </a:lnTo>
                  <a:lnTo>
                    <a:pt x="3830" y="8998"/>
                  </a:lnTo>
                  <a:lnTo>
                    <a:pt x="3872" y="9061"/>
                  </a:lnTo>
                  <a:lnTo>
                    <a:pt x="3893" y="9165"/>
                  </a:lnTo>
                  <a:lnTo>
                    <a:pt x="3976" y="9207"/>
                  </a:lnTo>
                  <a:lnTo>
                    <a:pt x="4165" y="9186"/>
                  </a:lnTo>
                  <a:lnTo>
                    <a:pt x="4206" y="9144"/>
                  </a:lnTo>
                  <a:lnTo>
                    <a:pt x="4186" y="9207"/>
                  </a:lnTo>
                  <a:lnTo>
                    <a:pt x="4269" y="9354"/>
                  </a:lnTo>
                  <a:lnTo>
                    <a:pt x="4458" y="9416"/>
                  </a:lnTo>
                  <a:lnTo>
                    <a:pt x="4562" y="9500"/>
                  </a:lnTo>
                  <a:lnTo>
                    <a:pt x="4562" y="9605"/>
                  </a:lnTo>
                  <a:lnTo>
                    <a:pt x="4667" y="9667"/>
                  </a:lnTo>
                  <a:lnTo>
                    <a:pt x="4792" y="9709"/>
                  </a:lnTo>
                  <a:lnTo>
                    <a:pt x="4834" y="9688"/>
                  </a:lnTo>
                  <a:lnTo>
                    <a:pt x="4939" y="9709"/>
                  </a:lnTo>
                  <a:lnTo>
                    <a:pt x="5148" y="9835"/>
                  </a:lnTo>
                  <a:lnTo>
                    <a:pt x="5315" y="9919"/>
                  </a:lnTo>
                  <a:lnTo>
                    <a:pt x="5420" y="9919"/>
                  </a:lnTo>
                  <a:lnTo>
                    <a:pt x="5462" y="9939"/>
                  </a:lnTo>
                  <a:lnTo>
                    <a:pt x="5504" y="10023"/>
                  </a:lnTo>
                  <a:lnTo>
                    <a:pt x="5650" y="10128"/>
                  </a:lnTo>
                  <a:lnTo>
                    <a:pt x="5755" y="10191"/>
                  </a:lnTo>
                  <a:lnTo>
                    <a:pt x="5859" y="10316"/>
                  </a:lnTo>
                  <a:lnTo>
                    <a:pt x="5943" y="10337"/>
                  </a:lnTo>
                  <a:lnTo>
                    <a:pt x="5985" y="10421"/>
                  </a:lnTo>
                  <a:lnTo>
                    <a:pt x="5964" y="10463"/>
                  </a:lnTo>
                  <a:lnTo>
                    <a:pt x="5964" y="10546"/>
                  </a:lnTo>
                  <a:lnTo>
                    <a:pt x="6090" y="10567"/>
                  </a:lnTo>
                  <a:lnTo>
                    <a:pt x="6236" y="10630"/>
                  </a:lnTo>
                  <a:lnTo>
                    <a:pt x="6403" y="10776"/>
                  </a:lnTo>
                  <a:lnTo>
                    <a:pt x="6550" y="10944"/>
                  </a:lnTo>
                  <a:lnTo>
                    <a:pt x="6655" y="10965"/>
                  </a:lnTo>
                  <a:lnTo>
                    <a:pt x="6675" y="10986"/>
                  </a:lnTo>
                  <a:lnTo>
                    <a:pt x="6801" y="10923"/>
                  </a:lnTo>
                  <a:lnTo>
                    <a:pt x="6927" y="10839"/>
                  </a:lnTo>
                  <a:lnTo>
                    <a:pt x="7010" y="10839"/>
                  </a:lnTo>
                  <a:lnTo>
                    <a:pt x="7115" y="10776"/>
                  </a:lnTo>
                  <a:lnTo>
                    <a:pt x="7178" y="10672"/>
                  </a:lnTo>
                  <a:lnTo>
                    <a:pt x="7073" y="10567"/>
                  </a:lnTo>
                  <a:lnTo>
                    <a:pt x="7094" y="10463"/>
                  </a:lnTo>
                  <a:lnTo>
                    <a:pt x="7136" y="10400"/>
                  </a:lnTo>
                  <a:lnTo>
                    <a:pt x="7240" y="10421"/>
                  </a:lnTo>
                  <a:lnTo>
                    <a:pt x="7219" y="10337"/>
                  </a:lnTo>
                  <a:lnTo>
                    <a:pt x="7136" y="10316"/>
                  </a:lnTo>
                  <a:lnTo>
                    <a:pt x="7094" y="10253"/>
                  </a:lnTo>
                  <a:lnTo>
                    <a:pt x="7199" y="10086"/>
                  </a:lnTo>
                  <a:lnTo>
                    <a:pt x="7324" y="10002"/>
                  </a:lnTo>
                  <a:lnTo>
                    <a:pt x="7429" y="9835"/>
                  </a:lnTo>
                  <a:lnTo>
                    <a:pt x="7450" y="9709"/>
                  </a:lnTo>
                  <a:lnTo>
                    <a:pt x="7282" y="9312"/>
                  </a:lnTo>
                  <a:lnTo>
                    <a:pt x="7324" y="9207"/>
                  </a:lnTo>
                  <a:lnTo>
                    <a:pt x="7324" y="9082"/>
                  </a:lnTo>
                  <a:lnTo>
                    <a:pt x="7303" y="8998"/>
                  </a:lnTo>
                  <a:lnTo>
                    <a:pt x="7282" y="8872"/>
                  </a:lnTo>
                  <a:lnTo>
                    <a:pt x="7324" y="8789"/>
                  </a:lnTo>
                  <a:lnTo>
                    <a:pt x="7387" y="8621"/>
                  </a:lnTo>
                  <a:lnTo>
                    <a:pt x="7345" y="8245"/>
                  </a:lnTo>
                  <a:lnTo>
                    <a:pt x="7303" y="8098"/>
                  </a:lnTo>
                  <a:lnTo>
                    <a:pt x="7387" y="7910"/>
                  </a:lnTo>
                  <a:lnTo>
                    <a:pt x="7387" y="7491"/>
                  </a:lnTo>
                  <a:lnTo>
                    <a:pt x="7450" y="7324"/>
                  </a:lnTo>
                  <a:lnTo>
                    <a:pt x="7450" y="7261"/>
                  </a:lnTo>
                  <a:lnTo>
                    <a:pt x="6927" y="6487"/>
                  </a:lnTo>
                  <a:lnTo>
                    <a:pt x="6906" y="6487"/>
                  </a:lnTo>
                  <a:lnTo>
                    <a:pt x="6864" y="6466"/>
                  </a:lnTo>
                  <a:lnTo>
                    <a:pt x="6675" y="6466"/>
                  </a:lnTo>
                  <a:lnTo>
                    <a:pt x="6571" y="6529"/>
                  </a:lnTo>
                  <a:lnTo>
                    <a:pt x="6445" y="6529"/>
                  </a:lnTo>
                  <a:lnTo>
                    <a:pt x="6383" y="6466"/>
                  </a:lnTo>
                  <a:lnTo>
                    <a:pt x="6362" y="6341"/>
                  </a:lnTo>
                  <a:lnTo>
                    <a:pt x="6341" y="6006"/>
                  </a:lnTo>
                  <a:lnTo>
                    <a:pt x="6341" y="5797"/>
                  </a:lnTo>
                  <a:lnTo>
                    <a:pt x="6383" y="5734"/>
                  </a:lnTo>
                  <a:lnTo>
                    <a:pt x="6403" y="5608"/>
                  </a:lnTo>
                  <a:lnTo>
                    <a:pt x="6362" y="5545"/>
                  </a:lnTo>
                  <a:lnTo>
                    <a:pt x="6152" y="5650"/>
                  </a:lnTo>
                  <a:lnTo>
                    <a:pt x="5922" y="5901"/>
                  </a:lnTo>
                  <a:lnTo>
                    <a:pt x="5608" y="5859"/>
                  </a:lnTo>
                  <a:lnTo>
                    <a:pt x="5357" y="5859"/>
                  </a:lnTo>
                  <a:lnTo>
                    <a:pt x="5315" y="5713"/>
                  </a:lnTo>
                  <a:lnTo>
                    <a:pt x="5211" y="5525"/>
                  </a:lnTo>
                  <a:lnTo>
                    <a:pt x="5023" y="5483"/>
                  </a:lnTo>
                  <a:lnTo>
                    <a:pt x="4688" y="5525"/>
                  </a:lnTo>
                  <a:lnTo>
                    <a:pt x="4813" y="5336"/>
                  </a:lnTo>
                  <a:lnTo>
                    <a:pt x="4520" y="4876"/>
                  </a:lnTo>
                  <a:lnTo>
                    <a:pt x="4374" y="4709"/>
                  </a:lnTo>
                  <a:lnTo>
                    <a:pt x="4395" y="4646"/>
                  </a:lnTo>
                  <a:lnTo>
                    <a:pt x="4374" y="4541"/>
                  </a:lnTo>
                  <a:lnTo>
                    <a:pt x="4416" y="4437"/>
                  </a:lnTo>
                  <a:lnTo>
                    <a:pt x="4416" y="4290"/>
                  </a:lnTo>
                  <a:lnTo>
                    <a:pt x="4395" y="4227"/>
                  </a:lnTo>
                  <a:lnTo>
                    <a:pt x="4458" y="4165"/>
                  </a:lnTo>
                  <a:lnTo>
                    <a:pt x="4458" y="4039"/>
                  </a:lnTo>
                  <a:lnTo>
                    <a:pt x="4625" y="3934"/>
                  </a:lnTo>
                  <a:lnTo>
                    <a:pt x="4709" y="3955"/>
                  </a:lnTo>
                  <a:lnTo>
                    <a:pt x="4792" y="3851"/>
                  </a:lnTo>
                  <a:lnTo>
                    <a:pt x="4730" y="3746"/>
                  </a:lnTo>
                  <a:lnTo>
                    <a:pt x="4688" y="3558"/>
                  </a:lnTo>
                  <a:lnTo>
                    <a:pt x="4834" y="3411"/>
                  </a:lnTo>
                  <a:lnTo>
                    <a:pt x="4813" y="3307"/>
                  </a:lnTo>
                  <a:lnTo>
                    <a:pt x="4897" y="3223"/>
                  </a:lnTo>
                  <a:lnTo>
                    <a:pt x="4876" y="3076"/>
                  </a:lnTo>
                  <a:lnTo>
                    <a:pt x="4981" y="3014"/>
                  </a:lnTo>
                  <a:lnTo>
                    <a:pt x="5106" y="2930"/>
                  </a:lnTo>
                  <a:lnTo>
                    <a:pt x="5232" y="2825"/>
                  </a:lnTo>
                  <a:lnTo>
                    <a:pt x="5295" y="2804"/>
                  </a:lnTo>
                  <a:lnTo>
                    <a:pt x="5357" y="2721"/>
                  </a:lnTo>
                  <a:lnTo>
                    <a:pt x="5650" y="2679"/>
                  </a:lnTo>
                  <a:lnTo>
                    <a:pt x="6069" y="2553"/>
                  </a:lnTo>
                  <a:lnTo>
                    <a:pt x="6090" y="2449"/>
                  </a:lnTo>
                  <a:lnTo>
                    <a:pt x="6152" y="2470"/>
                  </a:lnTo>
                  <a:lnTo>
                    <a:pt x="6299" y="2470"/>
                  </a:lnTo>
                  <a:lnTo>
                    <a:pt x="6445" y="2553"/>
                  </a:lnTo>
                  <a:lnTo>
                    <a:pt x="6445" y="2574"/>
                  </a:lnTo>
                  <a:lnTo>
                    <a:pt x="6550" y="2595"/>
                  </a:lnTo>
                  <a:lnTo>
                    <a:pt x="6592" y="2512"/>
                  </a:lnTo>
                  <a:lnTo>
                    <a:pt x="6592" y="2470"/>
                  </a:lnTo>
                  <a:lnTo>
                    <a:pt x="6571" y="2344"/>
                  </a:lnTo>
                  <a:lnTo>
                    <a:pt x="6466" y="2260"/>
                  </a:lnTo>
                  <a:lnTo>
                    <a:pt x="6341" y="2260"/>
                  </a:lnTo>
                  <a:lnTo>
                    <a:pt x="6194" y="2281"/>
                  </a:lnTo>
                  <a:lnTo>
                    <a:pt x="6173" y="2198"/>
                  </a:lnTo>
                  <a:lnTo>
                    <a:pt x="6550" y="1570"/>
                  </a:lnTo>
                  <a:lnTo>
                    <a:pt x="6550" y="1507"/>
                  </a:lnTo>
                  <a:lnTo>
                    <a:pt x="6445" y="1528"/>
                  </a:lnTo>
                  <a:lnTo>
                    <a:pt x="6362" y="1444"/>
                  </a:lnTo>
                  <a:lnTo>
                    <a:pt x="6257" y="1403"/>
                  </a:lnTo>
                  <a:lnTo>
                    <a:pt x="6173" y="1403"/>
                  </a:lnTo>
                  <a:lnTo>
                    <a:pt x="6131" y="1319"/>
                  </a:lnTo>
                  <a:lnTo>
                    <a:pt x="6027" y="1319"/>
                  </a:lnTo>
                  <a:lnTo>
                    <a:pt x="5839" y="1424"/>
                  </a:lnTo>
                  <a:lnTo>
                    <a:pt x="5671" y="1340"/>
                  </a:lnTo>
                  <a:lnTo>
                    <a:pt x="5525" y="1319"/>
                  </a:lnTo>
                  <a:lnTo>
                    <a:pt x="5336" y="1403"/>
                  </a:lnTo>
                  <a:lnTo>
                    <a:pt x="5295" y="1444"/>
                  </a:lnTo>
                  <a:lnTo>
                    <a:pt x="5148" y="1444"/>
                  </a:lnTo>
                  <a:lnTo>
                    <a:pt x="5043" y="1424"/>
                  </a:lnTo>
                  <a:lnTo>
                    <a:pt x="4918" y="1444"/>
                  </a:lnTo>
                  <a:lnTo>
                    <a:pt x="4813" y="1424"/>
                  </a:lnTo>
                  <a:lnTo>
                    <a:pt x="4792" y="1340"/>
                  </a:lnTo>
                  <a:lnTo>
                    <a:pt x="4813" y="1256"/>
                  </a:lnTo>
                  <a:lnTo>
                    <a:pt x="4792" y="1131"/>
                  </a:lnTo>
                  <a:lnTo>
                    <a:pt x="4688" y="1089"/>
                  </a:lnTo>
                  <a:lnTo>
                    <a:pt x="4625" y="1089"/>
                  </a:lnTo>
                  <a:lnTo>
                    <a:pt x="4625" y="921"/>
                  </a:lnTo>
                  <a:lnTo>
                    <a:pt x="4520" y="775"/>
                  </a:lnTo>
                  <a:lnTo>
                    <a:pt x="4269" y="670"/>
                  </a:lnTo>
                  <a:lnTo>
                    <a:pt x="4186" y="670"/>
                  </a:lnTo>
                  <a:lnTo>
                    <a:pt x="4081" y="482"/>
                  </a:lnTo>
                  <a:lnTo>
                    <a:pt x="4081" y="377"/>
                  </a:lnTo>
                  <a:lnTo>
                    <a:pt x="3934" y="210"/>
                  </a:lnTo>
                  <a:lnTo>
                    <a:pt x="3893" y="168"/>
                  </a:lnTo>
                  <a:lnTo>
                    <a:pt x="3767" y="147"/>
                  </a:lnTo>
                  <a:lnTo>
                    <a:pt x="3558" y="84"/>
                  </a:lnTo>
                  <a:lnTo>
                    <a:pt x="351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088;p94">
              <a:extLst>
                <a:ext uri="{FF2B5EF4-FFF2-40B4-BE49-F238E27FC236}">
                  <a16:creationId xmlns:a16="http://schemas.microsoft.com/office/drawing/2014/main" id="{A042513D-2027-4D0C-AA81-C7D9C7E78EF4}"/>
                </a:ext>
              </a:extLst>
            </p:cNvPr>
            <p:cNvSpPr/>
            <p:nvPr/>
          </p:nvSpPr>
          <p:spPr>
            <a:xfrm>
              <a:off x="3275452" y="3211250"/>
              <a:ext cx="85722" cy="91389"/>
            </a:xfrm>
            <a:custGeom>
              <a:avLst/>
              <a:gdLst/>
              <a:ahLst/>
              <a:cxnLst/>
              <a:rect l="l" t="t" r="r" b="b"/>
              <a:pathLst>
                <a:path w="7199" h="8036" extrusionOk="0">
                  <a:moveTo>
                    <a:pt x="1967" y="1"/>
                  </a:moveTo>
                  <a:lnTo>
                    <a:pt x="1779" y="85"/>
                  </a:lnTo>
                  <a:lnTo>
                    <a:pt x="1612" y="126"/>
                  </a:lnTo>
                  <a:lnTo>
                    <a:pt x="1319" y="294"/>
                  </a:lnTo>
                  <a:lnTo>
                    <a:pt x="1235" y="545"/>
                  </a:lnTo>
                  <a:lnTo>
                    <a:pt x="1047" y="608"/>
                  </a:lnTo>
                  <a:lnTo>
                    <a:pt x="921" y="608"/>
                  </a:lnTo>
                  <a:lnTo>
                    <a:pt x="796" y="712"/>
                  </a:lnTo>
                  <a:lnTo>
                    <a:pt x="712" y="712"/>
                  </a:lnTo>
                  <a:lnTo>
                    <a:pt x="524" y="775"/>
                  </a:lnTo>
                  <a:lnTo>
                    <a:pt x="1" y="775"/>
                  </a:lnTo>
                  <a:lnTo>
                    <a:pt x="524" y="1549"/>
                  </a:lnTo>
                  <a:lnTo>
                    <a:pt x="524" y="1612"/>
                  </a:lnTo>
                  <a:lnTo>
                    <a:pt x="461" y="1779"/>
                  </a:lnTo>
                  <a:lnTo>
                    <a:pt x="461" y="2198"/>
                  </a:lnTo>
                  <a:lnTo>
                    <a:pt x="377" y="2386"/>
                  </a:lnTo>
                  <a:lnTo>
                    <a:pt x="419" y="2533"/>
                  </a:lnTo>
                  <a:lnTo>
                    <a:pt x="461" y="2909"/>
                  </a:lnTo>
                  <a:lnTo>
                    <a:pt x="398" y="3077"/>
                  </a:lnTo>
                  <a:lnTo>
                    <a:pt x="356" y="3160"/>
                  </a:lnTo>
                  <a:lnTo>
                    <a:pt x="377" y="3286"/>
                  </a:lnTo>
                  <a:lnTo>
                    <a:pt x="398" y="3370"/>
                  </a:lnTo>
                  <a:lnTo>
                    <a:pt x="398" y="3495"/>
                  </a:lnTo>
                  <a:lnTo>
                    <a:pt x="356" y="3600"/>
                  </a:lnTo>
                  <a:lnTo>
                    <a:pt x="524" y="3997"/>
                  </a:lnTo>
                  <a:lnTo>
                    <a:pt x="503" y="4123"/>
                  </a:lnTo>
                  <a:lnTo>
                    <a:pt x="398" y="4290"/>
                  </a:lnTo>
                  <a:lnTo>
                    <a:pt x="273" y="4374"/>
                  </a:lnTo>
                  <a:lnTo>
                    <a:pt x="168" y="4541"/>
                  </a:lnTo>
                  <a:lnTo>
                    <a:pt x="210" y="4604"/>
                  </a:lnTo>
                  <a:lnTo>
                    <a:pt x="293" y="4625"/>
                  </a:lnTo>
                  <a:lnTo>
                    <a:pt x="314" y="4709"/>
                  </a:lnTo>
                  <a:lnTo>
                    <a:pt x="356" y="4709"/>
                  </a:lnTo>
                  <a:lnTo>
                    <a:pt x="356" y="4834"/>
                  </a:lnTo>
                  <a:lnTo>
                    <a:pt x="482" y="4939"/>
                  </a:lnTo>
                  <a:lnTo>
                    <a:pt x="524" y="5002"/>
                  </a:lnTo>
                  <a:lnTo>
                    <a:pt x="565" y="5127"/>
                  </a:lnTo>
                  <a:lnTo>
                    <a:pt x="524" y="5232"/>
                  </a:lnTo>
                  <a:lnTo>
                    <a:pt x="524" y="5274"/>
                  </a:lnTo>
                  <a:lnTo>
                    <a:pt x="586" y="5483"/>
                  </a:lnTo>
                  <a:lnTo>
                    <a:pt x="670" y="5629"/>
                  </a:lnTo>
                  <a:lnTo>
                    <a:pt x="921" y="5839"/>
                  </a:lnTo>
                  <a:lnTo>
                    <a:pt x="942" y="5901"/>
                  </a:lnTo>
                  <a:lnTo>
                    <a:pt x="879" y="6090"/>
                  </a:lnTo>
                  <a:lnTo>
                    <a:pt x="921" y="6194"/>
                  </a:lnTo>
                  <a:lnTo>
                    <a:pt x="775" y="6508"/>
                  </a:lnTo>
                  <a:lnTo>
                    <a:pt x="879" y="6613"/>
                  </a:lnTo>
                  <a:lnTo>
                    <a:pt x="1130" y="6885"/>
                  </a:lnTo>
                  <a:lnTo>
                    <a:pt x="1570" y="8036"/>
                  </a:lnTo>
                  <a:lnTo>
                    <a:pt x="1737" y="8036"/>
                  </a:lnTo>
                  <a:lnTo>
                    <a:pt x="1758" y="7952"/>
                  </a:lnTo>
                  <a:lnTo>
                    <a:pt x="1863" y="7931"/>
                  </a:lnTo>
                  <a:lnTo>
                    <a:pt x="1863" y="7952"/>
                  </a:lnTo>
                  <a:lnTo>
                    <a:pt x="1946" y="7847"/>
                  </a:lnTo>
                  <a:lnTo>
                    <a:pt x="2051" y="7638"/>
                  </a:lnTo>
                  <a:lnTo>
                    <a:pt x="2260" y="7408"/>
                  </a:lnTo>
                  <a:lnTo>
                    <a:pt x="2407" y="7345"/>
                  </a:lnTo>
                  <a:lnTo>
                    <a:pt x="2553" y="7471"/>
                  </a:lnTo>
                  <a:lnTo>
                    <a:pt x="2721" y="7450"/>
                  </a:lnTo>
                  <a:lnTo>
                    <a:pt x="2804" y="7429"/>
                  </a:lnTo>
                  <a:lnTo>
                    <a:pt x="2930" y="7471"/>
                  </a:lnTo>
                  <a:lnTo>
                    <a:pt x="3139" y="7429"/>
                  </a:lnTo>
                  <a:lnTo>
                    <a:pt x="3244" y="7450"/>
                  </a:lnTo>
                  <a:lnTo>
                    <a:pt x="3286" y="7575"/>
                  </a:lnTo>
                  <a:lnTo>
                    <a:pt x="3348" y="7847"/>
                  </a:lnTo>
                  <a:lnTo>
                    <a:pt x="3411" y="7889"/>
                  </a:lnTo>
                  <a:lnTo>
                    <a:pt x="3453" y="7847"/>
                  </a:lnTo>
                  <a:lnTo>
                    <a:pt x="3453" y="7743"/>
                  </a:lnTo>
                  <a:lnTo>
                    <a:pt x="3516" y="7617"/>
                  </a:lnTo>
                  <a:lnTo>
                    <a:pt x="3516" y="7512"/>
                  </a:lnTo>
                  <a:lnTo>
                    <a:pt x="3620" y="7366"/>
                  </a:lnTo>
                  <a:lnTo>
                    <a:pt x="4227" y="7366"/>
                  </a:lnTo>
                  <a:lnTo>
                    <a:pt x="4353" y="7471"/>
                  </a:lnTo>
                  <a:lnTo>
                    <a:pt x="4374" y="7303"/>
                  </a:lnTo>
                  <a:lnTo>
                    <a:pt x="4541" y="6989"/>
                  </a:lnTo>
                  <a:lnTo>
                    <a:pt x="4562" y="6822"/>
                  </a:lnTo>
                  <a:lnTo>
                    <a:pt x="4541" y="6675"/>
                  </a:lnTo>
                  <a:lnTo>
                    <a:pt x="4478" y="6592"/>
                  </a:lnTo>
                  <a:lnTo>
                    <a:pt x="4667" y="6299"/>
                  </a:lnTo>
                  <a:lnTo>
                    <a:pt x="4750" y="6090"/>
                  </a:lnTo>
                  <a:lnTo>
                    <a:pt x="4750" y="5985"/>
                  </a:lnTo>
                  <a:lnTo>
                    <a:pt x="4876" y="5901"/>
                  </a:lnTo>
                  <a:lnTo>
                    <a:pt x="5650" y="5692"/>
                  </a:lnTo>
                  <a:lnTo>
                    <a:pt x="6319" y="5692"/>
                  </a:lnTo>
                  <a:lnTo>
                    <a:pt x="6696" y="5985"/>
                  </a:lnTo>
                  <a:lnTo>
                    <a:pt x="6780" y="5985"/>
                  </a:lnTo>
                  <a:lnTo>
                    <a:pt x="6864" y="6069"/>
                  </a:lnTo>
                  <a:lnTo>
                    <a:pt x="6926" y="5964"/>
                  </a:lnTo>
                  <a:lnTo>
                    <a:pt x="6905" y="5880"/>
                  </a:lnTo>
                  <a:lnTo>
                    <a:pt x="7198" y="5315"/>
                  </a:lnTo>
                  <a:lnTo>
                    <a:pt x="7177" y="5043"/>
                  </a:lnTo>
                  <a:lnTo>
                    <a:pt x="6884" y="4499"/>
                  </a:lnTo>
                  <a:lnTo>
                    <a:pt x="6571" y="4437"/>
                  </a:lnTo>
                  <a:lnTo>
                    <a:pt x="6591" y="4207"/>
                  </a:lnTo>
                  <a:lnTo>
                    <a:pt x="6550" y="3851"/>
                  </a:lnTo>
                  <a:lnTo>
                    <a:pt x="5524" y="3809"/>
                  </a:lnTo>
                  <a:lnTo>
                    <a:pt x="5545" y="3558"/>
                  </a:lnTo>
                  <a:lnTo>
                    <a:pt x="5315" y="3181"/>
                  </a:lnTo>
                  <a:lnTo>
                    <a:pt x="5399" y="3056"/>
                  </a:lnTo>
                  <a:lnTo>
                    <a:pt x="5336" y="2846"/>
                  </a:lnTo>
                  <a:lnTo>
                    <a:pt x="5378" y="2554"/>
                  </a:lnTo>
                  <a:lnTo>
                    <a:pt x="5315" y="2491"/>
                  </a:lnTo>
                  <a:lnTo>
                    <a:pt x="5106" y="2323"/>
                  </a:lnTo>
                  <a:lnTo>
                    <a:pt x="4771" y="2386"/>
                  </a:lnTo>
                  <a:lnTo>
                    <a:pt x="4604" y="2302"/>
                  </a:lnTo>
                  <a:lnTo>
                    <a:pt x="4499" y="2240"/>
                  </a:lnTo>
                  <a:lnTo>
                    <a:pt x="4457" y="2093"/>
                  </a:lnTo>
                  <a:lnTo>
                    <a:pt x="4290" y="2030"/>
                  </a:lnTo>
                  <a:lnTo>
                    <a:pt x="4060" y="1968"/>
                  </a:lnTo>
                  <a:lnTo>
                    <a:pt x="3955" y="1968"/>
                  </a:lnTo>
                  <a:lnTo>
                    <a:pt x="3746" y="1717"/>
                  </a:lnTo>
                  <a:lnTo>
                    <a:pt x="3620" y="1779"/>
                  </a:lnTo>
                  <a:lnTo>
                    <a:pt x="3411" y="1570"/>
                  </a:lnTo>
                  <a:lnTo>
                    <a:pt x="3181" y="1612"/>
                  </a:lnTo>
                  <a:lnTo>
                    <a:pt x="3118" y="1696"/>
                  </a:lnTo>
                  <a:lnTo>
                    <a:pt x="2993" y="1570"/>
                  </a:lnTo>
                  <a:lnTo>
                    <a:pt x="2804" y="1466"/>
                  </a:lnTo>
                  <a:lnTo>
                    <a:pt x="2679" y="1382"/>
                  </a:lnTo>
                  <a:lnTo>
                    <a:pt x="2616" y="1235"/>
                  </a:lnTo>
                  <a:lnTo>
                    <a:pt x="2490" y="1152"/>
                  </a:lnTo>
                  <a:lnTo>
                    <a:pt x="2407" y="942"/>
                  </a:lnTo>
                  <a:lnTo>
                    <a:pt x="2449" y="838"/>
                  </a:lnTo>
                  <a:lnTo>
                    <a:pt x="2386" y="545"/>
                  </a:lnTo>
                  <a:lnTo>
                    <a:pt x="2470" y="398"/>
                  </a:lnTo>
                  <a:lnTo>
                    <a:pt x="2407" y="189"/>
                  </a:lnTo>
                  <a:lnTo>
                    <a:pt x="2407" y="43"/>
                  </a:lnTo>
                  <a:lnTo>
                    <a:pt x="2365" y="1"/>
                  </a:lnTo>
                  <a:lnTo>
                    <a:pt x="2239" y="85"/>
                  </a:lnTo>
                  <a:lnTo>
                    <a:pt x="209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sp>
          <p:nvSpPr>
            <p:cNvPr id="41" name="Google Shape;2089;p94">
              <a:extLst>
                <a:ext uri="{FF2B5EF4-FFF2-40B4-BE49-F238E27FC236}">
                  <a16:creationId xmlns:a16="http://schemas.microsoft.com/office/drawing/2014/main" id="{F62C619D-0A0F-4484-BF23-DF9AAB931E29}"/>
                </a:ext>
              </a:extLst>
            </p:cNvPr>
            <p:cNvSpPr/>
            <p:nvPr/>
          </p:nvSpPr>
          <p:spPr>
            <a:xfrm>
              <a:off x="3327273" y="3275982"/>
              <a:ext cx="58811" cy="59262"/>
            </a:xfrm>
            <a:custGeom>
              <a:avLst/>
              <a:gdLst/>
              <a:ahLst/>
              <a:cxnLst/>
              <a:rect l="l" t="t" r="r" b="b"/>
              <a:pathLst>
                <a:path w="4939" h="5211" extrusionOk="0">
                  <a:moveTo>
                    <a:pt x="1298" y="0"/>
                  </a:moveTo>
                  <a:lnTo>
                    <a:pt x="524" y="209"/>
                  </a:lnTo>
                  <a:lnTo>
                    <a:pt x="398" y="293"/>
                  </a:lnTo>
                  <a:lnTo>
                    <a:pt x="398" y="398"/>
                  </a:lnTo>
                  <a:lnTo>
                    <a:pt x="315" y="607"/>
                  </a:lnTo>
                  <a:lnTo>
                    <a:pt x="126" y="900"/>
                  </a:lnTo>
                  <a:lnTo>
                    <a:pt x="189" y="983"/>
                  </a:lnTo>
                  <a:lnTo>
                    <a:pt x="210" y="1130"/>
                  </a:lnTo>
                  <a:lnTo>
                    <a:pt x="189" y="1297"/>
                  </a:lnTo>
                  <a:lnTo>
                    <a:pt x="22" y="1611"/>
                  </a:lnTo>
                  <a:lnTo>
                    <a:pt x="1" y="1779"/>
                  </a:lnTo>
                  <a:lnTo>
                    <a:pt x="1" y="1820"/>
                  </a:lnTo>
                  <a:lnTo>
                    <a:pt x="126" y="1946"/>
                  </a:lnTo>
                  <a:lnTo>
                    <a:pt x="231" y="1967"/>
                  </a:lnTo>
                  <a:lnTo>
                    <a:pt x="398" y="2239"/>
                  </a:lnTo>
                  <a:lnTo>
                    <a:pt x="754" y="2595"/>
                  </a:lnTo>
                  <a:lnTo>
                    <a:pt x="879" y="2595"/>
                  </a:lnTo>
                  <a:lnTo>
                    <a:pt x="1026" y="2720"/>
                  </a:lnTo>
                  <a:lnTo>
                    <a:pt x="1131" y="2888"/>
                  </a:lnTo>
                  <a:lnTo>
                    <a:pt x="1465" y="2971"/>
                  </a:lnTo>
                  <a:lnTo>
                    <a:pt x="1695" y="3097"/>
                  </a:lnTo>
                  <a:lnTo>
                    <a:pt x="1800" y="3097"/>
                  </a:lnTo>
                  <a:lnTo>
                    <a:pt x="2030" y="3327"/>
                  </a:lnTo>
                  <a:lnTo>
                    <a:pt x="2302" y="3452"/>
                  </a:lnTo>
                  <a:lnTo>
                    <a:pt x="2637" y="3515"/>
                  </a:lnTo>
                  <a:lnTo>
                    <a:pt x="2804" y="3641"/>
                  </a:lnTo>
                  <a:lnTo>
                    <a:pt x="2951" y="3808"/>
                  </a:lnTo>
                  <a:lnTo>
                    <a:pt x="3035" y="3934"/>
                  </a:lnTo>
                  <a:lnTo>
                    <a:pt x="2972" y="4059"/>
                  </a:lnTo>
                  <a:lnTo>
                    <a:pt x="2909" y="4185"/>
                  </a:lnTo>
                  <a:lnTo>
                    <a:pt x="2804" y="4269"/>
                  </a:lnTo>
                  <a:lnTo>
                    <a:pt x="2742" y="4373"/>
                  </a:lnTo>
                  <a:lnTo>
                    <a:pt x="2763" y="4478"/>
                  </a:lnTo>
                  <a:lnTo>
                    <a:pt x="2700" y="4708"/>
                  </a:lnTo>
                  <a:lnTo>
                    <a:pt x="2512" y="4896"/>
                  </a:lnTo>
                  <a:lnTo>
                    <a:pt x="2491" y="5022"/>
                  </a:lnTo>
                  <a:lnTo>
                    <a:pt x="2574" y="5022"/>
                  </a:lnTo>
                  <a:lnTo>
                    <a:pt x="2972" y="4959"/>
                  </a:lnTo>
                  <a:lnTo>
                    <a:pt x="3328" y="5064"/>
                  </a:lnTo>
                  <a:lnTo>
                    <a:pt x="3579" y="5210"/>
                  </a:lnTo>
                  <a:lnTo>
                    <a:pt x="3704" y="5168"/>
                  </a:lnTo>
                  <a:lnTo>
                    <a:pt x="3788" y="5168"/>
                  </a:lnTo>
                  <a:lnTo>
                    <a:pt x="3851" y="5210"/>
                  </a:lnTo>
                  <a:lnTo>
                    <a:pt x="3955" y="5064"/>
                  </a:lnTo>
                  <a:lnTo>
                    <a:pt x="3997" y="5022"/>
                  </a:lnTo>
                  <a:lnTo>
                    <a:pt x="4123" y="5085"/>
                  </a:lnTo>
                  <a:lnTo>
                    <a:pt x="4227" y="4959"/>
                  </a:lnTo>
                  <a:lnTo>
                    <a:pt x="4290" y="4792"/>
                  </a:lnTo>
                  <a:lnTo>
                    <a:pt x="4541" y="4603"/>
                  </a:lnTo>
                  <a:lnTo>
                    <a:pt x="4583" y="4478"/>
                  </a:lnTo>
                  <a:lnTo>
                    <a:pt x="4646" y="4352"/>
                  </a:lnTo>
                  <a:lnTo>
                    <a:pt x="4750" y="4248"/>
                  </a:lnTo>
                  <a:lnTo>
                    <a:pt x="4792" y="4038"/>
                  </a:lnTo>
                  <a:lnTo>
                    <a:pt x="4750" y="3976"/>
                  </a:lnTo>
                  <a:lnTo>
                    <a:pt x="4750" y="3829"/>
                  </a:lnTo>
                  <a:lnTo>
                    <a:pt x="4813" y="3808"/>
                  </a:lnTo>
                  <a:lnTo>
                    <a:pt x="4813" y="3724"/>
                  </a:lnTo>
                  <a:lnTo>
                    <a:pt x="4813" y="3662"/>
                  </a:lnTo>
                  <a:lnTo>
                    <a:pt x="4813" y="3599"/>
                  </a:lnTo>
                  <a:lnTo>
                    <a:pt x="4834" y="3599"/>
                  </a:lnTo>
                  <a:lnTo>
                    <a:pt x="4855" y="3515"/>
                  </a:lnTo>
                  <a:lnTo>
                    <a:pt x="4855" y="2971"/>
                  </a:lnTo>
                  <a:lnTo>
                    <a:pt x="4939" y="2888"/>
                  </a:lnTo>
                  <a:lnTo>
                    <a:pt x="4834" y="2867"/>
                  </a:lnTo>
                  <a:lnTo>
                    <a:pt x="4750" y="2783"/>
                  </a:lnTo>
                  <a:lnTo>
                    <a:pt x="4625" y="2720"/>
                  </a:lnTo>
                  <a:lnTo>
                    <a:pt x="4395" y="2867"/>
                  </a:lnTo>
                  <a:lnTo>
                    <a:pt x="4290" y="2825"/>
                  </a:lnTo>
                  <a:lnTo>
                    <a:pt x="4206" y="2616"/>
                  </a:lnTo>
                  <a:lnTo>
                    <a:pt x="4060" y="1988"/>
                  </a:lnTo>
                  <a:lnTo>
                    <a:pt x="4018" y="1862"/>
                  </a:lnTo>
                  <a:lnTo>
                    <a:pt x="3892" y="1820"/>
                  </a:lnTo>
                  <a:lnTo>
                    <a:pt x="3767" y="1716"/>
                  </a:lnTo>
                  <a:lnTo>
                    <a:pt x="3495" y="1841"/>
                  </a:lnTo>
                  <a:lnTo>
                    <a:pt x="3328" y="1758"/>
                  </a:lnTo>
                  <a:lnTo>
                    <a:pt x="3056" y="1779"/>
                  </a:lnTo>
                  <a:lnTo>
                    <a:pt x="2972" y="1737"/>
                  </a:lnTo>
                  <a:lnTo>
                    <a:pt x="2763" y="1758"/>
                  </a:lnTo>
                  <a:lnTo>
                    <a:pt x="2721" y="1632"/>
                  </a:lnTo>
                  <a:lnTo>
                    <a:pt x="2763" y="1528"/>
                  </a:lnTo>
                  <a:lnTo>
                    <a:pt x="2721" y="1360"/>
                  </a:lnTo>
                  <a:lnTo>
                    <a:pt x="2763" y="1025"/>
                  </a:lnTo>
                  <a:lnTo>
                    <a:pt x="2658" y="837"/>
                  </a:lnTo>
                  <a:lnTo>
                    <a:pt x="2658" y="670"/>
                  </a:lnTo>
                  <a:lnTo>
                    <a:pt x="2512" y="565"/>
                  </a:lnTo>
                  <a:lnTo>
                    <a:pt x="2553" y="419"/>
                  </a:lnTo>
                  <a:lnTo>
                    <a:pt x="2428" y="293"/>
                  </a:lnTo>
                  <a:lnTo>
                    <a:pt x="2344" y="293"/>
                  </a:lnTo>
                  <a:lnTo>
                    <a:pt x="196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sp>
          <p:nvSpPr>
            <p:cNvPr id="42" name="Google Shape;2090;p94">
              <a:extLst>
                <a:ext uri="{FF2B5EF4-FFF2-40B4-BE49-F238E27FC236}">
                  <a16:creationId xmlns:a16="http://schemas.microsoft.com/office/drawing/2014/main" id="{A3B6BAF3-92E4-4E4C-A83E-FD507D08CE76}"/>
                </a:ext>
              </a:extLst>
            </p:cNvPr>
            <p:cNvSpPr/>
            <p:nvPr/>
          </p:nvSpPr>
          <p:spPr>
            <a:xfrm>
              <a:off x="3363150" y="3352838"/>
              <a:ext cx="34889" cy="37848"/>
            </a:xfrm>
            <a:custGeom>
              <a:avLst/>
              <a:gdLst/>
              <a:ahLst/>
              <a:cxnLst/>
              <a:rect l="l" t="t" r="r" b="b"/>
              <a:pathLst>
                <a:path w="2930" h="3328" extrusionOk="0">
                  <a:moveTo>
                    <a:pt x="754" y="0"/>
                  </a:moveTo>
                  <a:lnTo>
                    <a:pt x="440" y="63"/>
                  </a:lnTo>
                  <a:lnTo>
                    <a:pt x="377" y="42"/>
                  </a:lnTo>
                  <a:lnTo>
                    <a:pt x="315" y="42"/>
                  </a:lnTo>
                  <a:lnTo>
                    <a:pt x="273" y="63"/>
                  </a:lnTo>
                  <a:lnTo>
                    <a:pt x="231" y="210"/>
                  </a:lnTo>
                  <a:lnTo>
                    <a:pt x="126" y="335"/>
                  </a:lnTo>
                  <a:lnTo>
                    <a:pt x="168" y="524"/>
                  </a:lnTo>
                  <a:lnTo>
                    <a:pt x="126" y="586"/>
                  </a:lnTo>
                  <a:lnTo>
                    <a:pt x="147" y="712"/>
                  </a:lnTo>
                  <a:lnTo>
                    <a:pt x="147" y="963"/>
                  </a:lnTo>
                  <a:lnTo>
                    <a:pt x="84" y="1047"/>
                  </a:lnTo>
                  <a:lnTo>
                    <a:pt x="84" y="1151"/>
                  </a:lnTo>
                  <a:lnTo>
                    <a:pt x="43" y="1277"/>
                  </a:lnTo>
                  <a:lnTo>
                    <a:pt x="84" y="1465"/>
                  </a:lnTo>
                  <a:lnTo>
                    <a:pt x="43" y="1507"/>
                  </a:lnTo>
                  <a:lnTo>
                    <a:pt x="63" y="1779"/>
                  </a:lnTo>
                  <a:lnTo>
                    <a:pt x="126" y="1967"/>
                  </a:lnTo>
                  <a:lnTo>
                    <a:pt x="84" y="2030"/>
                  </a:lnTo>
                  <a:lnTo>
                    <a:pt x="22" y="2114"/>
                  </a:lnTo>
                  <a:lnTo>
                    <a:pt x="1" y="2156"/>
                  </a:lnTo>
                  <a:lnTo>
                    <a:pt x="1" y="2428"/>
                  </a:lnTo>
                  <a:lnTo>
                    <a:pt x="63" y="2637"/>
                  </a:lnTo>
                  <a:lnTo>
                    <a:pt x="231" y="2867"/>
                  </a:lnTo>
                  <a:lnTo>
                    <a:pt x="315" y="2867"/>
                  </a:lnTo>
                  <a:lnTo>
                    <a:pt x="461" y="3034"/>
                  </a:lnTo>
                  <a:lnTo>
                    <a:pt x="545" y="3055"/>
                  </a:lnTo>
                  <a:lnTo>
                    <a:pt x="796" y="3034"/>
                  </a:lnTo>
                  <a:lnTo>
                    <a:pt x="963" y="3055"/>
                  </a:lnTo>
                  <a:lnTo>
                    <a:pt x="1089" y="3139"/>
                  </a:lnTo>
                  <a:lnTo>
                    <a:pt x="1172" y="3160"/>
                  </a:lnTo>
                  <a:lnTo>
                    <a:pt x="1277" y="3160"/>
                  </a:lnTo>
                  <a:lnTo>
                    <a:pt x="1298" y="3181"/>
                  </a:lnTo>
                  <a:lnTo>
                    <a:pt x="1277" y="3244"/>
                  </a:lnTo>
                  <a:lnTo>
                    <a:pt x="1277" y="3285"/>
                  </a:lnTo>
                  <a:lnTo>
                    <a:pt x="1382" y="3285"/>
                  </a:lnTo>
                  <a:lnTo>
                    <a:pt x="1507" y="3202"/>
                  </a:lnTo>
                  <a:lnTo>
                    <a:pt x="1654" y="3181"/>
                  </a:lnTo>
                  <a:lnTo>
                    <a:pt x="1800" y="3244"/>
                  </a:lnTo>
                  <a:lnTo>
                    <a:pt x="1842" y="3264"/>
                  </a:lnTo>
                  <a:lnTo>
                    <a:pt x="1926" y="3264"/>
                  </a:lnTo>
                  <a:lnTo>
                    <a:pt x="2009" y="3285"/>
                  </a:lnTo>
                  <a:lnTo>
                    <a:pt x="2093" y="3327"/>
                  </a:lnTo>
                  <a:lnTo>
                    <a:pt x="2135" y="3264"/>
                  </a:lnTo>
                  <a:lnTo>
                    <a:pt x="2156" y="3181"/>
                  </a:lnTo>
                  <a:lnTo>
                    <a:pt x="2177" y="3181"/>
                  </a:lnTo>
                  <a:lnTo>
                    <a:pt x="2239" y="3202"/>
                  </a:lnTo>
                  <a:lnTo>
                    <a:pt x="2449" y="3139"/>
                  </a:lnTo>
                  <a:lnTo>
                    <a:pt x="2574" y="2972"/>
                  </a:lnTo>
                  <a:lnTo>
                    <a:pt x="2637" y="2930"/>
                  </a:lnTo>
                  <a:lnTo>
                    <a:pt x="2616" y="2909"/>
                  </a:lnTo>
                  <a:lnTo>
                    <a:pt x="2658" y="2804"/>
                  </a:lnTo>
                  <a:lnTo>
                    <a:pt x="2784" y="2720"/>
                  </a:lnTo>
                  <a:lnTo>
                    <a:pt x="2784" y="2532"/>
                  </a:lnTo>
                  <a:lnTo>
                    <a:pt x="2867" y="2428"/>
                  </a:lnTo>
                  <a:lnTo>
                    <a:pt x="2930" y="2407"/>
                  </a:lnTo>
                  <a:lnTo>
                    <a:pt x="2888" y="2386"/>
                  </a:lnTo>
                  <a:lnTo>
                    <a:pt x="2825" y="2281"/>
                  </a:lnTo>
                  <a:lnTo>
                    <a:pt x="2784" y="2239"/>
                  </a:lnTo>
                  <a:lnTo>
                    <a:pt x="2784" y="2218"/>
                  </a:lnTo>
                  <a:lnTo>
                    <a:pt x="2742" y="2030"/>
                  </a:lnTo>
                  <a:lnTo>
                    <a:pt x="2846" y="1884"/>
                  </a:lnTo>
                  <a:lnTo>
                    <a:pt x="2867" y="1716"/>
                  </a:lnTo>
                  <a:lnTo>
                    <a:pt x="2742" y="1612"/>
                  </a:lnTo>
                  <a:lnTo>
                    <a:pt x="2574" y="1402"/>
                  </a:lnTo>
                  <a:lnTo>
                    <a:pt x="2449" y="1256"/>
                  </a:lnTo>
                  <a:lnTo>
                    <a:pt x="2239" y="1151"/>
                  </a:lnTo>
                  <a:lnTo>
                    <a:pt x="2114" y="1172"/>
                  </a:lnTo>
                  <a:lnTo>
                    <a:pt x="2114" y="1026"/>
                  </a:lnTo>
                  <a:lnTo>
                    <a:pt x="1988" y="879"/>
                  </a:lnTo>
                  <a:lnTo>
                    <a:pt x="1842" y="858"/>
                  </a:lnTo>
                  <a:lnTo>
                    <a:pt x="1695" y="775"/>
                  </a:lnTo>
                  <a:lnTo>
                    <a:pt x="1570" y="565"/>
                  </a:lnTo>
                  <a:lnTo>
                    <a:pt x="1486" y="565"/>
                  </a:lnTo>
                  <a:lnTo>
                    <a:pt x="1382" y="670"/>
                  </a:lnTo>
                  <a:lnTo>
                    <a:pt x="1319" y="670"/>
                  </a:lnTo>
                  <a:lnTo>
                    <a:pt x="1172" y="461"/>
                  </a:lnTo>
                  <a:lnTo>
                    <a:pt x="1110" y="314"/>
                  </a:lnTo>
                  <a:lnTo>
                    <a:pt x="984" y="251"/>
                  </a:lnTo>
                  <a:lnTo>
                    <a:pt x="859" y="63"/>
                  </a:lnTo>
                  <a:lnTo>
                    <a:pt x="75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 name="Google Shape;2091;p94">
              <a:extLst>
                <a:ext uri="{FF2B5EF4-FFF2-40B4-BE49-F238E27FC236}">
                  <a16:creationId xmlns:a16="http://schemas.microsoft.com/office/drawing/2014/main" id="{21A5134C-09BB-4F22-A54C-A02BC7A24FC6}"/>
                </a:ext>
              </a:extLst>
            </p:cNvPr>
            <p:cNvGrpSpPr/>
            <p:nvPr/>
          </p:nvGrpSpPr>
          <p:grpSpPr>
            <a:xfrm>
              <a:off x="3280929" y="3294542"/>
              <a:ext cx="109894" cy="272224"/>
              <a:chOff x="2711750" y="3572300"/>
              <a:chExt cx="230725" cy="598425"/>
            </a:xfrm>
          </p:grpSpPr>
          <p:sp>
            <p:nvSpPr>
              <p:cNvPr id="207" name="Google Shape;2092;p94">
                <a:extLst>
                  <a:ext uri="{FF2B5EF4-FFF2-40B4-BE49-F238E27FC236}">
                    <a16:creationId xmlns:a16="http://schemas.microsoft.com/office/drawing/2014/main" id="{8B5BEA76-E417-4F95-AA50-DCFB87EB2C30}"/>
                  </a:ext>
                </a:extLst>
              </p:cNvPr>
              <p:cNvSpPr/>
              <p:nvPr/>
            </p:nvSpPr>
            <p:spPr>
              <a:xfrm>
                <a:off x="2711750" y="3572300"/>
                <a:ext cx="230725" cy="538800"/>
              </a:xfrm>
              <a:custGeom>
                <a:avLst/>
                <a:gdLst/>
                <a:ahLst/>
                <a:cxnLst/>
                <a:rect l="l" t="t" r="r" b="b"/>
                <a:pathLst>
                  <a:path w="9229" h="21552" extrusionOk="0">
                    <a:moveTo>
                      <a:pt x="1947" y="0"/>
                    </a:moveTo>
                    <a:lnTo>
                      <a:pt x="1800" y="42"/>
                    </a:lnTo>
                    <a:lnTo>
                      <a:pt x="1570" y="293"/>
                    </a:lnTo>
                    <a:lnTo>
                      <a:pt x="1466" y="502"/>
                    </a:lnTo>
                    <a:lnTo>
                      <a:pt x="1382" y="607"/>
                    </a:lnTo>
                    <a:lnTo>
                      <a:pt x="1466" y="753"/>
                    </a:lnTo>
                    <a:lnTo>
                      <a:pt x="1298" y="1402"/>
                    </a:lnTo>
                    <a:lnTo>
                      <a:pt x="629" y="1779"/>
                    </a:lnTo>
                    <a:lnTo>
                      <a:pt x="566" y="1925"/>
                    </a:lnTo>
                    <a:lnTo>
                      <a:pt x="691" y="2030"/>
                    </a:lnTo>
                    <a:lnTo>
                      <a:pt x="733" y="2134"/>
                    </a:lnTo>
                    <a:lnTo>
                      <a:pt x="650" y="2281"/>
                    </a:lnTo>
                    <a:lnTo>
                      <a:pt x="670" y="2448"/>
                    </a:lnTo>
                    <a:lnTo>
                      <a:pt x="796" y="2616"/>
                    </a:lnTo>
                    <a:lnTo>
                      <a:pt x="796" y="2762"/>
                    </a:lnTo>
                    <a:lnTo>
                      <a:pt x="691" y="2846"/>
                    </a:lnTo>
                    <a:lnTo>
                      <a:pt x="670" y="2950"/>
                    </a:lnTo>
                    <a:lnTo>
                      <a:pt x="754" y="3013"/>
                    </a:lnTo>
                    <a:lnTo>
                      <a:pt x="796" y="3076"/>
                    </a:lnTo>
                    <a:lnTo>
                      <a:pt x="796" y="3243"/>
                    </a:lnTo>
                    <a:lnTo>
                      <a:pt x="859" y="3285"/>
                    </a:lnTo>
                    <a:lnTo>
                      <a:pt x="775" y="3390"/>
                    </a:lnTo>
                    <a:lnTo>
                      <a:pt x="670" y="3453"/>
                    </a:lnTo>
                    <a:lnTo>
                      <a:pt x="524" y="3599"/>
                    </a:lnTo>
                    <a:lnTo>
                      <a:pt x="357" y="3997"/>
                    </a:lnTo>
                    <a:lnTo>
                      <a:pt x="252" y="4164"/>
                    </a:lnTo>
                    <a:lnTo>
                      <a:pt x="210" y="4582"/>
                    </a:lnTo>
                    <a:lnTo>
                      <a:pt x="126" y="4645"/>
                    </a:lnTo>
                    <a:lnTo>
                      <a:pt x="147" y="5022"/>
                    </a:lnTo>
                    <a:lnTo>
                      <a:pt x="252" y="5210"/>
                    </a:lnTo>
                    <a:lnTo>
                      <a:pt x="252" y="5461"/>
                    </a:lnTo>
                    <a:lnTo>
                      <a:pt x="168" y="5566"/>
                    </a:lnTo>
                    <a:lnTo>
                      <a:pt x="168" y="5859"/>
                    </a:lnTo>
                    <a:lnTo>
                      <a:pt x="22" y="5942"/>
                    </a:lnTo>
                    <a:lnTo>
                      <a:pt x="1" y="6152"/>
                    </a:lnTo>
                    <a:lnTo>
                      <a:pt x="43" y="6424"/>
                    </a:lnTo>
                    <a:lnTo>
                      <a:pt x="147" y="6570"/>
                    </a:lnTo>
                    <a:lnTo>
                      <a:pt x="168" y="6675"/>
                    </a:lnTo>
                    <a:lnTo>
                      <a:pt x="315" y="6884"/>
                    </a:lnTo>
                    <a:lnTo>
                      <a:pt x="378" y="7051"/>
                    </a:lnTo>
                    <a:lnTo>
                      <a:pt x="461" y="7407"/>
                    </a:lnTo>
                    <a:lnTo>
                      <a:pt x="545" y="7470"/>
                    </a:lnTo>
                    <a:lnTo>
                      <a:pt x="587" y="7930"/>
                    </a:lnTo>
                    <a:lnTo>
                      <a:pt x="566" y="8181"/>
                    </a:lnTo>
                    <a:lnTo>
                      <a:pt x="461" y="8202"/>
                    </a:lnTo>
                    <a:lnTo>
                      <a:pt x="357" y="8453"/>
                    </a:lnTo>
                    <a:lnTo>
                      <a:pt x="378" y="8683"/>
                    </a:lnTo>
                    <a:lnTo>
                      <a:pt x="252" y="8872"/>
                    </a:lnTo>
                    <a:lnTo>
                      <a:pt x="336" y="8935"/>
                    </a:lnTo>
                    <a:lnTo>
                      <a:pt x="440" y="9123"/>
                    </a:lnTo>
                    <a:lnTo>
                      <a:pt x="461" y="9332"/>
                    </a:lnTo>
                    <a:lnTo>
                      <a:pt x="336" y="9458"/>
                    </a:lnTo>
                    <a:lnTo>
                      <a:pt x="210" y="9709"/>
                    </a:lnTo>
                    <a:lnTo>
                      <a:pt x="210" y="10085"/>
                    </a:lnTo>
                    <a:lnTo>
                      <a:pt x="210" y="10253"/>
                    </a:lnTo>
                    <a:lnTo>
                      <a:pt x="147" y="10483"/>
                    </a:lnTo>
                    <a:lnTo>
                      <a:pt x="482" y="11173"/>
                    </a:lnTo>
                    <a:lnTo>
                      <a:pt x="419" y="11278"/>
                    </a:lnTo>
                    <a:lnTo>
                      <a:pt x="252" y="11341"/>
                    </a:lnTo>
                    <a:lnTo>
                      <a:pt x="231" y="11655"/>
                    </a:lnTo>
                    <a:lnTo>
                      <a:pt x="22" y="11948"/>
                    </a:lnTo>
                    <a:lnTo>
                      <a:pt x="43" y="12157"/>
                    </a:lnTo>
                    <a:lnTo>
                      <a:pt x="147" y="12345"/>
                    </a:lnTo>
                    <a:lnTo>
                      <a:pt x="126" y="12764"/>
                    </a:lnTo>
                    <a:lnTo>
                      <a:pt x="147" y="13119"/>
                    </a:lnTo>
                    <a:lnTo>
                      <a:pt x="210" y="13391"/>
                    </a:lnTo>
                    <a:lnTo>
                      <a:pt x="315" y="13433"/>
                    </a:lnTo>
                    <a:lnTo>
                      <a:pt x="357" y="13538"/>
                    </a:lnTo>
                    <a:lnTo>
                      <a:pt x="336" y="13705"/>
                    </a:lnTo>
                    <a:lnTo>
                      <a:pt x="210" y="13789"/>
                    </a:lnTo>
                    <a:lnTo>
                      <a:pt x="231" y="14103"/>
                    </a:lnTo>
                    <a:cubicBezTo>
                      <a:pt x="252" y="14165"/>
                      <a:pt x="252" y="14270"/>
                      <a:pt x="273" y="14354"/>
                    </a:cubicBezTo>
                    <a:lnTo>
                      <a:pt x="273" y="14375"/>
                    </a:lnTo>
                    <a:lnTo>
                      <a:pt x="461" y="14437"/>
                    </a:lnTo>
                    <a:lnTo>
                      <a:pt x="461" y="14626"/>
                    </a:lnTo>
                    <a:lnTo>
                      <a:pt x="461" y="14772"/>
                    </a:lnTo>
                    <a:lnTo>
                      <a:pt x="566" y="15002"/>
                    </a:lnTo>
                    <a:lnTo>
                      <a:pt x="608" y="15274"/>
                    </a:lnTo>
                    <a:lnTo>
                      <a:pt x="712" y="15295"/>
                    </a:lnTo>
                    <a:lnTo>
                      <a:pt x="796" y="15253"/>
                    </a:lnTo>
                    <a:lnTo>
                      <a:pt x="880" y="15274"/>
                    </a:lnTo>
                    <a:lnTo>
                      <a:pt x="880" y="15400"/>
                    </a:lnTo>
                    <a:lnTo>
                      <a:pt x="754" y="15567"/>
                    </a:lnTo>
                    <a:lnTo>
                      <a:pt x="482" y="15567"/>
                    </a:lnTo>
                    <a:lnTo>
                      <a:pt x="440" y="15672"/>
                    </a:lnTo>
                    <a:lnTo>
                      <a:pt x="524" y="15735"/>
                    </a:lnTo>
                    <a:lnTo>
                      <a:pt x="545" y="15714"/>
                    </a:lnTo>
                    <a:lnTo>
                      <a:pt x="670" y="15714"/>
                    </a:lnTo>
                    <a:lnTo>
                      <a:pt x="859" y="15839"/>
                    </a:lnTo>
                    <a:lnTo>
                      <a:pt x="984" y="16049"/>
                    </a:lnTo>
                    <a:lnTo>
                      <a:pt x="984" y="16195"/>
                    </a:lnTo>
                    <a:lnTo>
                      <a:pt x="838" y="16321"/>
                    </a:lnTo>
                    <a:lnTo>
                      <a:pt x="838" y="16425"/>
                    </a:lnTo>
                    <a:lnTo>
                      <a:pt x="901" y="16572"/>
                    </a:lnTo>
                    <a:lnTo>
                      <a:pt x="963" y="16885"/>
                    </a:lnTo>
                    <a:lnTo>
                      <a:pt x="1047" y="17137"/>
                    </a:lnTo>
                    <a:lnTo>
                      <a:pt x="942" y="17241"/>
                    </a:lnTo>
                    <a:lnTo>
                      <a:pt x="901" y="17367"/>
                    </a:lnTo>
                    <a:lnTo>
                      <a:pt x="1005" y="17618"/>
                    </a:lnTo>
                    <a:lnTo>
                      <a:pt x="901" y="17764"/>
                    </a:lnTo>
                    <a:lnTo>
                      <a:pt x="859" y="18015"/>
                    </a:lnTo>
                    <a:lnTo>
                      <a:pt x="942" y="18246"/>
                    </a:lnTo>
                    <a:lnTo>
                      <a:pt x="984" y="18559"/>
                    </a:lnTo>
                    <a:lnTo>
                      <a:pt x="942" y="18852"/>
                    </a:lnTo>
                    <a:lnTo>
                      <a:pt x="733" y="19062"/>
                    </a:lnTo>
                    <a:lnTo>
                      <a:pt x="587" y="19250"/>
                    </a:lnTo>
                    <a:lnTo>
                      <a:pt x="524" y="19752"/>
                    </a:lnTo>
                    <a:cubicBezTo>
                      <a:pt x="545" y="19815"/>
                      <a:pt x="545" y="19898"/>
                      <a:pt x="566" y="19982"/>
                    </a:cubicBezTo>
                    <a:lnTo>
                      <a:pt x="796" y="20422"/>
                    </a:lnTo>
                    <a:lnTo>
                      <a:pt x="942" y="20422"/>
                    </a:lnTo>
                    <a:lnTo>
                      <a:pt x="1047" y="20317"/>
                    </a:lnTo>
                    <a:lnTo>
                      <a:pt x="1214" y="20233"/>
                    </a:lnTo>
                    <a:lnTo>
                      <a:pt x="1361" y="20233"/>
                    </a:lnTo>
                    <a:lnTo>
                      <a:pt x="1361" y="20401"/>
                    </a:lnTo>
                    <a:lnTo>
                      <a:pt x="1382" y="20735"/>
                    </a:lnTo>
                    <a:lnTo>
                      <a:pt x="1507" y="20840"/>
                    </a:lnTo>
                    <a:lnTo>
                      <a:pt x="1570" y="21049"/>
                    </a:lnTo>
                    <a:lnTo>
                      <a:pt x="1633" y="21279"/>
                    </a:lnTo>
                    <a:lnTo>
                      <a:pt x="1926" y="21321"/>
                    </a:lnTo>
                    <a:lnTo>
                      <a:pt x="2030" y="21363"/>
                    </a:lnTo>
                    <a:lnTo>
                      <a:pt x="2449" y="21279"/>
                    </a:lnTo>
                    <a:lnTo>
                      <a:pt x="3181" y="21279"/>
                    </a:lnTo>
                    <a:lnTo>
                      <a:pt x="3244" y="21342"/>
                    </a:lnTo>
                    <a:lnTo>
                      <a:pt x="3370" y="21363"/>
                    </a:lnTo>
                    <a:lnTo>
                      <a:pt x="3516" y="21489"/>
                    </a:lnTo>
                    <a:lnTo>
                      <a:pt x="3663" y="21551"/>
                    </a:lnTo>
                    <a:lnTo>
                      <a:pt x="3704" y="21551"/>
                    </a:lnTo>
                    <a:lnTo>
                      <a:pt x="3704" y="21447"/>
                    </a:lnTo>
                    <a:lnTo>
                      <a:pt x="3600" y="21363"/>
                    </a:lnTo>
                    <a:lnTo>
                      <a:pt x="3411" y="21238"/>
                    </a:lnTo>
                    <a:lnTo>
                      <a:pt x="3391" y="21133"/>
                    </a:lnTo>
                    <a:lnTo>
                      <a:pt x="3286" y="21028"/>
                    </a:lnTo>
                    <a:lnTo>
                      <a:pt x="3202" y="21049"/>
                    </a:lnTo>
                    <a:lnTo>
                      <a:pt x="3160" y="21007"/>
                    </a:lnTo>
                    <a:lnTo>
                      <a:pt x="3244" y="20945"/>
                    </a:lnTo>
                    <a:lnTo>
                      <a:pt x="3265" y="20861"/>
                    </a:lnTo>
                    <a:lnTo>
                      <a:pt x="3244" y="20840"/>
                    </a:lnTo>
                    <a:lnTo>
                      <a:pt x="3244" y="20756"/>
                    </a:lnTo>
                    <a:lnTo>
                      <a:pt x="3139" y="20505"/>
                    </a:lnTo>
                    <a:lnTo>
                      <a:pt x="3035" y="20317"/>
                    </a:lnTo>
                    <a:lnTo>
                      <a:pt x="2993" y="20129"/>
                    </a:lnTo>
                    <a:lnTo>
                      <a:pt x="3077" y="19961"/>
                    </a:lnTo>
                    <a:lnTo>
                      <a:pt x="3202" y="19857"/>
                    </a:lnTo>
                    <a:lnTo>
                      <a:pt x="3265" y="19752"/>
                    </a:lnTo>
                    <a:lnTo>
                      <a:pt x="3202" y="19689"/>
                    </a:lnTo>
                    <a:lnTo>
                      <a:pt x="3202" y="19585"/>
                    </a:lnTo>
                    <a:lnTo>
                      <a:pt x="3160" y="19501"/>
                    </a:lnTo>
                    <a:lnTo>
                      <a:pt x="3244" y="19564"/>
                    </a:lnTo>
                    <a:lnTo>
                      <a:pt x="3307" y="19647"/>
                    </a:lnTo>
                    <a:lnTo>
                      <a:pt x="3391" y="19668"/>
                    </a:lnTo>
                    <a:lnTo>
                      <a:pt x="3516" y="19564"/>
                    </a:lnTo>
                    <a:lnTo>
                      <a:pt x="3558" y="19480"/>
                    </a:lnTo>
                    <a:lnTo>
                      <a:pt x="3663" y="19354"/>
                    </a:lnTo>
                    <a:lnTo>
                      <a:pt x="3683" y="19250"/>
                    </a:lnTo>
                    <a:lnTo>
                      <a:pt x="3663" y="19062"/>
                    </a:lnTo>
                    <a:lnTo>
                      <a:pt x="3579" y="19041"/>
                    </a:lnTo>
                    <a:lnTo>
                      <a:pt x="3516" y="19082"/>
                    </a:lnTo>
                    <a:lnTo>
                      <a:pt x="3516" y="19082"/>
                    </a:lnTo>
                    <a:lnTo>
                      <a:pt x="3558" y="19020"/>
                    </a:lnTo>
                    <a:lnTo>
                      <a:pt x="3663" y="18915"/>
                    </a:lnTo>
                    <a:lnTo>
                      <a:pt x="3704" y="18769"/>
                    </a:lnTo>
                    <a:lnTo>
                      <a:pt x="3725" y="18643"/>
                    </a:lnTo>
                    <a:lnTo>
                      <a:pt x="3872" y="18518"/>
                    </a:lnTo>
                    <a:lnTo>
                      <a:pt x="3976" y="18518"/>
                    </a:lnTo>
                    <a:lnTo>
                      <a:pt x="4018" y="18392"/>
                    </a:lnTo>
                    <a:lnTo>
                      <a:pt x="4102" y="18287"/>
                    </a:lnTo>
                    <a:lnTo>
                      <a:pt x="4144" y="18246"/>
                    </a:lnTo>
                    <a:lnTo>
                      <a:pt x="4186" y="18141"/>
                    </a:lnTo>
                    <a:lnTo>
                      <a:pt x="4248" y="18099"/>
                    </a:lnTo>
                    <a:lnTo>
                      <a:pt x="4332" y="17994"/>
                    </a:lnTo>
                    <a:lnTo>
                      <a:pt x="4311" y="17932"/>
                    </a:lnTo>
                    <a:lnTo>
                      <a:pt x="4311" y="17869"/>
                    </a:lnTo>
                    <a:lnTo>
                      <a:pt x="4395" y="17806"/>
                    </a:lnTo>
                    <a:lnTo>
                      <a:pt x="4290" y="17702"/>
                    </a:lnTo>
                    <a:lnTo>
                      <a:pt x="4207" y="17702"/>
                    </a:lnTo>
                    <a:lnTo>
                      <a:pt x="4311" y="17597"/>
                    </a:lnTo>
                    <a:lnTo>
                      <a:pt x="4311" y="17492"/>
                    </a:lnTo>
                    <a:lnTo>
                      <a:pt x="4227" y="17367"/>
                    </a:lnTo>
                    <a:lnTo>
                      <a:pt x="4227" y="17423"/>
                    </a:lnTo>
                    <a:lnTo>
                      <a:pt x="4186" y="17409"/>
                    </a:lnTo>
                    <a:lnTo>
                      <a:pt x="4123" y="17429"/>
                    </a:lnTo>
                    <a:lnTo>
                      <a:pt x="4018" y="17429"/>
                    </a:lnTo>
                    <a:lnTo>
                      <a:pt x="3830" y="17471"/>
                    </a:lnTo>
                    <a:lnTo>
                      <a:pt x="3600" y="17262"/>
                    </a:lnTo>
                    <a:lnTo>
                      <a:pt x="3453" y="17137"/>
                    </a:lnTo>
                    <a:lnTo>
                      <a:pt x="3370" y="17095"/>
                    </a:lnTo>
                    <a:lnTo>
                      <a:pt x="3265" y="16990"/>
                    </a:lnTo>
                    <a:lnTo>
                      <a:pt x="3139" y="16781"/>
                    </a:lnTo>
                    <a:lnTo>
                      <a:pt x="3139" y="16655"/>
                    </a:lnTo>
                    <a:lnTo>
                      <a:pt x="3056" y="16551"/>
                    </a:lnTo>
                    <a:lnTo>
                      <a:pt x="3056" y="16467"/>
                    </a:lnTo>
                    <a:lnTo>
                      <a:pt x="3181" y="16362"/>
                    </a:lnTo>
                    <a:lnTo>
                      <a:pt x="3244" y="16258"/>
                    </a:lnTo>
                    <a:lnTo>
                      <a:pt x="3286" y="16132"/>
                    </a:lnTo>
                    <a:lnTo>
                      <a:pt x="3370" y="16111"/>
                    </a:lnTo>
                    <a:lnTo>
                      <a:pt x="3474" y="16007"/>
                    </a:lnTo>
                    <a:lnTo>
                      <a:pt x="3600" y="15986"/>
                    </a:lnTo>
                    <a:lnTo>
                      <a:pt x="3704" y="15881"/>
                    </a:lnTo>
                    <a:lnTo>
                      <a:pt x="3872" y="15839"/>
                    </a:lnTo>
                    <a:lnTo>
                      <a:pt x="3976" y="15881"/>
                    </a:lnTo>
                    <a:lnTo>
                      <a:pt x="4144" y="15839"/>
                    </a:lnTo>
                    <a:lnTo>
                      <a:pt x="4144" y="15797"/>
                    </a:lnTo>
                    <a:lnTo>
                      <a:pt x="4102" y="15735"/>
                    </a:lnTo>
                    <a:lnTo>
                      <a:pt x="3997" y="15693"/>
                    </a:lnTo>
                    <a:lnTo>
                      <a:pt x="4018" y="15630"/>
                    </a:lnTo>
                    <a:lnTo>
                      <a:pt x="4039" y="15567"/>
                    </a:lnTo>
                    <a:lnTo>
                      <a:pt x="4207" y="15463"/>
                    </a:lnTo>
                    <a:lnTo>
                      <a:pt x="4186" y="15421"/>
                    </a:lnTo>
                    <a:lnTo>
                      <a:pt x="4227" y="15358"/>
                    </a:lnTo>
                    <a:lnTo>
                      <a:pt x="4227" y="15295"/>
                    </a:lnTo>
                    <a:lnTo>
                      <a:pt x="4102" y="15128"/>
                    </a:lnTo>
                    <a:lnTo>
                      <a:pt x="4123" y="15065"/>
                    </a:lnTo>
                    <a:lnTo>
                      <a:pt x="4123" y="14981"/>
                    </a:lnTo>
                    <a:lnTo>
                      <a:pt x="4018" y="14940"/>
                    </a:lnTo>
                    <a:lnTo>
                      <a:pt x="3997" y="14772"/>
                    </a:lnTo>
                    <a:lnTo>
                      <a:pt x="4081" y="14668"/>
                    </a:lnTo>
                    <a:lnTo>
                      <a:pt x="4123" y="14563"/>
                    </a:lnTo>
                    <a:lnTo>
                      <a:pt x="4081" y="14521"/>
                    </a:lnTo>
                    <a:lnTo>
                      <a:pt x="4144" y="14437"/>
                    </a:lnTo>
                    <a:lnTo>
                      <a:pt x="4332" y="14354"/>
                    </a:lnTo>
                    <a:lnTo>
                      <a:pt x="4458" y="14249"/>
                    </a:lnTo>
                    <a:lnTo>
                      <a:pt x="4458" y="14207"/>
                    </a:lnTo>
                    <a:lnTo>
                      <a:pt x="4311" y="14144"/>
                    </a:lnTo>
                    <a:lnTo>
                      <a:pt x="4207" y="14144"/>
                    </a:lnTo>
                    <a:lnTo>
                      <a:pt x="4144" y="14061"/>
                    </a:lnTo>
                    <a:lnTo>
                      <a:pt x="4186" y="14019"/>
                    </a:lnTo>
                    <a:lnTo>
                      <a:pt x="4290" y="13935"/>
                    </a:lnTo>
                    <a:lnTo>
                      <a:pt x="4437" y="13893"/>
                    </a:lnTo>
                    <a:lnTo>
                      <a:pt x="4562" y="13956"/>
                    </a:lnTo>
                    <a:lnTo>
                      <a:pt x="4562" y="14040"/>
                    </a:lnTo>
                    <a:lnTo>
                      <a:pt x="4541" y="14082"/>
                    </a:lnTo>
                    <a:lnTo>
                      <a:pt x="4604" y="14186"/>
                    </a:lnTo>
                    <a:lnTo>
                      <a:pt x="4667" y="14228"/>
                    </a:lnTo>
                    <a:lnTo>
                      <a:pt x="4918" y="14082"/>
                    </a:lnTo>
                    <a:lnTo>
                      <a:pt x="4939" y="13998"/>
                    </a:lnTo>
                    <a:lnTo>
                      <a:pt x="4876" y="13852"/>
                    </a:lnTo>
                    <a:lnTo>
                      <a:pt x="4813" y="13747"/>
                    </a:lnTo>
                    <a:lnTo>
                      <a:pt x="4855" y="13726"/>
                    </a:lnTo>
                    <a:lnTo>
                      <a:pt x="4876" y="13621"/>
                    </a:lnTo>
                    <a:lnTo>
                      <a:pt x="4813" y="13496"/>
                    </a:lnTo>
                    <a:lnTo>
                      <a:pt x="4730" y="13496"/>
                    </a:lnTo>
                    <a:lnTo>
                      <a:pt x="4625" y="13559"/>
                    </a:lnTo>
                    <a:lnTo>
                      <a:pt x="4541" y="13559"/>
                    </a:lnTo>
                    <a:lnTo>
                      <a:pt x="4499" y="13621"/>
                    </a:lnTo>
                    <a:lnTo>
                      <a:pt x="4520" y="13642"/>
                    </a:lnTo>
                    <a:lnTo>
                      <a:pt x="4625" y="13684"/>
                    </a:lnTo>
                    <a:lnTo>
                      <a:pt x="4625" y="13726"/>
                    </a:lnTo>
                    <a:lnTo>
                      <a:pt x="4437" y="13789"/>
                    </a:lnTo>
                    <a:lnTo>
                      <a:pt x="4353" y="13747"/>
                    </a:lnTo>
                    <a:lnTo>
                      <a:pt x="4416" y="13705"/>
                    </a:lnTo>
                    <a:lnTo>
                      <a:pt x="4499" y="13684"/>
                    </a:lnTo>
                    <a:lnTo>
                      <a:pt x="4437" y="13642"/>
                    </a:lnTo>
                    <a:lnTo>
                      <a:pt x="4248" y="13642"/>
                    </a:lnTo>
                    <a:lnTo>
                      <a:pt x="4123" y="13580"/>
                    </a:lnTo>
                    <a:lnTo>
                      <a:pt x="4102" y="13475"/>
                    </a:lnTo>
                    <a:lnTo>
                      <a:pt x="4102" y="13203"/>
                    </a:lnTo>
                    <a:lnTo>
                      <a:pt x="4039" y="12994"/>
                    </a:lnTo>
                    <a:lnTo>
                      <a:pt x="3914" y="12889"/>
                    </a:lnTo>
                    <a:lnTo>
                      <a:pt x="3914" y="12680"/>
                    </a:lnTo>
                    <a:lnTo>
                      <a:pt x="4018" y="12575"/>
                    </a:lnTo>
                    <a:lnTo>
                      <a:pt x="4102" y="12575"/>
                    </a:lnTo>
                    <a:lnTo>
                      <a:pt x="4081" y="12659"/>
                    </a:lnTo>
                    <a:lnTo>
                      <a:pt x="4102" y="12680"/>
                    </a:lnTo>
                    <a:lnTo>
                      <a:pt x="4227" y="12680"/>
                    </a:lnTo>
                    <a:lnTo>
                      <a:pt x="4437" y="12764"/>
                    </a:lnTo>
                    <a:lnTo>
                      <a:pt x="4646" y="12910"/>
                    </a:lnTo>
                    <a:lnTo>
                      <a:pt x="4834" y="12973"/>
                    </a:lnTo>
                    <a:lnTo>
                      <a:pt x="5148" y="12973"/>
                    </a:lnTo>
                    <a:lnTo>
                      <a:pt x="5336" y="12847"/>
                    </a:lnTo>
                    <a:lnTo>
                      <a:pt x="5295" y="12805"/>
                    </a:lnTo>
                    <a:lnTo>
                      <a:pt x="5441" y="12701"/>
                    </a:lnTo>
                    <a:lnTo>
                      <a:pt x="5462" y="12596"/>
                    </a:lnTo>
                    <a:lnTo>
                      <a:pt x="5441" y="12533"/>
                    </a:lnTo>
                    <a:lnTo>
                      <a:pt x="5462" y="12471"/>
                    </a:lnTo>
                    <a:lnTo>
                      <a:pt x="5483" y="12366"/>
                    </a:lnTo>
                    <a:lnTo>
                      <a:pt x="5378" y="12345"/>
                    </a:lnTo>
                    <a:lnTo>
                      <a:pt x="5295" y="12220"/>
                    </a:lnTo>
                    <a:lnTo>
                      <a:pt x="5295" y="12115"/>
                    </a:lnTo>
                    <a:lnTo>
                      <a:pt x="5357" y="12031"/>
                    </a:lnTo>
                    <a:lnTo>
                      <a:pt x="5336" y="11968"/>
                    </a:lnTo>
                    <a:lnTo>
                      <a:pt x="5441" y="11864"/>
                    </a:lnTo>
                    <a:lnTo>
                      <a:pt x="5441" y="11843"/>
                    </a:lnTo>
                    <a:lnTo>
                      <a:pt x="5483" y="11843"/>
                    </a:lnTo>
                    <a:lnTo>
                      <a:pt x="5504" y="11759"/>
                    </a:lnTo>
                    <a:lnTo>
                      <a:pt x="5483" y="11655"/>
                    </a:lnTo>
                    <a:lnTo>
                      <a:pt x="5378" y="11655"/>
                    </a:lnTo>
                    <a:lnTo>
                      <a:pt x="5378" y="11613"/>
                    </a:lnTo>
                    <a:lnTo>
                      <a:pt x="5336" y="11529"/>
                    </a:lnTo>
                    <a:lnTo>
                      <a:pt x="5336" y="11320"/>
                    </a:lnTo>
                    <a:lnTo>
                      <a:pt x="5295" y="11236"/>
                    </a:lnTo>
                    <a:lnTo>
                      <a:pt x="5295" y="11131"/>
                    </a:lnTo>
                    <a:lnTo>
                      <a:pt x="5336" y="11111"/>
                    </a:lnTo>
                    <a:lnTo>
                      <a:pt x="5378" y="11194"/>
                    </a:lnTo>
                    <a:lnTo>
                      <a:pt x="5462" y="11194"/>
                    </a:lnTo>
                    <a:lnTo>
                      <a:pt x="5608" y="11236"/>
                    </a:lnTo>
                    <a:lnTo>
                      <a:pt x="5755" y="11320"/>
                    </a:lnTo>
                    <a:lnTo>
                      <a:pt x="5859" y="11320"/>
                    </a:lnTo>
                    <a:lnTo>
                      <a:pt x="6027" y="11299"/>
                    </a:lnTo>
                    <a:lnTo>
                      <a:pt x="6215" y="11320"/>
                    </a:lnTo>
                    <a:lnTo>
                      <a:pt x="6445" y="11320"/>
                    </a:lnTo>
                    <a:lnTo>
                      <a:pt x="6843" y="11215"/>
                    </a:lnTo>
                    <a:lnTo>
                      <a:pt x="7178" y="11069"/>
                    </a:lnTo>
                    <a:lnTo>
                      <a:pt x="7220" y="10985"/>
                    </a:lnTo>
                    <a:lnTo>
                      <a:pt x="7261" y="11027"/>
                    </a:lnTo>
                    <a:lnTo>
                      <a:pt x="7492" y="10964"/>
                    </a:lnTo>
                    <a:lnTo>
                      <a:pt x="7805" y="10776"/>
                    </a:lnTo>
                    <a:lnTo>
                      <a:pt x="7868" y="10671"/>
                    </a:lnTo>
                    <a:lnTo>
                      <a:pt x="7826" y="10546"/>
                    </a:lnTo>
                    <a:lnTo>
                      <a:pt x="7889" y="10357"/>
                    </a:lnTo>
                    <a:lnTo>
                      <a:pt x="7931" y="10336"/>
                    </a:lnTo>
                    <a:lnTo>
                      <a:pt x="7973" y="10378"/>
                    </a:lnTo>
                    <a:lnTo>
                      <a:pt x="8015" y="10336"/>
                    </a:lnTo>
                    <a:lnTo>
                      <a:pt x="8077" y="10148"/>
                    </a:lnTo>
                    <a:lnTo>
                      <a:pt x="8182" y="9960"/>
                    </a:lnTo>
                    <a:lnTo>
                      <a:pt x="8203" y="9855"/>
                    </a:lnTo>
                    <a:lnTo>
                      <a:pt x="8203" y="9625"/>
                    </a:lnTo>
                    <a:lnTo>
                      <a:pt x="8182" y="9520"/>
                    </a:lnTo>
                    <a:lnTo>
                      <a:pt x="8140" y="9520"/>
                    </a:lnTo>
                    <a:lnTo>
                      <a:pt x="8077" y="9604"/>
                    </a:lnTo>
                    <a:lnTo>
                      <a:pt x="7931" y="9604"/>
                    </a:lnTo>
                    <a:lnTo>
                      <a:pt x="7784" y="9499"/>
                    </a:lnTo>
                    <a:lnTo>
                      <a:pt x="7701" y="9332"/>
                    </a:lnTo>
                    <a:lnTo>
                      <a:pt x="7701" y="9248"/>
                    </a:lnTo>
                    <a:lnTo>
                      <a:pt x="7826" y="8976"/>
                    </a:lnTo>
                    <a:lnTo>
                      <a:pt x="7826" y="8872"/>
                    </a:lnTo>
                    <a:lnTo>
                      <a:pt x="7764" y="8788"/>
                    </a:lnTo>
                    <a:lnTo>
                      <a:pt x="7471" y="8558"/>
                    </a:lnTo>
                    <a:lnTo>
                      <a:pt x="7240" y="8453"/>
                    </a:lnTo>
                    <a:lnTo>
                      <a:pt x="6989" y="8265"/>
                    </a:lnTo>
                    <a:lnTo>
                      <a:pt x="6948" y="8160"/>
                    </a:lnTo>
                    <a:lnTo>
                      <a:pt x="6968" y="8139"/>
                    </a:lnTo>
                    <a:lnTo>
                      <a:pt x="6968" y="8035"/>
                    </a:lnTo>
                    <a:lnTo>
                      <a:pt x="6885" y="7951"/>
                    </a:lnTo>
                    <a:lnTo>
                      <a:pt x="6927" y="7888"/>
                    </a:lnTo>
                    <a:lnTo>
                      <a:pt x="6864" y="7679"/>
                    </a:lnTo>
                    <a:lnTo>
                      <a:pt x="6885" y="7449"/>
                    </a:lnTo>
                    <a:lnTo>
                      <a:pt x="6927" y="7240"/>
                    </a:lnTo>
                    <a:lnTo>
                      <a:pt x="7010" y="7156"/>
                    </a:lnTo>
                    <a:lnTo>
                      <a:pt x="7031" y="7093"/>
                    </a:lnTo>
                    <a:lnTo>
                      <a:pt x="6968" y="6905"/>
                    </a:lnTo>
                    <a:lnTo>
                      <a:pt x="6948" y="6633"/>
                    </a:lnTo>
                    <a:lnTo>
                      <a:pt x="7010" y="6591"/>
                    </a:lnTo>
                    <a:lnTo>
                      <a:pt x="6948" y="6403"/>
                    </a:lnTo>
                    <a:lnTo>
                      <a:pt x="7031" y="6277"/>
                    </a:lnTo>
                    <a:lnTo>
                      <a:pt x="7031" y="6173"/>
                    </a:lnTo>
                    <a:lnTo>
                      <a:pt x="7073" y="6089"/>
                    </a:lnTo>
                    <a:lnTo>
                      <a:pt x="7115" y="5838"/>
                    </a:lnTo>
                    <a:lnTo>
                      <a:pt x="7073" y="5733"/>
                    </a:lnTo>
                    <a:lnTo>
                      <a:pt x="7136" y="5650"/>
                    </a:lnTo>
                    <a:lnTo>
                      <a:pt x="7115" y="5461"/>
                    </a:lnTo>
                    <a:lnTo>
                      <a:pt x="7220" y="5336"/>
                    </a:lnTo>
                    <a:lnTo>
                      <a:pt x="7261" y="5210"/>
                    </a:lnTo>
                    <a:lnTo>
                      <a:pt x="7261" y="5168"/>
                    </a:lnTo>
                    <a:lnTo>
                      <a:pt x="7282" y="5126"/>
                    </a:lnTo>
                    <a:lnTo>
                      <a:pt x="7387" y="5043"/>
                    </a:lnTo>
                    <a:lnTo>
                      <a:pt x="7387" y="5001"/>
                    </a:lnTo>
                    <a:lnTo>
                      <a:pt x="7492" y="4833"/>
                    </a:lnTo>
                    <a:lnTo>
                      <a:pt x="7575" y="4750"/>
                    </a:lnTo>
                    <a:lnTo>
                      <a:pt x="7680" y="4541"/>
                    </a:lnTo>
                    <a:lnTo>
                      <a:pt x="7722" y="4478"/>
                    </a:lnTo>
                    <a:lnTo>
                      <a:pt x="7805" y="4436"/>
                    </a:lnTo>
                    <a:lnTo>
                      <a:pt x="7805" y="4310"/>
                    </a:lnTo>
                    <a:lnTo>
                      <a:pt x="7826" y="4227"/>
                    </a:lnTo>
                    <a:lnTo>
                      <a:pt x="8015" y="3997"/>
                    </a:lnTo>
                    <a:lnTo>
                      <a:pt x="8098" y="3997"/>
                    </a:lnTo>
                    <a:lnTo>
                      <a:pt x="8182" y="3976"/>
                    </a:lnTo>
                    <a:lnTo>
                      <a:pt x="8182" y="3850"/>
                    </a:lnTo>
                    <a:lnTo>
                      <a:pt x="8266" y="3808"/>
                    </a:lnTo>
                    <a:lnTo>
                      <a:pt x="8475" y="3641"/>
                    </a:lnTo>
                    <a:lnTo>
                      <a:pt x="8538" y="3599"/>
                    </a:lnTo>
                    <a:lnTo>
                      <a:pt x="8600" y="3536"/>
                    </a:lnTo>
                    <a:lnTo>
                      <a:pt x="8831" y="3369"/>
                    </a:lnTo>
                    <a:lnTo>
                      <a:pt x="8852" y="3390"/>
                    </a:lnTo>
                    <a:lnTo>
                      <a:pt x="8935" y="3327"/>
                    </a:lnTo>
                    <a:lnTo>
                      <a:pt x="8956" y="3264"/>
                    </a:lnTo>
                    <a:lnTo>
                      <a:pt x="9103" y="3181"/>
                    </a:lnTo>
                    <a:lnTo>
                      <a:pt x="9207" y="3181"/>
                    </a:lnTo>
                    <a:lnTo>
                      <a:pt x="9228" y="3118"/>
                    </a:lnTo>
                    <a:lnTo>
                      <a:pt x="9207" y="2909"/>
                    </a:lnTo>
                    <a:lnTo>
                      <a:pt x="9165" y="2657"/>
                    </a:lnTo>
                    <a:lnTo>
                      <a:pt x="9165" y="2490"/>
                    </a:lnTo>
                    <a:lnTo>
                      <a:pt x="9061" y="2239"/>
                    </a:lnTo>
                    <a:lnTo>
                      <a:pt x="9061" y="2134"/>
                    </a:lnTo>
                    <a:lnTo>
                      <a:pt x="8810" y="2113"/>
                    </a:lnTo>
                    <a:lnTo>
                      <a:pt x="8705" y="2197"/>
                    </a:lnTo>
                    <a:lnTo>
                      <a:pt x="8684" y="2218"/>
                    </a:lnTo>
                    <a:lnTo>
                      <a:pt x="8684" y="2385"/>
                    </a:lnTo>
                    <a:lnTo>
                      <a:pt x="8705" y="2427"/>
                    </a:lnTo>
                    <a:lnTo>
                      <a:pt x="8705" y="2637"/>
                    </a:lnTo>
                    <a:lnTo>
                      <a:pt x="8600" y="2720"/>
                    </a:lnTo>
                    <a:lnTo>
                      <a:pt x="8517" y="2846"/>
                    </a:lnTo>
                    <a:lnTo>
                      <a:pt x="8496" y="2971"/>
                    </a:lnTo>
                    <a:lnTo>
                      <a:pt x="8224" y="3160"/>
                    </a:lnTo>
                    <a:lnTo>
                      <a:pt x="8182" y="3327"/>
                    </a:lnTo>
                    <a:lnTo>
                      <a:pt x="8077" y="3453"/>
                    </a:lnTo>
                    <a:lnTo>
                      <a:pt x="7952" y="3432"/>
                    </a:lnTo>
                    <a:lnTo>
                      <a:pt x="7889" y="3453"/>
                    </a:lnTo>
                    <a:lnTo>
                      <a:pt x="7784" y="3599"/>
                    </a:lnTo>
                    <a:lnTo>
                      <a:pt x="7743" y="3557"/>
                    </a:lnTo>
                    <a:lnTo>
                      <a:pt x="7659" y="3557"/>
                    </a:lnTo>
                    <a:lnTo>
                      <a:pt x="7533" y="3599"/>
                    </a:lnTo>
                    <a:lnTo>
                      <a:pt x="7282" y="3453"/>
                    </a:lnTo>
                    <a:lnTo>
                      <a:pt x="6948" y="3348"/>
                    </a:lnTo>
                    <a:lnTo>
                      <a:pt x="6529" y="3390"/>
                    </a:lnTo>
                    <a:lnTo>
                      <a:pt x="6424" y="3390"/>
                    </a:lnTo>
                    <a:lnTo>
                      <a:pt x="6445" y="3264"/>
                    </a:lnTo>
                    <a:lnTo>
                      <a:pt x="6634" y="3076"/>
                    </a:lnTo>
                    <a:lnTo>
                      <a:pt x="6717" y="2846"/>
                    </a:lnTo>
                    <a:lnTo>
                      <a:pt x="6696" y="2720"/>
                    </a:lnTo>
                    <a:lnTo>
                      <a:pt x="6738" y="2616"/>
                    </a:lnTo>
                    <a:lnTo>
                      <a:pt x="6843" y="2532"/>
                    </a:lnTo>
                    <a:lnTo>
                      <a:pt x="6927" y="2406"/>
                    </a:lnTo>
                    <a:lnTo>
                      <a:pt x="6948" y="2281"/>
                    </a:lnTo>
                    <a:lnTo>
                      <a:pt x="6864" y="2134"/>
                    </a:lnTo>
                    <a:lnTo>
                      <a:pt x="6696" y="2009"/>
                    </a:lnTo>
                    <a:lnTo>
                      <a:pt x="6550" y="1862"/>
                    </a:lnTo>
                    <a:lnTo>
                      <a:pt x="6215" y="1800"/>
                    </a:lnTo>
                    <a:lnTo>
                      <a:pt x="5964" y="1674"/>
                    </a:lnTo>
                    <a:lnTo>
                      <a:pt x="5692" y="1465"/>
                    </a:lnTo>
                    <a:lnTo>
                      <a:pt x="5587" y="1444"/>
                    </a:lnTo>
                    <a:lnTo>
                      <a:pt x="5357" y="1339"/>
                    </a:lnTo>
                    <a:lnTo>
                      <a:pt x="5023" y="1256"/>
                    </a:lnTo>
                    <a:lnTo>
                      <a:pt x="4939" y="1088"/>
                    </a:lnTo>
                    <a:lnTo>
                      <a:pt x="4813" y="963"/>
                    </a:lnTo>
                    <a:lnTo>
                      <a:pt x="4667" y="942"/>
                    </a:lnTo>
                    <a:lnTo>
                      <a:pt x="4311" y="565"/>
                    </a:lnTo>
                    <a:lnTo>
                      <a:pt x="4186" y="314"/>
                    </a:lnTo>
                    <a:lnTo>
                      <a:pt x="4081" y="293"/>
                    </a:lnTo>
                    <a:lnTo>
                      <a:pt x="3935" y="147"/>
                    </a:lnTo>
                    <a:lnTo>
                      <a:pt x="3914" y="126"/>
                    </a:lnTo>
                    <a:lnTo>
                      <a:pt x="3809" y="21"/>
                    </a:lnTo>
                    <a:lnTo>
                      <a:pt x="3181" y="21"/>
                    </a:lnTo>
                    <a:lnTo>
                      <a:pt x="3077" y="147"/>
                    </a:lnTo>
                    <a:lnTo>
                      <a:pt x="3077" y="251"/>
                    </a:lnTo>
                    <a:lnTo>
                      <a:pt x="2993" y="356"/>
                    </a:lnTo>
                    <a:lnTo>
                      <a:pt x="2993" y="460"/>
                    </a:lnTo>
                    <a:lnTo>
                      <a:pt x="2951" y="544"/>
                    </a:lnTo>
                    <a:lnTo>
                      <a:pt x="2888" y="460"/>
                    </a:lnTo>
                    <a:lnTo>
                      <a:pt x="2826" y="230"/>
                    </a:lnTo>
                    <a:lnTo>
                      <a:pt x="2784" y="84"/>
                    </a:lnTo>
                    <a:lnTo>
                      <a:pt x="2679" y="42"/>
                    </a:lnTo>
                    <a:lnTo>
                      <a:pt x="2470" y="105"/>
                    </a:lnTo>
                    <a:lnTo>
                      <a:pt x="2344" y="84"/>
                    </a:lnTo>
                    <a:lnTo>
                      <a:pt x="2240" y="105"/>
                    </a:lnTo>
                    <a:lnTo>
                      <a:pt x="2093" y="126"/>
                    </a:lnTo>
                    <a:lnTo>
                      <a:pt x="194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93;p94">
                <a:extLst>
                  <a:ext uri="{FF2B5EF4-FFF2-40B4-BE49-F238E27FC236}">
                    <a16:creationId xmlns:a16="http://schemas.microsoft.com/office/drawing/2014/main" id="{1BF80758-F31E-428B-A955-44098E9DF0D4}"/>
                  </a:ext>
                </a:extLst>
              </p:cNvPr>
              <p:cNvSpPr/>
              <p:nvPr/>
            </p:nvSpPr>
            <p:spPr>
              <a:xfrm>
                <a:off x="2804875" y="4134625"/>
                <a:ext cx="51800" cy="36100"/>
              </a:xfrm>
              <a:custGeom>
                <a:avLst/>
                <a:gdLst/>
                <a:ahLst/>
                <a:cxnLst/>
                <a:rect l="l" t="t" r="r" b="b"/>
                <a:pathLst>
                  <a:path w="2072" h="1444" extrusionOk="0">
                    <a:moveTo>
                      <a:pt x="0" y="0"/>
                    </a:moveTo>
                    <a:lnTo>
                      <a:pt x="272" y="1067"/>
                    </a:lnTo>
                    <a:lnTo>
                      <a:pt x="314" y="1067"/>
                    </a:lnTo>
                    <a:lnTo>
                      <a:pt x="502" y="1046"/>
                    </a:lnTo>
                    <a:lnTo>
                      <a:pt x="670" y="1046"/>
                    </a:lnTo>
                    <a:lnTo>
                      <a:pt x="816" y="1004"/>
                    </a:lnTo>
                    <a:lnTo>
                      <a:pt x="816" y="1046"/>
                    </a:lnTo>
                    <a:lnTo>
                      <a:pt x="712" y="1067"/>
                    </a:lnTo>
                    <a:lnTo>
                      <a:pt x="565" y="1130"/>
                    </a:lnTo>
                    <a:lnTo>
                      <a:pt x="293" y="1130"/>
                    </a:lnTo>
                    <a:lnTo>
                      <a:pt x="356" y="1360"/>
                    </a:lnTo>
                    <a:lnTo>
                      <a:pt x="398" y="1360"/>
                    </a:lnTo>
                    <a:lnTo>
                      <a:pt x="607" y="1276"/>
                    </a:lnTo>
                    <a:lnTo>
                      <a:pt x="837" y="1297"/>
                    </a:lnTo>
                    <a:lnTo>
                      <a:pt x="1005" y="1276"/>
                    </a:lnTo>
                    <a:lnTo>
                      <a:pt x="1235" y="1297"/>
                    </a:lnTo>
                    <a:lnTo>
                      <a:pt x="1360" y="1381"/>
                    </a:lnTo>
                    <a:lnTo>
                      <a:pt x="1507" y="1444"/>
                    </a:lnTo>
                    <a:lnTo>
                      <a:pt x="1632" y="1402"/>
                    </a:lnTo>
                    <a:lnTo>
                      <a:pt x="1737" y="1297"/>
                    </a:lnTo>
                    <a:lnTo>
                      <a:pt x="1758" y="1193"/>
                    </a:lnTo>
                    <a:lnTo>
                      <a:pt x="1883" y="1151"/>
                    </a:lnTo>
                    <a:lnTo>
                      <a:pt x="1946" y="1193"/>
                    </a:lnTo>
                    <a:lnTo>
                      <a:pt x="2072" y="1130"/>
                    </a:lnTo>
                    <a:lnTo>
                      <a:pt x="2072" y="1004"/>
                    </a:lnTo>
                    <a:lnTo>
                      <a:pt x="1967" y="983"/>
                    </a:lnTo>
                    <a:lnTo>
                      <a:pt x="1758" y="1046"/>
                    </a:lnTo>
                    <a:lnTo>
                      <a:pt x="1632" y="1004"/>
                    </a:lnTo>
                    <a:lnTo>
                      <a:pt x="1507" y="879"/>
                    </a:lnTo>
                    <a:lnTo>
                      <a:pt x="1318" y="837"/>
                    </a:lnTo>
                    <a:lnTo>
                      <a:pt x="1256" y="774"/>
                    </a:lnTo>
                    <a:lnTo>
                      <a:pt x="816" y="628"/>
                    </a:lnTo>
                    <a:lnTo>
                      <a:pt x="691" y="607"/>
                    </a:lnTo>
                    <a:lnTo>
                      <a:pt x="691" y="460"/>
                    </a:lnTo>
                    <a:lnTo>
                      <a:pt x="565" y="335"/>
                    </a:lnTo>
                    <a:lnTo>
                      <a:pt x="398" y="314"/>
                    </a:lnTo>
                    <a:lnTo>
                      <a:pt x="314" y="126"/>
                    </a:lnTo>
                    <a:lnTo>
                      <a:pt x="272" y="21"/>
                    </a:lnTo>
                    <a:lnTo>
                      <a:pt x="105" y="42"/>
                    </a:lnTo>
                    <a:lnTo>
                      <a:pt x="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2094;p94">
              <a:extLst>
                <a:ext uri="{FF2B5EF4-FFF2-40B4-BE49-F238E27FC236}">
                  <a16:creationId xmlns:a16="http://schemas.microsoft.com/office/drawing/2014/main" id="{53C82445-F8CD-47ED-8CDB-B4CB998D54E5}"/>
                </a:ext>
              </a:extLst>
            </p:cNvPr>
            <p:cNvSpPr/>
            <p:nvPr/>
          </p:nvSpPr>
          <p:spPr>
            <a:xfrm>
              <a:off x="4563295" y="2964728"/>
              <a:ext cx="12467" cy="27863"/>
            </a:xfrm>
            <a:custGeom>
              <a:avLst/>
              <a:gdLst/>
              <a:ahLst/>
              <a:cxnLst/>
              <a:rect l="l" t="t" r="r" b="b"/>
              <a:pathLst>
                <a:path w="1047" h="2450" extrusionOk="0">
                  <a:moveTo>
                    <a:pt x="691" y="1"/>
                  </a:moveTo>
                  <a:lnTo>
                    <a:pt x="628" y="43"/>
                  </a:lnTo>
                  <a:lnTo>
                    <a:pt x="628" y="127"/>
                  </a:lnTo>
                  <a:lnTo>
                    <a:pt x="524" y="147"/>
                  </a:lnTo>
                  <a:lnTo>
                    <a:pt x="398" y="315"/>
                  </a:lnTo>
                  <a:lnTo>
                    <a:pt x="294" y="482"/>
                  </a:lnTo>
                  <a:lnTo>
                    <a:pt x="315" y="545"/>
                  </a:lnTo>
                  <a:lnTo>
                    <a:pt x="294" y="629"/>
                  </a:lnTo>
                  <a:lnTo>
                    <a:pt x="231" y="671"/>
                  </a:lnTo>
                  <a:lnTo>
                    <a:pt x="105" y="880"/>
                  </a:lnTo>
                  <a:lnTo>
                    <a:pt x="63" y="1110"/>
                  </a:lnTo>
                  <a:lnTo>
                    <a:pt x="1" y="1152"/>
                  </a:lnTo>
                  <a:lnTo>
                    <a:pt x="63" y="1194"/>
                  </a:lnTo>
                  <a:lnTo>
                    <a:pt x="63" y="1424"/>
                  </a:lnTo>
                  <a:lnTo>
                    <a:pt x="84" y="1675"/>
                  </a:lnTo>
                  <a:lnTo>
                    <a:pt x="126" y="1696"/>
                  </a:lnTo>
                  <a:lnTo>
                    <a:pt x="168" y="1780"/>
                  </a:lnTo>
                  <a:lnTo>
                    <a:pt x="126" y="1780"/>
                  </a:lnTo>
                  <a:lnTo>
                    <a:pt x="105" y="1842"/>
                  </a:lnTo>
                  <a:lnTo>
                    <a:pt x="189" y="1947"/>
                  </a:lnTo>
                  <a:lnTo>
                    <a:pt x="231" y="1947"/>
                  </a:lnTo>
                  <a:lnTo>
                    <a:pt x="273" y="2031"/>
                  </a:lnTo>
                  <a:lnTo>
                    <a:pt x="419" y="2093"/>
                  </a:lnTo>
                  <a:lnTo>
                    <a:pt x="503" y="2219"/>
                  </a:lnTo>
                  <a:lnTo>
                    <a:pt x="503" y="2344"/>
                  </a:lnTo>
                  <a:lnTo>
                    <a:pt x="503" y="2449"/>
                  </a:lnTo>
                  <a:lnTo>
                    <a:pt x="587" y="2407"/>
                  </a:lnTo>
                  <a:lnTo>
                    <a:pt x="691" y="2449"/>
                  </a:lnTo>
                  <a:lnTo>
                    <a:pt x="691" y="2449"/>
                  </a:lnTo>
                  <a:lnTo>
                    <a:pt x="649" y="2324"/>
                  </a:lnTo>
                  <a:lnTo>
                    <a:pt x="691" y="2198"/>
                  </a:lnTo>
                  <a:lnTo>
                    <a:pt x="628" y="2010"/>
                  </a:lnTo>
                  <a:lnTo>
                    <a:pt x="712" y="1884"/>
                  </a:lnTo>
                  <a:lnTo>
                    <a:pt x="859" y="1675"/>
                  </a:lnTo>
                  <a:lnTo>
                    <a:pt x="859" y="1528"/>
                  </a:lnTo>
                  <a:lnTo>
                    <a:pt x="880" y="1487"/>
                  </a:lnTo>
                  <a:lnTo>
                    <a:pt x="838" y="1466"/>
                  </a:lnTo>
                  <a:lnTo>
                    <a:pt x="880" y="1256"/>
                  </a:lnTo>
                  <a:lnTo>
                    <a:pt x="880" y="1089"/>
                  </a:lnTo>
                  <a:lnTo>
                    <a:pt x="859" y="943"/>
                  </a:lnTo>
                  <a:lnTo>
                    <a:pt x="942" y="796"/>
                  </a:lnTo>
                  <a:lnTo>
                    <a:pt x="963" y="524"/>
                  </a:lnTo>
                  <a:lnTo>
                    <a:pt x="1005" y="357"/>
                  </a:lnTo>
                  <a:lnTo>
                    <a:pt x="1047" y="336"/>
                  </a:lnTo>
                  <a:lnTo>
                    <a:pt x="1026" y="252"/>
                  </a:lnTo>
                  <a:lnTo>
                    <a:pt x="921" y="168"/>
                  </a:lnTo>
                  <a:lnTo>
                    <a:pt x="880" y="168"/>
                  </a:lnTo>
                  <a:lnTo>
                    <a:pt x="817" y="43"/>
                  </a:lnTo>
                  <a:lnTo>
                    <a:pt x="69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2095;p94">
              <a:extLst>
                <a:ext uri="{FF2B5EF4-FFF2-40B4-BE49-F238E27FC236}">
                  <a16:creationId xmlns:a16="http://schemas.microsoft.com/office/drawing/2014/main" id="{AD242C19-C343-47DE-8A7E-D318C45BE12B}"/>
                </a:ext>
              </a:extLst>
            </p:cNvPr>
            <p:cNvGrpSpPr/>
            <p:nvPr/>
          </p:nvGrpSpPr>
          <p:grpSpPr>
            <a:xfrm>
              <a:off x="3790439" y="2408636"/>
              <a:ext cx="73017" cy="75684"/>
              <a:chOff x="3781475" y="1624825"/>
              <a:chExt cx="153300" cy="166375"/>
            </a:xfrm>
          </p:grpSpPr>
          <p:sp>
            <p:nvSpPr>
              <p:cNvPr id="203" name="Google Shape;2096;p94">
                <a:extLst>
                  <a:ext uri="{FF2B5EF4-FFF2-40B4-BE49-F238E27FC236}">
                    <a16:creationId xmlns:a16="http://schemas.microsoft.com/office/drawing/2014/main" id="{CAE60A15-F419-4730-B245-65B5FA0E01C0}"/>
                  </a:ext>
                </a:extLst>
              </p:cNvPr>
              <p:cNvSpPr/>
              <p:nvPr/>
            </p:nvSpPr>
            <p:spPr>
              <a:xfrm>
                <a:off x="3845300" y="1624825"/>
                <a:ext cx="89475" cy="60700"/>
              </a:xfrm>
              <a:custGeom>
                <a:avLst/>
                <a:gdLst/>
                <a:ahLst/>
                <a:cxnLst/>
                <a:rect l="l" t="t" r="r" b="b"/>
                <a:pathLst>
                  <a:path w="3579" h="2428" extrusionOk="0">
                    <a:moveTo>
                      <a:pt x="1695" y="1"/>
                    </a:moveTo>
                    <a:lnTo>
                      <a:pt x="1674" y="84"/>
                    </a:lnTo>
                    <a:lnTo>
                      <a:pt x="1716" y="168"/>
                    </a:lnTo>
                    <a:lnTo>
                      <a:pt x="1758" y="252"/>
                    </a:lnTo>
                    <a:lnTo>
                      <a:pt x="1674" y="210"/>
                    </a:lnTo>
                    <a:lnTo>
                      <a:pt x="1611" y="168"/>
                    </a:lnTo>
                    <a:lnTo>
                      <a:pt x="1570" y="189"/>
                    </a:lnTo>
                    <a:lnTo>
                      <a:pt x="1570" y="293"/>
                    </a:lnTo>
                    <a:lnTo>
                      <a:pt x="1653" y="377"/>
                    </a:lnTo>
                    <a:lnTo>
                      <a:pt x="1653" y="482"/>
                    </a:lnTo>
                    <a:lnTo>
                      <a:pt x="1611" y="586"/>
                    </a:lnTo>
                    <a:lnTo>
                      <a:pt x="1611" y="712"/>
                    </a:lnTo>
                    <a:lnTo>
                      <a:pt x="1674" y="879"/>
                    </a:lnTo>
                    <a:lnTo>
                      <a:pt x="1653" y="984"/>
                    </a:lnTo>
                    <a:lnTo>
                      <a:pt x="1591" y="984"/>
                    </a:lnTo>
                    <a:lnTo>
                      <a:pt x="1570" y="879"/>
                    </a:lnTo>
                    <a:lnTo>
                      <a:pt x="1465" y="796"/>
                    </a:lnTo>
                    <a:lnTo>
                      <a:pt x="1360" y="733"/>
                    </a:lnTo>
                    <a:lnTo>
                      <a:pt x="1339" y="670"/>
                    </a:lnTo>
                    <a:lnTo>
                      <a:pt x="1381" y="586"/>
                    </a:lnTo>
                    <a:lnTo>
                      <a:pt x="1381" y="524"/>
                    </a:lnTo>
                    <a:lnTo>
                      <a:pt x="1298" y="503"/>
                    </a:lnTo>
                    <a:lnTo>
                      <a:pt x="1193" y="565"/>
                    </a:lnTo>
                    <a:lnTo>
                      <a:pt x="1151" y="565"/>
                    </a:lnTo>
                    <a:lnTo>
                      <a:pt x="1130" y="607"/>
                    </a:lnTo>
                    <a:lnTo>
                      <a:pt x="1026" y="670"/>
                    </a:lnTo>
                    <a:lnTo>
                      <a:pt x="942" y="628"/>
                    </a:lnTo>
                    <a:lnTo>
                      <a:pt x="942" y="586"/>
                    </a:lnTo>
                    <a:lnTo>
                      <a:pt x="942" y="524"/>
                    </a:lnTo>
                    <a:lnTo>
                      <a:pt x="879" y="524"/>
                    </a:lnTo>
                    <a:lnTo>
                      <a:pt x="816" y="461"/>
                    </a:lnTo>
                    <a:lnTo>
                      <a:pt x="775" y="356"/>
                    </a:lnTo>
                    <a:lnTo>
                      <a:pt x="712" y="314"/>
                    </a:lnTo>
                    <a:lnTo>
                      <a:pt x="649" y="356"/>
                    </a:lnTo>
                    <a:lnTo>
                      <a:pt x="565" y="273"/>
                    </a:lnTo>
                    <a:lnTo>
                      <a:pt x="607" y="189"/>
                    </a:lnTo>
                    <a:lnTo>
                      <a:pt x="565" y="84"/>
                    </a:lnTo>
                    <a:lnTo>
                      <a:pt x="523" y="63"/>
                    </a:lnTo>
                    <a:lnTo>
                      <a:pt x="461" y="147"/>
                    </a:lnTo>
                    <a:lnTo>
                      <a:pt x="440" y="293"/>
                    </a:lnTo>
                    <a:lnTo>
                      <a:pt x="461" y="419"/>
                    </a:lnTo>
                    <a:lnTo>
                      <a:pt x="544" y="565"/>
                    </a:lnTo>
                    <a:lnTo>
                      <a:pt x="565" y="712"/>
                    </a:lnTo>
                    <a:lnTo>
                      <a:pt x="523" y="733"/>
                    </a:lnTo>
                    <a:lnTo>
                      <a:pt x="440" y="649"/>
                    </a:lnTo>
                    <a:lnTo>
                      <a:pt x="419" y="545"/>
                    </a:lnTo>
                    <a:lnTo>
                      <a:pt x="398" y="524"/>
                    </a:lnTo>
                    <a:lnTo>
                      <a:pt x="398" y="628"/>
                    </a:lnTo>
                    <a:lnTo>
                      <a:pt x="419" y="754"/>
                    </a:lnTo>
                    <a:lnTo>
                      <a:pt x="461" y="837"/>
                    </a:lnTo>
                    <a:lnTo>
                      <a:pt x="461" y="921"/>
                    </a:lnTo>
                    <a:lnTo>
                      <a:pt x="440" y="1005"/>
                    </a:lnTo>
                    <a:lnTo>
                      <a:pt x="419" y="984"/>
                    </a:lnTo>
                    <a:lnTo>
                      <a:pt x="356" y="837"/>
                    </a:lnTo>
                    <a:lnTo>
                      <a:pt x="314" y="796"/>
                    </a:lnTo>
                    <a:lnTo>
                      <a:pt x="105" y="817"/>
                    </a:lnTo>
                    <a:lnTo>
                      <a:pt x="21" y="775"/>
                    </a:lnTo>
                    <a:lnTo>
                      <a:pt x="0" y="775"/>
                    </a:lnTo>
                    <a:lnTo>
                      <a:pt x="63" y="879"/>
                    </a:lnTo>
                    <a:lnTo>
                      <a:pt x="126" y="879"/>
                    </a:lnTo>
                    <a:lnTo>
                      <a:pt x="189" y="921"/>
                    </a:lnTo>
                    <a:lnTo>
                      <a:pt x="168" y="984"/>
                    </a:lnTo>
                    <a:lnTo>
                      <a:pt x="189" y="1026"/>
                    </a:lnTo>
                    <a:lnTo>
                      <a:pt x="293" y="1026"/>
                    </a:lnTo>
                    <a:lnTo>
                      <a:pt x="314" y="1068"/>
                    </a:lnTo>
                    <a:lnTo>
                      <a:pt x="168" y="1172"/>
                    </a:lnTo>
                    <a:lnTo>
                      <a:pt x="168" y="1235"/>
                    </a:lnTo>
                    <a:lnTo>
                      <a:pt x="293" y="1423"/>
                    </a:lnTo>
                    <a:lnTo>
                      <a:pt x="377" y="1444"/>
                    </a:lnTo>
                    <a:lnTo>
                      <a:pt x="461" y="1486"/>
                    </a:lnTo>
                    <a:lnTo>
                      <a:pt x="607" y="1486"/>
                    </a:lnTo>
                    <a:lnTo>
                      <a:pt x="691" y="1465"/>
                    </a:lnTo>
                    <a:lnTo>
                      <a:pt x="754" y="1528"/>
                    </a:lnTo>
                    <a:lnTo>
                      <a:pt x="816" y="1528"/>
                    </a:lnTo>
                    <a:lnTo>
                      <a:pt x="942" y="1444"/>
                    </a:lnTo>
                    <a:lnTo>
                      <a:pt x="1026" y="1423"/>
                    </a:lnTo>
                    <a:lnTo>
                      <a:pt x="1235" y="1381"/>
                    </a:lnTo>
                    <a:lnTo>
                      <a:pt x="1381" y="1381"/>
                    </a:lnTo>
                    <a:lnTo>
                      <a:pt x="1465" y="1340"/>
                    </a:lnTo>
                    <a:lnTo>
                      <a:pt x="1528" y="1340"/>
                    </a:lnTo>
                    <a:lnTo>
                      <a:pt x="1570" y="1361"/>
                    </a:lnTo>
                    <a:lnTo>
                      <a:pt x="1570" y="1423"/>
                    </a:lnTo>
                    <a:lnTo>
                      <a:pt x="1549" y="1465"/>
                    </a:lnTo>
                    <a:lnTo>
                      <a:pt x="1507" y="1549"/>
                    </a:lnTo>
                    <a:lnTo>
                      <a:pt x="1465" y="1570"/>
                    </a:lnTo>
                    <a:lnTo>
                      <a:pt x="1339" y="1549"/>
                    </a:lnTo>
                    <a:lnTo>
                      <a:pt x="1214" y="1549"/>
                    </a:lnTo>
                    <a:lnTo>
                      <a:pt x="1109" y="1528"/>
                    </a:lnTo>
                    <a:lnTo>
                      <a:pt x="1067" y="1570"/>
                    </a:lnTo>
                    <a:lnTo>
                      <a:pt x="1130" y="1591"/>
                    </a:lnTo>
                    <a:lnTo>
                      <a:pt x="1298" y="1653"/>
                    </a:lnTo>
                    <a:lnTo>
                      <a:pt x="1360" y="1695"/>
                    </a:lnTo>
                    <a:lnTo>
                      <a:pt x="1360" y="1758"/>
                    </a:lnTo>
                    <a:lnTo>
                      <a:pt x="1298" y="1758"/>
                    </a:lnTo>
                    <a:lnTo>
                      <a:pt x="1172" y="1695"/>
                    </a:lnTo>
                    <a:lnTo>
                      <a:pt x="1151" y="1758"/>
                    </a:lnTo>
                    <a:lnTo>
                      <a:pt x="1088" y="1758"/>
                    </a:lnTo>
                    <a:lnTo>
                      <a:pt x="984" y="1674"/>
                    </a:lnTo>
                    <a:lnTo>
                      <a:pt x="900" y="1653"/>
                    </a:lnTo>
                    <a:lnTo>
                      <a:pt x="754" y="1695"/>
                    </a:lnTo>
                    <a:lnTo>
                      <a:pt x="754" y="1758"/>
                    </a:lnTo>
                    <a:lnTo>
                      <a:pt x="837" y="1779"/>
                    </a:lnTo>
                    <a:lnTo>
                      <a:pt x="1047" y="1967"/>
                    </a:lnTo>
                    <a:lnTo>
                      <a:pt x="1130" y="1988"/>
                    </a:lnTo>
                    <a:lnTo>
                      <a:pt x="1235" y="1946"/>
                    </a:lnTo>
                    <a:lnTo>
                      <a:pt x="1277" y="1967"/>
                    </a:lnTo>
                    <a:lnTo>
                      <a:pt x="1339" y="2072"/>
                    </a:lnTo>
                    <a:lnTo>
                      <a:pt x="1339" y="2156"/>
                    </a:lnTo>
                    <a:lnTo>
                      <a:pt x="1423" y="2177"/>
                    </a:lnTo>
                    <a:lnTo>
                      <a:pt x="1507" y="2156"/>
                    </a:lnTo>
                    <a:lnTo>
                      <a:pt x="1674" y="2156"/>
                    </a:lnTo>
                    <a:lnTo>
                      <a:pt x="1842" y="2093"/>
                    </a:lnTo>
                    <a:lnTo>
                      <a:pt x="1946" y="2093"/>
                    </a:lnTo>
                    <a:lnTo>
                      <a:pt x="2093" y="2072"/>
                    </a:lnTo>
                    <a:lnTo>
                      <a:pt x="2093" y="2114"/>
                    </a:lnTo>
                    <a:lnTo>
                      <a:pt x="2072" y="2218"/>
                    </a:lnTo>
                    <a:lnTo>
                      <a:pt x="2093" y="2323"/>
                    </a:lnTo>
                    <a:lnTo>
                      <a:pt x="2218" y="2407"/>
                    </a:lnTo>
                    <a:lnTo>
                      <a:pt x="2365" y="2428"/>
                    </a:lnTo>
                    <a:lnTo>
                      <a:pt x="2532" y="2386"/>
                    </a:lnTo>
                    <a:lnTo>
                      <a:pt x="2574" y="2323"/>
                    </a:lnTo>
                    <a:lnTo>
                      <a:pt x="2532" y="2281"/>
                    </a:lnTo>
                    <a:lnTo>
                      <a:pt x="2532" y="2218"/>
                    </a:lnTo>
                    <a:lnTo>
                      <a:pt x="2595" y="2156"/>
                    </a:lnTo>
                    <a:lnTo>
                      <a:pt x="2699" y="2051"/>
                    </a:lnTo>
                    <a:lnTo>
                      <a:pt x="2783" y="2009"/>
                    </a:lnTo>
                    <a:lnTo>
                      <a:pt x="2846" y="2072"/>
                    </a:lnTo>
                    <a:lnTo>
                      <a:pt x="2930" y="2114"/>
                    </a:lnTo>
                    <a:lnTo>
                      <a:pt x="3034" y="2114"/>
                    </a:lnTo>
                    <a:lnTo>
                      <a:pt x="3160" y="2051"/>
                    </a:lnTo>
                    <a:lnTo>
                      <a:pt x="3202" y="1988"/>
                    </a:lnTo>
                    <a:lnTo>
                      <a:pt x="3160" y="1842"/>
                    </a:lnTo>
                    <a:lnTo>
                      <a:pt x="3139" y="1758"/>
                    </a:lnTo>
                    <a:lnTo>
                      <a:pt x="3181" y="1674"/>
                    </a:lnTo>
                    <a:lnTo>
                      <a:pt x="3264" y="1591"/>
                    </a:lnTo>
                    <a:lnTo>
                      <a:pt x="3348" y="1423"/>
                    </a:lnTo>
                    <a:lnTo>
                      <a:pt x="3432" y="1319"/>
                    </a:lnTo>
                    <a:lnTo>
                      <a:pt x="3557" y="1172"/>
                    </a:lnTo>
                    <a:lnTo>
                      <a:pt x="3578" y="1068"/>
                    </a:lnTo>
                    <a:lnTo>
                      <a:pt x="3578" y="1005"/>
                    </a:lnTo>
                    <a:lnTo>
                      <a:pt x="3557" y="900"/>
                    </a:lnTo>
                    <a:lnTo>
                      <a:pt x="3536" y="817"/>
                    </a:lnTo>
                    <a:lnTo>
                      <a:pt x="3557" y="754"/>
                    </a:lnTo>
                    <a:lnTo>
                      <a:pt x="3557" y="712"/>
                    </a:lnTo>
                    <a:lnTo>
                      <a:pt x="3516" y="691"/>
                    </a:lnTo>
                    <a:lnTo>
                      <a:pt x="3348" y="691"/>
                    </a:lnTo>
                    <a:lnTo>
                      <a:pt x="3264" y="607"/>
                    </a:lnTo>
                    <a:lnTo>
                      <a:pt x="3223" y="607"/>
                    </a:lnTo>
                    <a:lnTo>
                      <a:pt x="3034" y="628"/>
                    </a:lnTo>
                    <a:lnTo>
                      <a:pt x="2930" y="607"/>
                    </a:lnTo>
                    <a:lnTo>
                      <a:pt x="2846" y="545"/>
                    </a:lnTo>
                    <a:lnTo>
                      <a:pt x="2741" y="545"/>
                    </a:lnTo>
                    <a:lnTo>
                      <a:pt x="2679" y="503"/>
                    </a:lnTo>
                    <a:lnTo>
                      <a:pt x="2679" y="440"/>
                    </a:lnTo>
                    <a:lnTo>
                      <a:pt x="2637" y="419"/>
                    </a:lnTo>
                    <a:lnTo>
                      <a:pt x="2532" y="482"/>
                    </a:lnTo>
                    <a:lnTo>
                      <a:pt x="2532" y="419"/>
                    </a:lnTo>
                    <a:lnTo>
                      <a:pt x="2532" y="335"/>
                    </a:lnTo>
                    <a:lnTo>
                      <a:pt x="2532" y="293"/>
                    </a:lnTo>
                    <a:lnTo>
                      <a:pt x="2490" y="335"/>
                    </a:lnTo>
                    <a:lnTo>
                      <a:pt x="2469" y="440"/>
                    </a:lnTo>
                    <a:lnTo>
                      <a:pt x="2407" y="482"/>
                    </a:lnTo>
                    <a:lnTo>
                      <a:pt x="2386" y="335"/>
                    </a:lnTo>
                    <a:lnTo>
                      <a:pt x="2344" y="335"/>
                    </a:lnTo>
                    <a:lnTo>
                      <a:pt x="2302" y="398"/>
                    </a:lnTo>
                    <a:lnTo>
                      <a:pt x="2323" y="440"/>
                    </a:lnTo>
                    <a:lnTo>
                      <a:pt x="2302" y="503"/>
                    </a:lnTo>
                    <a:lnTo>
                      <a:pt x="2093" y="503"/>
                    </a:lnTo>
                    <a:lnTo>
                      <a:pt x="2093" y="607"/>
                    </a:lnTo>
                    <a:lnTo>
                      <a:pt x="2072" y="691"/>
                    </a:lnTo>
                    <a:lnTo>
                      <a:pt x="1988" y="670"/>
                    </a:lnTo>
                    <a:lnTo>
                      <a:pt x="1967" y="586"/>
                    </a:lnTo>
                    <a:lnTo>
                      <a:pt x="1925" y="586"/>
                    </a:lnTo>
                    <a:lnTo>
                      <a:pt x="1925" y="670"/>
                    </a:lnTo>
                    <a:lnTo>
                      <a:pt x="1904" y="733"/>
                    </a:lnTo>
                    <a:lnTo>
                      <a:pt x="1883" y="691"/>
                    </a:lnTo>
                    <a:lnTo>
                      <a:pt x="1883" y="607"/>
                    </a:lnTo>
                    <a:lnTo>
                      <a:pt x="1904" y="482"/>
                    </a:lnTo>
                    <a:lnTo>
                      <a:pt x="1904" y="252"/>
                    </a:lnTo>
                    <a:lnTo>
                      <a:pt x="1883" y="168"/>
                    </a:lnTo>
                    <a:lnTo>
                      <a:pt x="1779" y="84"/>
                    </a:lnTo>
                    <a:lnTo>
                      <a:pt x="171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97;p94">
                <a:extLst>
                  <a:ext uri="{FF2B5EF4-FFF2-40B4-BE49-F238E27FC236}">
                    <a16:creationId xmlns:a16="http://schemas.microsoft.com/office/drawing/2014/main" id="{833E3914-F121-4A55-AAD8-C53D9CEB1987}"/>
                  </a:ext>
                </a:extLst>
              </p:cNvPr>
              <p:cNvSpPr/>
              <p:nvPr/>
            </p:nvSpPr>
            <p:spPr>
              <a:xfrm>
                <a:off x="3875625" y="1704850"/>
                <a:ext cx="21475" cy="18350"/>
              </a:xfrm>
              <a:custGeom>
                <a:avLst/>
                <a:gdLst/>
                <a:ahLst/>
                <a:cxnLst/>
                <a:rect l="l" t="t" r="r" b="b"/>
                <a:pathLst>
                  <a:path w="859" h="734" extrusionOk="0">
                    <a:moveTo>
                      <a:pt x="650" y="1"/>
                    </a:moveTo>
                    <a:lnTo>
                      <a:pt x="587" y="43"/>
                    </a:lnTo>
                    <a:lnTo>
                      <a:pt x="419" y="126"/>
                    </a:lnTo>
                    <a:lnTo>
                      <a:pt x="419" y="43"/>
                    </a:lnTo>
                    <a:lnTo>
                      <a:pt x="357" y="43"/>
                    </a:lnTo>
                    <a:lnTo>
                      <a:pt x="273" y="105"/>
                    </a:lnTo>
                    <a:lnTo>
                      <a:pt x="252" y="147"/>
                    </a:lnTo>
                    <a:lnTo>
                      <a:pt x="231" y="210"/>
                    </a:lnTo>
                    <a:lnTo>
                      <a:pt x="126" y="189"/>
                    </a:lnTo>
                    <a:lnTo>
                      <a:pt x="64" y="252"/>
                    </a:lnTo>
                    <a:lnTo>
                      <a:pt x="1" y="315"/>
                    </a:lnTo>
                    <a:lnTo>
                      <a:pt x="64" y="357"/>
                    </a:lnTo>
                    <a:lnTo>
                      <a:pt x="210" y="357"/>
                    </a:lnTo>
                    <a:lnTo>
                      <a:pt x="252" y="461"/>
                    </a:lnTo>
                    <a:lnTo>
                      <a:pt x="273" y="524"/>
                    </a:lnTo>
                    <a:lnTo>
                      <a:pt x="273" y="608"/>
                    </a:lnTo>
                    <a:lnTo>
                      <a:pt x="336" y="629"/>
                    </a:lnTo>
                    <a:lnTo>
                      <a:pt x="273" y="712"/>
                    </a:lnTo>
                    <a:lnTo>
                      <a:pt x="357" y="712"/>
                    </a:lnTo>
                    <a:lnTo>
                      <a:pt x="419" y="733"/>
                    </a:lnTo>
                    <a:lnTo>
                      <a:pt x="440" y="670"/>
                    </a:lnTo>
                    <a:lnTo>
                      <a:pt x="587" y="608"/>
                    </a:lnTo>
                    <a:lnTo>
                      <a:pt x="670" y="608"/>
                    </a:lnTo>
                    <a:lnTo>
                      <a:pt x="754" y="524"/>
                    </a:lnTo>
                    <a:lnTo>
                      <a:pt x="733" y="461"/>
                    </a:lnTo>
                    <a:lnTo>
                      <a:pt x="754" y="315"/>
                    </a:lnTo>
                    <a:lnTo>
                      <a:pt x="796" y="294"/>
                    </a:lnTo>
                    <a:lnTo>
                      <a:pt x="859" y="189"/>
                    </a:lnTo>
                    <a:lnTo>
                      <a:pt x="796" y="105"/>
                    </a:lnTo>
                    <a:lnTo>
                      <a:pt x="733" y="85"/>
                    </a:lnTo>
                    <a:lnTo>
                      <a:pt x="670" y="22"/>
                    </a:lnTo>
                    <a:lnTo>
                      <a:pt x="65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98;p94">
                <a:extLst>
                  <a:ext uri="{FF2B5EF4-FFF2-40B4-BE49-F238E27FC236}">
                    <a16:creationId xmlns:a16="http://schemas.microsoft.com/office/drawing/2014/main" id="{8053608E-D2B7-41B3-9BA2-9C579197134A}"/>
                  </a:ext>
                </a:extLst>
              </p:cNvPr>
              <p:cNvSpPr/>
              <p:nvPr/>
            </p:nvSpPr>
            <p:spPr>
              <a:xfrm>
                <a:off x="3883475" y="1716375"/>
                <a:ext cx="39275" cy="43425"/>
              </a:xfrm>
              <a:custGeom>
                <a:avLst/>
                <a:gdLst/>
                <a:ahLst/>
                <a:cxnLst/>
                <a:rect l="l" t="t" r="r" b="b"/>
                <a:pathLst>
                  <a:path w="1571" h="1737" extrusionOk="0">
                    <a:moveTo>
                      <a:pt x="796" y="0"/>
                    </a:moveTo>
                    <a:lnTo>
                      <a:pt x="649" y="105"/>
                    </a:lnTo>
                    <a:lnTo>
                      <a:pt x="482" y="251"/>
                    </a:lnTo>
                    <a:lnTo>
                      <a:pt x="377" y="251"/>
                    </a:lnTo>
                    <a:lnTo>
                      <a:pt x="147" y="293"/>
                    </a:lnTo>
                    <a:lnTo>
                      <a:pt x="43" y="398"/>
                    </a:lnTo>
                    <a:lnTo>
                      <a:pt x="1" y="502"/>
                    </a:lnTo>
                    <a:lnTo>
                      <a:pt x="105" y="565"/>
                    </a:lnTo>
                    <a:lnTo>
                      <a:pt x="168" y="670"/>
                    </a:lnTo>
                    <a:lnTo>
                      <a:pt x="273" y="670"/>
                    </a:lnTo>
                    <a:lnTo>
                      <a:pt x="315" y="712"/>
                    </a:lnTo>
                    <a:lnTo>
                      <a:pt x="273" y="795"/>
                    </a:lnTo>
                    <a:lnTo>
                      <a:pt x="273" y="900"/>
                    </a:lnTo>
                    <a:lnTo>
                      <a:pt x="168" y="1046"/>
                    </a:lnTo>
                    <a:lnTo>
                      <a:pt x="147" y="1235"/>
                    </a:lnTo>
                    <a:lnTo>
                      <a:pt x="64" y="1297"/>
                    </a:lnTo>
                    <a:lnTo>
                      <a:pt x="105" y="1402"/>
                    </a:lnTo>
                    <a:lnTo>
                      <a:pt x="43" y="1444"/>
                    </a:lnTo>
                    <a:lnTo>
                      <a:pt x="64" y="1548"/>
                    </a:lnTo>
                    <a:lnTo>
                      <a:pt x="126" y="1548"/>
                    </a:lnTo>
                    <a:lnTo>
                      <a:pt x="210" y="1507"/>
                    </a:lnTo>
                    <a:lnTo>
                      <a:pt x="315" y="1465"/>
                    </a:lnTo>
                    <a:lnTo>
                      <a:pt x="440" y="1402"/>
                    </a:lnTo>
                    <a:lnTo>
                      <a:pt x="524" y="1402"/>
                    </a:lnTo>
                    <a:lnTo>
                      <a:pt x="587" y="1318"/>
                    </a:lnTo>
                    <a:lnTo>
                      <a:pt x="649" y="1193"/>
                    </a:lnTo>
                    <a:lnTo>
                      <a:pt x="691" y="1151"/>
                    </a:lnTo>
                    <a:lnTo>
                      <a:pt x="796" y="1151"/>
                    </a:lnTo>
                    <a:lnTo>
                      <a:pt x="838" y="1130"/>
                    </a:lnTo>
                    <a:lnTo>
                      <a:pt x="838" y="1235"/>
                    </a:lnTo>
                    <a:lnTo>
                      <a:pt x="796" y="1423"/>
                    </a:lnTo>
                    <a:lnTo>
                      <a:pt x="796" y="1548"/>
                    </a:lnTo>
                    <a:lnTo>
                      <a:pt x="754" y="1632"/>
                    </a:lnTo>
                    <a:lnTo>
                      <a:pt x="775" y="1737"/>
                    </a:lnTo>
                    <a:lnTo>
                      <a:pt x="859" y="1737"/>
                    </a:lnTo>
                    <a:lnTo>
                      <a:pt x="942" y="1653"/>
                    </a:lnTo>
                    <a:lnTo>
                      <a:pt x="942" y="1569"/>
                    </a:lnTo>
                    <a:lnTo>
                      <a:pt x="984" y="1465"/>
                    </a:lnTo>
                    <a:lnTo>
                      <a:pt x="1089" y="1423"/>
                    </a:lnTo>
                    <a:lnTo>
                      <a:pt x="1193" y="1402"/>
                    </a:lnTo>
                    <a:lnTo>
                      <a:pt x="1277" y="1151"/>
                    </a:lnTo>
                    <a:lnTo>
                      <a:pt x="1277" y="1046"/>
                    </a:lnTo>
                    <a:lnTo>
                      <a:pt x="1382" y="900"/>
                    </a:lnTo>
                    <a:lnTo>
                      <a:pt x="1507" y="837"/>
                    </a:lnTo>
                    <a:lnTo>
                      <a:pt x="1570" y="795"/>
                    </a:lnTo>
                    <a:lnTo>
                      <a:pt x="1465" y="732"/>
                    </a:lnTo>
                    <a:lnTo>
                      <a:pt x="1403" y="691"/>
                    </a:lnTo>
                    <a:lnTo>
                      <a:pt x="1298" y="628"/>
                    </a:lnTo>
                    <a:lnTo>
                      <a:pt x="1172" y="712"/>
                    </a:lnTo>
                    <a:lnTo>
                      <a:pt x="1089" y="774"/>
                    </a:lnTo>
                    <a:lnTo>
                      <a:pt x="963" y="691"/>
                    </a:lnTo>
                    <a:lnTo>
                      <a:pt x="838" y="565"/>
                    </a:lnTo>
                    <a:lnTo>
                      <a:pt x="796" y="398"/>
                    </a:lnTo>
                    <a:lnTo>
                      <a:pt x="838" y="356"/>
                    </a:lnTo>
                    <a:lnTo>
                      <a:pt x="942" y="314"/>
                    </a:lnTo>
                    <a:lnTo>
                      <a:pt x="942" y="272"/>
                    </a:lnTo>
                    <a:lnTo>
                      <a:pt x="859" y="147"/>
                    </a:lnTo>
                    <a:lnTo>
                      <a:pt x="79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99;p94">
                <a:extLst>
                  <a:ext uri="{FF2B5EF4-FFF2-40B4-BE49-F238E27FC236}">
                    <a16:creationId xmlns:a16="http://schemas.microsoft.com/office/drawing/2014/main" id="{C74D5E01-EA75-4FF8-A878-0BA07F84FB33}"/>
                  </a:ext>
                </a:extLst>
              </p:cNvPr>
              <p:cNvSpPr/>
              <p:nvPr/>
            </p:nvSpPr>
            <p:spPr>
              <a:xfrm>
                <a:off x="3781475" y="1649925"/>
                <a:ext cx="102550" cy="141275"/>
              </a:xfrm>
              <a:custGeom>
                <a:avLst/>
                <a:gdLst/>
                <a:ahLst/>
                <a:cxnLst/>
                <a:rect l="l" t="t" r="r" b="b"/>
                <a:pathLst>
                  <a:path w="4102" h="5651" extrusionOk="0">
                    <a:moveTo>
                      <a:pt x="1988" y="1"/>
                    </a:moveTo>
                    <a:lnTo>
                      <a:pt x="1926" y="22"/>
                    </a:lnTo>
                    <a:lnTo>
                      <a:pt x="1842" y="126"/>
                    </a:lnTo>
                    <a:lnTo>
                      <a:pt x="1884" y="315"/>
                    </a:lnTo>
                    <a:lnTo>
                      <a:pt x="1821" y="419"/>
                    </a:lnTo>
                    <a:lnTo>
                      <a:pt x="1821" y="524"/>
                    </a:lnTo>
                    <a:lnTo>
                      <a:pt x="1800" y="629"/>
                    </a:lnTo>
                    <a:lnTo>
                      <a:pt x="1842" y="649"/>
                    </a:lnTo>
                    <a:lnTo>
                      <a:pt x="1884" y="733"/>
                    </a:lnTo>
                    <a:lnTo>
                      <a:pt x="1884" y="1068"/>
                    </a:lnTo>
                    <a:lnTo>
                      <a:pt x="1884" y="1235"/>
                    </a:lnTo>
                    <a:lnTo>
                      <a:pt x="1926" y="1361"/>
                    </a:lnTo>
                    <a:lnTo>
                      <a:pt x="2030" y="1507"/>
                    </a:lnTo>
                    <a:lnTo>
                      <a:pt x="2030" y="1654"/>
                    </a:lnTo>
                    <a:lnTo>
                      <a:pt x="2135" y="1779"/>
                    </a:lnTo>
                    <a:lnTo>
                      <a:pt x="2135" y="1863"/>
                    </a:lnTo>
                    <a:lnTo>
                      <a:pt x="2051" y="1863"/>
                    </a:lnTo>
                    <a:lnTo>
                      <a:pt x="2009" y="1800"/>
                    </a:lnTo>
                    <a:lnTo>
                      <a:pt x="1926" y="1612"/>
                    </a:lnTo>
                    <a:lnTo>
                      <a:pt x="1842" y="1507"/>
                    </a:lnTo>
                    <a:lnTo>
                      <a:pt x="1800" y="1507"/>
                    </a:lnTo>
                    <a:lnTo>
                      <a:pt x="1716" y="1570"/>
                    </a:lnTo>
                    <a:lnTo>
                      <a:pt x="1675" y="1549"/>
                    </a:lnTo>
                    <a:lnTo>
                      <a:pt x="1675" y="1486"/>
                    </a:lnTo>
                    <a:lnTo>
                      <a:pt x="1737" y="1403"/>
                    </a:lnTo>
                    <a:lnTo>
                      <a:pt x="1779" y="1361"/>
                    </a:lnTo>
                    <a:lnTo>
                      <a:pt x="1779" y="1256"/>
                    </a:lnTo>
                    <a:lnTo>
                      <a:pt x="1695" y="1026"/>
                    </a:lnTo>
                    <a:lnTo>
                      <a:pt x="1695" y="817"/>
                    </a:lnTo>
                    <a:lnTo>
                      <a:pt x="1675" y="733"/>
                    </a:lnTo>
                    <a:lnTo>
                      <a:pt x="1528" y="649"/>
                    </a:lnTo>
                    <a:lnTo>
                      <a:pt x="1465" y="524"/>
                    </a:lnTo>
                    <a:lnTo>
                      <a:pt x="1382" y="503"/>
                    </a:lnTo>
                    <a:lnTo>
                      <a:pt x="1319" y="545"/>
                    </a:lnTo>
                    <a:lnTo>
                      <a:pt x="1319" y="670"/>
                    </a:lnTo>
                    <a:lnTo>
                      <a:pt x="1193" y="838"/>
                    </a:lnTo>
                    <a:lnTo>
                      <a:pt x="1172" y="963"/>
                    </a:lnTo>
                    <a:lnTo>
                      <a:pt x="1193" y="1089"/>
                    </a:lnTo>
                    <a:lnTo>
                      <a:pt x="1256" y="1235"/>
                    </a:lnTo>
                    <a:lnTo>
                      <a:pt x="1277" y="1403"/>
                    </a:lnTo>
                    <a:lnTo>
                      <a:pt x="1214" y="1382"/>
                    </a:lnTo>
                    <a:lnTo>
                      <a:pt x="1172" y="1298"/>
                    </a:lnTo>
                    <a:lnTo>
                      <a:pt x="1151" y="1173"/>
                    </a:lnTo>
                    <a:lnTo>
                      <a:pt x="1172" y="1089"/>
                    </a:lnTo>
                    <a:lnTo>
                      <a:pt x="1110" y="1068"/>
                    </a:lnTo>
                    <a:lnTo>
                      <a:pt x="1068" y="984"/>
                    </a:lnTo>
                    <a:lnTo>
                      <a:pt x="1047" y="984"/>
                    </a:lnTo>
                    <a:lnTo>
                      <a:pt x="984" y="1047"/>
                    </a:lnTo>
                    <a:lnTo>
                      <a:pt x="942" y="1026"/>
                    </a:lnTo>
                    <a:lnTo>
                      <a:pt x="942" y="942"/>
                    </a:lnTo>
                    <a:lnTo>
                      <a:pt x="1047" y="859"/>
                    </a:lnTo>
                    <a:lnTo>
                      <a:pt x="1047" y="838"/>
                    </a:lnTo>
                    <a:lnTo>
                      <a:pt x="984" y="817"/>
                    </a:lnTo>
                    <a:lnTo>
                      <a:pt x="859" y="859"/>
                    </a:lnTo>
                    <a:lnTo>
                      <a:pt x="775" y="921"/>
                    </a:lnTo>
                    <a:lnTo>
                      <a:pt x="691" y="859"/>
                    </a:lnTo>
                    <a:lnTo>
                      <a:pt x="733" y="817"/>
                    </a:lnTo>
                    <a:lnTo>
                      <a:pt x="775" y="775"/>
                    </a:lnTo>
                    <a:lnTo>
                      <a:pt x="796" y="733"/>
                    </a:lnTo>
                    <a:lnTo>
                      <a:pt x="900" y="629"/>
                    </a:lnTo>
                    <a:lnTo>
                      <a:pt x="984" y="629"/>
                    </a:lnTo>
                    <a:lnTo>
                      <a:pt x="1005" y="649"/>
                    </a:lnTo>
                    <a:lnTo>
                      <a:pt x="1089" y="670"/>
                    </a:lnTo>
                    <a:lnTo>
                      <a:pt x="1151" y="608"/>
                    </a:lnTo>
                    <a:lnTo>
                      <a:pt x="1172" y="524"/>
                    </a:lnTo>
                    <a:lnTo>
                      <a:pt x="1089" y="398"/>
                    </a:lnTo>
                    <a:lnTo>
                      <a:pt x="1047" y="336"/>
                    </a:lnTo>
                    <a:lnTo>
                      <a:pt x="900" y="357"/>
                    </a:lnTo>
                    <a:lnTo>
                      <a:pt x="670" y="545"/>
                    </a:lnTo>
                    <a:lnTo>
                      <a:pt x="587" y="566"/>
                    </a:lnTo>
                    <a:lnTo>
                      <a:pt x="545" y="545"/>
                    </a:lnTo>
                    <a:lnTo>
                      <a:pt x="545" y="461"/>
                    </a:lnTo>
                    <a:lnTo>
                      <a:pt x="461" y="419"/>
                    </a:lnTo>
                    <a:lnTo>
                      <a:pt x="419" y="440"/>
                    </a:lnTo>
                    <a:lnTo>
                      <a:pt x="419" y="566"/>
                    </a:lnTo>
                    <a:lnTo>
                      <a:pt x="545" y="712"/>
                    </a:lnTo>
                    <a:lnTo>
                      <a:pt x="524" y="754"/>
                    </a:lnTo>
                    <a:lnTo>
                      <a:pt x="419" y="754"/>
                    </a:lnTo>
                    <a:lnTo>
                      <a:pt x="377" y="649"/>
                    </a:lnTo>
                    <a:lnTo>
                      <a:pt x="315" y="503"/>
                    </a:lnTo>
                    <a:lnTo>
                      <a:pt x="231" y="503"/>
                    </a:lnTo>
                    <a:lnTo>
                      <a:pt x="126" y="608"/>
                    </a:lnTo>
                    <a:lnTo>
                      <a:pt x="147" y="733"/>
                    </a:lnTo>
                    <a:lnTo>
                      <a:pt x="168" y="775"/>
                    </a:lnTo>
                    <a:lnTo>
                      <a:pt x="168" y="880"/>
                    </a:lnTo>
                    <a:lnTo>
                      <a:pt x="147" y="880"/>
                    </a:lnTo>
                    <a:lnTo>
                      <a:pt x="43" y="963"/>
                    </a:lnTo>
                    <a:lnTo>
                      <a:pt x="1" y="984"/>
                    </a:lnTo>
                    <a:lnTo>
                      <a:pt x="1" y="1089"/>
                    </a:lnTo>
                    <a:lnTo>
                      <a:pt x="22" y="1235"/>
                    </a:lnTo>
                    <a:lnTo>
                      <a:pt x="43" y="1361"/>
                    </a:lnTo>
                    <a:lnTo>
                      <a:pt x="147" y="1549"/>
                    </a:lnTo>
                    <a:lnTo>
                      <a:pt x="147" y="1612"/>
                    </a:lnTo>
                    <a:lnTo>
                      <a:pt x="231" y="1591"/>
                    </a:lnTo>
                    <a:lnTo>
                      <a:pt x="273" y="1507"/>
                    </a:lnTo>
                    <a:lnTo>
                      <a:pt x="273" y="1403"/>
                    </a:lnTo>
                    <a:lnTo>
                      <a:pt x="273" y="1298"/>
                    </a:lnTo>
                    <a:lnTo>
                      <a:pt x="335" y="1277"/>
                    </a:lnTo>
                    <a:lnTo>
                      <a:pt x="419" y="1361"/>
                    </a:lnTo>
                    <a:lnTo>
                      <a:pt x="461" y="1298"/>
                    </a:lnTo>
                    <a:lnTo>
                      <a:pt x="482" y="1340"/>
                    </a:lnTo>
                    <a:lnTo>
                      <a:pt x="440" y="1445"/>
                    </a:lnTo>
                    <a:lnTo>
                      <a:pt x="419" y="1591"/>
                    </a:lnTo>
                    <a:lnTo>
                      <a:pt x="377" y="1612"/>
                    </a:lnTo>
                    <a:lnTo>
                      <a:pt x="377" y="1675"/>
                    </a:lnTo>
                    <a:lnTo>
                      <a:pt x="482" y="1779"/>
                    </a:lnTo>
                    <a:lnTo>
                      <a:pt x="482" y="1800"/>
                    </a:lnTo>
                    <a:lnTo>
                      <a:pt x="545" y="1821"/>
                    </a:lnTo>
                    <a:lnTo>
                      <a:pt x="628" y="1821"/>
                    </a:lnTo>
                    <a:lnTo>
                      <a:pt x="649" y="1863"/>
                    </a:lnTo>
                    <a:lnTo>
                      <a:pt x="649" y="1926"/>
                    </a:lnTo>
                    <a:lnTo>
                      <a:pt x="545" y="2010"/>
                    </a:lnTo>
                    <a:lnTo>
                      <a:pt x="482" y="2010"/>
                    </a:lnTo>
                    <a:lnTo>
                      <a:pt x="482" y="1968"/>
                    </a:lnTo>
                    <a:lnTo>
                      <a:pt x="461" y="1905"/>
                    </a:lnTo>
                    <a:lnTo>
                      <a:pt x="315" y="1800"/>
                    </a:lnTo>
                    <a:lnTo>
                      <a:pt x="273" y="1821"/>
                    </a:lnTo>
                    <a:lnTo>
                      <a:pt x="273" y="1884"/>
                    </a:lnTo>
                    <a:lnTo>
                      <a:pt x="335" y="1989"/>
                    </a:lnTo>
                    <a:lnTo>
                      <a:pt x="419" y="2030"/>
                    </a:lnTo>
                    <a:lnTo>
                      <a:pt x="482" y="2093"/>
                    </a:lnTo>
                    <a:lnTo>
                      <a:pt x="482" y="2114"/>
                    </a:lnTo>
                    <a:lnTo>
                      <a:pt x="440" y="2177"/>
                    </a:lnTo>
                    <a:lnTo>
                      <a:pt x="482" y="2240"/>
                    </a:lnTo>
                    <a:lnTo>
                      <a:pt x="587" y="2302"/>
                    </a:lnTo>
                    <a:lnTo>
                      <a:pt x="670" y="2344"/>
                    </a:lnTo>
                    <a:lnTo>
                      <a:pt x="691" y="2428"/>
                    </a:lnTo>
                    <a:lnTo>
                      <a:pt x="775" y="2449"/>
                    </a:lnTo>
                    <a:lnTo>
                      <a:pt x="900" y="2449"/>
                    </a:lnTo>
                    <a:lnTo>
                      <a:pt x="942" y="2491"/>
                    </a:lnTo>
                    <a:lnTo>
                      <a:pt x="879" y="2533"/>
                    </a:lnTo>
                    <a:lnTo>
                      <a:pt x="754" y="2533"/>
                    </a:lnTo>
                    <a:lnTo>
                      <a:pt x="754" y="2637"/>
                    </a:lnTo>
                    <a:lnTo>
                      <a:pt x="796" y="2742"/>
                    </a:lnTo>
                    <a:lnTo>
                      <a:pt x="859" y="2742"/>
                    </a:lnTo>
                    <a:lnTo>
                      <a:pt x="942" y="2763"/>
                    </a:lnTo>
                    <a:lnTo>
                      <a:pt x="1068" y="2909"/>
                    </a:lnTo>
                    <a:lnTo>
                      <a:pt x="1110" y="2972"/>
                    </a:lnTo>
                    <a:lnTo>
                      <a:pt x="1068" y="3035"/>
                    </a:lnTo>
                    <a:lnTo>
                      <a:pt x="1068" y="3077"/>
                    </a:lnTo>
                    <a:lnTo>
                      <a:pt x="1382" y="3077"/>
                    </a:lnTo>
                    <a:lnTo>
                      <a:pt x="1465" y="3014"/>
                    </a:lnTo>
                    <a:lnTo>
                      <a:pt x="1465" y="2930"/>
                    </a:lnTo>
                    <a:lnTo>
                      <a:pt x="1507" y="2805"/>
                    </a:lnTo>
                    <a:lnTo>
                      <a:pt x="1591" y="2763"/>
                    </a:lnTo>
                    <a:lnTo>
                      <a:pt x="1675" y="2805"/>
                    </a:lnTo>
                    <a:lnTo>
                      <a:pt x="1675" y="2721"/>
                    </a:lnTo>
                    <a:lnTo>
                      <a:pt x="1612" y="2616"/>
                    </a:lnTo>
                    <a:lnTo>
                      <a:pt x="1570" y="2512"/>
                    </a:lnTo>
                    <a:lnTo>
                      <a:pt x="1570" y="2386"/>
                    </a:lnTo>
                    <a:lnTo>
                      <a:pt x="1528" y="2302"/>
                    </a:lnTo>
                    <a:lnTo>
                      <a:pt x="1528" y="2219"/>
                    </a:lnTo>
                    <a:lnTo>
                      <a:pt x="1591" y="2198"/>
                    </a:lnTo>
                    <a:lnTo>
                      <a:pt x="1633" y="2219"/>
                    </a:lnTo>
                    <a:lnTo>
                      <a:pt x="1695" y="2323"/>
                    </a:lnTo>
                    <a:lnTo>
                      <a:pt x="1675" y="2344"/>
                    </a:lnTo>
                    <a:lnTo>
                      <a:pt x="1695" y="2428"/>
                    </a:lnTo>
                    <a:lnTo>
                      <a:pt x="1779" y="2344"/>
                    </a:lnTo>
                    <a:lnTo>
                      <a:pt x="1779" y="2282"/>
                    </a:lnTo>
                    <a:lnTo>
                      <a:pt x="1737" y="2093"/>
                    </a:lnTo>
                    <a:lnTo>
                      <a:pt x="1800" y="2010"/>
                    </a:lnTo>
                    <a:lnTo>
                      <a:pt x="1821" y="2010"/>
                    </a:lnTo>
                    <a:lnTo>
                      <a:pt x="1884" y="2093"/>
                    </a:lnTo>
                    <a:lnTo>
                      <a:pt x="1884" y="2219"/>
                    </a:lnTo>
                    <a:lnTo>
                      <a:pt x="1926" y="2282"/>
                    </a:lnTo>
                    <a:lnTo>
                      <a:pt x="1926" y="2344"/>
                    </a:lnTo>
                    <a:lnTo>
                      <a:pt x="1842" y="2428"/>
                    </a:lnTo>
                    <a:lnTo>
                      <a:pt x="1842" y="2491"/>
                    </a:lnTo>
                    <a:lnTo>
                      <a:pt x="1884" y="2637"/>
                    </a:lnTo>
                    <a:lnTo>
                      <a:pt x="1926" y="2658"/>
                    </a:lnTo>
                    <a:lnTo>
                      <a:pt x="2009" y="2637"/>
                    </a:lnTo>
                    <a:lnTo>
                      <a:pt x="2156" y="2491"/>
                    </a:lnTo>
                    <a:lnTo>
                      <a:pt x="2219" y="2344"/>
                    </a:lnTo>
                    <a:lnTo>
                      <a:pt x="2219" y="2240"/>
                    </a:lnTo>
                    <a:lnTo>
                      <a:pt x="2239" y="2177"/>
                    </a:lnTo>
                    <a:lnTo>
                      <a:pt x="2302" y="2198"/>
                    </a:lnTo>
                    <a:lnTo>
                      <a:pt x="2344" y="2282"/>
                    </a:lnTo>
                    <a:lnTo>
                      <a:pt x="2323" y="2407"/>
                    </a:lnTo>
                    <a:lnTo>
                      <a:pt x="2260" y="2512"/>
                    </a:lnTo>
                    <a:lnTo>
                      <a:pt x="2260" y="2595"/>
                    </a:lnTo>
                    <a:lnTo>
                      <a:pt x="2344" y="2637"/>
                    </a:lnTo>
                    <a:lnTo>
                      <a:pt x="2449" y="2616"/>
                    </a:lnTo>
                    <a:lnTo>
                      <a:pt x="2532" y="2533"/>
                    </a:lnTo>
                    <a:lnTo>
                      <a:pt x="2574" y="2533"/>
                    </a:lnTo>
                    <a:lnTo>
                      <a:pt x="2574" y="2595"/>
                    </a:lnTo>
                    <a:lnTo>
                      <a:pt x="2532" y="2637"/>
                    </a:lnTo>
                    <a:lnTo>
                      <a:pt x="2428" y="2658"/>
                    </a:lnTo>
                    <a:lnTo>
                      <a:pt x="2344" y="2763"/>
                    </a:lnTo>
                    <a:lnTo>
                      <a:pt x="2156" y="2763"/>
                    </a:lnTo>
                    <a:lnTo>
                      <a:pt x="2009" y="2826"/>
                    </a:lnTo>
                    <a:lnTo>
                      <a:pt x="1988" y="2867"/>
                    </a:lnTo>
                    <a:lnTo>
                      <a:pt x="2009" y="2951"/>
                    </a:lnTo>
                    <a:lnTo>
                      <a:pt x="1884" y="3014"/>
                    </a:lnTo>
                    <a:lnTo>
                      <a:pt x="1800" y="3118"/>
                    </a:lnTo>
                    <a:lnTo>
                      <a:pt x="1716" y="3181"/>
                    </a:lnTo>
                    <a:lnTo>
                      <a:pt x="1675" y="3181"/>
                    </a:lnTo>
                    <a:lnTo>
                      <a:pt x="1570" y="3244"/>
                    </a:lnTo>
                    <a:lnTo>
                      <a:pt x="1570" y="3328"/>
                    </a:lnTo>
                    <a:lnTo>
                      <a:pt x="1507" y="3349"/>
                    </a:lnTo>
                    <a:lnTo>
                      <a:pt x="1486" y="3265"/>
                    </a:lnTo>
                    <a:lnTo>
                      <a:pt x="1465" y="3223"/>
                    </a:lnTo>
                    <a:lnTo>
                      <a:pt x="1382" y="3265"/>
                    </a:lnTo>
                    <a:lnTo>
                      <a:pt x="1298" y="3286"/>
                    </a:lnTo>
                    <a:lnTo>
                      <a:pt x="1298" y="3349"/>
                    </a:lnTo>
                    <a:lnTo>
                      <a:pt x="1277" y="3390"/>
                    </a:lnTo>
                    <a:lnTo>
                      <a:pt x="1319" y="3579"/>
                    </a:lnTo>
                    <a:lnTo>
                      <a:pt x="1319" y="3704"/>
                    </a:lnTo>
                    <a:lnTo>
                      <a:pt x="1361" y="3746"/>
                    </a:lnTo>
                    <a:lnTo>
                      <a:pt x="1465" y="3746"/>
                    </a:lnTo>
                    <a:lnTo>
                      <a:pt x="1528" y="3704"/>
                    </a:lnTo>
                    <a:lnTo>
                      <a:pt x="1633" y="3683"/>
                    </a:lnTo>
                    <a:lnTo>
                      <a:pt x="1695" y="3662"/>
                    </a:lnTo>
                    <a:lnTo>
                      <a:pt x="1779" y="3662"/>
                    </a:lnTo>
                    <a:lnTo>
                      <a:pt x="1842" y="3642"/>
                    </a:lnTo>
                    <a:lnTo>
                      <a:pt x="1926" y="3537"/>
                    </a:lnTo>
                    <a:lnTo>
                      <a:pt x="1988" y="3537"/>
                    </a:lnTo>
                    <a:lnTo>
                      <a:pt x="2009" y="3495"/>
                    </a:lnTo>
                    <a:lnTo>
                      <a:pt x="2114" y="3495"/>
                    </a:lnTo>
                    <a:lnTo>
                      <a:pt x="2135" y="3537"/>
                    </a:lnTo>
                    <a:lnTo>
                      <a:pt x="2428" y="3537"/>
                    </a:lnTo>
                    <a:lnTo>
                      <a:pt x="2470" y="3474"/>
                    </a:lnTo>
                    <a:lnTo>
                      <a:pt x="2553" y="3432"/>
                    </a:lnTo>
                    <a:lnTo>
                      <a:pt x="2616" y="3432"/>
                    </a:lnTo>
                    <a:lnTo>
                      <a:pt x="2616" y="3495"/>
                    </a:lnTo>
                    <a:lnTo>
                      <a:pt x="2553" y="3537"/>
                    </a:lnTo>
                    <a:lnTo>
                      <a:pt x="2532" y="3600"/>
                    </a:lnTo>
                    <a:lnTo>
                      <a:pt x="2449" y="3600"/>
                    </a:lnTo>
                    <a:lnTo>
                      <a:pt x="2407" y="3642"/>
                    </a:lnTo>
                    <a:lnTo>
                      <a:pt x="2239" y="3642"/>
                    </a:lnTo>
                    <a:lnTo>
                      <a:pt x="2135" y="3683"/>
                    </a:lnTo>
                    <a:lnTo>
                      <a:pt x="1947" y="3767"/>
                    </a:lnTo>
                    <a:lnTo>
                      <a:pt x="1884" y="3767"/>
                    </a:lnTo>
                    <a:lnTo>
                      <a:pt x="1800" y="3788"/>
                    </a:lnTo>
                    <a:lnTo>
                      <a:pt x="1800" y="3809"/>
                    </a:lnTo>
                    <a:lnTo>
                      <a:pt x="1905" y="3872"/>
                    </a:lnTo>
                    <a:lnTo>
                      <a:pt x="2051" y="3893"/>
                    </a:lnTo>
                    <a:lnTo>
                      <a:pt x="2135" y="3893"/>
                    </a:lnTo>
                    <a:lnTo>
                      <a:pt x="2239" y="3976"/>
                    </a:lnTo>
                    <a:lnTo>
                      <a:pt x="2239" y="4018"/>
                    </a:lnTo>
                    <a:lnTo>
                      <a:pt x="2030" y="4018"/>
                    </a:lnTo>
                    <a:lnTo>
                      <a:pt x="1947" y="4060"/>
                    </a:lnTo>
                    <a:lnTo>
                      <a:pt x="1905" y="4018"/>
                    </a:lnTo>
                    <a:lnTo>
                      <a:pt x="1800" y="3997"/>
                    </a:lnTo>
                    <a:lnTo>
                      <a:pt x="1779" y="4060"/>
                    </a:lnTo>
                    <a:lnTo>
                      <a:pt x="1737" y="4060"/>
                    </a:lnTo>
                    <a:lnTo>
                      <a:pt x="1695" y="3997"/>
                    </a:lnTo>
                    <a:lnTo>
                      <a:pt x="1633" y="3914"/>
                    </a:lnTo>
                    <a:lnTo>
                      <a:pt x="1570" y="3893"/>
                    </a:lnTo>
                    <a:lnTo>
                      <a:pt x="1423" y="3997"/>
                    </a:lnTo>
                    <a:lnTo>
                      <a:pt x="1423" y="4018"/>
                    </a:lnTo>
                    <a:lnTo>
                      <a:pt x="1486" y="4102"/>
                    </a:lnTo>
                    <a:lnTo>
                      <a:pt x="1507" y="4165"/>
                    </a:lnTo>
                    <a:lnTo>
                      <a:pt x="1486" y="4227"/>
                    </a:lnTo>
                    <a:lnTo>
                      <a:pt x="1507" y="4227"/>
                    </a:lnTo>
                    <a:lnTo>
                      <a:pt x="1486" y="4290"/>
                    </a:lnTo>
                    <a:lnTo>
                      <a:pt x="1507" y="4332"/>
                    </a:lnTo>
                    <a:lnTo>
                      <a:pt x="1591" y="4395"/>
                    </a:lnTo>
                    <a:lnTo>
                      <a:pt x="1591" y="4437"/>
                    </a:lnTo>
                    <a:lnTo>
                      <a:pt x="1612" y="4499"/>
                    </a:lnTo>
                    <a:lnTo>
                      <a:pt x="1633" y="4478"/>
                    </a:lnTo>
                    <a:lnTo>
                      <a:pt x="1716" y="4541"/>
                    </a:lnTo>
                    <a:lnTo>
                      <a:pt x="1716" y="4604"/>
                    </a:lnTo>
                    <a:lnTo>
                      <a:pt x="1779" y="4688"/>
                    </a:lnTo>
                    <a:lnTo>
                      <a:pt x="1800" y="4646"/>
                    </a:lnTo>
                    <a:lnTo>
                      <a:pt x="1884" y="4688"/>
                    </a:lnTo>
                    <a:lnTo>
                      <a:pt x="1926" y="4751"/>
                    </a:lnTo>
                    <a:lnTo>
                      <a:pt x="1988" y="4792"/>
                    </a:lnTo>
                    <a:lnTo>
                      <a:pt x="1988" y="4855"/>
                    </a:lnTo>
                    <a:lnTo>
                      <a:pt x="2114" y="4960"/>
                    </a:lnTo>
                    <a:lnTo>
                      <a:pt x="2239" y="4918"/>
                    </a:lnTo>
                    <a:lnTo>
                      <a:pt x="2260" y="4834"/>
                    </a:lnTo>
                    <a:lnTo>
                      <a:pt x="2323" y="4834"/>
                    </a:lnTo>
                    <a:lnTo>
                      <a:pt x="2344" y="4897"/>
                    </a:lnTo>
                    <a:lnTo>
                      <a:pt x="2428" y="4855"/>
                    </a:lnTo>
                    <a:lnTo>
                      <a:pt x="2449" y="4897"/>
                    </a:lnTo>
                    <a:lnTo>
                      <a:pt x="2449" y="4960"/>
                    </a:lnTo>
                    <a:lnTo>
                      <a:pt x="2407" y="5023"/>
                    </a:lnTo>
                    <a:lnTo>
                      <a:pt x="2344" y="5023"/>
                    </a:lnTo>
                    <a:lnTo>
                      <a:pt x="2239" y="5106"/>
                    </a:lnTo>
                    <a:lnTo>
                      <a:pt x="2239" y="5148"/>
                    </a:lnTo>
                    <a:lnTo>
                      <a:pt x="2428" y="5336"/>
                    </a:lnTo>
                    <a:lnTo>
                      <a:pt x="2470" y="5357"/>
                    </a:lnTo>
                    <a:lnTo>
                      <a:pt x="2532" y="5420"/>
                    </a:lnTo>
                    <a:lnTo>
                      <a:pt x="2512" y="5567"/>
                    </a:lnTo>
                    <a:lnTo>
                      <a:pt x="2532" y="5650"/>
                    </a:lnTo>
                    <a:lnTo>
                      <a:pt x="2574" y="5650"/>
                    </a:lnTo>
                    <a:lnTo>
                      <a:pt x="2616" y="5587"/>
                    </a:lnTo>
                    <a:lnTo>
                      <a:pt x="2658" y="5567"/>
                    </a:lnTo>
                    <a:lnTo>
                      <a:pt x="2721" y="5650"/>
                    </a:lnTo>
                    <a:lnTo>
                      <a:pt x="2784" y="5629"/>
                    </a:lnTo>
                    <a:lnTo>
                      <a:pt x="2867" y="5525"/>
                    </a:lnTo>
                    <a:lnTo>
                      <a:pt x="2888" y="5420"/>
                    </a:lnTo>
                    <a:lnTo>
                      <a:pt x="2930" y="5357"/>
                    </a:lnTo>
                    <a:lnTo>
                      <a:pt x="2930" y="5315"/>
                    </a:lnTo>
                    <a:lnTo>
                      <a:pt x="2867" y="5148"/>
                    </a:lnTo>
                    <a:lnTo>
                      <a:pt x="2846" y="5023"/>
                    </a:lnTo>
                    <a:lnTo>
                      <a:pt x="2888" y="4939"/>
                    </a:lnTo>
                    <a:lnTo>
                      <a:pt x="2951" y="4855"/>
                    </a:lnTo>
                    <a:lnTo>
                      <a:pt x="2951" y="4499"/>
                    </a:lnTo>
                    <a:lnTo>
                      <a:pt x="2972" y="4395"/>
                    </a:lnTo>
                    <a:lnTo>
                      <a:pt x="2972" y="4311"/>
                    </a:lnTo>
                    <a:lnTo>
                      <a:pt x="3056" y="4227"/>
                    </a:lnTo>
                    <a:lnTo>
                      <a:pt x="3056" y="4206"/>
                    </a:lnTo>
                    <a:lnTo>
                      <a:pt x="2972" y="4165"/>
                    </a:lnTo>
                    <a:lnTo>
                      <a:pt x="3056" y="4060"/>
                    </a:lnTo>
                    <a:lnTo>
                      <a:pt x="3181" y="4081"/>
                    </a:lnTo>
                    <a:lnTo>
                      <a:pt x="3202" y="4081"/>
                    </a:lnTo>
                    <a:lnTo>
                      <a:pt x="3244" y="3976"/>
                    </a:lnTo>
                    <a:lnTo>
                      <a:pt x="3244" y="3809"/>
                    </a:lnTo>
                    <a:lnTo>
                      <a:pt x="3265" y="3683"/>
                    </a:lnTo>
                    <a:lnTo>
                      <a:pt x="3265" y="3558"/>
                    </a:lnTo>
                    <a:lnTo>
                      <a:pt x="3181" y="3432"/>
                    </a:lnTo>
                    <a:lnTo>
                      <a:pt x="3181" y="3286"/>
                    </a:lnTo>
                    <a:lnTo>
                      <a:pt x="3244" y="3265"/>
                    </a:lnTo>
                    <a:lnTo>
                      <a:pt x="3348" y="3328"/>
                    </a:lnTo>
                    <a:lnTo>
                      <a:pt x="3390" y="3223"/>
                    </a:lnTo>
                    <a:lnTo>
                      <a:pt x="3369" y="3181"/>
                    </a:lnTo>
                    <a:lnTo>
                      <a:pt x="3369" y="3056"/>
                    </a:lnTo>
                    <a:lnTo>
                      <a:pt x="3390" y="2951"/>
                    </a:lnTo>
                    <a:lnTo>
                      <a:pt x="3369" y="2742"/>
                    </a:lnTo>
                    <a:lnTo>
                      <a:pt x="3348" y="2616"/>
                    </a:lnTo>
                    <a:lnTo>
                      <a:pt x="3369" y="2554"/>
                    </a:lnTo>
                    <a:lnTo>
                      <a:pt x="3495" y="2449"/>
                    </a:lnTo>
                    <a:lnTo>
                      <a:pt x="3495" y="2386"/>
                    </a:lnTo>
                    <a:lnTo>
                      <a:pt x="3474" y="2323"/>
                    </a:lnTo>
                    <a:lnTo>
                      <a:pt x="3474" y="2282"/>
                    </a:lnTo>
                    <a:lnTo>
                      <a:pt x="3579" y="2282"/>
                    </a:lnTo>
                    <a:lnTo>
                      <a:pt x="3725" y="2135"/>
                    </a:lnTo>
                    <a:lnTo>
                      <a:pt x="3830" y="2135"/>
                    </a:lnTo>
                    <a:lnTo>
                      <a:pt x="3934" y="2114"/>
                    </a:lnTo>
                    <a:lnTo>
                      <a:pt x="3997" y="2219"/>
                    </a:lnTo>
                    <a:lnTo>
                      <a:pt x="4039" y="2198"/>
                    </a:lnTo>
                    <a:lnTo>
                      <a:pt x="4081" y="2114"/>
                    </a:lnTo>
                    <a:lnTo>
                      <a:pt x="4102" y="2072"/>
                    </a:lnTo>
                    <a:lnTo>
                      <a:pt x="4102" y="1926"/>
                    </a:lnTo>
                    <a:lnTo>
                      <a:pt x="4018" y="1905"/>
                    </a:lnTo>
                    <a:lnTo>
                      <a:pt x="3767" y="1821"/>
                    </a:lnTo>
                    <a:lnTo>
                      <a:pt x="3662" y="1779"/>
                    </a:lnTo>
                    <a:lnTo>
                      <a:pt x="3495" y="1612"/>
                    </a:lnTo>
                    <a:lnTo>
                      <a:pt x="3411" y="1570"/>
                    </a:lnTo>
                    <a:lnTo>
                      <a:pt x="3286" y="1382"/>
                    </a:lnTo>
                    <a:lnTo>
                      <a:pt x="3244" y="1361"/>
                    </a:lnTo>
                    <a:lnTo>
                      <a:pt x="3097" y="1361"/>
                    </a:lnTo>
                    <a:lnTo>
                      <a:pt x="3056" y="1277"/>
                    </a:lnTo>
                    <a:lnTo>
                      <a:pt x="3056" y="1193"/>
                    </a:lnTo>
                    <a:lnTo>
                      <a:pt x="2972" y="942"/>
                    </a:lnTo>
                    <a:lnTo>
                      <a:pt x="2888" y="733"/>
                    </a:lnTo>
                    <a:lnTo>
                      <a:pt x="2742" y="608"/>
                    </a:lnTo>
                    <a:lnTo>
                      <a:pt x="2658" y="670"/>
                    </a:lnTo>
                    <a:lnTo>
                      <a:pt x="2637" y="775"/>
                    </a:lnTo>
                    <a:lnTo>
                      <a:pt x="2658" y="984"/>
                    </a:lnTo>
                    <a:lnTo>
                      <a:pt x="2658" y="1131"/>
                    </a:lnTo>
                    <a:lnTo>
                      <a:pt x="2574" y="1193"/>
                    </a:lnTo>
                    <a:lnTo>
                      <a:pt x="2553" y="1173"/>
                    </a:lnTo>
                    <a:lnTo>
                      <a:pt x="2553" y="1131"/>
                    </a:lnTo>
                    <a:lnTo>
                      <a:pt x="2553" y="963"/>
                    </a:lnTo>
                    <a:lnTo>
                      <a:pt x="2553" y="733"/>
                    </a:lnTo>
                    <a:lnTo>
                      <a:pt x="2616" y="670"/>
                    </a:lnTo>
                    <a:lnTo>
                      <a:pt x="2616" y="545"/>
                    </a:lnTo>
                    <a:lnTo>
                      <a:pt x="2553" y="419"/>
                    </a:lnTo>
                    <a:lnTo>
                      <a:pt x="2449" y="231"/>
                    </a:lnTo>
                    <a:lnTo>
                      <a:pt x="2344" y="189"/>
                    </a:lnTo>
                    <a:lnTo>
                      <a:pt x="2260" y="231"/>
                    </a:lnTo>
                    <a:lnTo>
                      <a:pt x="2219" y="315"/>
                    </a:lnTo>
                    <a:lnTo>
                      <a:pt x="2156" y="294"/>
                    </a:lnTo>
                    <a:lnTo>
                      <a:pt x="2135" y="147"/>
                    </a:lnTo>
                    <a:lnTo>
                      <a:pt x="203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2100;p94">
              <a:extLst>
                <a:ext uri="{FF2B5EF4-FFF2-40B4-BE49-F238E27FC236}">
                  <a16:creationId xmlns:a16="http://schemas.microsoft.com/office/drawing/2014/main" id="{F717BEC3-A574-4581-9934-AD48BEBEC0C5}"/>
                </a:ext>
              </a:extLst>
            </p:cNvPr>
            <p:cNvSpPr/>
            <p:nvPr/>
          </p:nvSpPr>
          <p:spPr>
            <a:xfrm>
              <a:off x="4614379" y="2777935"/>
              <a:ext cx="83472" cy="139700"/>
            </a:xfrm>
            <a:custGeom>
              <a:avLst/>
              <a:gdLst/>
              <a:ahLst/>
              <a:cxnLst/>
              <a:rect l="l" t="t" r="r" b="b"/>
              <a:pathLst>
                <a:path w="7010" h="12284" extrusionOk="0">
                  <a:moveTo>
                    <a:pt x="4122" y="1"/>
                  </a:moveTo>
                  <a:lnTo>
                    <a:pt x="4122" y="43"/>
                  </a:lnTo>
                  <a:lnTo>
                    <a:pt x="4080" y="126"/>
                  </a:lnTo>
                  <a:lnTo>
                    <a:pt x="4017" y="126"/>
                  </a:lnTo>
                  <a:lnTo>
                    <a:pt x="3996" y="147"/>
                  </a:lnTo>
                  <a:lnTo>
                    <a:pt x="4059" y="231"/>
                  </a:lnTo>
                  <a:lnTo>
                    <a:pt x="4080" y="357"/>
                  </a:lnTo>
                  <a:lnTo>
                    <a:pt x="4289" y="671"/>
                  </a:lnTo>
                  <a:lnTo>
                    <a:pt x="4331" y="796"/>
                  </a:lnTo>
                  <a:lnTo>
                    <a:pt x="4331" y="1005"/>
                  </a:lnTo>
                  <a:lnTo>
                    <a:pt x="4310" y="1089"/>
                  </a:lnTo>
                  <a:lnTo>
                    <a:pt x="4373" y="1277"/>
                  </a:lnTo>
                  <a:lnTo>
                    <a:pt x="4415" y="1382"/>
                  </a:lnTo>
                  <a:lnTo>
                    <a:pt x="4415" y="1424"/>
                  </a:lnTo>
                  <a:lnTo>
                    <a:pt x="4373" y="1424"/>
                  </a:lnTo>
                  <a:lnTo>
                    <a:pt x="4289" y="1528"/>
                  </a:lnTo>
                  <a:lnTo>
                    <a:pt x="4310" y="1633"/>
                  </a:lnTo>
                  <a:lnTo>
                    <a:pt x="4373" y="1738"/>
                  </a:lnTo>
                  <a:lnTo>
                    <a:pt x="4394" y="1800"/>
                  </a:lnTo>
                  <a:lnTo>
                    <a:pt x="4457" y="1821"/>
                  </a:lnTo>
                  <a:lnTo>
                    <a:pt x="4478" y="1905"/>
                  </a:lnTo>
                  <a:lnTo>
                    <a:pt x="4457" y="1926"/>
                  </a:lnTo>
                  <a:lnTo>
                    <a:pt x="4457" y="2010"/>
                  </a:lnTo>
                  <a:lnTo>
                    <a:pt x="4394" y="2051"/>
                  </a:lnTo>
                  <a:lnTo>
                    <a:pt x="4206" y="2031"/>
                  </a:lnTo>
                  <a:lnTo>
                    <a:pt x="4017" y="1926"/>
                  </a:lnTo>
                  <a:lnTo>
                    <a:pt x="3955" y="1947"/>
                  </a:lnTo>
                  <a:lnTo>
                    <a:pt x="3892" y="2031"/>
                  </a:lnTo>
                  <a:lnTo>
                    <a:pt x="3913" y="2093"/>
                  </a:lnTo>
                  <a:lnTo>
                    <a:pt x="3976" y="2093"/>
                  </a:lnTo>
                  <a:lnTo>
                    <a:pt x="4080" y="2156"/>
                  </a:lnTo>
                  <a:lnTo>
                    <a:pt x="4080" y="2219"/>
                  </a:lnTo>
                  <a:lnTo>
                    <a:pt x="4017" y="2261"/>
                  </a:lnTo>
                  <a:lnTo>
                    <a:pt x="3976" y="2365"/>
                  </a:lnTo>
                  <a:lnTo>
                    <a:pt x="3892" y="2407"/>
                  </a:lnTo>
                  <a:lnTo>
                    <a:pt x="3871" y="2449"/>
                  </a:lnTo>
                  <a:lnTo>
                    <a:pt x="3787" y="2470"/>
                  </a:lnTo>
                  <a:lnTo>
                    <a:pt x="3745" y="2575"/>
                  </a:lnTo>
                  <a:lnTo>
                    <a:pt x="3766" y="2679"/>
                  </a:lnTo>
                  <a:lnTo>
                    <a:pt x="3766" y="2847"/>
                  </a:lnTo>
                  <a:lnTo>
                    <a:pt x="3787" y="2930"/>
                  </a:lnTo>
                  <a:lnTo>
                    <a:pt x="3871" y="2930"/>
                  </a:lnTo>
                  <a:lnTo>
                    <a:pt x="3976" y="2993"/>
                  </a:lnTo>
                  <a:lnTo>
                    <a:pt x="4059" y="3077"/>
                  </a:lnTo>
                  <a:lnTo>
                    <a:pt x="4122" y="3286"/>
                  </a:lnTo>
                  <a:lnTo>
                    <a:pt x="4164" y="3495"/>
                  </a:lnTo>
                  <a:lnTo>
                    <a:pt x="4122" y="3516"/>
                  </a:lnTo>
                  <a:lnTo>
                    <a:pt x="4185" y="3621"/>
                  </a:lnTo>
                  <a:lnTo>
                    <a:pt x="4289" y="3684"/>
                  </a:lnTo>
                  <a:lnTo>
                    <a:pt x="4415" y="3516"/>
                  </a:lnTo>
                  <a:lnTo>
                    <a:pt x="4478" y="3412"/>
                  </a:lnTo>
                  <a:lnTo>
                    <a:pt x="4478" y="3349"/>
                  </a:lnTo>
                  <a:lnTo>
                    <a:pt x="4520" y="3286"/>
                  </a:lnTo>
                  <a:lnTo>
                    <a:pt x="4540" y="3286"/>
                  </a:lnTo>
                  <a:cubicBezTo>
                    <a:pt x="4624" y="3370"/>
                    <a:pt x="4708" y="3453"/>
                    <a:pt x="4729" y="3558"/>
                  </a:cubicBezTo>
                  <a:lnTo>
                    <a:pt x="4729" y="3579"/>
                  </a:lnTo>
                  <a:lnTo>
                    <a:pt x="4687" y="3704"/>
                  </a:lnTo>
                  <a:lnTo>
                    <a:pt x="4687" y="3809"/>
                  </a:lnTo>
                  <a:lnTo>
                    <a:pt x="4729" y="3872"/>
                  </a:lnTo>
                  <a:lnTo>
                    <a:pt x="4792" y="3830"/>
                  </a:lnTo>
                  <a:lnTo>
                    <a:pt x="4917" y="3725"/>
                  </a:lnTo>
                  <a:lnTo>
                    <a:pt x="4980" y="3872"/>
                  </a:lnTo>
                  <a:lnTo>
                    <a:pt x="4917" y="3976"/>
                  </a:lnTo>
                  <a:lnTo>
                    <a:pt x="4833" y="4018"/>
                  </a:lnTo>
                  <a:lnTo>
                    <a:pt x="4771" y="3976"/>
                  </a:lnTo>
                  <a:lnTo>
                    <a:pt x="4792" y="4102"/>
                  </a:lnTo>
                  <a:lnTo>
                    <a:pt x="4729" y="4144"/>
                  </a:lnTo>
                  <a:lnTo>
                    <a:pt x="4666" y="4123"/>
                  </a:lnTo>
                  <a:lnTo>
                    <a:pt x="4624" y="4018"/>
                  </a:lnTo>
                  <a:lnTo>
                    <a:pt x="4603" y="3914"/>
                  </a:lnTo>
                  <a:lnTo>
                    <a:pt x="4582" y="3872"/>
                  </a:lnTo>
                  <a:lnTo>
                    <a:pt x="4499" y="3893"/>
                  </a:lnTo>
                  <a:lnTo>
                    <a:pt x="4457" y="3872"/>
                  </a:lnTo>
                  <a:lnTo>
                    <a:pt x="4415" y="3976"/>
                  </a:lnTo>
                  <a:lnTo>
                    <a:pt x="4478" y="4123"/>
                  </a:lnTo>
                  <a:lnTo>
                    <a:pt x="4478" y="4228"/>
                  </a:lnTo>
                  <a:lnTo>
                    <a:pt x="4394" y="4248"/>
                  </a:lnTo>
                  <a:lnTo>
                    <a:pt x="4310" y="4353"/>
                  </a:lnTo>
                  <a:lnTo>
                    <a:pt x="4310" y="4416"/>
                  </a:lnTo>
                  <a:lnTo>
                    <a:pt x="4457" y="4562"/>
                  </a:lnTo>
                  <a:lnTo>
                    <a:pt x="4499" y="4646"/>
                  </a:lnTo>
                  <a:lnTo>
                    <a:pt x="4457" y="4813"/>
                  </a:lnTo>
                  <a:lnTo>
                    <a:pt x="4373" y="4855"/>
                  </a:lnTo>
                  <a:lnTo>
                    <a:pt x="4289" y="4834"/>
                  </a:lnTo>
                  <a:lnTo>
                    <a:pt x="4268" y="4876"/>
                  </a:lnTo>
                  <a:lnTo>
                    <a:pt x="4352" y="4981"/>
                  </a:lnTo>
                  <a:lnTo>
                    <a:pt x="4415" y="4960"/>
                  </a:lnTo>
                  <a:lnTo>
                    <a:pt x="4499" y="4876"/>
                  </a:lnTo>
                  <a:lnTo>
                    <a:pt x="4603" y="5148"/>
                  </a:lnTo>
                  <a:lnTo>
                    <a:pt x="4666" y="5441"/>
                  </a:lnTo>
                  <a:lnTo>
                    <a:pt x="4624" y="5588"/>
                  </a:lnTo>
                  <a:lnTo>
                    <a:pt x="4624" y="5860"/>
                  </a:lnTo>
                  <a:lnTo>
                    <a:pt x="4520" y="6236"/>
                  </a:lnTo>
                  <a:lnTo>
                    <a:pt x="4561" y="6404"/>
                  </a:lnTo>
                  <a:lnTo>
                    <a:pt x="4499" y="6592"/>
                  </a:lnTo>
                  <a:lnTo>
                    <a:pt x="4373" y="6655"/>
                  </a:lnTo>
                  <a:lnTo>
                    <a:pt x="4310" y="6843"/>
                  </a:lnTo>
                  <a:lnTo>
                    <a:pt x="4310" y="7031"/>
                  </a:lnTo>
                  <a:lnTo>
                    <a:pt x="4248" y="7136"/>
                  </a:lnTo>
                  <a:lnTo>
                    <a:pt x="4206" y="7241"/>
                  </a:lnTo>
                  <a:lnTo>
                    <a:pt x="4080" y="7366"/>
                  </a:lnTo>
                  <a:lnTo>
                    <a:pt x="3829" y="7533"/>
                  </a:lnTo>
                  <a:lnTo>
                    <a:pt x="3724" y="7554"/>
                  </a:lnTo>
                  <a:lnTo>
                    <a:pt x="3662" y="7659"/>
                  </a:lnTo>
                  <a:lnTo>
                    <a:pt x="3536" y="7575"/>
                  </a:lnTo>
                  <a:lnTo>
                    <a:pt x="3411" y="7429"/>
                  </a:lnTo>
                  <a:lnTo>
                    <a:pt x="3411" y="7345"/>
                  </a:lnTo>
                  <a:lnTo>
                    <a:pt x="3452" y="7324"/>
                  </a:lnTo>
                  <a:lnTo>
                    <a:pt x="3515" y="7220"/>
                  </a:lnTo>
                  <a:lnTo>
                    <a:pt x="3515" y="7157"/>
                  </a:lnTo>
                  <a:lnTo>
                    <a:pt x="3578" y="7073"/>
                  </a:lnTo>
                  <a:lnTo>
                    <a:pt x="3578" y="7052"/>
                  </a:lnTo>
                  <a:lnTo>
                    <a:pt x="3452" y="7073"/>
                  </a:lnTo>
                  <a:lnTo>
                    <a:pt x="3348" y="7178"/>
                  </a:lnTo>
                  <a:lnTo>
                    <a:pt x="3222" y="7241"/>
                  </a:lnTo>
                  <a:lnTo>
                    <a:pt x="3201" y="7345"/>
                  </a:lnTo>
                  <a:lnTo>
                    <a:pt x="3264" y="7471"/>
                  </a:lnTo>
                  <a:lnTo>
                    <a:pt x="3306" y="7722"/>
                  </a:lnTo>
                  <a:lnTo>
                    <a:pt x="3264" y="7868"/>
                  </a:lnTo>
                  <a:lnTo>
                    <a:pt x="3139" y="7994"/>
                  </a:lnTo>
                  <a:lnTo>
                    <a:pt x="3139" y="8077"/>
                  </a:lnTo>
                  <a:lnTo>
                    <a:pt x="3076" y="8119"/>
                  </a:lnTo>
                  <a:lnTo>
                    <a:pt x="3055" y="8329"/>
                  </a:lnTo>
                  <a:lnTo>
                    <a:pt x="3118" y="8391"/>
                  </a:lnTo>
                  <a:lnTo>
                    <a:pt x="3118" y="8475"/>
                  </a:lnTo>
                  <a:lnTo>
                    <a:pt x="3076" y="8496"/>
                  </a:lnTo>
                  <a:lnTo>
                    <a:pt x="3118" y="8517"/>
                  </a:lnTo>
                  <a:lnTo>
                    <a:pt x="3076" y="8601"/>
                  </a:lnTo>
                  <a:lnTo>
                    <a:pt x="3034" y="8601"/>
                  </a:lnTo>
                  <a:lnTo>
                    <a:pt x="3055" y="8642"/>
                  </a:lnTo>
                  <a:lnTo>
                    <a:pt x="2992" y="8684"/>
                  </a:lnTo>
                  <a:lnTo>
                    <a:pt x="2929" y="8621"/>
                  </a:lnTo>
                  <a:lnTo>
                    <a:pt x="2846" y="8684"/>
                  </a:lnTo>
                  <a:lnTo>
                    <a:pt x="2804" y="8642"/>
                  </a:lnTo>
                  <a:lnTo>
                    <a:pt x="2762" y="8517"/>
                  </a:lnTo>
                  <a:lnTo>
                    <a:pt x="2741" y="8496"/>
                  </a:lnTo>
                  <a:lnTo>
                    <a:pt x="2657" y="8538"/>
                  </a:lnTo>
                  <a:lnTo>
                    <a:pt x="2595" y="8538"/>
                  </a:lnTo>
                  <a:lnTo>
                    <a:pt x="2553" y="8517"/>
                  </a:lnTo>
                  <a:lnTo>
                    <a:pt x="2302" y="8601"/>
                  </a:lnTo>
                  <a:lnTo>
                    <a:pt x="2176" y="8642"/>
                  </a:lnTo>
                  <a:lnTo>
                    <a:pt x="2030" y="8705"/>
                  </a:lnTo>
                  <a:lnTo>
                    <a:pt x="1883" y="8705"/>
                  </a:lnTo>
                  <a:lnTo>
                    <a:pt x="1758" y="8747"/>
                  </a:lnTo>
                  <a:lnTo>
                    <a:pt x="1695" y="8726"/>
                  </a:lnTo>
                  <a:lnTo>
                    <a:pt x="1569" y="8747"/>
                  </a:lnTo>
                  <a:lnTo>
                    <a:pt x="1360" y="8914"/>
                  </a:lnTo>
                  <a:lnTo>
                    <a:pt x="1297" y="9040"/>
                  </a:lnTo>
                  <a:lnTo>
                    <a:pt x="1235" y="9082"/>
                  </a:lnTo>
                  <a:lnTo>
                    <a:pt x="1193" y="9165"/>
                  </a:lnTo>
                  <a:lnTo>
                    <a:pt x="1046" y="9354"/>
                  </a:lnTo>
                  <a:lnTo>
                    <a:pt x="942" y="9375"/>
                  </a:lnTo>
                  <a:lnTo>
                    <a:pt x="858" y="9479"/>
                  </a:lnTo>
                  <a:lnTo>
                    <a:pt x="837" y="9563"/>
                  </a:lnTo>
                  <a:lnTo>
                    <a:pt x="753" y="9647"/>
                  </a:lnTo>
                  <a:lnTo>
                    <a:pt x="607" y="9668"/>
                  </a:lnTo>
                  <a:lnTo>
                    <a:pt x="544" y="9751"/>
                  </a:lnTo>
                  <a:lnTo>
                    <a:pt x="565" y="9940"/>
                  </a:lnTo>
                  <a:lnTo>
                    <a:pt x="628" y="9961"/>
                  </a:lnTo>
                  <a:lnTo>
                    <a:pt x="649" y="10002"/>
                  </a:lnTo>
                  <a:lnTo>
                    <a:pt x="628" y="10065"/>
                  </a:lnTo>
                  <a:lnTo>
                    <a:pt x="607" y="10044"/>
                  </a:lnTo>
                  <a:lnTo>
                    <a:pt x="481" y="10149"/>
                  </a:lnTo>
                  <a:lnTo>
                    <a:pt x="439" y="10212"/>
                  </a:lnTo>
                  <a:lnTo>
                    <a:pt x="377" y="10274"/>
                  </a:lnTo>
                  <a:lnTo>
                    <a:pt x="272" y="10379"/>
                  </a:lnTo>
                  <a:lnTo>
                    <a:pt x="209" y="10463"/>
                  </a:lnTo>
                  <a:lnTo>
                    <a:pt x="105" y="10463"/>
                  </a:lnTo>
                  <a:lnTo>
                    <a:pt x="0" y="10505"/>
                  </a:lnTo>
                  <a:lnTo>
                    <a:pt x="105" y="10505"/>
                  </a:lnTo>
                  <a:lnTo>
                    <a:pt x="167" y="10609"/>
                  </a:lnTo>
                  <a:lnTo>
                    <a:pt x="209" y="10735"/>
                  </a:lnTo>
                  <a:lnTo>
                    <a:pt x="167" y="10777"/>
                  </a:lnTo>
                  <a:lnTo>
                    <a:pt x="126" y="10693"/>
                  </a:lnTo>
                  <a:lnTo>
                    <a:pt x="84" y="10609"/>
                  </a:lnTo>
                  <a:lnTo>
                    <a:pt x="63" y="10714"/>
                  </a:lnTo>
                  <a:lnTo>
                    <a:pt x="84" y="10818"/>
                  </a:lnTo>
                  <a:lnTo>
                    <a:pt x="167" y="10839"/>
                  </a:lnTo>
                  <a:lnTo>
                    <a:pt x="167" y="10923"/>
                  </a:lnTo>
                  <a:lnTo>
                    <a:pt x="126" y="11007"/>
                  </a:lnTo>
                  <a:lnTo>
                    <a:pt x="126" y="11007"/>
                  </a:lnTo>
                  <a:lnTo>
                    <a:pt x="188" y="10965"/>
                  </a:lnTo>
                  <a:lnTo>
                    <a:pt x="230" y="10902"/>
                  </a:lnTo>
                  <a:lnTo>
                    <a:pt x="314" y="10860"/>
                  </a:lnTo>
                  <a:lnTo>
                    <a:pt x="377" y="10902"/>
                  </a:lnTo>
                  <a:lnTo>
                    <a:pt x="314" y="10944"/>
                  </a:lnTo>
                  <a:lnTo>
                    <a:pt x="377" y="10965"/>
                  </a:lnTo>
                  <a:lnTo>
                    <a:pt x="439" y="10944"/>
                  </a:lnTo>
                  <a:lnTo>
                    <a:pt x="439" y="10839"/>
                  </a:lnTo>
                  <a:lnTo>
                    <a:pt x="398" y="10798"/>
                  </a:lnTo>
                  <a:lnTo>
                    <a:pt x="293" y="10818"/>
                  </a:lnTo>
                  <a:lnTo>
                    <a:pt x="293" y="10777"/>
                  </a:lnTo>
                  <a:lnTo>
                    <a:pt x="314" y="10714"/>
                  </a:lnTo>
                  <a:lnTo>
                    <a:pt x="293" y="10630"/>
                  </a:lnTo>
                  <a:lnTo>
                    <a:pt x="335" y="10588"/>
                  </a:lnTo>
                  <a:lnTo>
                    <a:pt x="439" y="10609"/>
                  </a:lnTo>
                  <a:lnTo>
                    <a:pt x="544" y="10798"/>
                  </a:lnTo>
                  <a:lnTo>
                    <a:pt x="586" y="10923"/>
                  </a:lnTo>
                  <a:lnTo>
                    <a:pt x="628" y="10986"/>
                  </a:lnTo>
                  <a:lnTo>
                    <a:pt x="628" y="11153"/>
                  </a:lnTo>
                  <a:lnTo>
                    <a:pt x="544" y="11342"/>
                  </a:lnTo>
                  <a:lnTo>
                    <a:pt x="439" y="11342"/>
                  </a:lnTo>
                  <a:lnTo>
                    <a:pt x="481" y="11383"/>
                  </a:lnTo>
                  <a:lnTo>
                    <a:pt x="544" y="11551"/>
                  </a:lnTo>
                  <a:lnTo>
                    <a:pt x="586" y="11760"/>
                  </a:lnTo>
                  <a:lnTo>
                    <a:pt x="691" y="11865"/>
                  </a:lnTo>
                  <a:lnTo>
                    <a:pt x="691" y="11969"/>
                  </a:lnTo>
                  <a:lnTo>
                    <a:pt x="628" y="12011"/>
                  </a:lnTo>
                  <a:lnTo>
                    <a:pt x="711" y="12095"/>
                  </a:lnTo>
                  <a:lnTo>
                    <a:pt x="795" y="12095"/>
                  </a:lnTo>
                  <a:lnTo>
                    <a:pt x="858" y="12158"/>
                  </a:lnTo>
                  <a:lnTo>
                    <a:pt x="900" y="12095"/>
                  </a:lnTo>
                  <a:lnTo>
                    <a:pt x="900" y="12053"/>
                  </a:lnTo>
                  <a:lnTo>
                    <a:pt x="816" y="11906"/>
                  </a:lnTo>
                  <a:lnTo>
                    <a:pt x="816" y="11739"/>
                  </a:lnTo>
                  <a:lnTo>
                    <a:pt x="858" y="11676"/>
                  </a:lnTo>
                  <a:lnTo>
                    <a:pt x="921" y="11739"/>
                  </a:lnTo>
                  <a:lnTo>
                    <a:pt x="900" y="11781"/>
                  </a:lnTo>
                  <a:lnTo>
                    <a:pt x="900" y="11844"/>
                  </a:lnTo>
                  <a:lnTo>
                    <a:pt x="963" y="11948"/>
                  </a:lnTo>
                  <a:lnTo>
                    <a:pt x="1004" y="12095"/>
                  </a:lnTo>
                  <a:lnTo>
                    <a:pt x="963" y="12199"/>
                  </a:lnTo>
                  <a:lnTo>
                    <a:pt x="1004" y="12283"/>
                  </a:lnTo>
                  <a:lnTo>
                    <a:pt x="1109" y="12220"/>
                  </a:lnTo>
                  <a:lnTo>
                    <a:pt x="1214" y="12074"/>
                  </a:lnTo>
                  <a:lnTo>
                    <a:pt x="1109" y="11969"/>
                  </a:lnTo>
                  <a:lnTo>
                    <a:pt x="1109" y="11906"/>
                  </a:lnTo>
                  <a:lnTo>
                    <a:pt x="1151" y="11886"/>
                  </a:lnTo>
                  <a:lnTo>
                    <a:pt x="1235" y="11906"/>
                  </a:lnTo>
                  <a:lnTo>
                    <a:pt x="1276" y="11948"/>
                  </a:lnTo>
                  <a:lnTo>
                    <a:pt x="1318" y="11844"/>
                  </a:lnTo>
                  <a:lnTo>
                    <a:pt x="1318" y="11655"/>
                  </a:lnTo>
                  <a:lnTo>
                    <a:pt x="1276" y="11572"/>
                  </a:lnTo>
                  <a:lnTo>
                    <a:pt x="1276" y="11237"/>
                  </a:lnTo>
                  <a:lnTo>
                    <a:pt x="1276" y="11049"/>
                  </a:lnTo>
                  <a:lnTo>
                    <a:pt x="1339" y="10944"/>
                  </a:lnTo>
                  <a:lnTo>
                    <a:pt x="1444" y="10839"/>
                  </a:lnTo>
                  <a:lnTo>
                    <a:pt x="1423" y="10777"/>
                  </a:lnTo>
                  <a:lnTo>
                    <a:pt x="1360" y="10735"/>
                  </a:lnTo>
                  <a:lnTo>
                    <a:pt x="1360" y="10630"/>
                  </a:lnTo>
                  <a:lnTo>
                    <a:pt x="1318" y="10630"/>
                  </a:lnTo>
                  <a:lnTo>
                    <a:pt x="1339" y="10567"/>
                  </a:lnTo>
                  <a:lnTo>
                    <a:pt x="1151" y="10567"/>
                  </a:lnTo>
                  <a:lnTo>
                    <a:pt x="1130" y="10505"/>
                  </a:lnTo>
                  <a:lnTo>
                    <a:pt x="1235" y="10463"/>
                  </a:lnTo>
                  <a:lnTo>
                    <a:pt x="1255" y="10379"/>
                  </a:lnTo>
                  <a:lnTo>
                    <a:pt x="1235" y="10212"/>
                  </a:lnTo>
                  <a:lnTo>
                    <a:pt x="1151" y="10170"/>
                  </a:lnTo>
                  <a:lnTo>
                    <a:pt x="1067" y="10191"/>
                  </a:lnTo>
                  <a:lnTo>
                    <a:pt x="1067" y="10212"/>
                  </a:lnTo>
                  <a:lnTo>
                    <a:pt x="1004" y="10274"/>
                  </a:lnTo>
                  <a:lnTo>
                    <a:pt x="921" y="10274"/>
                  </a:lnTo>
                  <a:lnTo>
                    <a:pt x="795" y="10149"/>
                  </a:lnTo>
                  <a:lnTo>
                    <a:pt x="816" y="10065"/>
                  </a:lnTo>
                  <a:lnTo>
                    <a:pt x="1004" y="9982"/>
                  </a:lnTo>
                  <a:lnTo>
                    <a:pt x="1151" y="9961"/>
                  </a:lnTo>
                  <a:lnTo>
                    <a:pt x="1339" y="10002"/>
                  </a:lnTo>
                  <a:lnTo>
                    <a:pt x="1423" y="10065"/>
                  </a:lnTo>
                  <a:lnTo>
                    <a:pt x="1444" y="10002"/>
                  </a:lnTo>
                  <a:lnTo>
                    <a:pt x="1444" y="9940"/>
                  </a:lnTo>
                  <a:lnTo>
                    <a:pt x="1444" y="9835"/>
                  </a:lnTo>
                  <a:lnTo>
                    <a:pt x="1423" y="9751"/>
                  </a:lnTo>
                  <a:lnTo>
                    <a:pt x="1444" y="9689"/>
                  </a:lnTo>
                  <a:lnTo>
                    <a:pt x="1527" y="9689"/>
                  </a:lnTo>
                  <a:lnTo>
                    <a:pt x="1569" y="9772"/>
                  </a:lnTo>
                  <a:lnTo>
                    <a:pt x="1653" y="9772"/>
                  </a:lnTo>
                  <a:lnTo>
                    <a:pt x="1758" y="9730"/>
                  </a:lnTo>
                  <a:lnTo>
                    <a:pt x="1946" y="9689"/>
                  </a:lnTo>
                  <a:lnTo>
                    <a:pt x="2113" y="9647"/>
                  </a:lnTo>
                  <a:lnTo>
                    <a:pt x="2218" y="9647"/>
                  </a:lnTo>
                  <a:lnTo>
                    <a:pt x="2281" y="9668"/>
                  </a:lnTo>
                  <a:lnTo>
                    <a:pt x="2323" y="9647"/>
                  </a:lnTo>
                  <a:cubicBezTo>
                    <a:pt x="2323" y="9668"/>
                    <a:pt x="2364" y="9730"/>
                    <a:pt x="2364" y="9751"/>
                  </a:cubicBezTo>
                  <a:lnTo>
                    <a:pt x="2218" y="9856"/>
                  </a:lnTo>
                  <a:lnTo>
                    <a:pt x="2218" y="9940"/>
                  </a:lnTo>
                  <a:lnTo>
                    <a:pt x="2155" y="9877"/>
                  </a:lnTo>
                  <a:lnTo>
                    <a:pt x="2051" y="9898"/>
                  </a:lnTo>
                  <a:lnTo>
                    <a:pt x="1967" y="9961"/>
                  </a:lnTo>
                  <a:lnTo>
                    <a:pt x="1904" y="9940"/>
                  </a:lnTo>
                  <a:lnTo>
                    <a:pt x="1841" y="9772"/>
                  </a:lnTo>
                  <a:lnTo>
                    <a:pt x="1779" y="9772"/>
                  </a:lnTo>
                  <a:lnTo>
                    <a:pt x="1632" y="9961"/>
                  </a:lnTo>
                  <a:lnTo>
                    <a:pt x="1632" y="10065"/>
                  </a:lnTo>
                  <a:lnTo>
                    <a:pt x="1527" y="10128"/>
                  </a:lnTo>
                  <a:lnTo>
                    <a:pt x="1486" y="10233"/>
                  </a:lnTo>
                  <a:lnTo>
                    <a:pt x="1653" y="10295"/>
                  </a:lnTo>
                  <a:lnTo>
                    <a:pt x="1674" y="10400"/>
                  </a:lnTo>
                  <a:lnTo>
                    <a:pt x="1653" y="10421"/>
                  </a:lnTo>
                  <a:lnTo>
                    <a:pt x="1653" y="10484"/>
                  </a:lnTo>
                  <a:lnTo>
                    <a:pt x="1737" y="10609"/>
                  </a:lnTo>
                  <a:lnTo>
                    <a:pt x="1862" y="10630"/>
                  </a:lnTo>
                  <a:lnTo>
                    <a:pt x="1862" y="10714"/>
                  </a:lnTo>
                  <a:lnTo>
                    <a:pt x="1904" y="10735"/>
                  </a:lnTo>
                  <a:lnTo>
                    <a:pt x="1946" y="10693"/>
                  </a:lnTo>
                  <a:lnTo>
                    <a:pt x="2009" y="10714"/>
                  </a:lnTo>
                  <a:lnTo>
                    <a:pt x="2072" y="10693"/>
                  </a:lnTo>
                  <a:lnTo>
                    <a:pt x="2072" y="10609"/>
                  </a:lnTo>
                  <a:lnTo>
                    <a:pt x="1967" y="10505"/>
                  </a:lnTo>
                  <a:lnTo>
                    <a:pt x="2009" y="10400"/>
                  </a:lnTo>
                  <a:lnTo>
                    <a:pt x="2072" y="10254"/>
                  </a:lnTo>
                  <a:lnTo>
                    <a:pt x="2197" y="10170"/>
                  </a:lnTo>
                  <a:lnTo>
                    <a:pt x="2218" y="10107"/>
                  </a:lnTo>
                  <a:lnTo>
                    <a:pt x="2364" y="10149"/>
                  </a:lnTo>
                  <a:lnTo>
                    <a:pt x="2511" y="10254"/>
                  </a:lnTo>
                  <a:lnTo>
                    <a:pt x="2574" y="10316"/>
                  </a:lnTo>
                  <a:lnTo>
                    <a:pt x="2636" y="10295"/>
                  </a:lnTo>
                  <a:lnTo>
                    <a:pt x="2699" y="10086"/>
                  </a:lnTo>
                  <a:lnTo>
                    <a:pt x="2825" y="9961"/>
                  </a:lnTo>
                  <a:lnTo>
                    <a:pt x="2825" y="9877"/>
                  </a:lnTo>
                  <a:lnTo>
                    <a:pt x="2783" y="9814"/>
                  </a:lnTo>
                  <a:lnTo>
                    <a:pt x="2741" y="9751"/>
                  </a:lnTo>
                  <a:lnTo>
                    <a:pt x="2616" y="9647"/>
                  </a:lnTo>
                  <a:lnTo>
                    <a:pt x="2532" y="9647"/>
                  </a:lnTo>
                  <a:lnTo>
                    <a:pt x="2469" y="9584"/>
                  </a:lnTo>
                  <a:lnTo>
                    <a:pt x="2302" y="9584"/>
                  </a:lnTo>
                  <a:cubicBezTo>
                    <a:pt x="2302" y="9563"/>
                    <a:pt x="2302" y="9521"/>
                    <a:pt x="2281" y="9479"/>
                  </a:cubicBezTo>
                  <a:lnTo>
                    <a:pt x="2281" y="9458"/>
                  </a:lnTo>
                  <a:lnTo>
                    <a:pt x="2406" y="9375"/>
                  </a:lnTo>
                  <a:lnTo>
                    <a:pt x="2427" y="9333"/>
                  </a:lnTo>
                  <a:lnTo>
                    <a:pt x="2574" y="9228"/>
                  </a:lnTo>
                  <a:lnTo>
                    <a:pt x="2699" y="9165"/>
                  </a:lnTo>
                  <a:lnTo>
                    <a:pt x="2888" y="9207"/>
                  </a:lnTo>
                  <a:lnTo>
                    <a:pt x="2992" y="9165"/>
                  </a:lnTo>
                  <a:lnTo>
                    <a:pt x="3034" y="9228"/>
                  </a:lnTo>
                  <a:lnTo>
                    <a:pt x="3034" y="9333"/>
                  </a:lnTo>
                  <a:lnTo>
                    <a:pt x="2950" y="9458"/>
                  </a:lnTo>
                  <a:lnTo>
                    <a:pt x="2929" y="9563"/>
                  </a:lnTo>
                  <a:lnTo>
                    <a:pt x="2992" y="9584"/>
                  </a:lnTo>
                  <a:lnTo>
                    <a:pt x="2992" y="9689"/>
                  </a:lnTo>
                  <a:lnTo>
                    <a:pt x="2992" y="9793"/>
                  </a:lnTo>
                  <a:lnTo>
                    <a:pt x="2950" y="9856"/>
                  </a:lnTo>
                  <a:lnTo>
                    <a:pt x="2992" y="9961"/>
                  </a:lnTo>
                  <a:lnTo>
                    <a:pt x="3097" y="10002"/>
                  </a:lnTo>
                  <a:lnTo>
                    <a:pt x="3243" y="10170"/>
                  </a:lnTo>
                  <a:lnTo>
                    <a:pt x="3348" y="10191"/>
                  </a:lnTo>
                  <a:lnTo>
                    <a:pt x="3432" y="10170"/>
                  </a:lnTo>
                  <a:lnTo>
                    <a:pt x="3536" y="10002"/>
                  </a:lnTo>
                  <a:lnTo>
                    <a:pt x="3536" y="9898"/>
                  </a:lnTo>
                  <a:lnTo>
                    <a:pt x="3578" y="9856"/>
                  </a:lnTo>
                  <a:lnTo>
                    <a:pt x="3620" y="9793"/>
                  </a:lnTo>
                  <a:lnTo>
                    <a:pt x="3578" y="9710"/>
                  </a:lnTo>
                  <a:lnTo>
                    <a:pt x="3662" y="9584"/>
                  </a:lnTo>
                  <a:lnTo>
                    <a:pt x="3766" y="9563"/>
                  </a:lnTo>
                  <a:lnTo>
                    <a:pt x="3850" y="9563"/>
                  </a:lnTo>
                  <a:lnTo>
                    <a:pt x="3871" y="9500"/>
                  </a:lnTo>
                  <a:lnTo>
                    <a:pt x="3850" y="9458"/>
                  </a:lnTo>
                  <a:lnTo>
                    <a:pt x="3829" y="9333"/>
                  </a:lnTo>
                  <a:lnTo>
                    <a:pt x="3620" y="9249"/>
                  </a:lnTo>
                  <a:lnTo>
                    <a:pt x="3578" y="9186"/>
                  </a:lnTo>
                  <a:lnTo>
                    <a:pt x="3641" y="9040"/>
                  </a:lnTo>
                  <a:lnTo>
                    <a:pt x="3724" y="8977"/>
                  </a:lnTo>
                  <a:lnTo>
                    <a:pt x="3766" y="8956"/>
                  </a:lnTo>
                  <a:lnTo>
                    <a:pt x="3745" y="9019"/>
                  </a:lnTo>
                  <a:lnTo>
                    <a:pt x="3745" y="9145"/>
                  </a:lnTo>
                  <a:lnTo>
                    <a:pt x="3787" y="9165"/>
                  </a:lnTo>
                  <a:lnTo>
                    <a:pt x="3850" y="9145"/>
                  </a:lnTo>
                  <a:lnTo>
                    <a:pt x="3871" y="9124"/>
                  </a:lnTo>
                  <a:lnTo>
                    <a:pt x="3955" y="9145"/>
                  </a:lnTo>
                  <a:lnTo>
                    <a:pt x="3996" y="9186"/>
                  </a:lnTo>
                  <a:lnTo>
                    <a:pt x="4059" y="9165"/>
                  </a:lnTo>
                  <a:lnTo>
                    <a:pt x="4101" y="9165"/>
                  </a:lnTo>
                  <a:lnTo>
                    <a:pt x="4080" y="9228"/>
                  </a:lnTo>
                  <a:lnTo>
                    <a:pt x="3976" y="9249"/>
                  </a:lnTo>
                  <a:lnTo>
                    <a:pt x="3976" y="9270"/>
                  </a:lnTo>
                  <a:lnTo>
                    <a:pt x="3996" y="9291"/>
                  </a:lnTo>
                  <a:lnTo>
                    <a:pt x="4080" y="9270"/>
                  </a:lnTo>
                  <a:lnTo>
                    <a:pt x="4206" y="9186"/>
                  </a:lnTo>
                  <a:lnTo>
                    <a:pt x="4499" y="9228"/>
                  </a:lnTo>
                  <a:lnTo>
                    <a:pt x="4666" y="9186"/>
                  </a:lnTo>
                  <a:lnTo>
                    <a:pt x="4603" y="9165"/>
                  </a:lnTo>
                  <a:lnTo>
                    <a:pt x="4582" y="9061"/>
                  </a:lnTo>
                  <a:lnTo>
                    <a:pt x="4603" y="8935"/>
                  </a:lnTo>
                  <a:lnTo>
                    <a:pt x="4729" y="8873"/>
                  </a:lnTo>
                  <a:lnTo>
                    <a:pt x="4833" y="8914"/>
                  </a:lnTo>
                  <a:lnTo>
                    <a:pt x="4875" y="9019"/>
                  </a:lnTo>
                  <a:lnTo>
                    <a:pt x="4833" y="9124"/>
                  </a:lnTo>
                  <a:lnTo>
                    <a:pt x="4896" y="9186"/>
                  </a:lnTo>
                  <a:lnTo>
                    <a:pt x="4980" y="9186"/>
                  </a:lnTo>
                  <a:lnTo>
                    <a:pt x="5043" y="9061"/>
                  </a:lnTo>
                  <a:lnTo>
                    <a:pt x="4980" y="8852"/>
                  </a:lnTo>
                  <a:lnTo>
                    <a:pt x="5001" y="8726"/>
                  </a:lnTo>
                  <a:lnTo>
                    <a:pt x="5126" y="8621"/>
                  </a:lnTo>
                  <a:lnTo>
                    <a:pt x="5210" y="8621"/>
                  </a:lnTo>
                  <a:lnTo>
                    <a:pt x="5231" y="8559"/>
                  </a:lnTo>
                  <a:lnTo>
                    <a:pt x="5189" y="8496"/>
                  </a:lnTo>
                  <a:lnTo>
                    <a:pt x="5210" y="8349"/>
                  </a:lnTo>
                  <a:lnTo>
                    <a:pt x="5294" y="8308"/>
                  </a:lnTo>
                  <a:lnTo>
                    <a:pt x="5398" y="8329"/>
                  </a:lnTo>
                  <a:lnTo>
                    <a:pt x="5419" y="8391"/>
                  </a:lnTo>
                  <a:lnTo>
                    <a:pt x="5357" y="8454"/>
                  </a:lnTo>
                  <a:lnTo>
                    <a:pt x="5336" y="8621"/>
                  </a:lnTo>
                  <a:lnTo>
                    <a:pt x="5357" y="8956"/>
                  </a:lnTo>
                  <a:lnTo>
                    <a:pt x="5419" y="8998"/>
                  </a:lnTo>
                  <a:lnTo>
                    <a:pt x="5503" y="8935"/>
                  </a:lnTo>
                  <a:lnTo>
                    <a:pt x="5545" y="8831"/>
                  </a:lnTo>
                  <a:lnTo>
                    <a:pt x="5649" y="8831"/>
                  </a:lnTo>
                  <a:lnTo>
                    <a:pt x="5754" y="8726"/>
                  </a:lnTo>
                  <a:lnTo>
                    <a:pt x="5817" y="8580"/>
                  </a:lnTo>
                  <a:lnTo>
                    <a:pt x="5775" y="8475"/>
                  </a:lnTo>
                  <a:lnTo>
                    <a:pt x="5921" y="8370"/>
                  </a:lnTo>
                  <a:lnTo>
                    <a:pt x="5880" y="8287"/>
                  </a:lnTo>
                  <a:lnTo>
                    <a:pt x="5838" y="8224"/>
                  </a:lnTo>
                  <a:lnTo>
                    <a:pt x="5712" y="8057"/>
                  </a:lnTo>
                  <a:lnTo>
                    <a:pt x="5649" y="7910"/>
                  </a:lnTo>
                  <a:lnTo>
                    <a:pt x="5629" y="7638"/>
                  </a:lnTo>
                  <a:lnTo>
                    <a:pt x="5670" y="7324"/>
                  </a:lnTo>
                  <a:lnTo>
                    <a:pt x="5670" y="7115"/>
                  </a:lnTo>
                  <a:lnTo>
                    <a:pt x="5566" y="6717"/>
                  </a:lnTo>
                  <a:lnTo>
                    <a:pt x="5440" y="6529"/>
                  </a:lnTo>
                  <a:lnTo>
                    <a:pt x="5440" y="6383"/>
                  </a:lnTo>
                  <a:lnTo>
                    <a:pt x="5461" y="6194"/>
                  </a:lnTo>
                  <a:lnTo>
                    <a:pt x="5649" y="6111"/>
                  </a:lnTo>
                  <a:lnTo>
                    <a:pt x="5733" y="6111"/>
                  </a:lnTo>
                  <a:lnTo>
                    <a:pt x="5775" y="6194"/>
                  </a:lnTo>
                  <a:lnTo>
                    <a:pt x="5817" y="6132"/>
                  </a:lnTo>
                  <a:lnTo>
                    <a:pt x="5775" y="6006"/>
                  </a:lnTo>
                  <a:lnTo>
                    <a:pt x="5754" y="5922"/>
                  </a:lnTo>
                  <a:lnTo>
                    <a:pt x="5733" y="5880"/>
                  </a:lnTo>
                  <a:lnTo>
                    <a:pt x="5712" y="5776"/>
                  </a:lnTo>
                  <a:lnTo>
                    <a:pt x="5712" y="5713"/>
                  </a:lnTo>
                  <a:lnTo>
                    <a:pt x="5712" y="5650"/>
                  </a:lnTo>
                  <a:lnTo>
                    <a:pt x="5754" y="5567"/>
                  </a:lnTo>
                  <a:lnTo>
                    <a:pt x="5754" y="5546"/>
                  </a:lnTo>
                  <a:lnTo>
                    <a:pt x="5754" y="5462"/>
                  </a:lnTo>
                  <a:lnTo>
                    <a:pt x="5733" y="5399"/>
                  </a:lnTo>
                  <a:lnTo>
                    <a:pt x="5733" y="5274"/>
                  </a:lnTo>
                  <a:lnTo>
                    <a:pt x="5754" y="5190"/>
                  </a:lnTo>
                  <a:lnTo>
                    <a:pt x="5712" y="5127"/>
                  </a:lnTo>
                  <a:lnTo>
                    <a:pt x="5670" y="4876"/>
                  </a:lnTo>
                  <a:lnTo>
                    <a:pt x="5566" y="4709"/>
                  </a:lnTo>
                  <a:lnTo>
                    <a:pt x="5545" y="4709"/>
                  </a:lnTo>
                  <a:lnTo>
                    <a:pt x="5503" y="4667"/>
                  </a:lnTo>
                  <a:lnTo>
                    <a:pt x="5503" y="4437"/>
                  </a:lnTo>
                  <a:lnTo>
                    <a:pt x="5398" y="4332"/>
                  </a:lnTo>
                  <a:lnTo>
                    <a:pt x="5147" y="4081"/>
                  </a:lnTo>
                  <a:lnTo>
                    <a:pt x="5105" y="3976"/>
                  </a:lnTo>
                  <a:lnTo>
                    <a:pt x="5043" y="3788"/>
                  </a:lnTo>
                  <a:lnTo>
                    <a:pt x="5043" y="3600"/>
                  </a:lnTo>
                  <a:lnTo>
                    <a:pt x="5043" y="3558"/>
                  </a:lnTo>
                  <a:lnTo>
                    <a:pt x="4980" y="3600"/>
                  </a:lnTo>
                  <a:lnTo>
                    <a:pt x="4917" y="3600"/>
                  </a:lnTo>
                  <a:lnTo>
                    <a:pt x="4896" y="3579"/>
                  </a:lnTo>
                  <a:lnTo>
                    <a:pt x="4896" y="3558"/>
                  </a:lnTo>
                  <a:cubicBezTo>
                    <a:pt x="4854" y="3474"/>
                    <a:pt x="4812" y="3412"/>
                    <a:pt x="4750" y="3349"/>
                  </a:cubicBezTo>
                  <a:lnTo>
                    <a:pt x="4792" y="3265"/>
                  </a:lnTo>
                  <a:lnTo>
                    <a:pt x="4854" y="3160"/>
                  </a:lnTo>
                  <a:lnTo>
                    <a:pt x="4812" y="3077"/>
                  </a:lnTo>
                  <a:lnTo>
                    <a:pt x="4687" y="3077"/>
                  </a:lnTo>
                  <a:lnTo>
                    <a:pt x="4540" y="3056"/>
                  </a:lnTo>
                  <a:lnTo>
                    <a:pt x="4394" y="2888"/>
                  </a:lnTo>
                  <a:lnTo>
                    <a:pt x="4268" y="2930"/>
                  </a:lnTo>
                  <a:lnTo>
                    <a:pt x="4122" y="2847"/>
                  </a:lnTo>
                  <a:lnTo>
                    <a:pt x="4101" y="2763"/>
                  </a:lnTo>
                  <a:lnTo>
                    <a:pt x="4101" y="2658"/>
                  </a:lnTo>
                  <a:lnTo>
                    <a:pt x="4185" y="2575"/>
                  </a:lnTo>
                  <a:lnTo>
                    <a:pt x="4268" y="2575"/>
                  </a:lnTo>
                  <a:lnTo>
                    <a:pt x="4415" y="2679"/>
                  </a:lnTo>
                  <a:lnTo>
                    <a:pt x="4478" y="2721"/>
                  </a:lnTo>
                  <a:lnTo>
                    <a:pt x="4603" y="2533"/>
                  </a:lnTo>
                  <a:lnTo>
                    <a:pt x="4729" y="2428"/>
                  </a:lnTo>
                  <a:lnTo>
                    <a:pt x="4833" y="2428"/>
                  </a:lnTo>
                  <a:lnTo>
                    <a:pt x="4896" y="2470"/>
                  </a:lnTo>
                  <a:lnTo>
                    <a:pt x="4959" y="2512"/>
                  </a:lnTo>
                  <a:lnTo>
                    <a:pt x="5064" y="2470"/>
                  </a:lnTo>
                  <a:lnTo>
                    <a:pt x="5168" y="2575"/>
                  </a:lnTo>
                  <a:lnTo>
                    <a:pt x="5336" y="2721"/>
                  </a:lnTo>
                  <a:lnTo>
                    <a:pt x="5524" y="2784"/>
                  </a:lnTo>
                  <a:lnTo>
                    <a:pt x="5691" y="2847"/>
                  </a:lnTo>
                  <a:lnTo>
                    <a:pt x="5754" y="2930"/>
                  </a:lnTo>
                  <a:lnTo>
                    <a:pt x="5859" y="2972"/>
                  </a:lnTo>
                  <a:lnTo>
                    <a:pt x="5859" y="2888"/>
                  </a:lnTo>
                  <a:lnTo>
                    <a:pt x="5880" y="2784"/>
                  </a:lnTo>
                  <a:lnTo>
                    <a:pt x="5859" y="2658"/>
                  </a:lnTo>
                  <a:lnTo>
                    <a:pt x="5880" y="2470"/>
                  </a:lnTo>
                  <a:lnTo>
                    <a:pt x="5942" y="2240"/>
                  </a:lnTo>
                  <a:lnTo>
                    <a:pt x="6089" y="2031"/>
                  </a:lnTo>
                  <a:lnTo>
                    <a:pt x="6193" y="2010"/>
                  </a:lnTo>
                  <a:lnTo>
                    <a:pt x="6298" y="2031"/>
                  </a:lnTo>
                  <a:lnTo>
                    <a:pt x="6465" y="2031"/>
                  </a:lnTo>
                  <a:lnTo>
                    <a:pt x="6465" y="1989"/>
                  </a:lnTo>
                  <a:lnTo>
                    <a:pt x="6528" y="1926"/>
                  </a:lnTo>
                  <a:lnTo>
                    <a:pt x="6591" y="1947"/>
                  </a:lnTo>
                  <a:lnTo>
                    <a:pt x="6675" y="1947"/>
                  </a:lnTo>
                  <a:lnTo>
                    <a:pt x="6717" y="1905"/>
                  </a:lnTo>
                  <a:lnTo>
                    <a:pt x="6737" y="1821"/>
                  </a:lnTo>
                  <a:lnTo>
                    <a:pt x="6842" y="1779"/>
                  </a:lnTo>
                  <a:lnTo>
                    <a:pt x="6926" y="1717"/>
                  </a:lnTo>
                  <a:lnTo>
                    <a:pt x="6926" y="1612"/>
                  </a:lnTo>
                  <a:lnTo>
                    <a:pt x="6989" y="1591"/>
                  </a:lnTo>
                  <a:lnTo>
                    <a:pt x="7009" y="1507"/>
                  </a:lnTo>
                  <a:lnTo>
                    <a:pt x="6926" y="1507"/>
                  </a:lnTo>
                  <a:lnTo>
                    <a:pt x="6863" y="1591"/>
                  </a:lnTo>
                  <a:lnTo>
                    <a:pt x="6800" y="1675"/>
                  </a:lnTo>
                  <a:lnTo>
                    <a:pt x="6717" y="1675"/>
                  </a:lnTo>
                  <a:lnTo>
                    <a:pt x="6717" y="1612"/>
                  </a:lnTo>
                  <a:lnTo>
                    <a:pt x="6717" y="1528"/>
                  </a:lnTo>
                  <a:lnTo>
                    <a:pt x="6612" y="1403"/>
                  </a:lnTo>
                  <a:lnTo>
                    <a:pt x="6486" y="1319"/>
                  </a:lnTo>
                  <a:lnTo>
                    <a:pt x="6445" y="1277"/>
                  </a:lnTo>
                  <a:lnTo>
                    <a:pt x="6445" y="1110"/>
                  </a:lnTo>
                  <a:lnTo>
                    <a:pt x="6486" y="943"/>
                  </a:lnTo>
                  <a:lnTo>
                    <a:pt x="6486" y="838"/>
                  </a:lnTo>
                  <a:lnTo>
                    <a:pt x="6465" y="775"/>
                  </a:lnTo>
                  <a:lnTo>
                    <a:pt x="6445" y="796"/>
                  </a:lnTo>
                  <a:lnTo>
                    <a:pt x="6403" y="901"/>
                  </a:lnTo>
                  <a:lnTo>
                    <a:pt x="6298" y="1047"/>
                  </a:lnTo>
                  <a:lnTo>
                    <a:pt x="6131" y="1173"/>
                  </a:lnTo>
                  <a:lnTo>
                    <a:pt x="5963" y="1194"/>
                  </a:lnTo>
                  <a:lnTo>
                    <a:pt x="5901" y="1173"/>
                  </a:lnTo>
                  <a:lnTo>
                    <a:pt x="5838" y="1194"/>
                  </a:lnTo>
                  <a:lnTo>
                    <a:pt x="5733" y="1089"/>
                  </a:lnTo>
                  <a:lnTo>
                    <a:pt x="5608" y="1068"/>
                  </a:lnTo>
                  <a:lnTo>
                    <a:pt x="5419" y="984"/>
                  </a:lnTo>
                  <a:lnTo>
                    <a:pt x="5315" y="880"/>
                  </a:lnTo>
                  <a:lnTo>
                    <a:pt x="5210" y="859"/>
                  </a:lnTo>
                  <a:lnTo>
                    <a:pt x="5147" y="775"/>
                  </a:lnTo>
                  <a:lnTo>
                    <a:pt x="5001" y="671"/>
                  </a:lnTo>
                  <a:lnTo>
                    <a:pt x="4729" y="419"/>
                  </a:lnTo>
                  <a:lnTo>
                    <a:pt x="4645" y="252"/>
                  </a:lnTo>
                  <a:lnTo>
                    <a:pt x="4499" y="231"/>
                  </a:lnTo>
                  <a:lnTo>
                    <a:pt x="4310" y="64"/>
                  </a:lnTo>
                  <a:lnTo>
                    <a:pt x="426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101;p94">
              <a:extLst>
                <a:ext uri="{FF2B5EF4-FFF2-40B4-BE49-F238E27FC236}">
                  <a16:creationId xmlns:a16="http://schemas.microsoft.com/office/drawing/2014/main" id="{CC8602F2-E6E5-4D52-A792-ED80135DECAC}"/>
                </a:ext>
              </a:extLst>
            </p:cNvPr>
            <p:cNvSpPr/>
            <p:nvPr/>
          </p:nvSpPr>
          <p:spPr>
            <a:xfrm>
              <a:off x="4580490" y="2850992"/>
              <a:ext cx="28661" cy="38087"/>
            </a:xfrm>
            <a:custGeom>
              <a:avLst/>
              <a:gdLst/>
              <a:ahLst/>
              <a:cxnLst/>
              <a:rect l="l" t="t" r="r" b="b"/>
              <a:pathLst>
                <a:path w="2407" h="3349" extrusionOk="0">
                  <a:moveTo>
                    <a:pt x="1256" y="1"/>
                  </a:moveTo>
                  <a:lnTo>
                    <a:pt x="1005" y="126"/>
                  </a:lnTo>
                  <a:lnTo>
                    <a:pt x="628" y="189"/>
                  </a:lnTo>
                  <a:lnTo>
                    <a:pt x="419" y="377"/>
                  </a:lnTo>
                  <a:lnTo>
                    <a:pt x="210" y="419"/>
                  </a:lnTo>
                  <a:lnTo>
                    <a:pt x="21" y="586"/>
                  </a:lnTo>
                  <a:lnTo>
                    <a:pt x="0" y="712"/>
                  </a:lnTo>
                  <a:lnTo>
                    <a:pt x="0" y="733"/>
                  </a:lnTo>
                  <a:lnTo>
                    <a:pt x="105" y="649"/>
                  </a:lnTo>
                  <a:lnTo>
                    <a:pt x="293" y="691"/>
                  </a:lnTo>
                  <a:lnTo>
                    <a:pt x="210" y="712"/>
                  </a:lnTo>
                  <a:lnTo>
                    <a:pt x="419" y="921"/>
                  </a:lnTo>
                  <a:lnTo>
                    <a:pt x="565" y="1130"/>
                  </a:lnTo>
                  <a:lnTo>
                    <a:pt x="649" y="1130"/>
                  </a:lnTo>
                  <a:lnTo>
                    <a:pt x="607" y="1214"/>
                  </a:lnTo>
                  <a:lnTo>
                    <a:pt x="712" y="1319"/>
                  </a:lnTo>
                  <a:lnTo>
                    <a:pt x="733" y="1423"/>
                  </a:lnTo>
                  <a:lnTo>
                    <a:pt x="544" y="1361"/>
                  </a:lnTo>
                  <a:lnTo>
                    <a:pt x="524" y="1277"/>
                  </a:lnTo>
                  <a:lnTo>
                    <a:pt x="461" y="1381"/>
                  </a:lnTo>
                  <a:lnTo>
                    <a:pt x="398" y="1361"/>
                  </a:lnTo>
                  <a:lnTo>
                    <a:pt x="252" y="1549"/>
                  </a:lnTo>
                  <a:lnTo>
                    <a:pt x="524" y="1653"/>
                  </a:lnTo>
                  <a:lnTo>
                    <a:pt x="607" y="1633"/>
                  </a:lnTo>
                  <a:lnTo>
                    <a:pt x="649" y="1758"/>
                  </a:lnTo>
                  <a:lnTo>
                    <a:pt x="649" y="1988"/>
                  </a:lnTo>
                  <a:lnTo>
                    <a:pt x="712" y="2051"/>
                  </a:lnTo>
                  <a:lnTo>
                    <a:pt x="754" y="2009"/>
                  </a:lnTo>
                  <a:lnTo>
                    <a:pt x="858" y="2197"/>
                  </a:lnTo>
                  <a:lnTo>
                    <a:pt x="670" y="2323"/>
                  </a:lnTo>
                  <a:lnTo>
                    <a:pt x="670" y="2386"/>
                  </a:lnTo>
                  <a:lnTo>
                    <a:pt x="754" y="2469"/>
                  </a:lnTo>
                  <a:lnTo>
                    <a:pt x="754" y="2574"/>
                  </a:lnTo>
                  <a:lnTo>
                    <a:pt x="670" y="2595"/>
                  </a:lnTo>
                  <a:lnTo>
                    <a:pt x="670" y="2700"/>
                  </a:lnTo>
                  <a:lnTo>
                    <a:pt x="733" y="2804"/>
                  </a:lnTo>
                  <a:lnTo>
                    <a:pt x="670" y="2804"/>
                  </a:lnTo>
                  <a:lnTo>
                    <a:pt x="816" y="3097"/>
                  </a:lnTo>
                  <a:lnTo>
                    <a:pt x="879" y="3097"/>
                  </a:lnTo>
                  <a:lnTo>
                    <a:pt x="921" y="3223"/>
                  </a:lnTo>
                  <a:lnTo>
                    <a:pt x="963" y="3244"/>
                  </a:lnTo>
                  <a:lnTo>
                    <a:pt x="963" y="3348"/>
                  </a:lnTo>
                  <a:lnTo>
                    <a:pt x="1047" y="3306"/>
                  </a:lnTo>
                  <a:lnTo>
                    <a:pt x="1047" y="3139"/>
                  </a:lnTo>
                  <a:lnTo>
                    <a:pt x="1088" y="3223"/>
                  </a:lnTo>
                  <a:lnTo>
                    <a:pt x="1172" y="3118"/>
                  </a:lnTo>
                  <a:lnTo>
                    <a:pt x="1444" y="2888"/>
                  </a:lnTo>
                  <a:lnTo>
                    <a:pt x="1549" y="2846"/>
                  </a:lnTo>
                  <a:lnTo>
                    <a:pt x="1570" y="2909"/>
                  </a:lnTo>
                  <a:lnTo>
                    <a:pt x="1653" y="2825"/>
                  </a:lnTo>
                  <a:lnTo>
                    <a:pt x="1695" y="2825"/>
                  </a:lnTo>
                  <a:lnTo>
                    <a:pt x="1758" y="2930"/>
                  </a:lnTo>
                  <a:lnTo>
                    <a:pt x="1863" y="2909"/>
                  </a:lnTo>
                  <a:lnTo>
                    <a:pt x="1905" y="2951"/>
                  </a:lnTo>
                  <a:lnTo>
                    <a:pt x="1967" y="2909"/>
                  </a:lnTo>
                  <a:lnTo>
                    <a:pt x="1925" y="2825"/>
                  </a:lnTo>
                  <a:lnTo>
                    <a:pt x="2072" y="2741"/>
                  </a:lnTo>
                  <a:lnTo>
                    <a:pt x="2197" y="2741"/>
                  </a:lnTo>
                  <a:lnTo>
                    <a:pt x="2344" y="2532"/>
                  </a:lnTo>
                  <a:lnTo>
                    <a:pt x="2323" y="2490"/>
                  </a:lnTo>
                  <a:lnTo>
                    <a:pt x="2407" y="2428"/>
                  </a:lnTo>
                  <a:lnTo>
                    <a:pt x="2344" y="1988"/>
                  </a:lnTo>
                  <a:lnTo>
                    <a:pt x="2323" y="1988"/>
                  </a:lnTo>
                  <a:lnTo>
                    <a:pt x="2281" y="2009"/>
                  </a:lnTo>
                  <a:lnTo>
                    <a:pt x="2281" y="1884"/>
                  </a:lnTo>
                  <a:lnTo>
                    <a:pt x="2197" y="1486"/>
                  </a:lnTo>
                  <a:lnTo>
                    <a:pt x="2114" y="1381"/>
                  </a:lnTo>
                  <a:lnTo>
                    <a:pt x="2114" y="1130"/>
                  </a:lnTo>
                  <a:lnTo>
                    <a:pt x="1779" y="712"/>
                  </a:lnTo>
                  <a:lnTo>
                    <a:pt x="1465" y="398"/>
                  </a:lnTo>
                  <a:lnTo>
                    <a:pt x="125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102;p94">
              <a:extLst>
                <a:ext uri="{FF2B5EF4-FFF2-40B4-BE49-F238E27FC236}">
                  <a16:creationId xmlns:a16="http://schemas.microsoft.com/office/drawing/2014/main" id="{9ABECEAD-CC27-4C04-BDA0-3DEF12E0A041}"/>
                </a:ext>
              </a:extLst>
            </p:cNvPr>
            <p:cNvSpPr/>
            <p:nvPr/>
          </p:nvSpPr>
          <p:spPr>
            <a:xfrm>
              <a:off x="4566534" y="2807208"/>
              <a:ext cx="32650" cy="53553"/>
            </a:xfrm>
            <a:custGeom>
              <a:avLst/>
              <a:gdLst/>
              <a:ahLst/>
              <a:cxnLst/>
              <a:rect l="l" t="t" r="r" b="b"/>
              <a:pathLst>
                <a:path w="2742" h="4709" extrusionOk="0">
                  <a:moveTo>
                    <a:pt x="2260" y="1"/>
                  </a:moveTo>
                  <a:lnTo>
                    <a:pt x="2177" y="42"/>
                  </a:lnTo>
                  <a:lnTo>
                    <a:pt x="2177" y="168"/>
                  </a:lnTo>
                  <a:lnTo>
                    <a:pt x="2177" y="273"/>
                  </a:lnTo>
                  <a:lnTo>
                    <a:pt x="2240" y="377"/>
                  </a:lnTo>
                  <a:lnTo>
                    <a:pt x="2177" y="482"/>
                  </a:lnTo>
                  <a:lnTo>
                    <a:pt x="2093" y="482"/>
                  </a:lnTo>
                  <a:lnTo>
                    <a:pt x="1988" y="607"/>
                  </a:lnTo>
                  <a:lnTo>
                    <a:pt x="1988" y="733"/>
                  </a:lnTo>
                  <a:lnTo>
                    <a:pt x="1737" y="921"/>
                  </a:lnTo>
                  <a:lnTo>
                    <a:pt x="1612" y="921"/>
                  </a:lnTo>
                  <a:lnTo>
                    <a:pt x="1528" y="1005"/>
                  </a:lnTo>
                  <a:lnTo>
                    <a:pt x="1633" y="1089"/>
                  </a:lnTo>
                  <a:lnTo>
                    <a:pt x="1779" y="1214"/>
                  </a:lnTo>
                  <a:lnTo>
                    <a:pt x="1779" y="1298"/>
                  </a:lnTo>
                  <a:lnTo>
                    <a:pt x="1716" y="1444"/>
                  </a:lnTo>
                  <a:lnTo>
                    <a:pt x="1570" y="1423"/>
                  </a:lnTo>
                  <a:lnTo>
                    <a:pt x="1319" y="1444"/>
                  </a:lnTo>
                  <a:lnTo>
                    <a:pt x="1193" y="1402"/>
                  </a:lnTo>
                  <a:lnTo>
                    <a:pt x="1089" y="1444"/>
                  </a:lnTo>
                  <a:lnTo>
                    <a:pt x="1005" y="1361"/>
                  </a:lnTo>
                  <a:lnTo>
                    <a:pt x="942" y="1319"/>
                  </a:lnTo>
                  <a:lnTo>
                    <a:pt x="838" y="1151"/>
                  </a:lnTo>
                  <a:lnTo>
                    <a:pt x="691" y="1298"/>
                  </a:lnTo>
                  <a:lnTo>
                    <a:pt x="691" y="1465"/>
                  </a:lnTo>
                  <a:lnTo>
                    <a:pt x="691" y="1528"/>
                  </a:lnTo>
                  <a:lnTo>
                    <a:pt x="649" y="1633"/>
                  </a:lnTo>
                  <a:lnTo>
                    <a:pt x="566" y="1926"/>
                  </a:lnTo>
                  <a:lnTo>
                    <a:pt x="461" y="1967"/>
                  </a:lnTo>
                  <a:lnTo>
                    <a:pt x="356" y="2156"/>
                  </a:lnTo>
                  <a:lnTo>
                    <a:pt x="210" y="2260"/>
                  </a:lnTo>
                  <a:lnTo>
                    <a:pt x="210" y="2365"/>
                  </a:lnTo>
                  <a:lnTo>
                    <a:pt x="147" y="2511"/>
                  </a:lnTo>
                  <a:lnTo>
                    <a:pt x="1" y="2616"/>
                  </a:lnTo>
                  <a:lnTo>
                    <a:pt x="1" y="2972"/>
                  </a:lnTo>
                  <a:lnTo>
                    <a:pt x="22" y="3014"/>
                  </a:lnTo>
                  <a:lnTo>
                    <a:pt x="43" y="2993"/>
                  </a:lnTo>
                  <a:lnTo>
                    <a:pt x="84" y="3202"/>
                  </a:lnTo>
                  <a:lnTo>
                    <a:pt x="168" y="3139"/>
                  </a:lnTo>
                  <a:lnTo>
                    <a:pt x="168" y="3034"/>
                  </a:lnTo>
                  <a:lnTo>
                    <a:pt x="315" y="3118"/>
                  </a:lnTo>
                  <a:lnTo>
                    <a:pt x="356" y="3202"/>
                  </a:lnTo>
                  <a:lnTo>
                    <a:pt x="545" y="3181"/>
                  </a:lnTo>
                  <a:lnTo>
                    <a:pt x="587" y="3097"/>
                  </a:lnTo>
                  <a:lnTo>
                    <a:pt x="670" y="3097"/>
                  </a:lnTo>
                  <a:lnTo>
                    <a:pt x="649" y="3181"/>
                  </a:lnTo>
                  <a:lnTo>
                    <a:pt x="566" y="3223"/>
                  </a:lnTo>
                  <a:lnTo>
                    <a:pt x="649" y="3348"/>
                  </a:lnTo>
                  <a:lnTo>
                    <a:pt x="524" y="3558"/>
                  </a:lnTo>
                  <a:lnTo>
                    <a:pt x="524" y="3851"/>
                  </a:lnTo>
                  <a:lnTo>
                    <a:pt x="545" y="3913"/>
                  </a:lnTo>
                  <a:lnTo>
                    <a:pt x="775" y="3913"/>
                  </a:lnTo>
                  <a:lnTo>
                    <a:pt x="880" y="3851"/>
                  </a:lnTo>
                  <a:lnTo>
                    <a:pt x="754" y="3955"/>
                  </a:lnTo>
                  <a:lnTo>
                    <a:pt x="608" y="3955"/>
                  </a:lnTo>
                  <a:lnTo>
                    <a:pt x="545" y="4143"/>
                  </a:lnTo>
                  <a:lnTo>
                    <a:pt x="524" y="4374"/>
                  </a:lnTo>
                  <a:lnTo>
                    <a:pt x="482" y="4478"/>
                  </a:lnTo>
                  <a:lnTo>
                    <a:pt x="545" y="4478"/>
                  </a:lnTo>
                  <a:lnTo>
                    <a:pt x="649" y="4436"/>
                  </a:lnTo>
                  <a:lnTo>
                    <a:pt x="775" y="4478"/>
                  </a:lnTo>
                  <a:lnTo>
                    <a:pt x="670" y="4646"/>
                  </a:lnTo>
                  <a:lnTo>
                    <a:pt x="691" y="4708"/>
                  </a:lnTo>
                  <a:lnTo>
                    <a:pt x="838" y="4604"/>
                  </a:lnTo>
                  <a:lnTo>
                    <a:pt x="900" y="4667"/>
                  </a:lnTo>
                  <a:lnTo>
                    <a:pt x="1005" y="4541"/>
                  </a:lnTo>
                  <a:lnTo>
                    <a:pt x="963" y="4478"/>
                  </a:lnTo>
                  <a:lnTo>
                    <a:pt x="1047" y="4436"/>
                  </a:lnTo>
                  <a:lnTo>
                    <a:pt x="1172" y="4562"/>
                  </a:lnTo>
                  <a:lnTo>
                    <a:pt x="1193" y="4436"/>
                  </a:lnTo>
                  <a:lnTo>
                    <a:pt x="1382" y="4269"/>
                  </a:lnTo>
                  <a:lnTo>
                    <a:pt x="1591" y="4227"/>
                  </a:lnTo>
                  <a:lnTo>
                    <a:pt x="1800" y="4039"/>
                  </a:lnTo>
                  <a:lnTo>
                    <a:pt x="2177" y="3976"/>
                  </a:lnTo>
                  <a:lnTo>
                    <a:pt x="2428" y="3851"/>
                  </a:lnTo>
                  <a:lnTo>
                    <a:pt x="2344" y="3725"/>
                  </a:lnTo>
                  <a:lnTo>
                    <a:pt x="1926" y="3495"/>
                  </a:lnTo>
                  <a:lnTo>
                    <a:pt x="1884" y="3390"/>
                  </a:lnTo>
                  <a:lnTo>
                    <a:pt x="1654" y="3348"/>
                  </a:lnTo>
                  <a:lnTo>
                    <a:pt x="1612" y="3202"/>
                  </a:lnTo>
                  <a:lnTo>
                    <a:pt x="1654" y="3118"/>
                  </a:lnTo>
                  <a:lnTo>
                    <a:pt x="1633" y="2993"/>
                  </a:lnTo>
                  <a:lnTo>
                    <a:pt x="1633" y="2867"/>
                  </a:lnTo>
                  <a:lnTo>
                    <a:pt x="1800" y="2762"/>
                  </a:lnTo>
                  <a:lnTo>
                    <a:pt x="1821" y="2616"/>
                  </a:lnTo>
                  <a:lnTo>
                    <a:pt x="1947" y="2574"/>
                  </a:lnTo>
                  <a:lnTo>
                    <a:pt x="2051" y="2574"/>
                  </a:lnTo>
                  <a:lnTo>
                    <a:pt x="2093" y="2490"/>
                  </a:lnTo>
                  <a:lnTo>
                    <a:pt x="2156" y="2449"/>
                  </a:lnTo>
                  <a:lnTo>
                    <a:pt x="2135" y="2344"/>
                  </a:lnTo>
                  <a:lnTo>
                    <a:pt x="2428" y="2051"/>
                  </a:lnTo>
                  <a:lnTo>
                    <a:pt x="2407" y="1988"/>
                  </a:lnTo>
                  <a:lnTo>
                    <a:pt x="2553" y="1863"/>
                  </a:lnTo>
                  <a:lnTo>
                    <a:pt x="2574" y="1737"/>
                  </a:lnTo>
                  <a:lnTo>
                    <a:pt x="2512" y="1654"/>
                  </a:lnTo>
                  <a:lnTo>
                    <a:pt x="2512" y="1361"/>
                  </a:lnTo>
                  <a:lnTo>
                    <a:pt x="2365" y="1256"/>
                  </a:lnTo>
                  <a:lnTo>
                    <a:pt x="2365" y="1110"/>
                  </a:lnTo>
                  <a:lnTo>
                    <a:pt x="2449" y="817"/>
                  </a:lnTo>
                  <a:lnTo>
                    <a:pt x="2449" y="691"/>
                  </a:lnTo>
                  <a:lnTo>
                    <a:pt x="2532" y="691"/>
                  </a:lnTo>
                  <a:lnTo>
                    <a:pt x="2721" y="482"/>
                  </a:lnTo>
                  <a:lnTo>
                    <a:pt x="2742" y="482"/>
                  </a:lnTo>
                  <a:lnTo>
                    <a:pt x="2637" y="356"/>
                  </a:lnTo>
                  <a:lnTo>
                    <a:pt x="2616" y="293"/>
                  </a:lnTo>
                  <a:lnTo>
                    <a:pt x="2428" y="273"/>
                  </a:lnTo>
                  <a:lnTo>
                    <a:pt x="2365" y="189"/>
                  </a:lnTo>
                  <a:lnTo>
                    <a:pt x="2365" y="84"/>
                  </a:lnTo>
                  <a:lnTo>
                    <a:pt x="226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103;p94">
              <a:extLst>
                <a:ext uri="{FF2B5EF4-FFF2-40B4-BE49-F238E27FC236}">
                  <a16:creationId xmlns:a16="http://schemas.microsoft.com/office/drawing/2014/main" id="{78471E82-34A2-47AB-B995-1639A222AC93}"/>
                </a:ext>
              </a:extLst>
            </p:cNvPr>
            <p:cNvSpPr/>
            <p:nvPr/>
          </p:nvSpPr>
          <p:spPr>
            <a:xfrm>
              <a:off x="4301938" y="2737722"/>
              <a:ext cx="211787" cy="95438"/>
            </a:xfrm>
            <a:custGeom>
              <a:avLst/>
              <a:gdLst/>
              <a:ahLst/>
              <a:cxnLst/>
              <a:rect l="l" t="t" r="r" b="b"/>
              <a:pathLst>
                <a:path w="17786" h="8392" extrusionOk="0">
                  <a:moveTo>
                    <a:pt x="5232" y="1"/>
                  </a:moveTo>
                  <a:lnTo>
                    <a:pt x="5169" y="85"/>
                  </a:lnTo>
                  <a:lnTo>
                    <a:pt x="5169" y="147"/>
                  </a:lnTo>
                  <a:lnTo>
                    <a:pt x="5190" y="252"/>
                  </a:lnTo>
                  <a:lnTo>
                    <a:pt x="5169" y="336"/>
                  </a:lnTo>
                  <a:lnTo>
                    <a:pt x="5085" y="336"/>
                  </a:lnTo>
                  <a:lnTo>
                    <a:pt x="5002" y="357"/>
                  </a:lnTo>
                  <a:lnTo>
                    <a:pt x="4918" y="461"/>
                  </a:lnTo>
                  <a:lnTo>
                    <a:pt x="4918" y="545"/>
                  </a:lnTo>
                  <a:lnTo>
                    <a:pt x="4813" y="670"/>
                  </a:lnTo>
                  <a:lnTo>
                    <a:pt x="4813" y="963"/>
                  </a:lnTo>
                  <a:lnTo>
                    <a:pt x="4855" y="1089"/>
                  </a:lnTo>
                  <a:lnTo>
                    <a:pt x="5023" y="1152"/>
                  </a:lnTo>
                  <a:lnTo>
                    <a:pt x="5085" y="1214"/>
                  </a:lnTo>
                  <a:lnTo>
                    <a:pt x="5190" y="1256"/>
                  </a:lnTo>
                  <a:lnTo>
                    <a:pt x="5211" y="1340"/>
                  </a:lnTo>
                  <a:lnTo>
                    <a:pt x="5190" y="1507"/>
                  </a:lnTo>
                  <a:lnTo>
                    <a:pt x="5190" y="1696"/>
                  </a:lnTo>
                  <a:lnTo>
                    <a:pt x="5295" y="1779"/>
                  </a:lnTo>
                  <a:lnTo>
                    <a:pt x="5378" y="1863"/>
                  </a:lnTo>
                  <a:lnTo>
                    <a:pt x="5232" y="2010"/>
                  </a:lnTo>
                  <a:lnTo>
                    <a:pt x="5043" y="2030"/>
                  </a:lnTo>
                  <a:lnTo>
                    <a:pt x="4960" y="2010"/>
                  </a:lnTo>
                  <a:lnTo>
                    <a:pt x="4918" y="2072"/>
                  </a:lnTo>
                  <a:lnTo>
                    <a:pt x="4813" y="2072"/>
                  </a:lnTo>
                  <a:lnTo>
                    <a:pt x="4709" y="2010"/>
                  </a:lnTo>
                  <a:lnTo>
                    <a:pt x="4479" y="2010"/>
                  </a:lnTo>
                  <a:lnTo>
                    <a:pt x="4374" y="2030"/>
                  </a:lnTo>
                  <a:lnTo>
                    <a:pt x="4290" y="1989"/>
                  </a:lnTo>
                  <a:lnTo>
                    <a:pt x="4186" y="1968"/>
                  </a:lnTo>
                  <a:lnTo>
                    <a:pt x="4081" y="1968"/>
                  </a:lnTo>
                  <a:lnTo>
                    <a:pt x="3955" y="2072"/>
                  </a:lnTo>
                  <a:lnTo>
                    <a:pt x="3851" y="2093"/>
                  </a:lnTo>
                  <a:lnTo>
                    <a:pt x="3767" y="2135"/>
                  </a:lnTo>
                  <a:lnTo>
                    <a:pt x="3558" y="2030"/>
                  </a:lnTo>
                  <a:lnTo>
                    <a:pt x="3453" y="1968"/>
                  </a:lnTo>
                  <a:lnTo>
                    <a:pt x="3181" y="1800"/>
                  </a:lnTo>
                  <a:lnTo>
                    <a:pt x="3139" y="1717"/>
                  </a:lnTo>
                  <a:lnTo>
                    <a:pt x="3118" y="1612"/>
                  </a:lnTo>
                  <a:lnTo>
                    <a:pt x="3077" y="1549"/>
                  </a:lnTo>
                  <a:lnTo>
                    <a:pt x="2888" y="1549"/>
                  </a:lnTo>
                  <a:lnTo>
                    <a:pt x="2805" y="1591"/>
                  </a:lnTo>
                  <a:lnTo>
                    <a:pt x="2700" y="1591"/>
                  </a:lnTo>
                  <a:lnTo>
                    <a:pt x="2658" y="1612"/>
                  </a:lnTo>
                  <a:lnTo>
                    <a:pt x="2512" y="1612"/>
                  </a:lnTo>
                  <a:lnTo>
                    <a:pt x="2470" y="1549"/>
                  </a:lnTo>
                  <a:lnTo>
                    <a:pt x="2428" y="1486"/>
                  </a:lnTo>
                  <a:lnTo>
                    <a:pt x="2365" y="1382"/>
                  </a:lnTo>
                  <a:lnTo>
                    <a:pt x="2344" y="1382"/>
                  </a:lnTo>
                  <a:lnTo>
                    <a:pt x="2261" y="1445"/>
                  </a:lnTo>
                  <a:lnTo>
                    <a:pt x="2030" y="1445"/>
                  </a:lnTo>
                  <a:lnTo>
                    <a:pt x="1905" y="1466"/>
                  </a:lnTo>
                  <a:lnTo>
                    <a:pt x="1717" y="1486"/>
                  </a:lnTo>
                  <a:lnTo>
                    <a:pt x="1633" y="1549"/>
                  </a:lnTo>
                  <a:lnTo>
                    <a:pt x="1549" y="1675"/>
                  </a:lnTo>
                  <a:lnTo>
                    <a:pt x="1466" y="1717"/>
                  </a:lnTo>
                  <a:lnTo>
                    <a:pt x="1298" y="1675"/>
                  </a:lnTo>
                  <a:lnTo>
                    <a:pt x="1256" y="1717"/>
                  </a:lnTo>
                  <a:lnTo>
                    <a:pt x="1256" y="1800"/>
                  </a:lnTo>
                  <a:lnTo>
                    <a:pt x="1319" y="1863"/>
                  </a:lnTo>
                  <a:lnTo>
                    <a:pt x="1256" y="1884"/>
                  </a:lnTo>
                  <a:lnTo>
                    <a:pt x="1193" y="2010"/>
                  </a:lnTo>
                  <a:lnTo>
                    <a:pt x="1110" y="2030"/>
                  </a:lnTo>
                  <a:lnTo>
                    <a:pt x="1005" y="2114"/>
                  </a:lnTo>
                  <a:lnTo>
                    <a:pt x="1005" y="2198"/>
                  </a:lnTo>
                  <a:lnTo>
                    <a:pt x="838" y="2282"/>
                  </a:lnTo>
                  <a:lnTo>
                    <a:pt x="817" y="2386"/>
                  </a:lnTo>
                  <a:lnTo>
                    <a:pt x="796" y="2512"/>
                  </a:lnTo>
                  <a:lnTo>
                    <a:pt x="608" y="2554"/>
                  </a:lnTo>
                  <a:lnTo>
                    <a:pt x="503" y="2658"/>
                  </a:lnTo>
                  <a:lnTo>
                    <a:pt x="482" y="2742"/>
                  </a:lnTo>
                  <a:lnTo>
                    <a:pt x="210" y="2721"/>
                  </a:lnTo>
                  <a:lnTo>
                    <a:pt x="105" y="2763"/>
                  </a:lnTo>
                  <a:lnTo>
                    <a:pt x="1" y="2972"/>
                  </a:lnTo>
                  <a:lnTo>
                    <a:pt x="1" y="3014"/>
                  </a:lnTo>
                  <a:lnTo>
                    <a:pt x="43" y="3056"/>
                  </a:lnTo>
                  <a:lnTo>
                    <a:pt x="43" y="3181"/>
                  </a:lnTo>
                  <a:lnTo>
                    <a:pt x="64" y="3223"/>
                  </a:lnTo>
                  <a:lnTo>
                    <a:pt x="105" y="3286"/>
                  </a:lnTo>
                  <a:lnTo>
                    <a:pt x="147" y="3286"/>
                  </a:lnTo>
                  <a:lnTo>
                    <a:pt x="147" y="3244"/>
                  </a:lnTo>
                  <a:lnTo>
                    <a:pt x="168" y="3244"/>
                  </a:lnTo>
                  <a:lnTo>
                    <a:pt x="189" y="3286"/>
                  </a:lnTo>
                  <a:lnTo>
                    <a:pt x="189" y="3370"/>
                  </a:lnTo>
                  <a:lnTo>
                    <a:pt x="210" y="3453"/>
                  </a:lnTo>
                  <a:lnTo>
                    <a:pt x="294" y="3495"/>
                  </a:lnTo>
                  <a:lnTo>
                    <a:pt x="336" y="3537"/>
                  </a:lnTo>
                  <a:lnTo>
                    <a:pt x="461" y="3642"/>
                  </a:lnTo>
                  <a:lnTo>
                    <a:pt x="566" y="3704"/>
                  </a:lnTo>
                  <a:lnTo>
                    <a:pt x="629" y="3788"/>
                  </a:lnTo>
                  <a:lnTo>
                    <a:pt x="629" y="3851"/>
                  </a:lnTo>
                  <a:lnTo>
                    <a:pt x="670" y="3914"/>
                  </a:lnTo>
                  <a:lnTo>
                    <a:pt x="796" y="3997"/>
                  </a:lnTo>
                  <a:lnTo>
                    <a:pt x="838" y="3997"/>
                  </a:lnTo>
                  <a:lnTo>
                    <a:pt x="859" y="3914"/>
                  </a:lnTo>
                  <a:lnTo>
                    <a:pt x="901" y="3872"/>
                  </a:lnTo>
                  <a:lnTo>
                    <a:pt x="1026" y="3809"/>
                  </a:lnTo>
                  <a:lnTo>
                    <a:pt x="1131" y="3809"/>
                  </a:lnTo>
                  <a:lnTo>
                    <a:pt x="1152" y="3872"/>
                  </a:lnTo>
                  <a:lnTo>
                    <a:pt x="1235" y="3976"/>
                  </a:lnTo>
                  <a:lnTo>
                    <a:pt x="1319" y="3997"/>
                  </a:lnTo>
                  <a:lnTo>
                    <a:pt x="1361" y="3976"/>
                  </a:lnTo>
                  <a:lnTo>
                    <a:pt x="1424" y="3914"/>
                  </a:lnTo>
                  <a:lnTo>
                    <a:pt x="1528" y="3914"/>
                  </a:lnTo>
                  <a:lnTo>
                    <a:pt x="1612" y="3955"/>
                  </a:lnTo>
                  <a:lnTo>
                    <a:pt x="1654" y="4018"/>
                  </a:lnTo>
                  <a:lnTo>
                    <a:pt x="1738" y="4060"/>
                  </a:lnTo>
                  <a:lnTo>
                    <a:pt x="1842" y="4123"/>
                  </a:lnTo>
                  <a:lnTo>
                    <a:pt x="1884" y="4207"/>
                  </a:lnTo>
                  <a:lnTo>
                    <a:pt x="1905" y="4311"/>
                  </a:lnTo>
                  <a:lnTo>
                    <a:pt x="1947" y="4416"/>
                  </a:lnTo>
                  <a:lnTo>
                    <a:pt x="1989" y="4499"/>
                  </a:lnTo>
                  <a:lnTo>
                    <a:pt x="2051" y="4604"/>
                  </a:lnTo>
                  <a:lnTo>
                    <a:pt x="2135" y="4646"/>
                  </a:lnTo>
                  <a:lnTo>
                    <a:pt x="2198" y="4709"/>
                  </a:lnTo>
                  <a:lnTo>
                    <a:pt x="2282" y="4834"/>
                  </a:lnTo>
                  <a:lnTo>
                    <a:pt x="2344" y="4897"/>
                  </a:lnTo>
                  <a:lnTo>
                    <a:pt x="2344" y="5023"/>
                  </a:lnTo>
                  <a:lnTo>
                    <a:pt x="2302" y="5106"/>
                  </a:lnTo>
                  <a:lnTo>
                    <a:pt x="2344" y="5232"/>
                  </a:lnTo>
                  <a:lnTo>
                    <a:pt x="2407" y="5315"/>
                  </a:lnTo>
                  <a:lnTo>
                    <a:pt x="2365" y="5420"/>
                  </a:lnTo>
                  <a:lnTo>
                    <a:pt x="2282" y="5483"/>
                  </a:lnTo>
                  <a:lnTo>
                    <a:pt x="2261" y="5546"/>
                  </a:lnTo>
                  <a:lnTo>
                    <a:pt x="2261" y="5629"/>
                  </a:lnTo>
                  <a:lnTo>
                    <a:pt x="2282" y="5734"/>
                  </a:lnTo>
                  <a:lnTo>
                    <a:pt x="2407" y="5901"/>
                  </a:lnTo>
                  <a:lnTo>
                    <a:pt x="2512" y="5985"/>
                  </a:lnTo>
                  <a:lnTo>
                    <a:pt x="3098" y="6111"/>
                  </a:lnTo>
                  <a:lnTo>
                    <a:pt x="3349" y="6090"/>
                  </a:lnTo>
                  <a:lnTo>
                    <a:pt x="3516" y="6090"/>
                  </a:lnTo>
                  <a:lnTo>
                    <a:pt x="3558" y="6048"/>
                  </a:lnTo>
                  <a:lnTo>
                    <a:pt x="3600" y="6048"/>
                  </a:lnTo>
                  <a:lnTo>
                    <a:pt x="3976" y="6111"/>
                  </a:lnTo>
                  <a:lnTo>
                    <a:pt x="4165" y="6257"/>
                  </a:lnTo>
                  <a:lnTo>
                    <a:pt x="4227" y="6299"/>
                  </a:lnTo>
                  <a:lnTo>
                    <a:pt x="4332" y="6320"/>
                  </a:lnTo>
                  <a:lnTo>
                    <a:pt x="4437" y="6320"/>
                  </a:lnTo>
                  <a:lnTo>
                    <a:pt x="4646" y="6487"/>
                  </a:lnTo>
                  <a:lnTo>
                    <a:pt x="4792" y="6571"/>
                  </a:lnTo>
                  <a:lnTo>
                    <a:pt x="5023" y="6571"/>
                  </a:lnTo>
                  <a:lnTo>
                    <a:pt x="5043" y="6675"/>
                  </a:lnTo>
                  <a:lnTo>
                    <a:pt x="5085" y="6738"/>
                  </a:lnTo>
                  <a:lnTo>
                    <a:pt x="5127" y="6738"/>
                  </a:lnTo>
                  <a:lnTo>
                    <a:pt x="5211" y="6780"/>
                  </a:lnTo>
                  <a:lnTo>
                    <a:pt x="5315" y="6885"/>
                  </a:lnTo>
                  <a:lnTo>
                    <a:pt x="5315" y="6948"/>
                  </a:lnTo>
                  <a:lnTo>
                    <a:pt x="5378" y="7115"/>
                  </a:lnTo>
                  <a:lnTo>
                    <a:pt x="5483" y="7240"/>
                  </a:lnTo>
                  <a:lnTo>
                    <a:pt x="5608" y="7408"/>
                  </a:lnTo>
                  <a:lnTo>
                    <a:pt x="5650" y="7533"/>
                  </a:lnTo>
                  <a:lnTo>
                    <a:pt x="5797" y="7784"/>
                  </a:lnTo>
                  <a:lnTo>
                    <a:pt x="5901" y="7826"/>
                  </a:lnTo>
                  <a:lnTo>
                    <a:pt x="6006" y="7784"/>
                  </a:lnTo>
                  <a:lnTo>
                    <a:pt x="6236" y="7764"/>
                  </a:lnTo>
                  <a:lnTo>
                    <a:pt x="6487" y="7784"/>
                  </a:lnTo>
                  <a:lnTo>
                    <a:pt x="6843" y="7764"/>
                  </a:lnTo>
                  <a:lnTo>
                    <a:pt x="7324" y="7826"/>
                  </a:lnTo>
                  <a:lnTo>
                    <a:pt x="7596" y="7784"/>
                  </a:lnTo>
                  <a:lnTo>
                    <a:pt x="7784" y="7722"/>
                  </a:lnTo>
                  <a:lnTo>
                    <a:pt x="7826" y="7659"/>
                  </a:lnTo>
                  <a:lnTo>
                    <a:pt x="7889" y="7617"/>
                  </a:lnTo>
                  <a:lnTo>
                    <a:pt x="7952" y="7638"/>
                  </a:lnTo>
                  <a:lnTo>
                    <a:pt x="8328" y="7638"/>
                  </a:lnTo>
                  <a:lnTo>
                    <a:pt x="8747" y="7659"/>
                  </a:lnTo>
                  <a:lnTo>
                    <a:pt x="8872" y="7680"/>
                  </a:lnTo>
                  <a:lnTo>
                    <a:pt x="9082" y="7868"/>
                  </a:lnTo>
                  <a:lnTo>
                    <a:pt x="9458" y="8036"/>
                  </a:lnTo>
                  <a:lnTo>
                    <a:pt x="9814" y="8161"/>
                  </a:lnTo>
                  <a:lnTo>
                    <a:pt x="9981" y="8182"/>
                  </a:lnTo>
                  <a:lnTo>
                    <a:pt x="10191" y="8287"/>
                  </a:lnTo>
                  <a:lnTo>
                    <a:pt x="10358" y="8266"/>
                  </a:lnTo>
                  <a:lnTo>
                    <a:pt x="10630" y="8182"/>
                  </a:lnTo>
                  <a:lnTo>
                    <a:pt x="10651" y="8287"/>
                  </a:lnTo>
                  <a:lnTo>
                    <a:pt x="10651" y="8349"/>
                  </a:lnTo>
                  <a:lnTo>
                    <a:pt x="10797" y="8391"/>
                  </a:lnTo>
                  <a:lnTo>
                    <a:pt x="10944" y="8391"/>
                  </a:lnTo>
                  <a:lnTo>
                    <a:pt x="11049" y="8287"/>
                  </a:lnTo>
                  <a:lnTo>
                    <a:pt x="11300" y="8098"/>
                  </a:lnTo>
                  <a:lnTo>
                    <a:pt x="11467" y="7931"/>
                  </a:lnTo>
                  <a:lnTo>
                    <a:pt x="11781" y="7826"/>
                  </a:lnTo>
                  <a:lnTo>
                    <a:pt x="12199" y="7659"/>
                  </a:lnTo>
                  <a:lnTo>
                    <a:pt x="12367" y="7617"/>
                  </a:lnTo>
                  <a:lnTo>
                    <a:pt x="12555" y="7554"/>
                  </a:lnTo>
                  <a:lnTo>
                    <a:pt x="12806" y="7533"/>
                  </a:lnTo>
                  <a:lnTo>
                    <a:pt x="12953" y="7533"/>
                  </a:lnTo>
                  <a:lnTo>
                    <a:pt x="13120" y="7408"/>
                  </a:lnTo>
                  <a:lnTo>
                    <a:pt x="13266" y="7303"/>
                  </a:lnTo>
                  <a:lnTo>
                    <a:pt x="13392" y="7303"/>
                  </a:lnTo>
                  <a:lnTo>
                    <a:pt x="13580" y="7240"/>
                  </a:lnTo>
                  <a:lnTo>
                    <a:pt x="13685" y="7240"/>
                  </a:lnTo>
                  <a:lnTo>
                    <a:pt x="13769" y="7031"/>
                  </a:lnTo>
                  <a:lnTo>
                    <a:pt x="13894" y="6801"/>
                  </a:lnTo>
                  <a:lnTo>
                    <a:pt x="14166" y="6508"/>
                  </a:lnTo>
                  <a:lnTo>
                    <a:pt x="14229" y="6403"/>
                  </a:lnTo>
                  <a:lnTo>
                    <a:pt x="14292" y="6299"/>
                  </a:lnTo>
                  <a:lnTo>
                    <a:pt x="14292" y="6215"/>
                  </a:lnTo>
                  <a:lnTo>
                    <a:pt x="14062" y="6090"/>
                  </a:lnTo>
                  <a:lnTo>
                    <a:pt x="13790" y="5901"/>
                  </a:lnTo>
                  <a:lnTo>
                    <a:pt x="13810" y="5839"/>
                  </a:lnTo>
                  <a:lnTo>
                    <a:pt x="13790" y="5692"/>
                  </a:lnTo>
                  <a:lnTo>
                    <a:pt x="13790" y="5462"/>
                  </a:lnTo>
                  <a:lnTo>
                    <a:pt x="13894" y="5336"/>
                  </a:lnTo>
                  <a:lnTo>
                    <a:pt x="14020" y="5232"/>
                  </a:lnTo>
                  <a:lnTo>
                    <a:pt x="14229" y="5169"/>
                  </a:lnTo>
                  <a:lnTo>
                    <a:pt x="14396" y="5211"/>
                  </a:lnTo>
                  <a:lnTo>
                    <a:pt x="14522" y="5274"/>
                  </a:lnTo>
                  <a:lnTo>
                    <a:pt x="14710" y="5357"/>
                  </a:lnTo>
                  <a:lnTo>
                    <a:pt x="14836" y="5378"/>
                  </a:lnTo>
                  <a:lnTo>
                    <a:pt x="14961" y="5441"/>
                  </a:lnTo>
                  <a:lnTo>
                    <a:pt x="15024" y="5441"/>
                  </a:lnTo>
                  <a:lnTo>
                    <a:pt x="15045" y="5336"/>
                  </a:lnTo>
                  <a:lnTo>
                    <a:pt x="15129" y="5253"/>
                  </a:lnTo>
                  <a:lnTo>
                    <a:pt x="15254" y="5148"/>
                  </a:lnTo>
                  <a:lnTo>
                    <a:pt x="15359" y="5064"/>
                  </a:lnTo>
                  <a:lnTo>
                    <a:pt x="15463" y="4855"/>
                  </a:lnTo>
                  <a:lnTo>
                    <a:pt x="15547" y="4813"/>
                  </a:lnTo>
                  <a:lnTo>
                    <a:pt x="15673" y="4834"/>
                  </a:lnTo>
                  <a:lnTo>
                    <a:pt x="15840" y="4834"/>
                  </a:lnTo>
                  <a:lnTo>
                    <a:pt x="16070" y="4646"/>
                  </a:lnTo>
                  <a:lnTo>
                    <a:pt x="16196" y="4625"/>
                  </a:lnTo>
                  <a:lnTo>
                    <a:pt x="16259" y="4541"/>
                  </a:lnTo>
                  <a:lnTo>
                    <a:pt x="16259" y="4437"/>
                  </a:lnTo>
                  <a:lnTo>
                    <a:pt x="16279" y="4269"/>
                  </a:lnTo>
                  <a:lnTo>
                    <a:pt x="16384" y="4102"/>
                  </a:lnTo>
                  <a:lnTo>
                    <a:pt x="16426" y="4018"/>
                  </a:lnTo>
                  <a:lnTo>
                    <a:pt x="16489" y="4060"/>
                  </a:lnTo>
                  <a:lnTo>
                    <a:pt x="16551" y="4018"/>
                  </a:lnTo>
                  <a:lnTo>
                    <a:pt x="16614" y="3976"/>
                  </a:lnTo>
                  <a:lnTo>
                    <a:pt x="16614" y="3872"/>
                  </a:lnTo>
                  <a:lnTo>
                    <a:pt x="16677" y="3851"/>
                  </a:lnTo>
                  <a:lnTo>
                    <a:pt x="16782" y="3914"/>
                  </a:lnTo>
                  <a:lnTo>
                    <a:pt x="16844" y="3872"/>
                  </a:lnTo>
                  <a:lnTo>
                    <a:pt x="17012" y="3746"/>
                  </a:lnTo>
                  <a:lnTo>
                    <a:pt x="17116" y="3600"/>
                  </a:lnTo>
                  <a:lnTo>
                    <a:pt x="17221" y="3579"/>
                  </a:lnTo>
                  <a:lnTo>
                    <a:pt x="17367" y="3662"/>
                  </a:lnTo>
                  <a:lnTo>
                    <a:pt x="17451" y="3600"/>
                  </a:lnTo>
                  <a:lnTo>
                    <a:pt x="17556" y="3579"/>
                  </a:lnTo>
                  <a:lnTo>
                    <a:pt x="17598" y="3642"/>
                  </a:lnTo>
                  <a:lnTo>
                    <a:pt x="17723" y="3662"/>
                  </a:lnTo>
                  <a:lnTo>
                    <a:pt x="17744" y="3579"/>
                  </a:lnTo>
                  <a:lnTo>
                    <a:pt x="17744" y="3495"/>
                  </a:lnTo>
                  <a:lnTo>
                    <a:pt x="17786" y="3453"/>
                  </a:lnTo>
                  <a:lnTo>
                    <a:pt x="17786" y="3349"/>
                  </a:lnTo>
                  <a:lnTo>
                    <a:pt x="17765" y="3265"/>
                  </a:lnTo>
                  <a:lnTo>
                    <a:pt x="17744" y="3160"/>
                  </a:lnTo>
                  <a:lnTo>
                    <a:pt x="17535" y="3014"/>
                  </a:lnTo>
                  <a:lnTo>
                    <a:pt x="17367" y="2805"/>
                  </a:lnTo>
                  <a:lnTo>
                    <a:pt x="17158" y="2616"/>
                  </a:lnTo>
                  <a:lnTo>
                    <a:pt x="17012" y="2428"/>
                  </a:lnTo>
                  <a:lnTo>
                    <a:pt x="16740" y="2344"/>
                  </a:lnTo>
                  <a:lnTo>
                    <a:pt x="16698" y="2407"/>
                  </a:lnTo>
                  <a:lnTo>
                    <a:pt x="16531" y="2449"/>
                  </a:lnTo>
                  <a:lnTo>
                    <a:pt x="16531" y="2554"/>
                  </a:lnTo>
                  <a:lnTo>
                    <a:pt x="16531" y="2700"/>
                  </a:lnTo>
                  <a:lnTo>
                    <a:pt x="16405" y="2909"/>
                  </a:lnTo>
                  <a:lnTo>
                    <a:pt x="16300" y="2805"/>
                  </a:lnTo>
                  <a:lnTo>
                    <a:pt x="16028" y="2742"/>
                  </a:lnTo>
                  <a:lnTo>
                    <a:pt x="15798" y="2742"/>
                  </a:lnTo>
                  <a:lnTo>
                    <a:pt x="15631" y="2909"/>
                  </a:lnTo>
                  <a:lnTo>
                    <a:pt x="15359" y="2763"/>
                  </a:lnTo>
                  <a:lnTo>
                    <a:pt x="15254" y="2595"/>
                  </a:lnTo>
                  <a:lnTo>
                    <a:pt x="15338" y="2323"/>
                  </a:lnTo>
                  <a:lnTo>
                    <a:pt x="15317" y="2219"/>
                  </a:lnTo>
                  <a:lnTo>
                    <a:pt x="15359" y="2030"/>
                  </a:lnTo>
                  <a:lnTo>
                    <a:pt x="15338" y="1863"/>
                  </a:lnTo>
                  <a:lnTo>
                    <a:pt x="15463" y="963"/>
                  </a:lnTo>
                  <a:lnTo>
                    <a:pt x="15463" y="942"/>
                  </a:lnTo>
                  <a:lnTo>
                    <a:pt x="15422" y="880"/>
                  </a:lnTo>
                  <a:lnTo>
                    <a:pt x="15212" y="838"/>
                  </a:lnTo>
                  <a:lnTo>
                    <a:pt x="14982" y="859"/>
                  </a:lnTo>
                  <a:lnTo>
                    <a:pt x="14982" y="922"/>
                  </a:lnTo>
                  <a:lnTo>
                    <a:pt x="14857" y="984"/>
                  </a:lnTo>
                  <a:lnTo>
                    <a:pt x="14752" y="984"/>
                  </a:lnTo>
                  <a:lnTo>
                    <a:pt x="14710" y="942"/>
                  </a:lnTo>
                  <a:lnTo>
                    <a:pt x="14606" y="1026"/>
                  </a:lnTo>
                  <a:lnTo>
                    <a:pt x="14501" y="963"/>
                  </a:lnTo>
                  <a:lnTo>
                    <a:pt x="14438" y="880"/>
                  </a:lnTo>
                  <a:lnTo>
                    <a:pt x="14313" y="775"/>
                  </a:lnTo>
                  <a:lnTo>
                    <a:pt x="14208" y="775"/>
                  </a:lnTo>
                  <a:lnTo>
                    <a:pt x="14020" y="838"/>
                  </a:lnTo>
                  <a:lnTo>
                    <a:pt x="13999" y="775"/>
                  </a:lnTo>
                  <a:lnTo>
                    <a:pt x="13894" y="775"/>
                  </a:lnTo>
                  <a:lnTo>
                    <a:pt x="13790" y="859"/>
                  </a:lnTo>
                  <a:lnTo>
                    <a:pt x="13769" y="984"/>
                  </a:lnTo>
                  <a:lnTo>
                    <a:pt x="13685" y="1068"/>
                  </a:lnTo>
                  <a:lnTo>
                    <a:pt x="13559" y="1131"/>
                  </a:lnTo>
                  <a:lnTo>
                    <a:pt x="13476" y="1256"/>
                  </a:lnTo>
                  <a:lnTo>
                    <a:pt x="13476" y="1298"/>
                  </a:lnTo>
                  <a:lnTo>
                    <a:pt x="13455" y="1403"/>
                  </a:lnTo>
                  <a:lnTo>
                    <a:pt x="13350" y="1507"/>
                  </a:lnTo>
                  <a:lnTo>
                    <a:pt x="12973" y="1507"/>
                  </a:lnTo>
                  <a:lnTo>
                    <a:pt x="12869" y="1612"/>
                  </a:lnTo>
                  <a:lnTo>
                    <a:pt x="12743" y="1612"/>
                  </a:lnTo>
                  <a:lnTo>
                    <a:pt x="12534" y="1758"/>
                  </a:lnTo>
                  <a:lnTo>
                    <a:pt x="12429" y="1905"/>
                  </a:lnTo>
                  <a:lnTo>
                    <a:pt x="12367" y="1905"/>
                  </a:lnTo>
                  <a:lnTo>
                    <a:pt x="12283" y="1863"/>
                  </a:lnTo>
                  <a:lnTo>
                    <a:pt x="12137" y="1863"/>
                  </a:lnTo>
                  <a:lnTo>
                    <a:pt x="12095" y="1884"/>
                  </a:lnTo>
                  <a:lnTo>
                    <a:pt x="11927" y="1905"/>
                  </a:lnTo>
                  <a:lnTo>
                    <a:pt x="11593" y="1905"/>
                  </a:lnTo>
                  <a:lnTo>
                    <a:pt x="11362" y="1863"/>
                  </a:lnTo>
                  <a:lnTo>
                    <a:pt x="11090" y="1884"/>
                  </a:lnTo>
                  <a:lnTo>
                    <a:pt x="11028" y="1884"/>
                  </a:lnTo>
                  <a:lnTo>
                    <a:pt x="10923" y="1758"/>
                  </a:lnTo>
                  <a:lnTo>
                    <a:pt x="10839" y="1758"/>
                  </a:lnTo>
                  <a:lnTo>
                    <a:pt x="10756" y="1696"/>
                  </a:lnTo>
                  <a:lnTo>
                    <a:pt x="10651" y="1612"/>
                  </a:lnTo>
                  <a:lnTo>
                    <a:pt x="10609" y="1445"/>
                  </a:lnTo>
                  <a:lnTo>
                    <a:pt x="10525" y="1382"/>
                  </a:lnTo>
                  <a:lnTo>
                    <a:pt x="10421" y="1403"/>
                  </a:lnTo>
                  <a:lnTo>
                    <a:pt x="10232" y="1403"/>
                  </a:lnTo>
                  <a:lnTo>
                    <a:pt x="10044" y="1340"/>
                  </a:lnTo>
                  <a:lnTo>
                    <a:pt x="9919" y="1173"/>
                  </a:lnTo>
                  <a:lnTo>
                    <a:pt x="9521" y="1173"/>
                  </a:lnTo>
                  <a:lnTo>
                    <a:pt x="9396" y="1089"/>
                  </a:lnTo>
                  <a:lnTo>
                    <a:pt x="9270" y="1131"/>
                  </a:lnTo>
                  <a:lnTo>
                    <a:pt x="9103" y="1152"/>
                  </a:lnTo>
                  <a:lnTo>
                    <a:pt x="8977" y="1194"/>
                  </a:lnTo>
                  <a:lnTo>
                    <a:pt x="8768" y="1214"/>
                  </a:lnTo>
                  <a:lnTo>
                    <a:pt x="8580" y="1277"/>
                  </a:lnTo>
                  <a:lnTo>
                    <a:pt x="8517" y="1382"/>
                  </a:lnTo>
                  <a:lnTo>
                    <a:pt x="8433" y="1403"/>
                  </a:lnTo>
                  <a:lnTo>
                    <a:pt x="8349" y="1382"/>
                  </a:lnTo>
                  <a:lnTo>
                    <a:pt x="8266" y="1382"/>
                  </a:lnTo>
                  <a:lnTo>
                    <a:pt x="8182" y="1445"/>
                  </a:lnTo>
                  <a:lnTo>
                    <a:pt x="8015" y="1445"/>
                  </a:lnTo>
                  <a:lnTo>
                    <a:pt x="7952" y="1466"/>
                  </a:lnTo>
                  <a:lnTo>
                    <a:pt x="7889" y="1466"/>
                  </a:lnTo>
                  <a:lnTo>
                    <a:pt x="7722" y="1361"/>
                  </a:lnTo>
                  <a:lnTo>
                    <a:pt x="7533" y="1340"/>
                  </a:lnTo>
                  <a:lnTo>
                    <a:pt x="7512" y="1256"/>
                  </a:lnTo>
                  <a:lnTo>
                    <a:pt x="7387" y="1152"/>
                  </a:lnTo>
                  <a:lnTo>
                    <a:pt x="7324" y="1152"/>
                  </a:lnTo>
                  <a:lnTo>
                    <a:pt x="7261" y="1089"/>
                  </a:lnTo>
                  <a:lnTo>
                    <a:pt x="7261" y="984"/>
                  </a:lnTo>
                  <a:lnTo>
                    <a:pt x="7199" y="859"/>
                  </a:lnTo>
                  <a:lnTo>
                    <a:pt x="7136" y="817"/>
                  </a:lnTo>
                  <a:lnTo>
                    <a:pt x="7136" y="691"/>
                  </a:lnTo>
                  <a:lnTo>
                    <a:pt x="7094" y="629"/>
                  </a:lnTo>
                  <a:lnTo>
                    <a:pt x="7094" y="566"/>
                  </a:lnTo>
                  <a:lnTo>
                    <a:pt x="7052" y="461"/>
                  </a:lnTo>
                  <a:lnTo>
                    <a:pt x="6947" y="440"/>
                  </a:lnTo>
                  <a:lnTo>
                    <a:pt x="6696" y="440"/>
                  </a:lnTo>
                  <a:lnTo>
                    <a:pt x="6592" y="419"/>
                  </a:lnTo>
                  <a:lnTo>
                    <a:pt x="6529" y="398"/>
                  </a:lnTo>
                  <a:lnTo>
                    <a:pt x="6383" y="357"/>
                  </a:lnTo>
                  <a:lnTo>
                    <a:pt x="6341" y="315"/>
                  </a:lnTo>
                  <a:lnTo>
                    <a:pt x="6257" y="252"/>
                  </a:lnTo>
                  <a:lnTo>
                    <a:pt x="5901" y="252"/>
                  </a:lnTo>
                  <a:lnTo>
                    <a:pt x="5755" y="210"/>
                  </a:lnTo>
                  <a:lnTo>
                    <a:pt x="5734" y="168"/>
                  </a:lnTo>
                  <a:lnTo>
                    <a:pt x="5567" y="105"/>
                  </a:lnTo>
                  <a:lnTo>
                    <a:pt x="5441" y="43"/>
                  </a:lnTo>
                  <a:lnTo>
                    <a:pt x="537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104;p94">
              <a:extLst>
                <a:ext uri="{FF2B5EF4-FFF2-40B4-BE49-F238E27FC236}">
                  <a16:creationId xmlns:a16="http://schemas.microsoft.com/office/drawing/2014/main" id="{67B78ED2-F21D-41AE-A9A3-D1A6DB1C2FFF}"/>
                </a:ext>
              </a:extLst>
            </p:cNvPr>
            <p:cNvSpPr/>
            <p:nvPr/>
          </p:nvSpPr>
          <p:spPr>
            <a:xfrm>
              <a:off x="4718522" y="3165089"/>
              <a:ext cx="67277" cy="54986"/>
            </a:xfrm>
            <a:custGeom>
              <a:avLst/>
              <a:gdLst/>
              <a:ahLst/>
              <a:cxnLst/>
              <a:rect l="l" t="t" r="r" b="b"/>
              <a:pathLst>
                <a:path w="5650" h="4835" extrusionOk="0">
                  <a:moveTo>
                    <a:pt x="126" y="1"/>
                  </a:moveTo>
                  <a:lnTo>
                    <a:pt x="42" y="2156"/>
                  </a:lnTo>
                  <a:lnTo>
                    <a:pt x="21" y="2323"/>
                  </a:lnTo>
                  <a:lnTo>
                    <a:pt x="21" y="2407"/>
                  </a:lnTo>
                  <a:lnTo>
                    <a:pt x="21" y="2470"/>
                  </a:lnTo>
                  <a:lnTo>
                    <a:pt x="0" y="3872"/>
                  </a:lnTo>
                  <a:lnTo>
                    <a:pt x="168" y="3872"/>
                  </a:lnTo>
                  <a:lnTo>
                    <a:pt x="251" y="3892"/>
                  </a:lnTo>
                  <a:lnTo>
                    <a:pt x="356" y="3872"/>
                  </a:lnTo>
                  <a:lnTo>
                    <a:pt x="732" y="3872"/>
                  </a:lnTo>
                  <a:lnTo>
                    <a:pt x="753" y="3934"/>
                  </a:lnTo>
                  <a:lnTo>
                    <a:pt x="837" y="3997"/>
                  </a:lnTo>
                  <a:lnTo>
                    <a:pt x="942" y="4039"/>
                  </a:lnTo>
                  <a:lnTo>
                    <a:pt x="1046" y="3955"/>
                  </a:lnTo>
                  <a:lnTo>
                    <a:pt x="1256" y="3892"/>
                  </a:lnTo>
                  <a:lnTo>
                    <a:pt x="1276" y="3851"/>
                  </a:lnTo>
                  <a:lnTo>
                    <a:pt x="1318" y="3892"/>
                  </a:lnTo>
                  <a:lnTo>
                    <a:pt x="1381" y="3830"/>
                  </a:lnTo>
                  <a:lnTo>
                    <a:pt x="1360" y="3662"/>
                  </a:lnTo>
                  <a:lnTo>
                    <a:pt x="1214" y="3558"/>
                  </a:lnTo>
                  <a:lnTo>
                    <a:pt x="1046" y="3474"/>
                  </a:lnTo>
                  <a:lnTo>
                    <a:pt x="900" y="3453"/>
                  </a:lnTo>
                  <a:lnTo>
                    <a:pt x="858" y="3411"/>
                  </a:lnTo>
                  <a:lnTo>
                    <a:pt x="753" y="3369"/>
                  </a:lnTo>
                  <a:lnTo>
                    <a:pt x="732" y="3369"/>
                  </a:lnTo>
                  <a:lnTo>
                    <a:pt x="670" y="3328"/>
                  </a:lnTo>
                  <a:lnTo>
                    <a:pt x="649" y="3202"/>
                  </a:lnTo>
                  <a:lnTo>
                    <a:pt x="544" y="3056"/>
                  </a:lnTo>
                  <a:lnTo>
                    <a:pt x="440" y="3014"/>
                  </a:lnTo>
                  <a:lnTo>
                    <a:pt x="419" y="2930"/>
                  </a:lnTo>
                  <a:lnTo>
                    <a:pt x="335" y="2846"/>
                  </a:lnTo>
                  <a:lnTo>
                    <a:pt x="419" y="2909"/>
                  </a:lnTo>
                  <a:lnTo>
                    <a:pt x="440" y="3014"/>
                  </a:lnTo>
                  <a:lnTo>
                    <a:pt x="523" y="3014"/>
                  </a:lnTo>
                  <a:lnTo>
                    <a:pt x="649" y="3097"/>
                  </a:lnTo>
                  <a:lnTo>
                    <a:pt x="670" y="3202"/>
                  </a:lnTo>
                  <a:lnTo>
                    <a:pt x="670" y="3328"/>
                  </a:lnTo>
                  <a:lnTo>
                    <a:pt x="732" y="3328"/>
                  </a:lnTo>
                  <a:lnTo>
                    <a:pt x="879" y="3348"/>
                  </a:lnTo>
                  <a:lnTo>
                    <a:pt x="963" y="3432"/>
                  </a:lnTo>
                  <a:lnTo>
                    <a:pt x="1151" y="3432"/>
                  </a:lnTo>
                  <a:lnTo>
                    <a:pt x="1297" y="3369"/>
                  </a:lnTo>
                  <a:lnTo>
                    <a:pt x="1423" y="3411"/>
                  </a:lnTo>
                  <a:lnTo>
                    <a:pt x="1507" y="3348"/>
                  </a:lnTo>
                  <a:lnTo>
                    <a:pt x="1486" y="3328"/>
                  </a:lnTo>
                  <a:lnTo>
                    <a:pt x="1402" y="3244"/>
                  </a:lnTo>
                  <a:lnTo>
                    <a:pt x="1360" y="3160"/>
                  </a:lnTo>
                  <a:lnTo>
                    <a:pt x="1276" y="3202"/>
                  </a:lnTo>
                  <a:lnTo>
                    <a:pt x="1256" y="3118"/>
                  </a:lnTo>
                  <a:lnTo>
                    <a:pt x="1297" y="3160"/>
                  </a:lnTo>
                  <a:lnTo>
                    <a:pt x="1423" y="3139"/>
                  </a:lnTo>
                  <a:lnTo>
                    <a:pt x="1507" y="3244"/>
                  </a:lnTo>
                  <a:lnTo>
                    <a:pt x="1611" y="3244"/>
                  </a:lnTo>
                  <a:lnTo>
                    <a:pt x="1569" y="3202"/>
                  </a:lnTo>
                  <a:lnTo>
                    <a:pt x="1569" y="3118"/>
                  </a:lnTo>
                  <a:lnTo>
                    <a:pt x="1611" y="3056"/>
                  </a:lnTo>
                  <a:lnTo>
                    <a:pt x="1611" y="3014"/>
                  </a:lnTo>
                  <a:lnTo>
                    <a:pt x="1611" y="2930"/>
                  </a:lnTo>
                  <a:lnTo>
                    <a:pt x="1528" y="2825"/>
                  </a:lnTo>
                  <a:lnTo>
                    <a:pt x="1528" y="2804"/>
                  </a:lnTo>
                  <a:lnTo>
                    <a:pt x="1632" y="2846"/>
                  </a:lnTo>
                  <a:lnTo>
                    <a:pt x="1674" y="2909"/>
                  </a:lnTo>
                  <a:lnTo>
                    <a:pt x="1779" y="3014"/>
                  </a:lnTo>
                  <a:lnTo>
                    <a:pt x="1883" y="3035"/>
                  </a:lnTo>
                  <a:lnTo>
                    <a:pt x="1883" y="2993"/>
                  </a:lnTo>
                  <a:lnTo>
                    <a:pt x="1841" y="2909"/>
                  </a:lnTo>
                  <a:lnTo>
                    <a:pt x="1883" y="2930"/>
                  </a:lnTo>
                  <a:lnTo>
                    <a:pt x="1904" y="3035"/>
                  </a:lnTo>
                  <a:lnTo>
                    <a:pt x="1946" y="3035"/>
                  </a:lnTo>
                  <a:lnTo>
                    <a:pt x="1946" y="2951"/>
                  </a:lnTo>
                  <a:lnTo>
                    <a:pt x="1925" y="2888"/>
                  </a:lnTo>
                  <a:lnTo>
                    <a:pt x="1946" y="2784"/>
                  </a:lnTo>
                  <a:lnTo>
                    <a:pt x="2009" y="2825"/>
                  </a:lnTo>
                  <a:lnTo>
                    <a:pt x="2155" y="2888"/>
                  </a:lnTo>
                  <a:lnTo>
                    <a:pt x="2197" y="2951"/>
                  </a:lnTo>
                  <a:lnTo>
                    <a:pt x="2260" y="2993"/>
                  </a:lnTo>
                  <a:lnTo>
                    <a:pt x="2323" y="2951"/>
                  </a:lnTo>
                  <a:lnTo>
                    <a:pt x="2365" y="2993"/>
                  </a:lnTo>
                  <a:lnTo>
                    <a:pt x="2427" y="2930"/>
                  </a:lnTo>
                  <a:lnTo>
                    <a:pt x="2427" y="3014"/>
                  </a:lnTo>
                  <a:lnTo>
                    <a:pt x="2427" y="3097"/>
                  </a:lnTo>
                  <a:lnTo>
                    <a:pt x="2469" y="3097"/>
                  </a:lnTo>
                  <a:lnTo>
                    <a:pt x="2553" y="3160"/>
                  </a:lnTo>
                  <a:lnTo>
                    <a:pt x="2867" y="3244"/>
                  </a:lnTo>
                  <a:lnTo>
                    <a:pt x="2950" y="3307"/>
                  </a:lnTo>
                  <a:lnTo>
                    <a:pt x="3055" y="3411"/>
                  </a:lnTo>
                  <a:lnTo>
                    <a:pt x="3076" y="3558"/>
                  </a:lnTo>
                  <a:lnTo>
                    <a:pt x="3243" y="3746"/>
                  </a:lnTo>
                  <a:lnTo>
                    <a:pt x="3264" y="3830"/>
                  </a:lnTo>
                  <a:lnTo>
                    <a:pt x="3369" y="3872"/>
                  </a:lnTo>
                  <a:lnTo>
                    <a:pt x="3453" y="3955"/>
                  </a:lnTo>
                  <a:lnTo>
                    <a:pt x="3473" y="4039"/>
                  </a:lnTo>
                  <a:lnTo>
                    <a:pt x="3725" y="4290"/>
                  </a:lnTo>
                  <a:lnTo>
                    <a:pt x="3725" y="4374"/>
                  </a:lnTo>
                  <a:lnTo>
                    <a:pt x="3829" y="4457"/>
                  </a:lnTo>
                  <a:lnTo>
                    <a:pt x="3997" y="4499"/>
                  </a:lnTo>
                  <a:lnTo>
                    <a:pt x="4080" y="4478"/>
                  </a:lnTo>
                  <a:lnTo>
                    <a:pt x="4122" y="4478"/>
                  </a:lnTo>
                  <a:lnTo>
                    <a:pt x="4206" y="4520"/>
                  </a:lnTo>
                  <a:lnTo>
                    <a:pt x="4394" y="4499"/>
                  </a:lnTo>
                  <a:lnTo>
                    <a:pt x="4520" y="4562"/>
                  </a:lnTo>
                  <a:lnTo>
                    <a:pt x="4624" y="4520"/>
                  </a:lnTo>
                  <a:lnTo>
                    <a:pt x="4771" y="4562"/>
                  </a:lnTo>
                  <a:lnTo>
                    <a:pt x="4875" y="4604"/>
                  </a:lnTo>
                  <a:lnTo>
                    <a:pt x="5022" y="4583"/>
                  </a:lnTo>
                  <a:lnTo>
                    <a:pt x="5064" y="4667"/>
                  </a:lnTo>
                  <a:lnTo>
                    <a:pt x="5168" y="4667"/>
                  </a:lnTo>
                  <a:lnTo>
                    <a:pt x="5189" y="4688"/>
                  </a:lnTo>
                  <a:lnTo>
                    <a:pt x="5126" y="4729"/>
                  </a:lnTo>
                  <a:lnTo>
                    <a:pt x="5252" y="4771"/>
                  </a:lnTo>
                  <a:lnTo>
                    <a:pt x="5378" y="4834"/>
                  </a:lnTo>
                  <a:lnTo>
                    <a:pt x="5503" y="4813"/>
                  </a:lnTo>
                  <a:lnTo>
                    <a:pt x="5545" y="4729"/>
                  </a:lnTo>
                  <a:lnTo>
                    <a:pt x="5398" y="4667"/>
                  </a:lnTo>
                  <a:lnTo>
                    <a:pt x="5357" y="4667"/>
                  </a:lnTo>
                  <a:lnTo>
                    <a:pt x="5357" y="4604"/>
                  </a:lnTo>
                  <a:lnTo>
                    <a:pt x="5461" y="4583"/>
                  </a:lnTo>
                  <a:lnTo>
                    <a:pt x="5545" y="4604"/>
                  </a:lnTo>
                  <a:lnTo>
                    <a:pt x="5650" y="4562"/>
                  </a:lnTo>
                  <a:lnTo>
                    <a:pt x="5440" y="4499"/>
                  </a:lnTo>
                  <a:lnTo>
                    <a:pt x="5168" y="4478"/>
                  </a:lnTo>
                  <a:lnTo>
                    <a:pt x="5043" y="4395"/>
                  </a:lnTo>
                  <a:lnTo>
                    <a:pt x="4980" y="4311"/>
                  </a:lnTo>
                  <a:lnTo>
                    <a:pt x="5126" y="4269"/>
                  </a:lnTo>
                  <a:lnTo>
                    <a:pt x="5189" y="4269"/>
                  </a:lnTo>
                  <a:lnTo>
                    <a:pt x="5252" y="4248"/>
                  </a:lnTo>
                  <a:lnTo>
                    <a:pt x="5168" y="4185"/>
                  </a:lnTo>
                  <a:lnTo>
                    <a:pt x="4959" y="4185"/>
                  </a:lnTo>
                  <a:lnTo>
                    <a:pt x="4771" y="4164"/>
                  </a:lnTo>
                  <a:lnTo>
                    <a:pt x="4708" y="4081"/>
                  </a:lnTo>
                  <a:lnTo>
                    <a:pt x="4708" y="3997"/>
                  </a:lnTo>
                  <a:lnTo>
                    <a:pt x="4771" y="3934"/>
                  </a:lnTo>
                  <a:lnTo>
                    <a:pt x="4813" y="3851"/>
                  </a:lnTo>
                  <a:lnTo>
                    <a:pt x="4750" y="3788"/>
                  </a:lnTo>
                  <a:lnTo>
                    <a:pt x="4666" y="3788"/>
                  </a:lnTo>
                  <a:lnTo>
                    <a:pt x="4624" y="3830"/>
                  </a:lnTo>
                  <a:lnTo>
                    <a:pt x="4541" y="3788"/>
                  </a:lnTo>
                  <a:lnTo>
                    <a:pt x="4457" y="3830"/>
                  </a:lnTo>
                  <a:lnTo>
                    <a:pt x="4352" y="3683"/>
                  </a:lnTo>
                  <a:lnTo>
                    <a:pt x="4352" y="3537"/>
                  </a:lnTo>
                  <a:lnTo>
                    <a:pt x="4248" y="3516"/>
                  </a:lnTo>
                  <a:lnTo>
                    <a:pt x="4143" y="3244"/>
                  </a:lnTo>
                  <a:lnTo>
                    <a:pt x="4101" y="3223"/>
                  </a:lnTo>
                  <a:lnTo>
                    <a:pt x="4080" y="3139"/>
                  </a:lnTo>
                  <a:lnTo>
                    <a:pt x="3934" y="3139"/>
                  </a:lnTo>
                  <a:lnTo>
                    <a:pt x="3871" y="3097"/>
                  </a:lnTo>
                  <a:lnTo>
                    <a:pt x="3808" y="2951"/>
                  </a:lnTo>
                  <a:lnTo>
                    <a:pt x="3683" y="2825"/>
                  </a:lnTo>
                  <a:lnTo>
                    <a:pt x="3662" y="2700"/>
                  </a:lnTo>
                  <a:lnTo>
                    <a:pt x="3578" y="2616"/>
                  </a:lnTo>
                  <a:lnTo>
                    <a:pt x="3494" y="2512"/>
                  </a:lnTo>
                  <a:lnTo>
                    <a:pt x="3515" y="2470"/>
                  </a:lnTo>
                  <a:lnTo>
                    <a:pt x="3766" y="2491"/>
                  </a:lnTo>
                  <a:lnTo>
                    <a:pt x="3976" y="2386"/>
                  </a:lnTo>
                  <a:lnTo>
                    <a:pt x="4017" y="2281"/>
                  </a:lnTo>
                  <a:lnTo>
                    <a:pt x="3997" y="2156"/>
                  </a:lnTo>
                  <a:lnTo>
                    <a:pt x="3829" y="1988"/>
                  </a:lnTo>
                  <a:lnTo>
                    <a:pt x="3704" y="1968"/>
                  </a:lnTo>
                  <a:lnTo>
                    <a:pt x="3662" y="1988"/>
                  </a:lnTo>
                  <a:lnTo>
                    <a:pt x="3557" y="1947"/>
                  </a:lnTo>
                  <a:lnTo>
                    <a:pt x="3348" y="1842"/>
                  </a:lnTo>
                  <a:lnTo>
                    <a:pt x="3243" y="1737"/>
                  </a:lnTo>
                  <a:lnTo>
                    <a:pt x="3097" y="1758"/>
                  </a:lnTo>
                  <a:lnTo>
                    <a:pt x="2846" y="1654"/>
                  </a:lnTo>
                  <a:lnTo>
                    <a:pt x="2825" y="1570"/>
                  </a:lnTo>
                  <a:lnTo>
                    <a:pt x="2867" y="1444"/>
                  </a:lnTo>
                  <a:lnTo>
                    <a:pt x="2888" y="1340"/>
                  </a:lnTo>
                  <a:lnTo>
                    <a:pt x="2825" y="1235"/>
                  </a:lnTo>
                  <a:lnTo>
                    <a:pt x="2616" y="1026"/>
                  </a:lnTo>
                  <a:lnTo>
                    <a:pt x="2553" y="1026"/>
                  </a:lnTo>
                  <a:lnTo>
                    <a:pt x="2511" y="1047"/>
                  </a:lnTo>
                  <a:lnTo>
                    <a:pt x="2448" y="963"/>
                  </a:lnTo>
                  <a:lnTo>
                    <a:pt x="2344" y="900"/>
                  </a:lnTo>
                  <a:lnTo>
                    <a:pt x="2323" y="817"/>
                  </a:lnTo>
                  <a:lnTo>
                    <a:pt x="2197" y="796"/>
                  </a:lnTo>
                  <a:lnTo>
                    <a:pt x="2134" y="712"/>
                  </a:lnTo>
                  <a:lnTo>
                    <a:pt x="2092" y="712"/>
                  </a:lnTo>
                  <a:lnTo>
                    <a:pt x="1988" y="649"/>
                  </a:lnTo>
                  <a:lnTo>
                    <a:pt x="1841" y="649"/>
                  </a:lnTo>
                  <a:lnTo>
                    <a:pt x="1716" y="545"/>
                  </a:lnTo>
                  <a:lnTo>
                    <a:pt x="1590" y="524"/>
                  </a:lnTo>
                  <a:lnTo>
                    <a:pt x="1381" y="398"/>
                  </a:lnTo>
                  <a:lnTo>
                    <a:pt x="1067" y="377"/>
                  </a:lnTo>
                  <a:lnTo>
                    <a:pt x="963" y="315"/>
                  </a:lnTo>
                  <a:lnTo>
                    <a:pt x="879" y="231"/>
                  </a:lnTo>
                  <a:lnTo>
                    <a:pt x="837" y="231"/>
                  </a:lnTo>
                  <a:lnTo>
                    <a:pt x="795" y="273"/>
                  </a:lnTo>
                  <a:lnTo>
                    <a:pt x="565" y="189"/>
                  </a:lnTo>
                  <a:lnTo>
                    <a:pt x="523" y="126"/>
                  </a:lnTo>
                  <a:lnTo>
                    <a:pt x="419" y="84"/>
                  </a:lnTo>
                  <a:lnTo>
                    <a:pt x="23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105;p94">
              <a:extLst>
                <a:ext uri="{FF2B5EF4-FFF2-40B4-BE49-F238E27FC236}">
                  <a16:creationId xmlns:a16="http://schemas.microsoft.com/office/drawing/2014/main" id="{A3E2BA09-39B0-4C54-876A-AE12A1636ECB}"/>
                </a:ext>
              </a:extLst>
            </p:cNvPr>
            <p:cNvSpPr/>
            <p:nvPr/>
          </p:nvSpPr>
          <p:spPr>
            <a:xfrm>
              <a:off x="4567785" y="3016610"/>
              <a:ext cx="54822" cy="91389"/>
            </a:xfrm>
            <a:custGeom>
              <a:avLst/>
              <a:gdLst/>
              <a:ahLst/>
              <a:cxnLst/>
              <a:rect l="l" t="t" r="r" b="b"/>
              <a:pathLst>
                <a:path w="4604" h="8036" extrusionOk="0">
                  <a:moveTo>
                    <a:pt x="586" y="0"/>
                  </a:moveTo>
                  <a:lnTo>
                    <a:pt x="440" y="63"/>
                  </a:lnTo>
                  <a:lnTo>
                    <a:pt x="419" y="189"/>
                  </a:lnTo>
                  <a:lnTo>
                    <a:pt x="314" y="419"/>
                  </a:lnTo>
                  <a:lnTo>
                    <a:pt x="335" y="565"/>
                  </a:lnTo>
                  <a:lnTo>
                    <a:pt x="335" y="795"/>
                  </a:lnTo>
                  <a:lnTo>
                    <a:pt x="251" y="1088"/>
                  </a:lnTo>
                  <a:lnTo>
                    <a:pt x="210" y="1214"/>
                  </a:lnTo>
                  <a:lnTo>
                    <a:pt x="272" y="1402"/>
                  </a:lnTo>
                  <a:lnTo>
                    <a:pt x="272" y="1465"/>
                  </a:lnTo>
                  <a:lnTo>
                    <a:pt x="210" y="1528"/>
                  </a:lnTo>
                  <a:lnTo>
                    <a:pt x="105" y="1507"/>
                  </a:lnTo>
                  <a:lnTo>
                    <a:pt x="21" y="1402"/>
                  </a:lnTo>
                  <a:lnTo>
                    <a:pt x="0" y="1528"/>
                  </a:lnTo>
                  <a:lnTo>
                    <a:pt x="21" y="1653"/>
                  </a:lnTo>
                  <a:lnTo>
                    <a:pt x="105" y="1653"/>
                  </a:lnTo>
                  <a:lnTo>
                    <a:pt x="126" y="1716"/>
                  </a:lnTo>
                  <a:lnTo>
                    <a:pt x="63" y="1779"/>
                  </a:lnTo>
                  <a:lnTo>
                    <a:pt x="126" y="1946"/>
                  </a:lnTo>
                  <a:lnTo>
                    <a:pt x="210" y="2093"/>
                  </a:lnTo>
                  <a:lnTo>
                    <a:pt x="210" y="2302"/>
                  </a:lnTo>
                  <a:lnTo>
                    <a:pt x="251" y="2344"/>
                  </a:lnTo>
                  <a:lnTo>
                    <a:pt x="314" y="2302"/>
                  </a:lnTo>
                  <a:lnTo>
                    <a:pt x="356" y="2344"/>
                  </a:lnTo>
                  <a:lnTo>
                    <a:pt x="356" y="2448"/>
                  </a:lnTo>
                  <a:lnTo>
                    <a:pt x="461" y="2595"/>
                  </a:lnTo>
                  <a:lnTo>
                    <a:pt x="544" y="2595"/>
                  </a:lnTo>
                  <a:lnTo>
                    <a:pt x="628" y="2511"/>
                  </a:lnTo>
                  <a:lnTo>
                    <a:pt x="565" y="2448"/>
                  </a:lnTo>
                  <a:lnTo>
                    <a:pt x="565" y="2365"/>
                  </a:lnTo>
                  <a:lnTo>
                    <a:pt x="691" y="2365"/>
                  </a:lnTo>
                  <a:lnTo>
                    <a:pt x="795" y="2448"/>
                  </a:lnTo>
                  <a:lnTo>
                    <a:pt x="670" y="2595"/>
                  </a:lnTo>
                  <a:lnTo>
                    <a:pt x="628" y="2679"/>
                  </a:lnTo>
                  <a:lnTo>
                    <a:pt x="628" y="2762"/>
                  </a:lnTo>
                  <a:lnTo>
                    <a:pt x="628" y="2888"/>
                  </a:lnTo>
                  <a:lnTo>
                    <a:pt x="691" y="3013"/>
                  </a:lnTo>
                  <a:lnTo>
                    <a:pt x="733" y="2909"/>
                  </a:lnTo>
                  <a:lnTo>
                    <a:pt x="795" y="2888"/>
                  </a:lnTo>
                  <a:lnTo>
                    <a:pt x="858" y="2992"/>
                  </a:lnTo>
                  <a:lnTo>
                    <a:pt x="795" y="3097"/>
                  </a:lnTo>
                  <a:lnTo>
                    <a:pt x="795" y="3097"/>
                  </a:lnTo>
                  <a:lnTo>
                    <a:pt x="879" y="3076"/>
                  </a:lnTo>
                  <a:lnTo>
                    <a:pt x="963" y="3013"/>
                  </a:lnTo>
                  <a:cubicBezTo>
                    <a:pt x="963" y="3097"/>
                    <a:pt x="963" y="3181"/>
                    <a:pt x="984" y="3244"/>
                  </a:cubicBezTo>
                  <a:lnTo>
                    <a:pt x="900" y="3181"/>
                  </a:lnTo>
                  <a:lnTo>
                    <a:pt x="775" y="3202"/>
                  </a:lnTo>
                  <a:lnTo>
                    <a:pt x="649" y="3139"/>
                  </a:lnTo>
                  <a:lnTo>
                    <a:pt x="544" y="3202"/>
                  </a:lnTo>
                  <a:lnTo>
                    <a:pt x="565" y="3244"/>
                  </a:lnTo>
                  <a:lnTo>
                    <a:pt x="649" y="3244"/>
                  </a:lnTo>
                  <a:lnTo>
                    <a:pt x="670" y="3390"/>
                  </a:lnTo>
                  <a:lnTo>
                    <a:pt x="754" y="3411"/>
                  </a:lnTo>
                  <a:lnTo>
                    <a:pt x="816" y="3516"/>
                  </a:lnTo>
                  <a:lnTo>
                    <a:pt x="816" y="3704"/>
                  </a:lnTo>
                  <a:lnTo>
                    <a:pt x="900" y="3746"/>
                  </a:lnTo>
                  <a:lnTo>
                    <a:pt x="900" y="3850"/>
                  </a:lnTo>
                  <a:lnTo>
                    <a:pt x="1005" y="3976"/>
                  </a:lnTo>
                  <a:lnTo>
                    <a:pt x="1109" y="4018"/>
                  </a:lnTo>
                  <a:lnTo>
                    <a:pt x="1214" y="3934"/>
                  </a:lnTo>
                  <a:lnTo>
                    <a:pt x="1214" y="3850"/>
                  </a:lnTo>
                  <a:lnTo>
                    <a:pt x="1277" y="3829"/>
                  </a:lnTo>
                  <a:lnTo>
                    <a:pt x="1277" y="3725"/>
                  </a:lnTo>
                  <a:lnTo>
                    <a:pt x="1214" y="3641"/>
                  </a:lnTo>
                  <a:lnTo>
                    <a:pt x="1277" y="3557"/>
                  </a:lnTo>
                  <a:lnTo>
                    <a:pt x="1277" y="3453"/>
                  </a:lnTo>
                  <a:lnTo>
                    <a:pt x="1172" y="3411"/>
                  </a:lnTo>
                  <a:lnTo>
                    <a:pt x="1109" y="3348"/>
                  </a:lnTo>
                  <a:cubicBezTo>
                    <a:pt x="1130" y="3306"/>
                    <a:pt x="1130" y="3223"/>
                    <a:pt x="1130" y="3181"/>
                  </a:cubicBezTo>
                  <a:lnTo>
                    <a:pt x="1235" y="3097"/>
                  </a:lnTo>
                  <a:lnTo>
                    <a:pt x="1214" y="3013"/>
                  </a:lnTo>
                  <a:lnTo>
                    <a:pt x="1277" y="2930"/>
                  </a:lnTo>
                  <a:lnTo>
                    <a:pt x="1402" y="2930"/>
                  </a:lnTo>
                  <a:lnTo>
                    <a:pt x="1632" y="3034"/>
                  </a:lnTo>
                  <a:lnTo>
                    <a:pt x="1695" y="3118"/>
                  </a:lnTo>
                  <a:lnTo>
                    <a:pt x="1821" y="3202"/>
                  </a:lnTo>
                  <a:lnTo>
                    <a:pt x="1904" y="3327"/>
                  </a:lnTo>
                  <a:lnTo>
                    <a:pt x="1863" y="3306"/>
                  </a:lnTo>
                  <a:cubicBezTo>
                    <a:pt x="1800" y="3264"/>
                    <a:pt x="1716" y="3264"/>
                    <a:pt x="1632" y="3264"/>
                  </a:cubicBezTo>
                  <a:lnTo>
                    <a:pt x="1653" y="3244"/>
                  </a:lnTo>
                  <a:lnTo>
                    <a:pt x="1611" y="3139"/>
                  </a:lnTo>
                  <a:lnTo>
                    <a:pt x="1507" y="3097"/>
                  </a:lnTo>
                  <a:lnTo>
                    <a:pt x="1444" y="3181"/>
                  </a:lnTo>
                  <a:lnTo>
                    <a:pt x="1486" y="3244"/>
                  </a:lnTo>
                  <a:lnTo>
                    <a:pt x="1528" y="3285"/>
                  </a:lnTo>
                  <a:cubicBezTo>
                    <a:pt x="1507" y="3285"/>
                    <a:pt x="1486" y="3306"/>
                    <a:pt x="1444" y="3306"/>
                  </a:cubicBezTo>
                  <a:lnTo>
                    <a:pt x="1444" y="3327"/>
                  </a:lnTo>
                  <a:lnTo>
                    <a:pt x="1591" y="3327"/>
                  </a:lnTo>
                  <a:lnTo>
                    <a:pt x="1611" y="3348"/>
                  </a:lnTo>
                  <a:lnTo>
                    <a:pt x="1611" y="3327"/>
                  </a:lnTo>
                  <a:cubicBezTo>
                    <a:pt x="1695" y="3327"/>
                    <a:pt x="1758" y="3348"/>
                    <a:pt x="1842" y="3390"/>
                  </a:cubicBezTo>
                  <a:cubicBezTo>
                    <a:pt x="1850" y="3393"/>
                    <a:pt x="1858" y="3394"/>
                    <a:pt x="1866" y="3394"/>
                  </a:cubicBezTo>
                  <a:cubicBezTo>
                    <a:pt x="1915" y="3394"/>
                    <a:pt x="1946" y="3342"/>
                    <a:pt x="1946" y="3306"/>
                  </a:cubicBezTo>
                  <a:lnTo>
                    <a:pt x="1967" y="3327"/>
                  </a:lnTo>
                  <a:lnTo>
                    <a:pt x="2030" y="3327"/>
                  </a:lnTo>
                  <a:lnTo>
                    <a:pt x="2009" y="3139"/>
                  </a:lnTo>
                  <a:lnTo>
                    <a:pt x="1863" y="2930"/>
                  </a:lnTo>
                  <a:lnTo>
                    <a:pt x="1904" y="2888"/>
                  </a:lnTo>
                  <a:lnTo>
                    <a:pt x="1946" y="2888"/>
                  </a:lnTo>
                  <a:lnTo>
                    <a:pt x="2030" y="2971"/>
                  </a:lnTo>
                  <a:lnTo>
                    <a:pt x="2114" y="2992"/>
                  </a:lnTo>
                  <a:lnTo>
                    <a:pt x="2176" y="3118"/>
                  </a:lnTo>
                  <a:lnTo>
                    <a:pt x="2344" y="3181"/>
                  </a:lnTo>
                  <a:lnTo>
                    <a:pt x="2386" y="3285"/>
                  </a:lnTo>
                  <a:lnTo>
                    <a:pt x="2386" y="3411"/>
                  </a:lnTo>
                  <a:lnTo>
                    <a:pt x="2469" y="3432"/>
                  </a:lnTo>
                  <a:lnTo>
                    <a:pt x="2595" y="3599"/>
                  </a:lnTo>
                  <a:lnTo>
                    <a:pt x="2699" y="3557"/>
                  </a:lnTo>
                  <a:lnTo>
                    <a:pt x="2699" y="3516"/>
                  </a:lnTo>
                  <a:lnTo>
                    <a:pt x="2804" y="3536"/>
                  </a:lnTo>
                  <a:lnTo>
                    <a:pt x="2804" y="3599"/>
                  </a:lnTo>
                  <a:lnTo>
                    <a:pt x="2741" y="3641"/>
                  </a:lnTo>
                  <a:cubicBezTo>
                    <a:pt x="2741" y="3641"/>
                    <a:pt x="2699" y="3641"/>
                    <a:pt x="2699" y="3662"/>
                  </a:cubicBezTo>
                  <a:cubicBezTo>
                    <a:pt x="2783" y="3913"/>
                    <a:pt x="2992" y="4060"/>
                    <a:pt x="3223" y="4122"/>
                  </a:cubicBezTo>
                  <a:lnTo>
                    <a:pt x="3285" y="4122"/>
                  </a:lnTo>
                  <a:lnTo>
                    <a:pt x="3411" y="4269"/>
                  </a:lnTo>
                  <a:lnTo>
                    <a:pt x="3432" y="4290"/>
                  </a:lnTo>
                  <a:lnTo>
                    <a:pt x="3432" y="4332"/>
                  </a:lnTo>
                  <a:cubicBezTo>
                    <a:pt x="3432" y="4352"/>
                    <a:pt x="3411" y="4394"/>
                    <a:pt x="3411" y="4436"/>
                  </a:cubicBezTo>
                  <a:lnTo>
                    <a:pt x="3411" y="4436"/>
                  </a:lnTo>
                  <a:cubicBezTo>
                    <a:pt x="3411" y="4436"/>
                    <a:pt x="3411" y="4394"/>
                    <a:pt x="3453" y="4394"/>
                  </a:cubicBezTo>
                  <a:lnTo>
                    <a:pt x="3495" y="4436"/>
                  </a:lnTo>
                  <a:lnTo>
                    <a:pt x="3599" y="4478"/>
                  </a:lnTo>
                  <a:lnTo>
                    <a:pt x="3620" y="4562"/>
                  </a:lnTo>
                  <a:lnTo>
                    <a:pt x="3808" y="4562"/>
                  </a:lnTo>
                  <a:lnTo>
                    <a:pt x="3829" y="4583"/>
                  </a:lnTo>
                  <a:lnTo>
                    <a:pt x="3871" y="4562"/>
                  </a:lnTo>
                  <a:lnTo>
                    <a:pt x="3913" y="4583"/>
                  </a:lnTo>
                  <a:lnTo>
                    <a:pt x="3871" y="4499"/>
                  </a:lnTo>
                  <a:lnTo>
                    <a:pt x="3829" y="4394"/>
                  </a:lnTo>
                  <a:lnTo>
                    <a:pt x="3788" y="4352"/>
                  </a:lnTo>
                  <a:lnTo>
                    <a:pt x="3788" y="4185"/>
                  </a:lnTo>
                  <a:lnTo>
                    <a:pt x="3767" y="3976"/>
                  </a:lnTo>
                  <a:lnTo>
                    <a:pt x="3767" y="3934"/>
                  </a:lnTo>
                  <a:lnTo>
                    <a:pt x="3704" y="3913"/>
                  </a:lnTo>
                  <a:lnTo>
                    <a:pt x="3599" y="3767"/>
                  </a:lnTo>
                  <a:lnTo>
                    <a:pt x="3557" y="3662"/>
                  </a:lnTo>
                  <a:lnTo>
                    <a:pt x="3474" y="3662"/>
                  </a:lnTo>
                  <a:lnTo>
                    <a:pt x="3453" y="3704"/>
                  </a:lnTo>
                  <a:lnTo>
                    <a:pt x="3390" y="3662"/>
                  </a:lnTo>
                  <a:lnTo>
                    <a:pt x="3348" y="3662"/>
                  </a:lnTo>
                  <a:lnTo>
                    <a:pt x="3285" y="3725"/>
                  </a:lnTo>
                  <a:lnTo>
                    <a:pt x="3097" y="3725"/>
                  </a:lnTo>
                  <a:lnTo>
                    <a:pt x="3055" y="3704"/>
                  </a:lnTo>
                  <a:lnTo>
                    <a:pt x="3055" y="3767"/>
                  </a:lnTo>
                  <a:lnTo>
                    <a:pt x="3055" y="3808"/>
                  </a:lnTo>
                  <a:cubicBezTo>
                    <a:pt x="2992" y="3767"/>
                    <a:pt x="2972" y="3746"/>
                    <a:pt x="2930" y="3725"/>
                  </a:cubicBezTo>
                  <a:lnTo>
                    <a:pt x="2951" y="3620"/>
                  </a:lnTo>
                  <a:lnTo>
                    <a:pt x="2951" y="3536"/>
                  </a:lnTo>
                  <a:lnTo>
                    <a:pt x="2992" y="3495"/>
                  </a:lnTo>
                  <a:lnTo>
                    <a:pt x="2951" y="3432"/>
                  </a:lnTo>
                  <a:lnTo>
                    <a:pt x="2846" y="3432"/>
                  </a:lnTo>
                  <a:lnTo>
                    <a:pt x="2762" y="3390"/>
                  </a:lnTo>
                  <a:lnTo>
                    <a:pt x="2658" y="3390"/>
                  </a:lnTo>
                  <a:lnTo>
                    <a:pt x="2658" y="3306"/>
                  </a:lnTo>
                  <a:lnTo>
                    <a:pt x="2574" y="3097"/>
                  </a:lnTo>
                  <a:lnTo>
                    <a:pt x="2553" y="2992"/>
                  </a:lnTo>
                  <a:lnTo>
                    <a:pt x="2616" y="2971"/>
                  </a:lnTo>
                  <a:lnTo>
                    <a:pt x="2658" y="2992"/>
                  </a:lnTo>
                  <a:lnTo>
                    <a:pt x="2741" y="2992"/>
                  </a:lnTo>
                  <a:lnTo>
                    <a:pt x="2720" y="2971"/>
                  </a:lnTo>
                  <a:lnTo>
                    <a:pt x="2616" y="2888"/>
                  </a:lnTo>
                  <a:lnTo>
                    <a:pt x="2469" y="2888"/>
                  </a:lnTo>
                  <a:lnTo>
                    <a:pt x="2427" y="2783"/>
                  </a:lnTo>
                  <a:lnTo>
                    <a:pt x="2365" y="2825"/>
                  </a:lnTo>
                  <a:lnTo>
                    <a:pt x="2365" y="2930"/>
                  </a:lnTo>
                  <a:lnTo>
                    <a:pt x="2302" y="2992"/>
                  </a:lnTo>
                  <a:lnTo>
                    <a:pt x="2239" y="2930"/>
                  </a:lnTo>
                  <a:lnTo>
                    <a:pt x="2260" y="2804"/>
                  </a:lnTo>
                  <a:lnTo>
                    <a:pt x="2197" y="2679"/>
                  </a:lnTo>
                  <a:lnTo>
                    <a:pt x="2009" y="2574"/>
                  </a:lnTo>
                  <a:lnTo>
                    <a:pt x="1904" y="2574"/>
                  </a:lnTo>
                  <a:lnTo>
                    <a:pt x="1737" y="2699"/>
                  </a:lnTo>
                  <a:lnTo>
                    <a:pt x="1716" y="2783"/>
                  </a:lnTo>
                  <a:lnTo>
                    <a:pt x="1632" y="2804"/>
                  </a:lnTo>
                  <a:lnTo>
                    <a:pt x="1507" y="2762"/>
                  </a:lnTo>
                  <a:lnTo>
                    <a:pt x="1465" y="2658"/>
                  </a:lnTo>
                  <a:lnTo>
                    <a:pt x="1381" y="2574"/>
                  </a:lnTo>
                  <a:lnTo>
                    <a:pt x="1381" y="2448"/>
                  </a:lnTo>
                  <a:lnTo>
                    <a:pt x="1423" y="2365"/>
                  </a:lnTo>
                  <a:lnTo>
                    <a:pt x="1360" y="2281"/>
                  </a:lnTo>
                  <a:lnTo>
                    <a:pt x="1088" y="2239"/>
                  </a:lnTo>
                  <a:lnTo>
                    <a:pt x="1026" y="2176"/>
                  </a:lnTo>
                  <a:lnTo>
                    <a:pt x="1067" y="2051"/>
                  </a:lnTo>
                  <a:lnTo>
                    <a:pt x="1109" y="1967"/>
                  </a:lnTo>
                  <a:lnTo>
                    <a:pt x="1109" y="1842"/>
                  </a:lnTo>
                  <a:lnTo>
                    <a:pt x="1172" y="1737"/>
                  </a:lnTo>
                  <a:lnTo>
                    <a:pt x="1360" y="1549"/>
                  </a:lnTo>
                  <a:lnTo>
                    <a:pt x="1423" y="1507"/>
                  </a:lnTo>
                  <a:lnTo>
                    <a:pt x="1402" y="1570"/>
                  </a:lnTo>
                  <a:lnTo>
                    <a:pt x="1402" y="1632"/>
                  </a:lnTo>
                  <a:lnTo>
                    <a:pt x="1507" y="1465"/>
                  </a:lnTo>
                  <a:lnTo>
                    <a:pt x="1486" y="1339"/>
                  </a:lnTo>
                  <a:lnTo>
                    <a:pt x="1549" y="1193"/>
                  </a:lnTo>
                  <a:lnTo>
                    <a:pt x="1611" y="921"/>
                  </a:lnTo>
                  <a:lnTo>
                    <a:pt x="1549" y="837"/>
                  </a:lnTo>
                  <a:lnTo>
                    <a:pt x="1528" y="691"/>
                  </a:lnTo>
                  <a:lnTo>
                    <a:pt x="1465" y="649"/>
                  </a:lnTo>
                  <a:lnTo>
                    <a:pt x="1360" y="482"/>
                  </a:lnTo>
                  <a:lnTo>
                    <a:pt x="1381" y="251"/>
                  </a:lnTo>
                  <a:lnTo>
                    <a:pt x="1381" y="189"/>
                  </a:lnTo>
                  <a:lnTo>
                    <a:pt x="1381" y="105"/>
                  </a:lnTo>
                  <a:lnTo>
                    <a:pt x="1298" y="0"/>
                  </a:lnTo>
                  <a:lnTo>
                    <a:pt x="1256" y="42"/>
                  </a:lnTo>
                  <a:lnTo>
                    <a:pt x="1256" y="84"/>
                  </a:lnTo>
                  <a:lnTo>
                    <a:pt x="1172" y="168"/>
                  </a:lnTo>
                  <a:lnTo>
                    <a:pt x="1005" y="168"/>
                  </a:lnTo>
                  <a:lnTo>
                    <a:pt x="984" y="210"/>
                  </a:lnTo>
                  <a:lnTo>
                    <a:pt x="900" y="168"/>
                  </a:lnTo>
                  <a:lnTo>
                    <a:pt x="795" y="63"/>
                  </a:lnTo>
                  <a:lnTo>
                    <a:pt x="586" y="0"/>
                  </a:lnTo>
                  <a:close/>
                  <a:moveTo>
                    <a:pt x="1842" y="4060"/>
                  </a:moveTo>
                  <a:lnTo>
                    <a:pt x="1716" y="4080"/>
                  </a:lnTo>
                  <a:lnTo>
                    <a:pt x="1695" y="4164"/>
                  </a:lnTo>
                  <a:lnTo>
                    <a:pt x="1821" y="4227"/>
                  </a:lnTo>
                  <a:lnTo>
                    <a:pt x="1883" y="4248"/>
                  </a:lnTo>
                  <a:lnTo>
                    <a:pt x="1883" y="4352"/>
                  </a:lnTo>
                  <a:lnTo>
                    <a:pt x="1842" y="4457"/>
                  </a:lnTo>
                  <a:lnTo>
                    <a:pt x="1842" y="4666"/>
                  </a:lnTo>
                  <a:lnTo>
                    <a:pt x="1800" y="4792"/>
                  </a:lnTo>
                  <a:lnTo>
                    <a:pt x="1842" y="4980"/>
                  </a:lnTo>
                  <a:lnTo>
                    <a:pt x="1904" y="4959"/>
                  </a:lnTo>
                  <a:lnTo>
                    <a:pt x="1925" y="4896"/>
                  </a:lnTo>
                  <a:lnTo>
                    <a:pt x="2051" y="4813"/>
                  </a:lnTo>
                  <a:cubicBezTo>
                    <a:pt x="2093" y="4813"/>
                    <a:pt x="2114" y="4855"/>
                    <a:pt x="2135" y="4855"/>
                  </a:cubicBezTo>
                  <a:lnTo>
                    <a:pt x="2114" y="4959"/>
                  </a:lnTo>
                  <a:lnTo>
                    <a:pt x="2197" y="5001"/>
                  </a:lnTo>
                  <a:lnTo>
                    <a:pt x="2260" y="4917"/>
                  </a:lnTo>
                  <a:cubicBezTo>
                    <a:pt x="2323" y="4959"/>
                    <a:pt x="2344" y="5001"/>
                    <a:pt x="2407" y="5022"/>
                  </a:cubicBezTo>
                  <a:lnTo>
                    <a:pt x="2407" y="5106"/>
                  </a:lnTo>
                  <a:lnTo>
                    <a:pt x="2344" y="5231"/>
                  </a:lnTo>
                  <a:lnTo>
                    <a:pt x="2155" y="5294"/>
                  </a:lnTo>
                  <a:lnTo>
                    <a:pt x="2114" y="5378"/>
                  </a:lnTo>
                  <a:lnTo>
                    <a:pt x="2135" y="5545"/>
                  </a:lnTo>
                  <a:lnTo>
                    <a:pt x="2218" y="5545"/>
                  </a:lnTo>
                  <a:lnTo>
                    <a:pt x="2344" y="5629"/>
                  </a:lnTo>
                  <a:lnTo>
                    <a:pt x="2448" y="5629"/>
                  </a:lnTo>
                  <a:lnTo>
                    <a:pt x="2448" y="5754"/>
                  </a:lnTo>
                  <a:lnTo>
                    <a:pt x="2532" y="5817"/>
                  </a:lnTo>
                  <a:lnTo>
                    <a:pt x="2637" y="5754"/>
                  </a:lnTo>
                  <a:lnTo>
                    <a:pt x="2637" y="5650"/>
                  </a:lnTo>
                  <a:lnTo>
                    <a:pt x="2574" y="5587"/>
                  </a:lnTo>
                  <a:cubicBezTo>
                    <a:pt x="2616" y="5545"/>
                    <a:pt x="2637" y="5545"/>
                    <a:pt x="2658" y="5524"/>
                  </a:cubicBezTo>
                  <a:lnTo>
                    <a:pt x="2658" y="5503"/>
                  </a:lnTo>
                  <a:lnTo>
                    <a:pt x="2679" y="5587"/>
                  </a:lnTo>
                  <a:lnTo>
                    <a:pt x="2762" y="5482"/>
                  </a:lnTo>
                  <a:lnTo>
                    <a:pt x="2804" y="5231"/>
                  </a:lnTo>
                  <a:lnTo>
                    <a:pt x="2972" y="5064"/>
                  </a:lnTo>
                  <a:lnTo>
                    <a:pt x="2992" y="4959"/>
                  </a:lnTo>
                  <a:lnTo>
                    <a:pt x="2972" y="4855"/>
                  </a:lnTo>
                  <a:lnTo>
                    <a:pt x="3034" y="4771"/>
                  </a:lnTo>
                  <a:lnTo>
                    <a:pt x="3034" y="4750"/>
                  </a:lnTo>
                  <a:cubicBezTo>
                    <a:pt x="3087" y="4760"/>
                    <a:pt x="3128" y="4766"/>
                    <a:pt x="3170" y="4766"/>
                  </a:cubicBezTo>
                  <a:cubicBezTo>
                    <a:pt x="3212" y="4766"/>
                    <a:pt x="3254" y="4760"/>
                    <a:pt x="3306" y="4750"/>
                  </a:cubicBezTo>
                  <a:cubicBezTo>
                    <a:pt x="3348" y="4750"/>
                    <a:pt x="3369" y="4708"/>
                    <a:pt x="3369" y="4687"/>
                  </a:cubicBezTo>
                  <a:lnTo>
                    <a:pt x="3411" y="4750"/>
                  </a:lnTo>
                  <a:lnTo>
                    <a:pt x="3411" y="4896"/>
                  </a:lnTo>
                  <a:lnTo>
                    <a:pt x="3411" y="4917"/>
                  </a:lnTo>
                  <a:cubicBezTo>
                    <a:pt x="3390" y="4959"/>
                    <a:pt x="3390" y="4980"/>
                    <a:pt x="3411" y="4980"/>
                  </a:cubicBezTo>
                  <a:cubicBezTo>
                    <a:pt x="3453" y="5001"/>
                    <a:pt x="3453" y="5022"/>
                    <a:pt x="3474" y="5085"/>
                  </a:cubicBezTo>
                  <a:lnTo>
                    <a:pt x="3474" y="5189"/>
                  </a:lnTo>
                  <a:lnTo>
                    <a:pt x="3557" y="5231"/>
                  </a:lnTo>
                  <a:cubicBezTo>
                    <a:pt x="3599" y="5336"/>
                    <a:pt x="3683" y="5482"/>
                    <a:pt x="3704" y="5608"/>
                  </a:cubicBezTo>
                  <a:cubicBezTo>
                    <a:pt x="3716" y="5632"/>
                    <a:pt x="3750" y="5643"/>
                    <a:pt x="3780" y="5643"/>
                  </a:cubicBezTo>
                  <a:cubicBezTo>
                    <a:pt x="3801" y="5643"/>
                    <a:pt x="3821" y="5637"/>
                    <a:pt x="3829" y="5629"/>
                  </a:cubicBezTo>
                  <a:lnTo>
                    <a:pt x="3871" y="5754"/>
                  </a:lnTo>
                  <a:lnTo>
                    <a:pt x="3871" y="5838"/>
                  </a:lnTo>
                  <a:lnTo>
                    <a:pt x="3788" y="5733"/>
                  </a:lnTo>
                  <a:lnTo>
                    <a:pt x="3725" y="5733"/>
                  </a:lnTo>
                  <a:lnTo>
                    <a:pt x="3725" y="5901"/>
                  </a:lnTo>
                  <a:lnTo>
                    <a:pt x="3704" y="5943"/>
                  </a:lnTo>
                  <a:lnTo>
                    <a:pt x="3620" y="5901"/>
                  </a:lnTo>
                  <a:lnTo>
                    <a:pt x="3495" y="5838"/>
                  </a:lnTo>
                  <a:lnTo>
                    <a:pt x="3453" y="6068"/>
                  </a:lnTo>
                  <a:lnTo>
                    <a:pt x="3495" y="6110"/>
                  </a:lnTo>
                  <a:lnTo>
                    <a:pt x="3495" y="6173"/>
                  </a:lnTo>
                  <a:lnTo>
                    <a:pt x="3411" y="6215"/>
                  </a:lnTo>
                  <a:lnTo>
                    <a:pt x="3369" y="6068"/>
                  </a:lnTo>
                  <a:lnTo>
                    <a:pt x="3244" y="6131"/>
                  </a:lnTo>
                  <a:lnTo>
                    <a:pt x="3181" y="6340"/>
                  </a:lnTo>
                  <a:lnTo>
                    <a:pt x="3055" y="6424"/>
                  </a:lnTo>
                  <a:lnTo>
                    <a:pt x="2951" y="6445"/>
                  </a:lnTo>
                  <a:lnTo>
                    <a:pt x="2846" y="6549"/>
                  </a:lnTo>
                  <a:lnTo>
                    <a:pt x="2972" y="6361"/>
                  </a:lnTo>
                  <a:lnTo>
                    <a:pt x="2972" y="6173"/>
                  </a:lnTo>
                  <a:lnTo>
                    <a:pt x="2825" y="6047"/>
                  </a:lnTo>
                  <a:lnTo>
                    <a:pt x="2741" y="6047"/>
                  </a:lnTo>
                  <a:lnTo>
                    <a:pt x="2658" y="6152"/>
                  </a:lnTo>
                  <a:lnTo>
                    <a:pt x="2532" y="6215"/>
                  </a:lnTo>
                  <a:lnTo>
                    <a:pt x="2469" y="6319"/>
                  </a:lnTo>
                  <a:lnTo>
                    <a:pt x="2532" y="6424"/>
                  </a:lnTo>
                  <a:lnTo>
                    <a:pt x="2365" y="6445"/>
                  </a:lnTo>
                  <a:lnTo>
                    <a:pt x="2260" y="6424"/>
                  </a:lnTo>
                  <a:lnTo>
                    <a:pt x="2197" y="6487"/>
                  </a:lnTo>
                  <a:lnTo>
                    <a:pt x="2093" y="6529"/>
                  </a:lnTo>
                  <a:lnTo>
                    <a:pt x="1988" y="6654"/>
                  </a:lnTo>
                  <a:lnTo>
                    <a:pt x="2009" y="6738"/>
                  </a:lnTo>
                  <a:lnTo>
                    <a:pt x="1988" y="6884"/>
                  </a:lnTo>
                  <a:lnTo>
                    <a:pt x="1904" y="7052"/>
                  </a:lnTo>
                  <a:lnTo>
                    <a:pt x="2030" y="7177"/>
                  </a:lnTo>
                  <a:lnTo>
                    <a:pt x="2093" y="7093"/>
                  </a:lnTo>
                  <a:lnTo>
                    <a:pt x="2155" y="6863"/>
                  </a:lnTo>
                  <a:lnTo>
                    <a:pt x="2239" y="6801"/>
                  </a:lnTo>
                  <a:lnTo>
                    <a:pt x="2302" y="6675"/>
                  </a:lnTo>
                  <a:lnTo>
                    <a:pt x="2344" y="6654"/>
                  </a:lnTo>
                  <a:lnTo>
                    <a:pt x="2427" y="6738"/>
                  </a:lnTo>
                  <a:lnTo>
                    <a:pt x="2407" y="6863"/>
                  </a:lnTo>
                  <a:lnTo>
                    <a:pt x="2427" y="6884"/>
                  </a:lnTo>
                  <a:lnTo>
                    <a:pt x="2469" y="6863"/>
                  </a:lnTo>
                  <a:lnTo>
                    <a:pt x="2532" y="6884"/>
                  </a:lnTo>
                  <a:lnTo>
                    <a:pt x="2532" y="6780"/>
                  </a:lnTo>
                  <a:lnTo>
                    <a:pt x="2574" y="6759"/>
                  </a:lnTo>
                  <a:lnTo>
                    <a:pt x="2637" y="6780"/>
                  </a:lnTo>
                  <a:lnTo>
                    <a:pt x="2616" y="6863"/>
                  </a:lnTo>
                  <a:lnTo>
                    <a:pt x="2658" y="6863"/>
                  </a:lnTo>
                  <a:lnTo>
                    <a:pt x="2762" y="6947"/>
                  </a:lnTo>
                  <a:lnTo>
                    <a:pt x="2825" y="6947"/>
                  </a:lnTo>
                  <a:lnTo>
                    <a:pt x="2762" y="6863"/>
                  </a:lnTo>
                  <a:lnTo>
                    <a:pt x="2783" y="6801"/>
                  </a:lnTo>
                  <a:lnTo>
                    <a:pt x="2762" y="6759"/>
                  </a:lnTo>
                  <a:lnTo>
                    <a:pt x="2825" y="6696"/>
                  </a:lnTo>
                  <a:lnTo>
                    <a:pt x="2867" y="6696"/>
                  </a:lnTo>
                  <a:lnTo>
                    <a:pt x="2972" y="6801"/>
                  </a:lnTo>
                  <a:lnTo>
                    <a:pt x="3076" y="6842"/>
                  </a:lnTo>
                  <a:lnTo>
                    <a:pt x="3181" y="6905"/>
                  </a:lnTo>
                  <a:lnTo>
                    <a:pt x="3202" y="7010"/>
                  </a:lnTo>
                  <a:lnTo>
                    <a:pt x="3306" y="7093"/>
                  </a:lnTo>
                  <a:lnTo>
                    <a:pt x="3202" y="7073"/>
                  </a:lnTo>
                  <a:lnTo>
                    <a:pt x="3160" y="7093"/>
                  </a:lnTo>
                  <a:lnTo>
                    <a:pt x="3160" y="7156"/>
                  </a:lnTo>
                  <a:lnTo>
                    <a:pt x="3097" y="7219"/>
                  </a:lnTo>
                  <a:lnTo>
                    <a:pt x="3160" y="7282"/>
                  </a:lnTo>
                  <a:lnTo>
                    <a:pt x="3160" y="7365"/>
                  </a:lnTo>
                  <a:lnTo>
                    <a:pt x="3139" y="7428"/>
                  </a:lnTo>
                  <a:lnTo>
                    <a:pt x="3202" y="7533"/>
                  </a:lnTo>
                  <a:lnTo>
                    <a:pt x="3244" y="7637"/>
                  </a:lnTo>
                  <a:lnTo>
                    <a:pt x="3348" y="7784"/>
                  </a:lnTo>
                  <a:lnTo>
                    <a:pt x="3474" y="7784"/>
                  </a:lnTo>
                  <a:lnTo>
                    <a:pt x="3578" y="7847"/>
                  </a:lnTo>
                  <a:lnTo>
                    <a:pt x="3704" y="7909"/>
                  </a:lnTo>
                  <a:lnTo>
                    <a:pt x="3808" y="7847"/>
                  </a:lnTo>
                  <a:lnTo>
                    <a:pt x="3829" y="7805"/>
                  </a:lnTo>
                  <a:lnTo>
                    <a:pt x="3892" y="7742"/>
                  </a:lnTo>
                  <a:lnTo>
                    <a:pt x="3913" y="7805"/>
                  </a:lnTo>
                  <a:lnTo>
                    <a:pt x="3871" y="7889"/>
                  </a:lnTo>
                  <a:lnTo>
                    <a:pt x="3892" y="7993"/>
                  </a:lnTo>
                  <a:lnTo>
                    <a:pt x="3913" y="8035"/>
                  </a:lnTo>
                  <a:lnTo>
                    <a:pt x="3997" y="7993"/>
                  </a:lnTo>
                  <a:lnTo>
                    <a:pt x="4143" y="7784"/>
                  </a:lnTo>
                  <a:lnTo>
                    <a:pt x="4143" y="7637"/>
                  </a:lnTo>
                  <a:lnTo>
                    <a:pt x="4101" y="7575"/>
                  </a:lnTo>
                  <a:lnTo>
                    <a:pt x="4039" y="7407"/>
                  </a:lnTo>
                  <a:lnTo>
                    <a:pt x="3934" y="7324"/>
                  </a:lnTo>
                  <a:lnTo>
                    <a:pt x="3976" y="7219"/>
                  </a:lnTo>
                  <a:lnTo>
                    <a:pt x="4101" y="6989"/>
                  </a:lnTo>
                  <a:lnTo>
                    <a:pt x="4185" y="6947"/>
                  </a:lnTo>
                  <a:lnTo>
                    <a:pt x="4248" y="7052"/>
                  </a:lnTo>
                  <a:lnTo>
                    <a:pt x="4290" y="7156"/>
                  </a:lnTo>
                  <a:lnTo>
                    <a:pt x="4332" y="7219"/>
                  </a:lnTo>
                  <a:lnTo>
                    <a:pt x="4332" y="7324"/>
                  </a:lnTo>
                  <a:lnTo>
                    <a:pt x="4394" y="7512"/>
                  </a:lnTo>
                  <a:lnTo>
                    <a:pt x="4415" y="7596"/>
                  </a:lnTo>
                  <a:lnTo>
                    <a:pt x="4415" y="7512"/>
                  </a:lnTo>
                  <a:lnTo>
                    <a:pt x="4415" y="7386"/>
                  </a:lnTo>
                  <a:lnTo>
                    <a:pt x="4352" y="7219"/>
                  </a:lnTo>
                  <a:lnTo>
                    <a:pt x="4394" y="7156"/>
                  </a:lnTo>
                  <a:lnTo>
                    <a:pt x="4436" y="7156"/>
                  </a:lnTo>
                  <a:lnTo>
                    <a:pt x="4499" y="7219"/>
                  </a:lnTo>
                  <a:lnTo>
                    <a:pt x="4499" y="7156"/>
                  </a:lnTo>
                  <a:lnTo>
                    <a:pt x="4541" y="7156"/>
                  </a:lnTo>
                  <a:lnTo>
                    <a:pt x="4604" y="6989"/>
                  </a:lnTo>
                  <a:lnTo>
                    <a:pt x="4562" y="6801"/>
                  </a:lnTo>
                  <a:lnTo>
                    <a:pt x="4499" y="6696"/>
                  </a:lnTo>
                  <a:lnTo>
                    <a:pt x="4436" y="6591"/>
                  </a:lnTo>
                  <a:lnTo>
                    <a:pt x="4436" y="6466"/>
                  </a:lnTo>
                  <a:lnTo>
                    <a:pt x="4415" y="6340"/>
                  </a:lnTo>
                  <a:lnTo>
                    <a:pt x="4352" y="6424"/>
                  </a:lnTo>
                  <a:lnTo>
                    <a:pt x="4352" y="6277"/>
                  </a:lnTo>
                  <a:lnTo>
                    <a:pt x="4352" y="6215"/>
                  </a:lnTo>
                  <a:lnTo>
                    <a:pt x="4311" y="6215"/>
                  </a:lnTo>
                  <a:lnTo>
                    <a:pt x="4227" y="6131"/>
                  </a:lnTo>
                  <a:lnTo>
                    <a:pt x="4248" y="6068"/>
                  </a:lnTo>
                  <a:lnTo>
                    <a:pt x="4332" y="6068"/>
                  </a:lnTo>
                  <a:lnTo>
                    <a:pt x="4332" y="5922"/>
                  </a:lnTo>
                  <a:lnTo>
                    <a:pt x="4248" y="5796"/>
                  </a:lnTo>
                  <a:lnTo>
                    <a:pt x="4248" y="5712"/>
                  </a:lnTo>
                  <a:lnTo>
                    <a:pt x="4185" y="5796"/>
                  </a:lnTo>
                  <a:lnTo>
                    <a:pt x="4080" y="5692"/>
                  </a:lnTo>
                  <a:lnTo>
                    <a:pt x="3913" y="5545"/>
                  </a:lnTo>
                  <a:lnTo>
                    <a:pt x="3892" y="5440"/>
                  </a:lnTo>
                  <a:lnTo>
                    <a:pt x="3871" y="5440"/>
                  </a:lnTo>
                  <a:lnTo>
                    <a:pt x="3767" y="5420"/>
                  </a:lnTo>
                  <a:lnTo>
                    <a:pt x="3767" y="5503"/>
                  </a:lnTo>
                  <a:cubicBezTo>
                    <a:pt x="3725" y="5482"/>
                    <a:pt x="3725" y="5420"/>
                    <a:pt x="3704" y="5399"/>
                  </a:cubicBezTo>
                  <a:lnTo>
                    <a:pt x="3704" y="5315"/>
                  </a:lnTo>
                  <a:lnTo>
                    <a:pt x="3662" y="5210"/>
                  </a:lnTo>
                  <a:lnTo>
                    <a:pt x="3662" y="5273"/>
                  </a:lnTo>
                  <a:cubicBezTo>
                    <a:pt x="3620" y="5231"/>
                    <a:pt x="3620" y="5210"/>
                    <a:pt x="3599" y="5189"/>
                  </a:cubicBezTo>
                  <a:lnTo>
                    <a:pt x="3683" y="5168"/>
                  </a:lnTo>
                  <a:lnTo>
                    <a:pt x="3683" y="5085"/>
                  </a:lnTo>
                  <a:lnTo>
                    <a:pt x="3578" y="4896"/>
                  </a:lnTo>
                  <a:lnTo>
                    <a:pt x="3495" y="4855"/>
                  </a:lnTo>
                  <a:lnTo>
                    <a:pt x="3474" y="4666"/>
                  </a:lnTo>
                  <a:lnTo>
                    <a:pt x="3411" y="4562"/>
                  </a:lnTo>
                  <a:cubicBezTo>
                    <a:pt x="3411" y="4541"/>
                    <a:pt x="3411" y="4541"/>
                    <a:pt x="3453" y="4499"/>
                  </a:cubicBezTo>
                  <a:cubicBezTo>
                    <a:pt x="3474" y="4478"/>
                    <a:pt x="3453" y="4457"/>
                    <a:pt x="3411" y="4436"/>
                  </a:cubicBezTo>
                  <a:lnTo>
                    <a:pt x="3390" y="4457"/>
                  </a:lnTo>
                  <a:lnTo>
                    <a:pt x="3411" y="4457"/>
                  </a:lnTo>
                  <a:lnTo>
                    <a:pt x="3411" y="4478"/>
                  </a:lnTo>
                  <a:cubicBezTo>
                    <a:pt x="3411" y="4478"/>
                    <a:pt x="3390" y="4478"/>
                    <a:pt x="3390" y="4499"/>
                  </a:cubicBezTo>
                  <a:lnTo>
                    <a:pt x="3390" y="4541"/>
                  </a:lnTo>
                  <a:lnTo>
                    <a:pt x="3306" y="4562"/>
                  </a:lnTo>
                  <a:lnTo>
                    <a:pt x="3202" y="4499"/>
                  </a:lnTo>
                  <a:lnTo>
                    <a:pt x="3139" y="4499"/>
                  </a:lnTo>
                  <a:lnTo>
                    <a:pt x="3181" y="4604"/>
                  </a:lnTo>
                  <a:lnTo>
                    <a:pt x="3181" y="4666"/>
                  </a:lnTo>
                  <a:cubicBezTo>
                    <a:pt x="3097" y="4687"/>
                    <a:pt x="3055" y="4708"/>
                    <a:pt x="2972" y="4750"/>
                  </a:cubicBezTo>
                  <a:lnTo>
                    <a:pt x="2972" y="4583"/>
                  </a:lnTo>
                  <a:lnTo>
                    <a:pt x="2930" y="4604"/>
                  </a:lnTo>
                  <a:lnTo>
                    <a:pt x="2888" y="4750"/>
                  </a:lnTo>
                  <a:lnTo>
                    <a:pt x="2888" y="4792"/>
                  </a:lnTo>
                  <a:lnTo>
                    <a:pt x="2783" y="4980"/>
                  </a:lnTo>
                  <a:lnTo>
                    <a:pt x="2783" y="5106"/>
                  </a:lnTo>
                  <a:lnTo>
                    <a:pt x="2741" y="5273"/>
                  </a:lnTo>
                  <a:lnTo>
                    <a:pt x="2658" y="5378"/>
                  </a:lnTo>
                  <a:lnTo>
                    <a:pt x="2658" y="5482"/>
                  </a:lnTo>
                  <a:cubicBezTo>
                    <a:pt x="2646" y="5459"/>
                    <a:pt x="2622" y="5443"/>
                    <a:pt x="2599" y="5443"/>
                  </a:cubicBezTo>
                  <a:cubicBezTo>
                    <a:pt x="2580" y="5443"/>
                    <a:pt x="2562" y="5454"/>
                    <a:pt x="2553" y="5482"/>
                  </a:cubicBezTo>
                  <a:lnTo>
                    <a:pt x="2553" y="5315"/>
                  </a:lnTo>
                  <a:lnTo>
                    <a:pt x="2637" y="4980"/>
                  </a:lnTo>
                  <a:lnTo>
                    <a:pt x="2741" y="4876"/>
                  </a:lnTo>
                  <a:lnTo>
                    <a:pt x="2741" y="4771"/>
                  </a:lnTo>
                  <a:lnTo>
                    <a:pt x="2658" y="4687"/>
                  </a:lnTo>
                  <a:lnTo>
                    <a:pt x="2616" y="4708"/>
                  </a:lnTo>
                  <a:lnTo>
                    <a:pt x="2532" y="4687"/>
                  </a:lnTo>
                  <a:lnTo>
                    <a:pt x="2448" y="4750"/>
                  </a:lnTo>
                  <a:lnTo>
                    <a:pt x="2448" y="4855"/>
                  </a:lnTo>
                  <a:cubicBezTo>
                    <a:pt x="2427" y="4792"/>
                    <a:pt x="2365" y="4708"/>
                    <a:pt x="2323" y="4666"/>
                  </a:cubicBezTo>
                  <a:lnTo>
                    <a:pt x="2427" y="4583"/>
                  </a:lnTo>
                  <a:lnTo>
                    <a:pt x="2469" y="4457"/>
                  </a:lnTo>
                  <a:lnTo>
                    <a:pt x="2532" y="4394"/>
                  </a:lnTo>
                  <a:lnTo>
                    <a:pt x="2553" y="4290"/>
                  </a:lnTo>
                  <a:lnTo>
                    <a:pt x="2511" y="4227"/>
                  </a:lnTo>
                  <a:lnTo>
                    <a:pt x="2427" y="4269"/>
                  </a:lnTo>
                  <a:lnTo>
                    <a:pt x="2344" y="4373"/>
                  </a:lnTo>
                  <a:lnTo>
                    <a:pt x="2260" y="4269"/>
                  </a:lnTo>
                  <a:lnTo>
                    <a:pt x="2197" y="4248"/>
                  </a:lnTo>
                  <a:lnTo>
                    <a:pt x="2009" y="4248"/>
                  </a:lnTo>
                  <a:lnTo>
                    <a:pt x="2030" y="4185"/>
                  </a:lnTo>
                  <a:lnTo>
                    <a:pt x="1946" y="4164"/>
                  </a:lnTo>
                  <a:lnTo>
                    <a:pt x="1842" y="406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106;p94">
              <a:extLst>
                <a:ext uri="{FF2B5EF4-FFF2-40B4-BE49-F238E27FC236}">
                  <a16:creationId xmlns:a16="http://schemas.microsoft.com/office/drawing/2014/main" id="{66FA3B4E-F0E2-4927-B71B-E6E1378BA4A1}"/>
                </a:ext>
              </a:extLst>
            </p:cNvPr>
            <p:cNvSpPr/>
            <p:nvPr/>
          </p:nvSpPr>
          <p:spPr>
            <a:xfrm>
              <a:off x="4595934" y="3205063"/>
              <a:ext cx="26673" cy="13340"/>
            </a:xfrm>
            <a:custGeom>
              <a:avLst/>
              <a:gdLst/>
              <a:ahLst/>
              <a:cxnLst/>
              <a:rect l="l" t="t" r="r" b="b"/>
              <a:pathLst>
                <a:path w="2240" h="1173" extrusionOk="0">
                  <a:moveTo>
                    <a:pt x="2177" y="1"/>
                  </a:moveTo>
                  <a:lnTo>
                    <a:pt x="1968" y="43"/>
                  </a:lnTo>
                  <a:lnTo>
                    <a:pt x="1821" y="43"/>
                  </a:lnTo>
                  <a:lnTo>
                    <a:pt x="1675" y="64"/>
                  </a:lnTo>
                  <a:lnTo>
                    <a:pt x="1570" y="64"/>
                  </a:lnTo>
                  <a:lnTo>
                    <a:pt x="1424" y="105"/>
                  </a:lnTo>
                  <a:lnTo>
                    <a:pt x="1193" y="105"/>
                  </a:lnTo>
                  <a:lnTo>
                    <a:pt x="1005" y="252"/>
                  </a:lnTo>
                  <a:lnTo>
                    <a:pt x="880" y="315"/>
                  </a:lnTo>
                  <a:lnTo>
                    <a:pt x="817" y="336"/>
                  </a:lnTo>
                  <a:lnTo>
                    <a:pt x="712" y="357"/>
                  </a:lnTo>
                  <a:lnTo>
                    <a:pt x="628" y="377"/>
                  </a:lnTo>
                  <a:lnTo>
                    <a:pt x="482" y="419"/>
                  </a:lnTo>
                  <a:lnTo>
                    <a:pt x="398" y="482"/>
                  </a:lnTo>
                  <a:lnTo>
                    <a:pt x="377" y="524"/>
                  </a:lnTo>
                  <a:lnTo>
                    <a:pt x="252" y="587"/>
                  </a:lnTo>
                  <a:lnTo>
                    <a:pt x="210" y="733"/>
                  </a:lnTo>
                  <a:lnTo>
                    <a:pt x="105" y="880"/>
                  </a:lnTo>
                  <a:lnTo>
                    <a:pt x="84" y="942"/>
                  </a:lnTo>
                  <a:lnTo>
                    <a:pt x="147" y="984"/>
                  </a:lnTo>
                  <a:lnTo>
                    <a:pt x="147" y="1047"/>
                  </a:lnTo>
                  <a:lnTo>
                    <a:pt x="84" y="1047"/>
                  </a:lnTo>
                  <a:lnTo>
                    <a:pt x="43" y="1005"/>
                  </a:lnTo>
                  <a:lnTo>
                    <a:pt x="1" y="1110"/>
                  </a:lnTo>
                  <a:lnTo>
                    <a:pt x="63" y="1173"/>
                  </a:lnTo>
                  <a:lnTo>
                    <a:pt x="252" y="1152"/>
                  </a:lnTo>
                  <a:lnTo>
                    <a:pt x="419" y="1047"/>
                  </a:lnTo>
                  <a:lnTo>
                    <a:pt x="503" y="1005"/>
                  </a:lnTo>
                  <a:lnTo>
                    <a:pt x="608" y="1005"/>
                  </a:lnTo>
                  <a:lnTo>
                    <a:pt x="712" y="942"/>
                  </a:lnTo>
                  <a:lnTo>
                    <a:pt x="796" y="838"/>
                  </a:lnTo>
                  <a:lnTo>
                    <a:pt x="1005" y="670"/>
                  </a:lnTo>
                  <a:lnTo>
                    <a:pt x="1047" y="587"/>
                  </a:lnTo>
                  <a:lnTo>
                    <a:pt x="1110" y="566"/>
                  </a:lnTo>
                  <a:lnTo>
                    <a:pt x="1131" y="566"/>
                  </a:lnTo>
                  <a:lnTo>
                    <a:pt x="1235" y="461"/>
                  </a:lnTo>
                  <a:lnTo>
                    <a:pt x="1340" y="440"/>
                  </a:lnTo>
                  <a:lnTo>
                    <a:pt x="1444" y="440"/>
                  </a:lnTo>
                  <a:lnTo>
                    <a:pt x="1675" y="419"/>
                  </a:lnTo>
                  <a:lnTo>
                    <a:pt x="1842" y="315"/>
                  </a:lnTo>
                  <a:lnTo>
                    <a:pt x="2030" y="252"/>
                  </a:lnTo>
                  <a:lnTo>
                    <a:pt x="2051" y="168"/>
                  </a:lnTo>
                  <a:lnTo>
                    <a:pt x="2135" y="168"/>
                  </a:lnTo>
                  <a:lnTo>
                    <a:pt x="2240" y="105"/>
                  </a:lnTo>
                  <a:lnTo>
                    <a:pt x="2240" y="43"/>
                  </a:lnTo>
                  <a:lnTo>
                    <a:pt x="217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2107;p94">
              <a:extLst>
                <a:ext uri="{FF2B5EF4-FFF2-40B4-BE49-F238E27FC236}">
                  <a16:creationId xmlns:a16="http://schemas.microsoft.com/office/drawing/2014/main" id="{866172DC-A3C8-4017-8F49-E2D8131E3B6B}"/>
                </a:ext>
              </a:extLst>
            </p:cNvPr>
            <p:cNvGrpSpPr/>
            <p:nvPr/>
          </p:nvGrpSpPr>
          <p:grpSpPr>
            <a:xfrm>
              <a:off x="4403342" y="3107749"/>
              <a:ext cx="316680" cy="101374"/>
              <a:chOff x="5068275" y="3161675"/>
              <a:chExt cx="664875" cy="222850"/>
            </a:xfrm>
          </p:grpSpPr>
          <p:sp>
            <p:nvSpPr>
              <p:cNvPr id="199" name="Google Shape;2108;p94">
                <a:extLst>
                  <a:ext uri="{FF2B5EF4-FFF2-40B4-BE49-F238E27FC236}">
                    <a16:creationId xmlns:a16="http://schemas.microsoft.com/office/drawing/2014/main" id="{79D16844-EFE8-4D37-9575-A3D72E35F21C}"/>
                  </a:ext>
                </a:extLst>
              </p:cNvPr>
              <p:cNvSpPr/>
              <p:nvPr/>
            </p:nvSpPr>
            <p:spPr>
              <a:xfrm>
                <a:off x="5408300" y="3224425"/>
                <a:ext cx="96775" cy="107800"/>
              </a:xfrm>
              <a:custGeom>
                <a:avLst/>
                <a:gdLst/>
                <a:ahLst/>
                <a:cxnLst/>
                <a:rect l="l" t="t" r="r" b="b"/>
                <a:pathLst>
                  <a:path w="3871" h="4312" extrusionOk="0">
                    <a:moveTo>
                      <a:pt x="3620" y="1"/>
                    </a:moveTo>
                    <a:lnTo>
                      <a:pt x="3515" y="43"/>
                    </a:lnTo>
                    <a:lnTo>
                      <a:pt x="3494" y="147"/>
                    </a:lnTo>
                    <a:lnTo>
                      <a:pt x="3390" y="231"/>
                    </a:lnTo>
                    <a:lnTo>
                      <a:pt x="3390" y="294"/>
                    </a:lnTo>
                    <a:lnTo>
                      <a:pt x="3285" y="357"/>
                    </a:lnTo>
                    <a:lnTo>
                      <a:pt x="3181" y="398"/>
                    </a:lnTo>
                    <a:lnTo>
                      <a:pt x="3139" y="461"/>
                    </a:lnTo>
                    <a:lnTo>
                      <a:pt x="2992" y="503"/>
                    </a:lnTo>
                    <a:lnTo>
                      <a:pt x="2720" y="440"/>
                    </a:lnTo>
                    <a:lnTo>
                      <a:pt x="2469" y="419"/>
                    </a:lnTo>
                    <a:lnTo>
                      <a:pt x="2448" y="503"/>
                    </a:lnTo>
                    <a:lnTo>
                      <a:pt x="2406" y="503"/>
                    </a:lnTo>
                    <a:lnTo>
                      <a:pt x="2260" y="398"/>
                    </a:lnTo>
                    <a:lnTo>
                      <a:pt x="2092" y="398"/>
                    </a:lnTo>
                    <a:lnTo>
                      <a:pt x="1988" y="357"/>
                    </a:lnTo>
                    <a:lnTo>
                      <a:pt x="1820" y="336"/>
                    </a:lnTo>
                    <a:lnTo>
                      <a:pt x="1737" y="398"/>
                    </a:lnTo>
                    <a:lnTo>
                      <a:pt x="1674" y="336"/>
                    </a:lnTo>
                    <a:lnTo>
                      <a:pt x="1569" y="231"/>
                    </a:lnTo>
                    <a:lnTo>
                      <a:pt x="1381" y="210"/>
                    </a:lnTo>
                    <a:lnTo>
                      <a:pt x="1276" y="210"/>
                    </a:lnTo>
                    <a:lnTo>
                      <a:pt x="1276" y="336"/>
                    </a:lnTo>
                    <a:lnTo>
                      <a:pt x="1193" y="398"/>
                    </a:lnTo>
                    <a:lnTo>
                      <a:pt x="1151" y="503"/>
                    </a:lnTo>
                    <a:lnTo>
                      <a:pt x="1067" y="566"/>
                    </a:lnTo>
                    <a:lnTo>
                      <a:pt x="900" y="524"/>
                    </a:lnTo>
                    <a:lnTo>
                      <a:pt x="774" y="545"/>
                    </a:lnTo>
                    <a:lnTo>
                      <a:pt x="712" y="608"/>
                    </a:lnTo>
                    <a:lnTo>
                      <a:pt x="753" y="650"/>
                    </a:lnTo>
                    <a:lnTo>
                      <a:pt x="586" y="775"/>
                    </a:lnTo>
                    <a:lnTo>
                      <a:pt x="586" y="942"/>
                    </a:lnTo>
                    <a:lnTo>
                      <a:pt x="628" y="1047"/>
                    </a:lnTo>
                    <a:lnTo>
                      <a:pt x="628" y="1235"/>
                    </a:lnTo>
                    <a:lnTo>
                      <a:pt x="586" y="1298"/>
                    </a:lnTo>
                    <a:lnTo>
                      <a:pt x="649" y="1445"/>
                    </a:lnTo>
                    <a:lnTo>
                      <a:pt x="670" y="1549"/>
                    </a:lnTo>
                    <a:lnTo>
                      <a:pt x="628" y="1486"/>
                    </a:lnTo>
                    <a:lnTo>
                      <a:pt x="565" y="1403"/>
                    </a:lnTo>
                    <a:lnTo>
                      <a:pt x="523" y="1445"/>
                    </a:lnTo>
                    <a:lnTo>
                      <a:pt x="440" y="1507"/>
                    </a:lnTo>
                    <a:lnTo>
                      <a:pt x="335" y="1570"/>
                    </a:lnTo>
                    <a:lnTo>
                      <a:pt x="314" y="1675"/>
                    </a:lnTo>
                    <a:lnTo>
                      <a:pt x="335" y="1800"/>
                    </a:lnTo>
                    <a:lnTo>
                      <a:pt x="314" y="1905"/>
                    </a:lnTo>
                    <a:lnTo>
                      <a:pt x="335" y="2135"/>
                    </a:lnTo>
                    <a:lnTo>
                      <a:pt x="314" y="2198"/>
                    </a:lnTo>
                    <a:lnTo>
                      <a:pt x="272" y="2303"/>
                    </a:lnTo>
                    <a:lnTo>
                      <a:pt x="188" y="2323"/>
                    </a:lnTo>
                    <a:lnTo>
                      <a:pt x="188" y="2449"/>
                    </a:lnTo>
                    <a:lnTo>
                      <a:pt x="63" y="2554"/>
                    </a:lnTo>
                    <a:lnTo>
                      <a:pt x="42" y="2721"/>
                    </a:lnTo>
                    <a:lnTo>
                      <a:pt x="42" y="2763"/>
                    </a:lnTo>
                    <a:lnTo>
                      <a:pt x="0" y="2826"/>
                    </a:lnTo>
                    <a:lnTo>
                      <a:pt x="63" y="3035"/>
                    </a:lnTo>
                    <a:lnTo>
                      <a:pt x="126" y="3139"/>
                    </a:lnTo>
                    <a:lnTo>
                      <a:pt x="168" y="3119"/>
                    </a:lnTo>
                    <a:lnTo>
                      <a:pt x="251" y="3119"/>
                    </a:lnTo>
                    <a:lnTo>
                      <a:pt x="335" y="3056"/>
                    </a:lnTo>
                    <a:lnTo>
                      <a:pt x="377" y="3077"/>
                    </a:lnTo>
                    <a:lnTo>
                      <a:pt x="419" y="3223"/>
                    </a:lnTo>
                    <a:lnTo>
                      <a:pt x="523" y="3495"/>
                    </a:lnTo>
                    <a:lnTo>
                      <a:pt x="481" y="3558"/>
                    </a:lnTo>
                    <a:lnTo>
                      <a:pt x="440" y="3704"/>
                    </a:lnTo>
                    <a:lnTo>
                      <a:pt x="356" y="3851"/>
                    </a:lnTo>
                    <a:lnTo>
                      <a:pt x="356" y="4081"/>
                    </a:lnTo>
                    <a:lnTo>
                      <a:pt x="356" y="4269"/>
                    </a:lnTo>
                    <a:lnTo>
                      <a:pt x="440" y="4269"/>
                    </a:lnTo>
                    <a:lnTo>
                      <a:pt x="523" y="4311"/>
                    </a:lnTo>
                    <a:lnTo>
                      <a:pt x="628" y="4311"/>
                    </a:lnTo>
                    <a:lnTo>
                      <a:pt x="670" y="4269"/>
                    </a:lnTo>
                    <a:lnTo>
                      <a:pt x="774" y="4290"/>
                    </a:lnTo>
                    <a:lnTo>
                      <a:pt x="879" y="4269"/>
                    </a:lnTo>
                    <a:lnTo>
                      <a:pt x="963" y="4311"/>
                    </a:lnTo>
                    <a:lnTo>
                      <a:pt x="984" y="4227"/>
                    </a:lnTo>
                    <a:lnTo>
                      <a:pt x="963" y="4102"/>
                    </a:lnTo>
                    <a:lnTo>
                      <a:pt x="879" y="4060"/>
                    </a:lnTo>
                    <a:lnTo>
                      <a:pt x="858" y="3914"/>
                    </a:lnTo>
                    <a:lnTo>
                      <a:pt x="942" y="3809"/>
                    </a:lnTo>
                    <a:lnTo>
                      <a:pt x="963" y="3600"/>
                    </a:lnTo>
                    <a:lnTo>
                      <a:pt x="942" y="3432"/>
                    </a:lnTo>
                    <a:lnTo>
                      <a:pt x="879" y="3391"/>
                    </a:lnTo>
                    <a:lnTo>
                      <a:pt x="1004" y="3223"/>
                    </a:lnTo>
                    <a:lnTo>
                      <a:pt x="1046" y="3056"/>
                    </a:lnTo>
                    <a:lnTo>
                      <a:pt x="1004" y="2909"/>
                    </a:lnTo>
                    <a:lnTo>
                      <a:pt x="942" y="2826"/>
                    </a:lnTo>
                    <a:lnTo>
                      <a:pt x="942" y="2763"/>
                    </a:lnTo>
                    <a:lnTo>
                      <a:pt x="1067" y="2700"/>
                    </a:lnTo>
                    <a:lnTo>
                      <a:pt x="1088" y="2616"/>
                    </a:lnTo>
                    <a:lnTo>
                      <a:pt x="1214" y="2595"/>
                    </a:lnTo>
                    <a:lnTo>
                      <a:pt x="1318" y="2637"/>
                    </a:lnTo>
                    <a:lnTo>
                      <a:pt x="1318" y="2700"/>
                    </a:lnTo>
                    <a:lnTo>
                      <a:pt x="1381" y="2763"/>
                    </a:lnTo>
                    <a:lnTo>
                      <a:pt x="1381" y="2909"/>
                    </a:lnTo>
                    <a:lnTo>
                      <a:pt x="1276" y="3014"/>
                    </a:lnTo>
                    <a:lnTo>
                      <a:pt x="1276" y="3119"/>
                    </a:lnTo>
                    <a:lnTo>
                      <a:pt x="1318" y="3223"/>
                    </a:lnTo>
                    <a:lnTo>
                      <a:pt x="1402" y="3244"/>
                    </a:lnTo>
                    <a:lnTo>
                      <a:pt x="1486" y="3328"/>
                    </a:lnTo>
                    <a:lnTo>
                      <a:pt x="1611" y="3391"/>
                    </a:lnTo>
                    <a:lnTo>
                      <a:pt x="1632" y="3495"/>
                    </a:lnTo>
                    <a:lnTo>
                      <a:pt x="1590" y="3495"/>
                    </a:lnTo>
                    <a:lnTo>
                      <a:pt x="1569" y="3704"/>
                    </a:lnTo>
                    <a:lnTo>
                      <a:pt x="1590" y="3851"/>
                    </a:lnTo>
                    <a:lnTo>
                      <a:pt x="1674" y="3872"/>
                    </a:lnTo>
                    <a:lnTo>
                      <a:pt x="1737" y="3851"/>
                    </a:lnTo>
                    <a:lnTo>
                      <a:pt x="1883" y="3893"/>
                    </a:lnTo>
                    <a:lnTo>
                      <a:pt x="1946" y="3872"/>
                    </a:lnTo>
                    <a:lnTo>
                      <a:pt x="1946" y="3851"/>
                    </a:lnTo>
                    <a:lnTo>
                      <a:pt x="1925" y="3746"/>
                    </a:lnTo>
                    <a:lnTo>
                      <a:pt x="2030" y="3663"/>
                    </a:lnTo>
                    <a:lnTo>
                      <a:pt x="2113" y="3642"/>
                    </a:lnTo>
                    <a:lnTo>
                      <a:pt x="2260" y="3558"/>
                    </a:lnTo>
                    <a:lnTo>
                      <a:pt x="2427" y="3579"/>
                    </a:lnTo>
                    <a:lnTo>
                      <a:pt x="2511" y="3495"/>
                    </a:lnTo>
                    <a:lnTo>
                      <a:pt x="2532" y="3537"/>
                    </a:lnTo>
                    <a:lnTo>
                      <a:pt x="2616" y="3537"/>
                    </a:lnTo>
                    <a:lnTo>
                      <a:pt x="2657" y="3453"/>
                    </a:lnTo>
                    <a:lnTo>
                      <a:pt x="2657" y="3391"/>
                    </a:lnTo>
                    <a:lnTo>
                      <a:pt x="2511" y="3370"/>
                    </a:lnTo>
                    <a:lnTo>
                      <a:pt x="2448" y="3391"/>
                    </a:lnTo>
                    <a:lnTo>
                      <a:pt x="2281" y="3391"/>
                    </a:lnTo>
                    <a:lnTo>
                      <a:pt x="2281" y="3328"/>
                    </a:lnTo>
                    <a:lnTo>
                      <a:pt x="2239" y="3328"/>
                    </a:lnTo>
                    <a:lnTo>
                      <a:pt x="2239" y="3244"/>
                    </a:lnTo>
                    <a:lnTo>
                      <a:pt x="2197" y="3244"/>
                    </a:lnTo>
                    <a:lnTo>
                      <a:pt x="2134" y="3265"/>
                    </a:lnTo>
                    <a:lnTo>
                      <a:pt x="2134" y="3223"/>
                    </a:lnTo>
                    <a:lnTo>
                      <a:pt x="2030" y="3181"/>
                    </a:lnTo>
                    <a:lnTo>
                      <a:pt x="2009" y="3119"/>
                    </a:lnTo>
                    <a:lnTo>
                      <a:pt x="2051" y="3035"/>
                    </a:lnTo>
                    <a:lnTo>
                      <a:pt x="2092" y="2972"/>
                    </a:lnTo>
                    <a:lnTo>
                      <a:pt x="2134" y="3014"/>
                    </a:lnTo>
                    <a:lnTo>
                      <a:pt x="2134" y="3014"/>
                    </a:lnTo>
                    <a:lnTo>
                      <a:pt x="2113" y="2930"/>
                    </a:lnTo>
                    <a:lnTo>
                      <a:pt x="2155" y="2930"/>
                    </a:lnTo>
                    <a:lnTo>
                      <a:pt x="2197" y="2867"/>
                    </a:lnTo>
                    <a:lnTo>
                      <a:pt x="2134" y="2826"/>
                    </a:lnTo>
                    <a:lnTo>
                      <a:pt x="2051" y="2805"/>
                    </a:lnTo>
                    <a:lnTo>
                      <a:pt x="2092" y="2742"/>
                    </a:lnTo>
                    <a:lnTo>
                      <a:pt x="2051" y="2658"/>
                    </a:lnTo>
                    <a:lnTo>
                      <a:pt x="1988" y="2616"/>
                    </a:lnTo>
                    <a:lnTo>
                      <a:pt x="1904" y="2616"/>
                    </a:lnTo>
                    <a:lnTo>
                      <a:pt x="1883" y="2491"/>
                    </a:lnTo>
                    <a:lnTo>
                      <a:pt x="1716" y="2323"/>
                    </a:lnTo>
                    <a:lnTo>
                      <a:pt x="1611" y="2240"/>
                    </a:lnTo>
                    <a:lnTo>
                      <a:pt x="1569" y="2135"/>
                    </a:lnTo>
                    <a:lnTo>
                      <a:pt x="1569" y="2093"/>
                    </a:lnTo>
                    <a:lnTo>
                      <a:pt x="1611" y="2093"/>
                    </a:lnTo>
                    <a:lnTo>
                      <a:pt x="1632" y="2177"/>
                    </a:lnTo>
                    <a:lnTo>
                      <a:pt x="1737" y="2177"/>
                    </a:lnTo>
                    <a:lnTo>
                      <a:pt x="1841" y="2093"/>
                    </a:lnTo>
                    <a:lnTo>
                      <a:pt x="1883" y="2010"/>
                    </a:lnTo>
                    <a:lnTo>
                      <a:pt x="2092" y="1926"/>
                    </a:lnTo>
                    <a:lnTo>
                      <a:pt x="2260" y="1800"/>
                    </a:lnTo>
                    <a:lnTo>
                      <a:pt x="2344" y="1675"/>
                    </a:lnTo>
                    <a:lnTo>
                      <a:pt x="2448" y="1612"/>
                    </a:lnTo>
                    <a:lnTo>
                      <a:pt x="2448" y="1549"/>
                    </a:lnTo>
                    <a:lnTo>
                      <a:pt x="2574" y="1507"/>
                    </a:lnTo>
                    <a:lnTo>
                      <a:pt x="2678" y="1570"/>
                    </a:lnTo>
                    <a:lnTo>
                      <a:pt x="2762" y="1591"/>
                    </a:lnTo>
                    <a:lnTo>
                      <a:pt x="2867" y="1445"/>
                    </a:lnTo>
                    <a:lnTo>
                      <a:pt x="2867" y="1361"/>
                    </a:lnTo>
                    <a:lnTo>
                      <a:pt x="2741" y="1298"/>
                    </a:lnTo>
                    <a:lnTo>
                      <a:pt x="2469" y="1340"/>
                    </a:lnTo>
                    <a:lnTo>
                      <a:pt x="2364" y="1403"/>
                    </a:lnTo>
                    <a:lnTo>
                      <a:pt x="2197" y="1403"/>
                    </a:lnTo>
                    <a:lnTo>
                      <a:pt x="2113" y="1445"/>
                    </a:lnTo>
                    <a:lnTo>
                      <a:pt x="2009" y="1549"/>
                    </a:lnTo>
                    <a:lnTo>
                      <a:pt x="1820" y="1549"/>
                    </a:lnTo>
                    <a:lnTo>
                      <a:pt x="1716" y="1486"/>
                    </a:lnTo>
                    <a:lnTo>
                      <a:pt x="1611" y="1466"/>
                    </a:lnTo>
                    <a:lnTo>
                      <a:pt x="1507" y="1591"/>
                    </a:lnTo>
                    <a:lnTo>
                      <a:pt x="1423" y="1800"/>
                    </a:lnTo>
                    <a:lnTo>
                      <a:pt x="1297" y="1863"/>
                    </a:lnTo>
                    <a:lnTo>
                      <a:pt x="1193" y="1821"/>
                    </a:lnTo>
                    <a:lnTo>
                      <a:pt x="1172" y="1779"/>
                    </a:lnTo>
                    <a:lnTo>
                      <a:pt x="1004" y="1612"/>
                    </a:lnTo>
                    <a:lnTo>
                      <a:pt x="858" y="1486"/>
                    </a:lnTo>
                    <a:lnTo>
                      <a:pt x="774" y="1277"/>
                    </a:lnTo>
                    <a:lnTo>
                      <a:pt x="795" y="1047"/>
                    </a:lnTo>
                    <a:lnTo>
                      <a:pt x="879" y="838"/>
                    </a:lnTo>
                    <a:lnTo>
                      <a:pt x="984" y="733"/>
                    </a:lnTo>
                    <a:lnTo>
                      <a:pt x="1109" y="670"/>
                    </a:lnTo>
                    <a:lnTo>
                      <a:pt x="1276" y="754"/>
                    </a:lnTo>
                    <a:lnTo>
                      <a:pt x="1465" y="775"/>
                    </a:lnTo>
                    <a:lnTo>
                      <a:pt x="1674" y="670"/>
                    </a:lnTo>
                    <a:lnTo>
                      <a:pt x="1820" y="670"/>
                    </a:lnTo>
                    <a:lnTo>
                      <a:pt x="1883" y="754"/>
                    </a:lnTo>
                    <a:lnTo>
                      <a:pt x="1988" y="754"/>
                    </a:lnTo>
                    <a:lnTo>
                      <a:pt x="2051" y="712"/>
                    </a:lnTo>
                    <a:lnTo>
                      <a:pt x="2281" y="733"/>
                    </a:lnTo>
                    <a:lnTo>
                      <a:pt x="2427" y="733"/>
                    </a:lnTo>
                    <a:lnTo>
                      <a:pt x="2448" y="712"/>
                    </a:lnTo>
                    <a:lnTo>
                      <a:pt x="2574" y="712"/>
                    </a:lnTo>
                    <a:lnTo>
                      <a:pt x="2678" y="754"/>
                    </a:lnTo>
                    <a:lnTo>
                      <a:pt x="2720" y="817"/>
                    </a:lnTo>
                    <a:lnTo>
                      <a:pt x="2825" y="859"/>
                    </a:lnTo>
                    <a:lnTo>
                      <a:pt x="3264" y="754"/>
                    </a:lnTo>
                    <a:lnTo>
                      <a:pt x="3453" y="629"/>
                    </a:lnTo>
                    <a:lnTo>
                      <a:pt x="3494" y="524"/>
                    </a:lnTo>
                    <a:lnTo>
                      <a:pt x="3578" y="524"/>
                    </a:lnTo>
                    <a:lnTo>
                      <a:pt x="3620" y="440"/>
                    </a:lnTo>
                    <a:lnTo>
                      <a:pt x="3704" y="398"/>
                    </a:lnTo>
                    <a:lnTo>
                      <a:pt x="3766" y="294"/>
                    </a:lnTo>
                    <a:lnTo>
                      <a:pt x="3808" y="210"/>
                    </a:lnTo>
                    <a:lnTo>
                      <a:pt x="3871" y="147"/>
                    </a:lnTo>
                    <a:lnTo>
                      <a:pt x="3808" y="106"/>
                    </a:lnTo>
                    <a:lnTo>
                      <a:pt x="3787" y="43"/>
                    </a:lnTo>
                    <a:lnTo>
                      <a:pt x="362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109;p94">
                <a:extLst>
                  <a:ext uri="{FF2B5EF4-FFF2-40B4-BE49-F238E27FC236}">
                    <a16:creationId xmlns:a16="http://schemas.microsoft.com/office/drawing/2014/main" id="{D05C3AEA-42BE-4DDC-B8DB-24A2B65048D1}"/>
                  </a:ext>
                </a:extLst>
              </p:cNvPr>
              <p:cNvSpPr/>
              <p:nvPr/>
            </p:nvSpPr>
            <p:spPr>
              <a:xfrm>
                <a:off x="5587700" y="3253200"/>
                <a:ext cx="145450" cy="131325"/>
              </a:xfrm>
              <a:custGeom>
                <a:avLst/>
                <a:gdLst/>
                <a:ahLst/>
                <a:cxnLst/>
                <a:rect l="l" t="t" r="r" b="b"/>
                <a:pathLst>
                  <a:path w="5818" h="5253" extrusionOk="0">
                    <a:moveTo>
                      <a:pt x="922" y="1"/>
                    </a:moveTo>
                    <a:lnTo>
                      <a:pt x="775" y="22"/>
                    </a:lnTo>
                    <a:lnTo>
                      <a:pt x="712" y="84"/>
                    </a:lnTo>
                    <a:lnTo>
                      <a:pt x="566" y="189"/>
                    </a:lnTo>
                    <a:lnTo>
                      <a:pt x="482" y="210"/>
                    </a:lnTo>
                    <a:lnTo>
                      <a:pt x="398" y="294"/>
                    </a:lnTo>
                    <a:lnTo>
                      <a:pt x="252" y="294"/>
                    </a:lnTo>
                    <a:lnTo>
                      <a:pt x="147" y="356"/>
                    </a:lnTo>
                    <a:lnTo>
                      <a:pt x="189" y="440"/>
                    </a:lnTo>
                    <a:lnTo>
                      <a:pt x="168" y="524"/>
                    </a:lnTo>
                    <a:lnTo>
                      <a:pt x="43" y="608"/>
                    </a:lnTo>
                    <a:lnTo>
                      <a:pt x="1" y="670"/>
                    </a:lnTo>
                    <a:lnTo>
                      <a:pt x="147" y="712"/>
                    </a:lnTo>
                    <a:lnTo>
                      <a:pt x="252" y="649"/>
                    </a:lnTo>
                    <a:lnTo>
                      <a:pt x="273" y="608"/>
                    </a:lnTo>
                    <a:lnTo>
                      <a:pt x="315" y="670"/>
                    </a:lnTo>
                    <a:lnTo>
                      <a:pt x="503" y="754"/>
                    </a:lnTo>
                    <a:lnTo>
                      <a:pt x="566" y="859"/>
                    </a:lnTo>
                    <a:lnTo>
                      <a:pt x="524" y="921"/>
                    </a:lnTo>
                    <a:lnTo>
                      <a:pt x="566" y="1047"/>
                    </a:lnTo>
                    <a:lnTo>
                      <a:pt x="691" y="1131"/>
                    </a:lnTo>
                    <a:lnTo>
                      <a:pt x="796" y="1152"/>
                    </a:lnTo>
                    <a:lnTo>
                      <a:pt x="901" y="1131"/>
                    </a:lnTo>
                    <a:lnTo>
                      <a:pt x="984" y="1172"/>
                    </a:lnTo>
                    <a:lnTo>
                      <a:pt x="1026" y="1131"/>
                    </a:lnTo>
                    <a:lnTo>
                      <a:pt x="1110" y="1152"/>
                    </a:lnTo>
                    <a:lnTo>
                      <a:pt x="1298" y="1131"/>
                    </a:lnTo>
                    <a:lnTo>
                      <a:pt x="1340" y="1152"/>
                    </a:lnTo>
                    <a:lnTo>
                      <a:pt x="1424" y="1131"/>
                    </a:lnTo>
                    <a:lnTo>
                      <a:pt x="1361" y="1068"/>
                    </a:lnTo>
                    <a:lnTo>
                      <a:pt x="1654" y="1089"/>
                    </a:lnTo>
                    <a:lnTo>
                      <a:pt x="1717" y="1172"/>
                    </a:lnTo>
                    <a:lnTo>
                      <a:pt x="1675" y="1298"/>
                    </a:lnTo>
                    <a:lnTo>
                      <a:pt x="1633" y="1277"/>
                    </a:lnTo>
                    <a:lnTo>
                      <a:pt x="1549" y="1361"/>
                    </a:lnTo>
                    <a:lnTo>
                      <a:pt x="1507" y="1465"/>
                    </a:lnTo>
                    <a:lnTo>
                      <a:pt x="1445" y="1361"/>
                    </a:lnTo>
                    <a:lnTo>
                      <a:pt x="1256" y="1277"/>
                    </a:lnTo>
                    <a:lnTo>
                      <a:pt x="1194" y="1298"/>
                    </a:lnTo>
                    <a:lnTo>
                      <a:pt x="1131" y="1465"/>
                    </a:lnTo>
                    <a:lnTo>
                      <a:pt x="1026" y="1507"/>
                    </a:lnTo>
                    <a:lnTo>
                      <a:pt x="922" y="1465"/>
                    </a:lnTo>
                    <a:lnTo>
                      <a:pt x="817" y="1465"/>
                    </a:lnTo>
                    <a:lnTo>
                      <a:pt x="775" y="1403"/>
                    </a:lnTo>
                    <a:lnTo>
                      <a:pt x="629" y="1444"/>
                    </a:lnTo>
                    <a:lnTo>
                      <a:pt x="566" y="1507"/>
                    </a:lnTo>
                    <a:lnTo>
                      <a:pt x="608" y="1570"/>
                    </a:lnTo>
                    <a:lnTo>
                      <a:pt x="733" y="1591"/>
                    </a:lnTo>
                    <a:lnTo>
                      <a:pt x="838" y="1654"/>
                    </a:lnTo>
                    <a:lnTo>
                      <a:pt x="901" y="1779"/>
                    </a:lnTo>
                    <a:lnTo>
                      <a:pt x="942" y="1821"/>
                    </a:lnTo>
                    <a:lnTo>
                      <a:pt x="1005" y="1800"/>
                    </a:lnTo>
                    <a:lnTo>
                      <a:pt x="1026" y="1884"/>
                    </a:lnTo>
                    <a:lnTo>
                      <a:pt x="1026" y="1968"/>
                    </a:lnTo>
                    <a:lnTo>
                      <a:pt x="984" y="1988"/>
                    </a:lnTo>
                    <a:lnTo>
                      <a:pt x="942" y="2072"/>
                    </a:lnTo>
                    <a:lnTo>
                      <a:pt x="1047" y="2240"/>
                    </a:lnTo>
                    <a:lnTo>
                      <a:pt x="1152" y="2281"/>
                    </a:lnTo>
                    <a:lnTo>
                      <a:pt x="1256" y="2240"/>
                    </a:lnTo>
                    <a:lnTo>
                      <a:pt x="1403" y="2114"/>
                    </a:lnTo>
                    <a:lnTo>
                      <a:pt x="1361" y="2009"/>
                    </a:lnTo>
                    <a:lnTo>
                      <a:pt x="1466" y="1863"/>
                    </a:lnTo>
                    <a:lnTo>
                      <a:pt x="1507" y="1821"/>
                    </a:lnTo>
                    <a:lnTo>
                      <a:pt x="1528" y="1758"/>
                    </a:lnTo>
                    <a:lnTo>
                      <a:pt x="1570" y="1612"/>
                    </a:lnTo>
                    <a:lnTo>
                      <a:pt x="1633" y="1507"/>
                    </a:lnTo>
                    <a:lnTo>
                      <a:pt x="1633" y="1654"/>
                    </a:lnTo>
                    <a:lnTo>
                      <a:pt x="1549" y="1716"/>
                    </a:lnTo>
                    <a:lnTo>
                      <a:pt x="1612" y="1863"/>
                    </a:lnTo>
                    <a:lnTo>
                      <a:pt x="1654" y="1988"/>
                    </a:lnTo>
                    <a:lnTo>
                      <a:pt x="1717" y="2072"/>
                    </a:lnTo>
                    <a:lnTo>
                      <a:pt x="1738" y="2009"/>
                    </a:lnTo>
                    <a:lnTo>
                      <a:pt x="1779" y="2009"/>
                    </a:lnTo>
                    <a:lnTo>
                      <a:pt x="1842" y="2030"/>
                    </a:lnTo>
                    <a:lnTo>
                      <a:pt x="1842" y="2135"/>
                    </a:lnTo>
                    <a:lnTo>
                      <a:pt x="1884" y="2093"/>
                    </a:lnTo>
                    <a:lnTo>
                      <a:pt x="1947" y="2093"/>
                    </a:lnTo>
                    <a:lnTo>
                      <a:pt x="1968" y="2135"/>
                    </a:lnTo>
                    <a:lnTo>
                      <a:pt x="2051" y="2177"/>
                    </a:lnTo>
                    <a:lnTo>
                      <a:pt x="2156" y="2135"/>
                    </a:lnTo>
                    <a:lnTo>
                      <a:pt x="2240" y="2135"/>
                    </a:lnTo>
                    <a:lnTo>
                      <a:pt x="2240" y="2177"/>
                    </a:lnTo>
                    <a:lnTo>
                      <a:pt x="2093" y="2177"/>
                    </a:lnTo>
                    <a:lnTo>
                      <a:pt x="2093" y="2281"/>
                    </a:lnTo>
                    <a:lnTo>
                      <a:pt x="2240" y="2302"/>
                    </a:lnTo>
                    <a:lnTo>
                      <a:pt x="2240" y="2323"/>
                    </a:lnTo>
                    <a:lnTo>
                      <a:pt x="2261" y="2386"/>
                    </a:lnTo>
                    <a:lnTo>
                      <a:pt x="2407" y="2449"/>
                    </a:lnTo>
                    <a:lnTo>
                      <a:pt x="2575" y="2449"/>
                    </a:lnTo>
                    <a:lnTo>
                      <a:pt x="2930" y="2553"/>
                    </a:lnTo>
                    <a:lnTo>
                      <a:pt x="3286" y="2658"/>
                    </a:lnTo>
                    <a:lnTo>
                      <a:pt x="3391" y="2658"/>
                    </a:lnTo>
                    <a:lnTo>
                      <a:pt x="3537" y="2721"/>
                    </a:lnTo>
                    <a:lnTo>
                      <a:pt x="3558" y="2825"/>
                    </a:lnTo>
                    <a:lnTo>
                      <a:pt x="3725" y="2867"/>
                    </a:lnTo>
                    <a:lnTo>
                      <a:pt x="3830" y="2867"/>
                    </a:lnTo>
                    <a:lnTo>
                      <a:pt x="3914" y="2825"/>
                    </a:lnTo>
                    <a:lnTo>
                      <a:pt x="3914" y="2825"/>
                    </a:lnTo>
                    <a:lnTo>
                      <a:pt x="3830" y="2951"/>
                    </a:lnTo>
                    <a:lnTo>
                      <a:pt x="3851" y="2972"/>
                    </a:lnTo>
                    <a:lnTo>
                      <a:pt x="3935" y="2951"/>
                    </a:lnTo>
                    <a:lnTo>
                      <a:pt x="3955" y="3014"/>
                    </a:lnTo>
                    <a:lnTo>
                      <a:pt x="4081" y="2972"/>
                    </a:lnTo>
                    <a:lnTo>
                      <a:pt x="4018" y="3035"/>
                    </a:lnTo>
                    <a:lnTo>
                      <a:pt x="4060" y="3076"/>
                    </a:lnTo>
                    <a:lnTo>
                      <a:pt x="4039" y="3139"/>
                    </a:lnTo>
                    <a:lnTo>
                      <a:pt x="4081" y="3181"/>
                    </a:lnTo>
                    <a:lnTo>
                      <a:pt x="4186" y="3160"/>
                    </a:lnTo>
                    <a:lnTo>
                      <a:pt x="4081" y="3265"/>
                    </a:lnTo>
                    <a:lnTo>
                      <a:pt x="4081" y="3328"/>
                    </a:lnTo>
                    <a:lnTo>
                      <a:pt x="4227" y="3453"/>
                    </a:lnTo>
                    <a:lnTo>
                      <a:pt x="4186" y="3558"/>
                    </a:lnTo>
                    <a:lnTo>
                      <a:pt x="4227" y="3641"/>
                    </a:lnTo>
                    <a:lnTo>
                      <a:pt x="4332" y="3704"/>
                    </a:lnTo>
                    <a:lnTo>
                      <a:pt x="4479" y="3809"/>
                    </a:lnTo>
                    <a:lnTo>
                      <a:pt x="4499" y="3872"/>
                    </a:lnTo>
                    <a:lnTo>
                      <a:pt x="4374" y="3872"/>
                    </a:lnTo>
                    <a:lnTo>
                      <a:pt x="4353" y="3955"/>
                    </a:lnTo>
                    <a:lnTo>
                      <a:pt x="4437" y="4018"/>
                    </a:lnTo>
                    <a:lnTo>
                      <a:pt x="4541" y="4081"/>
                    </a:lnTo>
                    <a:lnTo>
                      <a:pt x="4667" y="4060"/>
                    </a:lnTo>
                    <a:lnTo>
                      <a:pt x="4751" y="4081"/>
                    </a:lnTo>
                    <a:lnTo>
                      <a:pt x="4688" y="4081"/>
                    </a:lnTo>
                    <a:lnTo>
                      <a:pt x="4562" y="4123"/>
                    </a:lnTo>
                    <a:lnTo>
                      <a:pt x="4499" y="4102"/>
                    </a:lnTo>
                    <a:lnTo>
                      <a:pt x="4458" y="4123"/>
                    </a:lnTo>
                    <a:lnTo>
                      <a:pt x="4499" y="4206"/>
                    </a:lnTo>
                    <a:lnTo>
                      <a:pt x="4583" y="4227"/>
                    </a:lnTo>
                    <a:lnTo>
                      <a:pt x="4562" y="4395"/>
                    </a:lnTo>
                    <a:lnTo>
                      <a:pt x="4541" y="4416"/>
                    </a:lnTo>
                    <a:lnTo>
                      <a:pt x="4541" y="4499"/>
                    </a:lnTo>
                    <a:lnTo>
                      <a:pt x="4499" y="4583"/>
                    </a:lnTo>
                    <a:lnTo>
                      <a:pt x="4458" y="4604"/>
                    </a:lnTo>
                    <a:lnTo>
                      <a:pt x="4541" y="4709"/>
                    </a:lnTo>
                    <a:lnTo>
                      <a:pt x="4667" y="4625"/>
                    </a:lnTo>
                    <a:lnTo>
                      <a:pt x="4709" y="4688"/>
                    </a:lnTo>
                    <a:lnTo>
                      <a:pt x="4792" y="4688"/>
                    </a:lnTo>
                    <a:lnTo>
                      <a:pt x="4897" y="4625"/>
                    </a:lnTo>
                    <a:lnTo>
                      <a:pt x="5064" y="4625"/>
                    </a:lnTo>
                    <a:lnTo>
                      <a:pt x="5127" y="4583"/>
                    </a:lnTo>
                    <a:lnTo>
                      <a:pt x="5169" y="4478"/>
                    </a:lnTo>
                    <a:lnTo>
                      <a:pt x="5169" y="4583"/>
                    </a:lnTo>
                    <a:lnTo>
                      <a:pt x="5106" y="4688"/>
                    </a:lnTo>
                    <a:lnTo>
                      <a:pt x="5127" y="4750"/>
                    </a:lnTo>
                    <a:lnTo>
                      <a:pt x="5190" y="4792"/>
                    </a:lnTo>
                    <a:lnTo>
                      <a:pt x="5316" y="4897"/>
                    </a:lnTo>
                    <a:lnTo>
                      <a:pt x="5295" y="4939"/>
                    </a:lnTo>
                    <a:lnTo>
                      <a:pt x="5336" y="5022"/>
                    </a:lnTo>
                    <a:lnTo>
                      <a:pt x="5504" y="5211"/>
                    </a:lnTo>
                    <a:lnTo>
                      <a:pt x="5629" y="5232"/>
                    </a:lnTo>
                    <a:lnTo>
                      <a:pt x="5692" y="5253"/>
                    </a:lnTo>
                    <a:lnTo>
                      <a:pt x="5713" y="3851"/>
                    </a:lnTo>
                    <a:lnTo>
                      <a:pt x="5713" y="3788"/>
                    </a:lnTo>
                    <a:lnTo>
                      <a:pt x="5713" y="3704"/>
                    </a:lnTo>
                    <a:lnTo>
                      <a:pt x="5734" y="3537"/>
                    </a:lnTo>
                    <a:lnTo>
                      <a:pt x="5818" y="1382"/>
                    </a:lnTo>
                    <a:lnTo>
                      <a:pt x="5713" y="1403"/>
                    </a:lnTo>
                    <a:lnTo>
                      <a:pt x="5629" y="1382"/>
                    </a:lnTo>
                    <a:lnTo>
                      <a:pt x="5629" y="1298"/>
                    </a:lnTo>
                    <a:lnTo>
                      <a:pt x="5650" y="1256"/>
                    </a:lnTo>
                    <a:lnTo>
                      <a:pt x="5546" y="1193"/>
                    </a:lnTo>
                    <a:lnTo>
                      <a:pt x="5441" y="1193"/>
                    </a:lnTo>
                    <a:lnTo>
                      <a:pt x="5316" y="1172"/>
                    </a:lnTo>
                    <a:lnTo>
                      <a:pt x="5232" y="1152"/>
                    </a:lnTo>
                    <a:lnTo>
                      <a:pt x="5169" y="1172"/>
                    </a:lnTo>
                    <a:lnTo>
                      <a:pt x="4813" y="1026"/>
                    </a:lnTo>
                    <a:lnTo>
                      <a:pt x="4667" y="984"/>
                    </a:lnTo>
                    <a:lnTo>
                      <a:pt x="4562" y="963"/>
                    </a:lnTo>
                    <a:lnTo>
                      <a:pt x="4458" y="880"/>
                    </a:lnTo>
                    <a:lnTo>
                      <a:pt x="4248" y="838"/>
                    </a:lnTo>
                    <a:lnTo>
                      <a:pt x="4060" y="754"/>
                    </a:lnTo>
                    <a:lnTo>
                      <a:pt x="3976" y="670"/>
                    </a:lnTo>
                    <a:lnTo>
                      <a:pt x="3830" y="649"/>
                    </a:lnTo>
                    <a:lnTo>
                      <a:pt x="3537" y="838"/>
                    </a:lnTo>
                    <a:lnTo>
                      <a:pt x="3537" y="880"/>
                    </a:lnTo>
                    <a:lnTo>
                      <a:pt x="3600" y="984"/>
                    </a:lnTo>
                    <a:lnTo>
                      <a:pt x="3558" y="1068"/>
                    </a:lnTo>
                    <a:lnTo>
                      <a:pt x="3391" y="1089"/>
                    </a:lnTo>
                    <a:lnTo>
                      <a:pt x="3286" y="1131"/>
                    </a:lnTo>
                    <a:lnTo>
                      <a:pt x="3223" y="1131"/>
                    </a:lnTo>
                    <a:lnTo>
                      <a:pt x="3181" y="1089"/>
                    </a:lnTo>
                    <a:lnTo>
                      <a:pt x="3119" y="1172"/>
                    </a:lnTo>
                    <a:lnTo>
                      <a:pt x="3119" y="1277"/>
                    </a:lnTo>
                    <a:lnTo>
                      <a:pt x="2993" y="1340"/>
                    </a:lnTo>
                    <a:lnTo>
                      <a:pt x="2888" y="1361"/>
                    </a:lnTo>
                    <a:lnTo>
                      <a:pt x="2805" y="1465"/>
                    </a:lnTo>
                    <a:lnTo>
                      <a:pt x="2805" y="1612"/>
                    </a:lnTo>
                    <a:lnTo>
                      <a:pt x="2763" y="1654"/>
                    </a:lnTo>
                    <a:lnTo>
                      <a:pt x="2700" y="1696"/>
                    </a:lnTo>
                    <a:lnTo>
                      <a:pt x="2658" y="1800"/>
                    </a:lnTo>
                    <a:lnTo>
                      <a:pt x="2554" y="1821"/>
                    </a:lnTo>
                    <a:lnTo>
                      <a:pt x="2449" y="1821"/>
                    </a:lnTo>
                    <a:lnTo>
                      <a:pt x="2386" y="1779"/>
                    </a:lnTo>
                    <a:lnTo>
                      <a:pt x="2261" y="1675"/>
                    </a:lnTo>
                    <a:lnTo>
                      <a:pt x="2240" y="1570"/>
                    </a:lnTo>
                    <a:lnTo>
                      <a:pt x="2177" y="1591"/>
                    </a:lnTo>
                    <a:lnTo>
                      <a:pt x="2156" y="1465"/>
                    </a:lnTo>
                    <a:lnTo>
                      <a:pt x="2156" y="1361"/>
                    </a:lnTo>
                    <a:lnTo>
                      <a:pt x="2072" y="1298"/>
                    </a:lnTo>
                    <a:lnTo>
                      <a:pt x="2031" y="1382"/>
                    </a:lnTo>
                    <a:lnTo>
                      <a:pt x="2051" y="1507"/>
                    </a:lnTo>
                    <a:lnTo>
                      <a:pt x="1989" y="1507"/>
                    </a:lnTo>
                    <a:lnTo>
                      <a:pt x="1926" y="1444"/>
                    </a:lnTo>
                    <a:lnTo>
                      <a:pt x="1863" y="1298"/>
                    </a:lnTo>
                    <a:lnTo>
                      <a:pt x="1842" y="1047"/>
                    </a:lnTo>
                    <a:lnTo>
                      <a:pt x="1821" y="880"/>
                    </a:lnTo>
                    <a:lnTo>
                      <a:pt x="1863" y="775"/>
                    </a:lnTo>
                    <a:lnTo>
                      <a:pt x="1947" y="670"/>
                    </a:lnTo>
                    <a:lnTo>
                      <a:pt x="1884" y="566"/>
                    </a:lnTo>
                    <a:lnTo>
                      <a:pt x="1821" y="503"/>
                    </a:lnTo>
                    <a:lnTo>
                      <a:pt x="1821" y="335"/>
                    </a:lnTo>
                    <a:lnTo>
                      <a:pt x="1842" y="294"/>
                    </a:lnTo>
                    <a:lnTo>
                      <a:pt x="1779" y="231"/>
                    </a:lnTo>
                    <a:lnTo>
                      <a:pt x="1612" y="210"/>
                    </a:lnTo>
                    <a:lnTo>
                      <a:pt x="1424" y="231"/>
                    </a:lnTo>
                    <a:lnTo>
                      <a:pt x="1235" y="105"/>
                    </a:lnTo>
                    <a:lnTo>
                      <a:pt x="92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110;p94">
                <a:extLst>
                  <a:ext uri="{FF2B5EF4-FFF2-40B4-BE49-F238E27FC236}">
                    <a16:creationId xmlns:a16="http://schemas.microsoft.com/office/drawing/2014/main" id="{F1DF199B-4C0B-476A-9C07-4764D67EBC79}"/>
                  </a:ext>
                </a:extLst>
              </p:cNvPr>
              <p:cNvSpPr/>
              <p:nvPr/>
            </p:nvSpPr>
            <p:spPr>
              <a:xfrm>
                <a:off x="5268100" y="3181025"/>
                <a:ext cx="143350" cy="129750"/>
              </a:xfrm>
              <a:custGeom>
                <a:avLst/>
                <a:gdLst/>
                <a:ahLst/>
                <a:cxnLst/>
                <a:rect l="l" t="t" r="r" b="b"/>
                <a:pathLst>
                  <a:path w="5734" h="5190" extrusionOk="0">
                    <a:moveTo>
                      <a:pt x="4060" y="0"/>
                    </a:moveTo>
                    <a:lnTo>
                      <a:pt x="3955" y="147"/>
                    </a:lnTo>
                    <a:lnTo>
                      <a:pt x="3955" y="209"/>
                    </a:lnTo>
                    <a:lnTo>
                      <a:pt x="3892" y="314"/>
                    </a:lnTo>
                    <a:lnTo>
                      <a:pt x="3892" y="398"/>
                    </a:lnTo>
                    <a:lnTo>
                      <a:pt x="3767" y="837"/>
                    </a:lnTo>
                    <a:lnTo>
                      <a:pt x="3579" y="1109"/>
                    </a:lnTo>
                    <a:lnTo>
                      <a:pt x="3516" y="1360"/>
                    </a:lnTo>
                    <a:lnTo>
                      <a:pt x="3265" y="1716"/>
                    </a:lnTo>
                    <a:lnTo>
                      <a:pt x="3307" y="1779"/>
                    </a:lnTo>
                    <a:lnTo>
                      <a:pt x="3014" y="1842"/>
                    </a:lnTo>
                    <a:lnTo>
                      <a:pt x="2783" y="1967"/>
                    </a:lnTo>
                    <a:lnTo>
                      <a:pt x="2637" y="1967"/>
                    </a:lnTo>
                    <a:lnTo>
                      <a:pt x="2595" y="1883"/>
                    </a:lnTo>
                    <a:lnTo>
                      <a:pt x="2470" y="1842"/>
                    </a:lnTo>
                    <a:lnTo>
                      <a:pt x="2177" y="1842"/>
                    </a:lnTo>
                    <a:lnTo>
                      <a:pt x="2093" y="1925"/>
                    </a:lnTo>
                    <a:lnTo>
                      <a:pt x="1758" y="2051"/>
                    </a:lnTo>
                    <a:lnTo>
                      <a:pt x="1444" y="2030"/>
                    </a:lnTo>
                    <a:lnTo>
                      <a:pt x="1361" y="2072"/>
                    </a:lnTo>
                    <a:lnTo>
                      <a:pt x="1235" y="2051"/>
                    </a:lnTo>
                    <a:lnTo>
                      <a:pt x="1214" y="2134"/>
                    </a:lnTo>
                    <a:lnTo>
                      <a:pt x="1047" y="2176"/>
                    </a:lnTo>
                    <a:lnTo>
                      <a:pt x="942" y="2155"/>
                    </a:lnTo>
                    <a:lnTo>
                      <a:pt x="921" y="2051"/>
                    </a:lnTo>
                    <a:lnTo>
                      <a:pt x="796" y="1946"/>
                    </a:lnTo>
                    <a:lnTo>
                      <a:pt x="754" y="1883"/>
                    </a:lnTo>
                    <a:lnTo>
                      <a:pt x="566" y="1758"/>
                    </a:lnTo>
                    <a:lnTo>
                      <a:pt x="440" y="1549"/>
                    </a:lnTo>
                    <a:lnTo>
                      <a:pt x="377" y="1570"/>
                    </a:lnTo>
                    <a:lnTo>
                      <a:pt x="314" y="1653"/>
                    </a:lnTo>
                    <a:lnTo>
                      <a:pt x="168" y="1842"/>
                    </a:lnTo>
                    <a:lnTo>
                      <a:pt x="84" y="1988"/>
                    </a:lnTo>
                    <a:lnTo>
                      <a:pt x="84" y="2072"/>
                    </a:lnTo>
                    <a:lnTo>
                      <a:pt x="105" y="2155"/>
                    </a:lnTo>
                    <a:lnTo>
                      <a:pt x="84" y="2239"/>
                    </a:lnTo>
                    <a:lnTo>
                      <a:pt x="1" y="2281"/>
                    </a:lnTo>
                    <a:lnTo>
                      <a:pt x="22" y="2490"/>
                    </a:lnTo>
                    <a:lnTo>
                      <a:pt x="210" y="2699"/>
                    </a:lnTo>
                    <a:lnTo>
                      <a:pt x="231" y="2804"/>
                    </a:lnTo>
                    <a:lnTo>
                      <a:pt x="189" y="2762"/>
                    </a:lnTo>
                    <a:lnTo>
                      <a:pt x="168" y="2804"/>
                    </a:lnTo>
                    <a:lnTo>
                      <a:pt x="210" y="2930"/>
                    </a:lnTo>
                    <a:lnTo>
                      <a:pt x="335" y="2971"/>
                    </a:lnTo>
                    <a:lnTo>
                      <a:pt x="419" y="2971"/>
                    </a:lnTo>
                    <a:lnTo>
                      <a:pt x="607" y="2909"/>
                    </a:lnTo>
                    <a:lnTo>
                      <a:pt x="733" y="2825"/>
                    </a:lnTo>
                    <a:lnTo>
                      <a:pt x="838" y="2867"/>
                    </a:lnTo>
                    <a:lnTo>
                      <a:pt x="733" y="2867"/>
                    </a:lnTo>
                    <a:lnTo>
                      <a:pt x="607" y="2971"/>
                    </a:lnTo>
                    <a:lnTo>
                      <a:pt x="398" y="3013"/>
                    </a:lnTo>
                    <a:lnTo>
                      <a:pt x="314" y="3097"/>
                    </a:lnTo>
                    <a:lnTo>
                      <a:pt x="210" y="3097"/>
                    </a:lnTo>
                    <a:lnTo>
                      <a:pt x="210" y="3139"/>
                    </a:lnTo>
                    <a:lnTo>
                      <a:pt x="335" y="3181"/>
                    </a:lnTo>
                    <a:lnTo>
                      <a:pt x="503" y="3243"/>
                    </a:lnTo>
                    <a:lnTo>
                      <a:pt x="649" y="3411"/>
                    </a:lnTo>
                    <a:lnTo>
                      <a:pt x="712" y="3515"/>
                    </a:lnTo>
                    <a:lnTo>
                      <a:pt x="733" y="3620"/>
                    </a:lnTo>
                    <a:lnTo>
                      <a:pt x="649" y="3746"/>
                    </a:lnTo>
                    <a:lnTo>
                      <a:pt x="566" y="3829"/>
                    </a:lnTo>
                    <a:lnTo>
                      <a:pt x="607" y="3871"/>
                    </a:lnTo>
                    <a:lnTo>
                      <a:pt x="712" y="3955"/>
                    </a:lnTo>
                    <a:lnTo>
                      <a:pt x="733" y="4227"/>
                    </a:lnTo>
                    <a:lnTo>
                      <a:pt x="733" y="4352"/>
                    </a:lnTo>
                    <a:lnTo>
                      <a:pt x="817" y="4499"/>
                    </a:lnTo>
                    <a:lnTo>
                      <a:pt x="858" y="4499"/>
                    </a:lnTo>
                    <a:lnTo>
                      <a:pt x="963" y="4436"/>
                    </a:lnTo>
                    <a:lnTo>
                      <a:pt x="1005" y="4499"/>
                    </a:lnTo>
                    <a:lnTo>
                      <a:pt x="1130" y="4499"/>
                    </a:lnTo>
                    <a:lnTo>
                      <a:pt x="1214" y="4541"/>
                    </a:lnTo>
                    <a:lnTo>
                      <a:pt x="1361" y="4541"/>
                    </a:lnTo>
                    <a:lnTo>
                      <a:pt x="1444" y="4457"/>
                    </a:lnTo>
                    <a:lnTo>
                      <a:pt x="1528" y="4499"/>
                    </a:lnTo>
                    <a:lnTo>
                      <a:pt x="1591" y="4457"/>
                    </a:lnTo>
                    <a:lnTo>
                      <a:pt x="1654" y="4352"/>
                    </a:lnTo>
                    <a:lnTo>
                      <a:pt x="1654" y="4290"/>
                    </a:lnTo>
                    <a:lnTo>
                      <a:pt x="1674" y="4373"/>
                    </a:lnTo>
                    <a:lnTo>
                      <a:pt x="1654" y="4478"/>
                    </a:lnTo>
                    <a:lnTo>
                      <a:pt x="1695" y="4603"/>
                    </a:lnTo>
                    <a:lnTo>
                      <a:pt x="1737" y="4792"/>
                    </a:lnTo>
                    <a:lnTo>
                      <a:pt x="1695" y="4896"/>
                    </a:lnTo>
                    <a:lnTo>
                      <a:pt x="1779" y="4896"/>
                    </a:lnTo>
                    <a:lnTo>
                      <a:pt x="1905" y="4750"/>
                    </a:lnTo>
                    <a:lnTo>
                      <a:pt x="1988" y="4708"/>
                    </a:lnTo>
                    <a:lnTo>
                      <a:pt x="2051" y="4771"/>
                    </a:lnTo>
                    <a:lnTo>
                      <a:pt x="2114" y="4750"/>
                    </a:lnTo>
                    <a:lnTo>
                      <a:pt x="2135" y="4687"/>
                    </a:lnTo>
                    <a:lnTo>
                      <a:pt x="2302" y="4687"/>
                    </a:lnTo>
                    <a:lnTo>
                      <a:pt x="2386" y="4583"/>
                    </a:lnTo>
                    <a:lnTo>
                      <a:pt x="2428" y="4583"/>
                    </a:lnTo>
                    <a:lnTo>
                      <a:pt x="2532" y="4645"/>
                    </a:lnTo>
                    <a:lnTo>
                      <a:pt x="2616" y="4583"/>
                    </a:lnTo>
                    <a:lnTo>
                      <a:pt x="2658" y="4645"/>
                    </a:lnTo>
                    <a:lnTo>
                      <a:pt x="2658" y="4750"/>
                    </a:lnTo>
                    <a:lnTo>
                      <a:pt x="2721" y="4792"/>
                    </a:lnTo>
                    <a:lnTo>
                      <a:pt x="2825" y="4813"/>
                    </a:lnTo>
                    <a:lnTo>
                      <a:pt x="2804" y="4750"/>
                    </a:lnTo>
                    <a:lnTo>
                      <a:pt x="2825" y="4666"/>
                    </a:lnTo>
                    <a:lnTo>
                      <a:pt x="2888" y="4750"/>
                    </a:lnTo>
                    <a:lnTo>
                      <a:pt x="2993" y="4771"/>
                    </a:lnTo>
                    <a:lnTo>
                      <a:pt x="3035" y="4750"/>
                    </a:lnTo>
                    <a:lnTo>
                      <a:pt x="3097" y="4813"/>
                    </a:lnTo>
                    <a:lnTo>
                      <a:pt x="3139" y="4792"/>
                    </a:lnTo>
                    <a:lnTo>
                      <a:pt x="3160" y="4855"/>
                    </a:lnTo>
                    <a:lnTo>
                      <a:pt x="3223" y="4917"/>
                    </a:lnTo>
                    <a:lnTo>
                      <a:pt x="3181" y="5022"/>
                    </a:lnTo>
                    <a:lnTo>
                      <a:pt x="3244" y="5189"/>
                    </a:lnTo>
                    <a:lnTo>
                      <a:pt x="3348" y="5168"/>
                    </a:lnTo>
                    <a:lnTo>
                      <a:pt x="3579" y="5064"/>
                    </a:lnTo>
                    <a:lnTo>
                      <a:pt x="3746" y="5022"/>
                    </a:lnTo>
                    <a:lnTo>
                      <a:pt x="3955" y="4896"/>
                    </a:lnTo>
                    <a:lnTo>
                      <a:pt x="4060" y="4666"/>
                    </a:lnTo>
                    <a:lnTo>
                      <a:pt x="4060" y="4583"/>
                    </a:lnTo>
                    <a:lnTo>
                      <a:pt x="4102" y="4457"/>
                    </a:lnTo>
                    <a:lnTo>
                      <a:pt x="4143" y="4478"/>
                    </a:lnTo>
                    <a:lnTo>
                      <a:pt x="4185" y="4478"/>
                    </a:lnTo>
                    <a:lnTo>
                      <a:pt x="4269" y="4290"/>
                    </a:lnTo>
                    <a:lnTo>
                      <a:pt x="4227" y="4269"/>
                    </a:lnTo>
                    <a:lnTo>
                      <a:pt x="4185" y="4227"/>
                    </a:lnTo>
                    <a:lnTo>
                      <a:pt x="4185" y="4164"/>
                    </a:lnTo>
                    <a:lnTo>
                      <a:pt x="4206" y="4185"/>
                    </a:lnTo>
                    <a:lnTo>
                      <a:pt x="4290" y="4227"/>
                    </a:lnTo>
                    <a:lnTo>
                      <a:pt x="4353" y="4143"/>
                    </a:lnTo>
                    <a:lnTo>
                      <a:pt x="4311" y="4059"/>
                    </a:lnTo>
                    <a:lnTo>
                      <a:pt x="4269" y="4059"/>
                    </a:lnTo>
                    <a:lnTo>
                      <a:pt x="4206" y="4039"/>
                    </a:lnTo>
                    <a:lnTo>
                      <a:pt x="4290" y="3976"/>
                    </a:lnTo>
                    <a:lnTo>
                      <a:pt x="4290" y="3871"/>
                    </a:lnTo>
                    <a:lnTo>
                      <a:pt x="4143" y="3871"/>
                    </a:lnTo>
                    <a:lnTo>
                      <a:pt x="4185" y="3808"/>
                    </a:lnTo>
                    <a:lnTo>
                      <a:pt x="4164" y="3746"/>
                    </a:lnTo>
                    <a:lnTo>
                      <a:pt x="4164" y="3746"/>
                    </a:lnTo>
                    <a:lnTo>
                      <a:pt x="4227" y="3767"/>
                    </a:lnTo>
                    <a:lnTo>
                      <a:pt x="4353" y="3725"/>
                    </a:lnTo>
                    <a:lnTo>
                      <a:pt x="4374" y="3620"/>
                    </a:lnTo>
                    <a:lnTo>
                      <a:pt x="4457" y="3515"/>
                    </a:lnTo>
                    <a:lnTo>
                      <a:pt x="4478" y="3390"/>
                    </a:lnTo>
                    <a:lnTo>
                      <a:pt x="4457" y="3306"/>
                    </a:lnTo>
                    <a:lnTo>
                      <a:pt x="4499" y="3348"/>
                    </a:lnTo>
                    <a:lnTo>
                      <a:pt x="4562" y="3453"/>
                    </a:lnTo>
                    <a:lnTo>
                      <a:pt x="4625" y="3348"/>
                    </a:lnTo>
                    <a:lnTo>
                      <a:pt x="4708" y="3243"/>
                    </a:lnTo>
                    <a:lnTo>
                      <a:pt x="4667" y="3097"/>
                    </a:lnTo>
                    <a:lnTo>
                      <a:pt x="4813" y="2971"/>
                    </a:lnTo>
                    <a:lnTo>
                      <a:pt x="4834" y="2783"/>
                    </a:lnTo>
                    <a:lnTo>
                      <a:pt x="4897" y="2699"/>
                    </a:lnTo>
                    <a:lnTo>
                      <a:pt x="4918" y="2469"/>
                    </a:lnTo>
                    <a:lnTo>
                      <a:pt x="4980" y="2406"/>
                    </a:lnTo>
                    <a:lnTo>
                      <a:pt x="4980" y="2344"/>
                    </a:lnTo>
                    <a:lnTo>
                      <a:pt x="5106" y="2197"/>
                    </a:lnTo>
                    <a:lnTo>
                      <a:pt x="5148" y="2281"/>
                    </a:lnTo>
                    <a:lnTo>
                      <a:pt x="5190" y="2239"/>
                    </a:lnTo>
                    <a:lnTo>
                      <a:pt x="5148" y="2072"/>
                    </a:lnTo>
                    <a:lnTo>
                      <a:pt x="5148" y="2072"/>
                    </a:lnTo>
                    <a:lnTo>
                      <a:pt x="5336" y="2260"/>
                    </a:lnTo>
                    <a:lnTo>
                      <a:pt x="5462" y="2260"/>
                    </a:lnTo>
                    <a:lnTo>
                      <a:pt x="5545" y="2197"/>
                    </a:lnTo>
                    <a:lnTo>
                      <a:pt x="5629" y="2239"/>
                    </a:lnTo>
                    <a:lnTo>
                      <a:pt x="5713" y="2197"/>
                    </a:lnTo>
                    <a:lnTo>
                      <a:pt x="5734" y="2093"/>
                    </a:lnTo>
                    <a:lnTo>
                      <a:pt x="5629" y="2072"/>
                    </a:lnTo>
                    <a:lnTo>
                      <a:pt x="5608" y="2030"/>
                    </a:lnTo>
                    <a:lnTo>
                      <a:pt x="5503" y="1883"/>
                    </a:lnTo>
                    <a:lnTo>
                      <a:pt x="5420" y="1883"/>
                    </a:lnTo>
                    <a:lnTo>
                      <a:pt x="5190" y="1674"/>
                    </a:lnTo>
                    <a:lnTo>
                      <a:pt x="5106" y="1632"/>
                    </a:lnTo>
                    <a:lnTo>
                      <a:pt x="5085" y="1528"/>
                    </a:lnTo>
                    <a:lnTo>
                      <a:pt x="5022" y="1465"/>
                    </a:lnTo>
                    <a:lnTo>
                      <a:pt x="5043" y="1423"/>
                    </a:lnTo>
                    <a:lnTo>
                      <a:pt x="5190" y="1360"/>
                    </a:lnTo>
                    <a:lnTo>
                      <a:pt x="5231" y="1256"/>
                    </a:lnTo>
                    <a:lnTo>
                      <a:pt x="5148" y="1193"/>
                    </a:lnTo>
                    <a:lnTo>
                      <a:pt x="4980" y="1005"/>
                    </a:lnTo>
                    <a:lnTo>
                      <a:pt x="4918" y="879"/>
                    </a:lnTo>
                    <a:lnTo>
                      <a:pt x="4834" y="795"/>
                    </a:lnTo>
                    <a:lnTo>
                      <a:pt x="4876" y="712"/>
                    </a:lnTo>
                    <a:lnTo>
                      <a:pt x="4918" y="691"/>
                    </a:lnTo>
                    <a:lnTo>
                      <a:pt x="4918" y="628"/>
                    </a:lnTo>
                    <a:lnTo>
                      <a:pt x="4876" y="607"/>
                    </a:lnTo>
                    <a:lnTo>
                      <a:pt x="4750" y="482"/>
                    </a:lnTo>
                    <a:lnTo>
                      <a:pt x="4813" y="461"/>
                    </a:lnTo>
                    <a:lnTo>
                      <a:pt x="4939" y="482"/>
                    </a:lnTo>
                    <a:lnTo>
                      <a:pt x="5085" y="461"/>
                    </a:lnTo>
                    <a:lnTo>
                      <a:pt x="4980" y="314"/>
                    </a:lnTo>
                    <a:lnTo>
                      <a:pt x="4834" y="272"/>
                    </a:lnTo>
                    <a:lnTo>
                      <a:pt x="4897" y="209"/>
                    </a:lnTo>
                    <a:lnTo>
                      <a:pt x="4876" y="168"/>
                    </a:lnTo>
                    <a:lnTo>
                      <a:pt x="4939" y="147"/>
                    </a:lnTo>
                    <a:lnTo>
                      <a:pt x="4939" y="105"/>
                    </a:lnTo>
                    <a:lnTo>
                      <a:pt x="4813" y="84"/>
                    </a:lnTo>
                    <a:lnTo>
                      <a:pt x="4667" y="84"/>
                    </a:lnTo>
                    <a:lnTo>
                      <a:pt x="4604" y="42"/>
                    </a:lnTo>
                    <a:lnTo>
                      <a:pt x="4164" y="42"/>
                    </a:lnTo>
                    <a:lnTo>
                      <a:pt x="406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111;p94">
                <a:extLst>
                  <a:ext uri="{FF2B5EF4-FFF2-40B4-BE49-F238E27FC236}">
                    <a16:creationId xmlns:a16="http://schemas.microsoft.com/office/drawing/2014/main" id="{4C0FF25B-4CAD-46E0-A4F2-0C728651ADEC}"/>
                  </a:ext>
                </a:extLst>
              </p:cNvPr>
              <p:cNvSpPr/>
              <p:nvPr/>
            </p:nvSpPr>
            <p:spPr>
              <a:xfrm>
                <a:off x="5068275" y="3161675"/>
                <a:ext cx="431050" cy="221800"/>
              </a:xfrm>
              <a:custGeom>
                <a:avLst/>
                <a:gdLst/>
                <a:ahLst/>
                <a:cxnLst/>
                <a:rect l="l" t="t" r="r" b="b"/>
                <a:pathLst>
                  <a:path w="17242" h="8872" extrusionOk="0">
                    <a:moveTo>
                      <a:pt x="16991" y="8202"/>
                    </a:moveTo>
                    <a:lnTo>
                      <a:pt x="16886" y="8265"/>
                    </a:lnTo>
                    <a:lnTo>
                      <a:pt x="16928" y="8286"/>
                    </a:lnTo>
                    <a:lnTo>
                      <a:pt x="16907" y="8307"/>
                    </a:lnTo>
                    <a:cubicBezTo>
                      <a:pt x="16886" y="8307"/>
                      <a:pt x="16823" y="8349"/>
                      <a:pt x="16802" y="8349"/>
                    </a:cubicBezTo>
                    <a:lnTo>
                      <a:pt x="16802" y="8307"/>
                    </a:lnTo>
                    <a:lnTo>
                      <a:pt x="16782" y="8349"/>
                    </a:lnTo>
                    <a:cubicBezTo>
                      <a:pt x="16677" y="8370"/>
                      <a:pt x="16572" y="8370"/>
                      <a:pt x="16489" y="8390"/>
                    </a:cubicBezTo>
                    <a:lnTo>
                      <a:pt x="16593" y="8286"/>
                    </a:lnTo>
                    <a:lnTo>
                      <a:pt x="16551" y="8265"/>
                    </a:lnTo>
                    <a:lnTo>
                      <a:pt x="16468" y="8307"/>
                    </a:lnTo>
                    <a:lnTo>
                      <a:pt x="16384" y="8307"/>
                    </a:lnTo>
                    <a:lnTo>
                      <a:pt x="16342" y="8349"/>
                    </a:lnTo>
                    <a:lnTo>
                      <a:pt x="16363" y="8390"/>
                    </a:lnTo>
                    <a:lnTo>
                      <a:pt x="16300" y="8453"/>
                    </a:lnTo>
                    <a:lnTo>
                      <a:pt x="16196" y="8453"/>
                    </a:lnTo>
                    <a:lnTo>
                      <a:pt x="16258" y="8495"/>
                    </a:lnTo>
                    <a:lnTo>
                      <a:pt x="16384" y="8474"/>
                    </a:lnTo>
                    <a:lnTo>
                      <a:pt x="16447" y="8411"/>
                    </a:lnTo>
                    <a:cubicBezTo>
                      <a:pt x="16489" y="8411"/>
                      <a:pt x="16551" y="8411"/>
                      <a:pt x="16614" y="8390"/>
                    </a:cubicBezTo>
                    <a:lnTo>
                      <a:pt x="16614" y="8390"/>
                    </a:lnTo>
                    <a:lnTo>
                      <a:pt x="16593" y="8411"/>
                    </a:lnTo>
                    <a:lnTo>
                      <a:pt x="16677" y="8411"/>
                    </a:lnTo>
                    <a:lnTo>
                      <a:pt x="16719" y="8474"/>
                    </a:lnTo>
                    <a:lnTo>
                      <a:pt x="16802" y="8370"/>
                    </a:lnTo>
                    <a:cubicBezTo>
                      <a:pt x="16823" y="8370"/>
                      <a:pt x="16886" y="8349"/>
                      <a:pt x="16907" y="8349"/>
                    </a:cubicBezTo>
                    <a:lnTo>
                      <a:pt x="16907" y="8370"/>
                    </a:lnTo>
                    <a:lnTo>
                      <a:pt x="17012" y="8390"/>
                    </a:lnTo>
                    <a:lnTo>
                      <a:pt x="17200" y="8307"/>
                    </a:lnTo>
                    <a:lnTo>
                      <a:pt x="17242" y="8244"/>
                    </a:lnTo>
                    <a:lnTo>
                      <a:pt x="17200" y="8202"/>
                    </a:lnTo>
                    <a:lnTo>
                      <a:pt x="17033" y="8244"/>
                    </a:lnTo>
                    <a:lnTo>
                      <a:pt x="16991" y="8202"/>
                    </a:lnTo>
                    <a:close/>
                    <a:moveTo>
                      <a:pt x="16070" y="8411"/>
                    </a:moveTo>
                    <a:lnTo>
                      <a:pt x="16007" y="8443"/>
                    </a:lnTo>
                    <a:lnTo>
                      <a:pt x="16007" y="8443"/>
                    </a:lnTo>
                    <a:cubicBezTo>
                      <a:pt x="16026" y="8475"/>
                      <a:pt x="16037" y="8501"/>
                      <a:pt x="16036" y="8525"/>
                    </a:cubicBezTo>
                    <a:lnTo>
                      <a:pt x="16036" y="8525"/>
                    </a:lnTo>
                    <a:lnTo>
                      <a:pt x="16049" y="8474"/>
                    </a:lnTo>
                    <a:lnTo>
                      <a:pt x="16133" y="8453"/>
                    </a:lnTo>
                    <a:lnTo>
                      <a:pt x="16196" y="8453"/>
                    </a:lnTo>
                    <a:lnTo>
                      <a:pt x="16237" y="8411"/>
                    </a:lnTo>
                    <a:close/>
                    <a:moveTo>
                      <a:pt x="16036" y="8525"/>
                    </a:moveTo>
                    <a:lnTo>
                      <a:pt x="16028" y="8558"/>
                    </a:lnTo>
                    <a:cubicBezTo>
                      <a:pt x="16034" y="8547"/>
                      <a:pt x="16036" y="8536"/>
                      <a:pt x="16036" y="8525"/>
                    </a:cubicBezTo>
                    <a:close/>
                    <a:moveTo>
                      <a:pt x="105" y="0"/>
                    </a:moveTo>
                    <a:lnTo>
                      <a:pt x="22" y="42"/>
                    </a:lnTo>
                    <a:lnTo>
                      <a:pt x="1" y="105"/>
                    </a:lnTo>
                    <a:lnTo>
                      <a:pt x="22" y="251"/>
                    </a:lnTo>
                    <a:lnTo>
                      <a:pt x="168" y="565"/>
                    </a:lnTo>
                    <a:lnTo>
                      <a:pt x="252" y="628"/>
                    </a:lnTo>
                    <a:lnTo>
                      <a:pt x="524" y="879"/>
                    </a:lnTo>
                    <a:lnTo>
                      <a:pt x="587" y="879"/>
                    </a:lnTo>
                    <a:lnTo>
                      <a:pt x="754" y="1067"/>
                    </a:lnTo>
                    <a:lnTo>
                      <a:pt x="838" y="1088"/>
                    </a:lnTo>
                    <a:lnTo>
                      <a:pt x="900" y="1067"/>
                    </a:lnTo>
                    <a:lnTo>
                      <a:pt x="1089" y="1214"/>
                    </a:lnTo>
                    <a:lnTo>
                      <a:pt x="1298" y="1528"/>
                    </a:lnTo>
                    <a:lnTo>
                      <a:pt x="1507" y="1716"/>
                    </a:lnTo>
                    <a:lnTo>
                      <a:pt x="1570" y="1716"/>
                    </a:lnTo>
                    <a:lnTo>
                      <a:pt x="1570" y="1883"/>
                    </a:lnTo>
                    <a:lnTo>
                      <a:pt x="1612" y="1925"/>
                    </a:lnTo>
                    <a:lnTo>
                      <a:pt x="1633" y="2092"/>
                    </a:lnTo>
                    <a:lnTo>
                      <a:pt x="1716" y="2155"/>
                    </a:lnTo>
                    <a:lnTo>
                      <a:pt x="1842" y="2155"/>
                    </a:lnTo>
                    <a:lnTo>
                      <a:pt x="2009" y="2344"/>
                    </a:lnTo>
                    <a:lnTo>
                      <a:pt x="2093" y="2406"/>
                    </a:lnTo>
                    <a:lnTo>
                      <a:pt x="2156" y="2406"/>
                    </a:lnTo>
                    <a:lnTo>
                      <a:pt x="2198" y="2448"/>
                    </a:lnTo>
                    <a:lnTo>
                      <a:pt x="2135" y="2532"/>
                    </a:lnTo>
                    <a:lnTo>
                      <a:pt x="2219" y="2616"/>
                    </a:lnTo>
                    <a:lnTo>
                      <a:pt x="2261" y="2762"/>
                    </a:lnTo>
                    <a:lnTo>
                      <a:pt x="2261" y="2783"/>
                    </a:lnTo>
                    <a:lnTo>
                      <a:pt x="2365" y="3097"/>
                    </a:lnTo>
                    <a:lnTo>
                      <a:pt x="2428" y="3264"/>
                    </a:lnTo>
                    <a:lnTo>
                      <a:pt x="2574" y="3306"/>
                    </a:lnTo>
                    <a:lnTo>
                      <a:pt x="2763" y="3411"/>
                    </a:lnTo>
                    <a:lnTo>
                      <a:pt x="2763" y="3515"/>
                    </a:lnTo>
                    <a:lnTo>
                      <a:pt x="2888" y="3787"/>
                    </a:lnTo>
                    <a:lnTo>
                      <a:pt x="3035" y="3892"/>
                    </a:lnTo>
                    <a:lnTo>
                      <a:pt x="3056" y="4185"/>
                    </a:lnTo>
                    <a:lnTo>
                      <a:pt x="3265" y="4561"/>
                    </a:lnTo>
                    <a:lnTo>
                      <a:pt x="3265" y="4729"/>
                    </a:lnTo>
                    <a:lnTo>
                      <a:pt x="3307" y="4875"/>
                    </a:lnTo>
                    <a:lnTo>
                      <a:pt x="3516" y="5043"/>
                    </a:lnTo>
                    <a:lnTo>
                      <a:pt x="3725" y="5294"/>
                    </a:lnTo>
                    <a:lnTo>
                      <a:pt x="3788" y="5440"/>
                    </a:lnTo>
                    <a:lnTo>
                      <a:pt x="3934" y="5461"/>
                    </a:lnTo>
                    <a:lnTo>
                      <a:pt x="3997" y="5545"/>
                    </a:lnTo>
                    <a:lnTo>
                      <a:pt x="4123" y="5608"/>
                    </a:lnTo>
                    <a:lnTo>
                      <a:pt x="4144" y="5775"/>
                    </a:lnTo>
                    <a:lnTo>
                      <a:pt x="4290" y="5859"/>
                    </a:lnTo>
                    <a:lnTo>
                      <a:pt x="4437" y="6005"/>
                    </a:lnTo>
                    <a:lnTo>
                      <a:pt x="4709" y="6173"/>
                    </a:lnTo>
                    <a:lnTo>
                      <a:pt x="4750" y="6298"/>
                    </a:lnTo>
                    <a:lnTo>
                      <a:pt x="4918" y="6361"/>
                    </a:lnTo>
                    <a:lnTo>
                      <a:pt x="5253" y="6633"/>
                    </a:lnTo>
                    <a:lnTo>
                      <a:pt x="5274" y="6779"/>
                    </a:lnTo>
                    <a:lnTo>
                      <a:pt x="5357" y="6800"/>
                    </a:lnTo>
                    <a:lnTo>
                      <a:pt x="5441" y="6926"/>
                    </a:lnTo>
                    <a:lnTo>
                      <a:pt x="5483" y="6884"/>
                    </a:lnTo>
                    <a:lnTo>
                      <a:pt x="5483" y="6779"/>
                    </a:lnTo>
                    <a:lnTo>
                      <a:pt x="5462" y="6717"/>
                    </a:lnTo>
                    <a:lnTo>
                      <a:pt x="5462" y="6675"/>
                    </a:lnTo>
                    <a:lnTo>
                      <a:pt x="5566" y="6696"/>
                    </a:lnTo>
                    <a:lnTo>
                      <a:pt x="5797" y="6905"/>
                    </a:lnTo>
                    <a:lnTo>
                      <a:pt x="5859" y="6884"/>
                    </a:lnTo>
                    <a:lnTo>
                      <a:pt x="5859" y="6717"/>
                    </a:lnTo>
                    <a:lnTo>
                      <a:pt x="5901" y="6633"/>
                    </a:lnTo>
                    <a:lnTo>
                      <a:pt x="5985" y="6675"/>
                    </a:lnTo>
                    <a:cubicBezTo>
                      <a:pt x="5985" y="6696"/>
                      <a:pt x="6006" y="6696"/>
                      <a:pt x="6006" y="6717"/>
                    </a:cubicBezTo>
                    <a:lnTo>
                      <a:pt x="6090" y="6842"/>
                    </a:lnTo>
                    <a:lnTo>
                      <a:pt x="6110" y="6842"/>
                    </a:lnTo>
                    <a:cubicBezTo>
                      <a:pt x="6173" y="6905"/>
                      <a:pt x="6215" y="6989"/>
                      <a:pt x="6278" y="7030"/>
                    </a:cubicBezTo>
                    <a:lnTo>
                      <a:pt x="6236" y="7051"/>
                    </a:lnTo>
                    <a:lnTo>
                      <a:pt x="6236" y="7198"/>
                    </a:lnTo>
                    <a:lnTo>
                      <a:pt x="6194" y="7323"/>
                    </a:lnTo>
                    <a:lnTo>
                      <a:pt x="6069" y="7344"/>
                    </a:lnTo>
                    <a:lnTo>
                      <a:pt x="6069" y="7449"/>
                    </a:lnTo>
                    <a:lnTo>
                      <a:pt x="5985" y="7470"/>
                    </a:lnTo>
                    <a:lnTo>
                      <a:pt x="5922" y="7428"/>
                    </a:lnTo>
                    <a:lnTo>
                      <a:pt x="5880" y="7428"/>
                    </a:lnTo>
                    <a:lnTo>
                      <a:pt x="5880" y="7512"/>
                    </a:lnTo>
                    <a:lnTo>
                      <a:pt x="5964" y="7554"/>
                    </a:lnTo>
                    <a:lnTo>
                      <a:pt x="6194" y="7554"/>
                    </a:lnTo>
                    <a:lnTo>
                      <a:pt x="6320" y="7512"/>
                    </a:lnTo>
                    <a:lnTo>
                      <a:pt x="6382" y="7616"/>
                    </a:lnTo>
                    <a:lnTo>
                      <a:pt x="6445" y="7658"/>
                    </a:lnTo>
                    <a:lnTo>
                      <a:pt x="6529" y="7637"/>
                    </a:lnTo>
                    <a:lnTo>
                      <a:pt x="6613" y="7637"/>
                    </a:lnTo>
                    <a:lnTo>
                      <a:pt x="6550" y="7679"/>
                    </a:lnTo>
                    <a:lnTo>
                      <a:pt x="6466" y="7826"/>
                    </a:lnTo>
                    <a:lnTo>
                      <a:pt x="6529" y="7867"/>
                    </a:lnTo>
                    <a:lnTo>
                      <a:pt x="6696" y="7888"/>
                    </a:lnTo>
                    <a:lnTo>
                      <a:pt x="6822" y="7951"/>
                    </a:lnTo>
                    <a:lnTo>
                      <a:pt x="6926" y="7888"/>
                    </a:lnTo>
                    <a:lnTo>
                      <a:pt x="6989" y="7951"/>
                    </a:lnTo>
                    <a:lnTo>
                      <a:pt x="7178" y="7951"/>
                    </a:lnTo>
                    <a:lnTo>
                      <a:pt x="7366" y="8077"/>
                    </a:lnTo>
                    <a:lnTo>
                      <a:pt x="7638" y="8160"/>
                    </a:lnTo>
                    <a:lnTo>
                      <a:pt x="7743" y="8035"/>
                    </a:lnTo>
                    <a:lnTo>
                      <a:pt x="7805" y="8035"/>
                    </a:lnTo>
                    <a:lnTo>
                      <a:pt x="7889" y="8139"/>
                    </a:lnTo>
                    <a:lnTo>
                      <a:pt x="7994" y="8160"/>
                    </a:lnTo>
                    <a:lnTo>
                      <a:pt x="8077" y="8077"/>
                    </a:lnTo>
                    <a:lnTo>
                      <a:pt x="8140" y="8077"/>
                    </a:lnTo>
                    <a:lnTo>
                      <a:pt x="8287" y="8181"/>
                    </a:lnTo>
                    <a:lnTo>
                      <a:pt x="8454" y="8181"/>
                    </a:lnTo>
                    <a:lnTo>
                      <a:pt x="8747" y="8370"/>
                    </a:lnTo>
                    <a:lnTo>
                      <a:pt x="9061" y="8474"/>
                    </a:lnTo>
                    <a:lnTo>
                      <a:pt x="9186" y="8390"/>
                    </a:lnTo>
                    <a:lnTo>
                      <a:pt x="9395" y="8390"/>
                    </a:lnTo>
                    <a:lnTo>
                      <a:pt x="9521" y="8495"/>
                    </a:lnTo>
                    <a:lnTo>
                      <a:pt x="9647" y="8390"/>
                    </a:lnTo>
                    <a:lnTo>
                      <a:pt x="9793" y="8411"/>
                    </a:lnTo>
                    <a:lnTo>
                      <a:pt x="9960" y="8495"/>
                    </a:lnTo>
                    <a:lnTo>
                      <a:pt x="10149" y="8495"/>
                    </a:lnTo>
                    <a:lnTo>
                      <a:pt x="10295" y="8411"/>
                    </a:lnTo>
                    <a:lnTo>
                      <a:pt x="10379" y="8411"/>
                    </a:lnTo>
                    <a:lnTo>
                      <a:pt x="10483" y="8516"/>
                    </a:lnTo>
                    <a:lnTo>
                      <a:pt x="10609" y="8558"/>
                    </a:lnTo>
                    <a:lnTo>
                      <a:pt x="10776" y="8683"/>
                    </a:lnTo>
                    <a:lnTo>
                      <a:pt x="10902" y="8662"/>
                    </a:lnTo>
                    <a:lnTo>
                      <a:pt x="10986" y="8725"/>
                    </a:lnTo>
                    <a:lnTo>
                      <a:pt x="11048" y="8704"/>
                    </a:lnTo>
                    <a:lnTo>
                      <a:pt x="11028" y="8516"/>
                    </a:lnTo>
                    <a:lnTo>
                      <a:pt x="10965" y="8474"/>
                    </a:lnTo>
                    <a:lnTo>
                      <a:pt x="11007" y="8453"/>
                    </a:lnTo>
                    <a:cubicBezTo>
                      <a:pt x="11132" y="8453"/>
                      <a:pt x="11237" y="8474"/>
                      <a:pt x="11341" y="8495"/>
                    </a:cubicBezTo>
                    <a:lnTo>
                      <a:pt x="11467" y="8579"/>
                    </a:lnTo>
                    <a:lnTo>
                      <a:pt x="11488" y="8662"/>
                    </a:lnTo>
                    <a:lnTo>
                      <a:pt x="11551" y="8579"/>
                    </a:lnTo>
                    <a:lnTo>
                      <a:pt x="11634" y="8516"/>
                    </a:lnTo>
                    <a:cubicBezTo>
                      <a:pt x="11697" y="8579"/>
                      <a:pt x="11781" y="8600"/>
                      <a:pt x="11864" y="8621"/>
                    </a:cubicBezTo>
                    <a:lnTo>
                      <a:pt x="11844" y="8662"/>
                    </a:lnTo>
                    <a:lnTo>
                      <a:pt x="11864" y="8704"/>
                    </a:lnTo>
                    <a:lnTo>
                      <a:pt x="12053" y="8767"/>
                    </a:lnTo>
                    <a:lnTo>
                      <a:pt x="12157" y="8704"/>
                    </a:lnTo>
                    <a:lnTo>
                      <a:pt x="12220" y="8725"/>
                    </a:lnTo>
                    <a:lnTo>
                      <a:pt x="12220" y="8704"/>
                    </a:lnTo>
                    <a:cubicBezTo>
                      <a:pt x="12262" y="8725"/>
                      <a:pt x="12304" y="8725"/>
                      <a:pt x="12325" y="8767"/>
                    </a:cubicBezTo>
                    <a:lnTo>
                      <a:pt x="12388" y="8809"/>
                    </a:lnTo>
                    <a:lnTo>
                      <a:pt x="12492" y="8872"/>
                    </a:lnTo>
                    <a:lnTo>
                      <a:pt x="12597" y="8830"/>
                    </a:lnTo>
                    <a:lnTo>
                      <a:pt x="12680" y="8830"/>
                    </a:lnTo>
                    <a:lnTo>
                      <a:pt x="12722" y="8872"/>
                    </a:lnTo>
                    <a:lnTo>
                      <a:pt x="12848" y="8809"/>
                    </a:lnTo>
                    <a:lnTo>
                      <a:pt x="12911" y="8725"/>
                    </a:lnTo>
                    <a:lnTo>
                      <a:pt x="13015" y="8767"/>
                    </a:lnTo>
                    <a:lnTo>
                      <a:pt x="13141" y="8704"/>
                    </a:lnTo>
                    <a:lnTo>
                      <a:pt x="13245" y="8725"/>
                    </a:lnTo>
                    <a:lnTo>
                      <a:pt x="13371" y="8621"/>
                    </a:lnTo>
                    <a:lnTo>
                      <a:pt x="13413" y="8704"/>
                    </a:lnTo>
                    <a:lnTo>
                      <a:pt x="13517" y="8683"/>
                    </a:lnTo>
                    <a:lnTo>
                      <a:pt x="13664" y="8704"/>
                    </a:lnTo>
                    <a:lnTo>
                      <a:pt x="13580" y="8662"/>
                    </a:lnTo>
                    <a:lnTo>
                      <a:pt x="13894" y="8662"/>
                    </a:lnTo>
                    <a:lnTo>
                      <a:pt x="13936" y="8683"/>
                    </a:lnTo>
                    <a:lnTo>
                      <a:pt x="13936" y="8662"/>
                    </a:lnTo>
                    <a:lnTo>
                      <a:pt x="14166" y="8662"/>
                    </a:lnTo>
                    <a:lnTo>
                      <a:pt x="14250" y="8683"/>
                    </a:lnTo>
                    <a:lnTo>
                      <a:pt x="14313" y="8683"/>
                    </a:lnTo>
                    <a:lnTo>
                      <a:pt x="14396" y="8704"/>
                    </a:lnTo>
                    <a:lnTo>
                      <a:pt x="14480" y="8683"/>
                    </a:lnTo>
                    <a:lnTo>
                      <a:pt x="14564" y="8683"/>
                    </a:lnTo>
                    <a:lnTo>
                      <a:pt x="14626" y="8725"/>
                    </a:lnTo>
                    <a:lnTo>
                      <a:pt x="14731" y="8683"/>
                    </a:lnTo>
                    <a:lnTo>
                      <a:pt x="14794" y="8704"/>
                    </a:lnTo>
                    <a:lnTo>
                      <a:pt x="14877" y="8704"/>
                    </a:lnTo>
                    <a:lnTo>
                      <a:pt x="14898" y="8683"/>
                    </a:lnTo>
                    <a:lnTo>
                      <a:pt x="15024" y="8621"/>
                    </a:lnTo>
                    <a:lnTo>
                      <a:pt x="15212" y="8662"/>
                    </a:lnTo>
                    <a:lnTo>
                      <a:pt x="15359" y="8579"/>
                    </a:lnTo>
                    <a:lnTo>
                      <a:pt x="15547" y="8579"/>
                    </a:lnTo>
                    <a:lnTo>
                      <a:pt x="15631" y="8600"/>
                    </a:lnTo>
                    <a:lnTo>
                      <a:pt x="15652" y="8579"/>
                    </a:lnTo>
                    <a:cubicBezTo>
                      <a:pt x="15683" y="8589"/>
                      <a:pt x="15714" y="8594"/>
                      <a:pt x="15748" y="8594"/>
                    </a:cubicBezTo>
                    <a:cubicBezTo>
                      <a:pt x="15782" y="8594"/>
                      <a:pt x="15819" y="8589"/>
                      <a:pt x="15861" y="8579"/>
                    </a:cubicBezTo>
                    <a:cubicBezTo>
                      <a:pt x="15882" y="8579"/>
                      <a:pt x="15924" y="8558"/>
                      <a:pt x="15945" y="8516"/>
                    </a:cubicBezTo>
                    <a:lnTo>
                      <a:pt x="15986" y="8453"/>
                    </a:lnTo>
                    <a:lnTo>
                      <a:pt x="16007" y="8443"/>
                    </a:lnTo>
                    <a:lnTo>
                      <a:pt x="16007" y="8443"/>
                    </a:lnTo>
                    <a:cubicBezTo>
                      <a:pt x="16001" y="8433"/>
                      <a:pt x="15994" y="8423"/>
                      <a:pt x="15986" y="8411"/>
                    </a:cubicBezTo>
                    <a:lnTo>
                      <a:pt x="16049" y="8390"/>
                    </a:lnTo>
                    <a:lnTo>
                      <a:pt x="16091" y="8286"/>
                    </a:lnTo>
                    <a:lnTo>
                      <a:pt x="16091" y="8181"/>
                    </a:lnTo>
                    <a:lnTo>
                      <a:pt x="15965" y="8139"/>
                    </a:lnTo>
                    <a:lnTo>
                      <a:pt x="15861" y="8202"/>
                    </a:lnTo>
                    <a:lnTo>
                      <a:pt x="15924" y="8244"/>
                    </a:lnTo>
                    <a:lnTo>
                      <a:pt x="15840" y="8349"/>
                    </a:lnTo>
                    <a:lnTo>
                      <a:pt x="15735" y="8370"/>
                    </a:lnTo>
                    <a:lnTo>
                      <a:pt x="15714" y="8390"/>
                    </a:lnTo>
                    <a:lnTo>
                      <a:pt x="15673" y="8390"/>
                    </a:lnTo>
                    <a:cubicBezTo>
                      <a:pt x="15652" y="8390"/>
                      <a:pt x="15631" y="8411"/>
                      <a:pt x="15610" y="8453"/>
                    </a:cubicBezTo>
                    <a:lnTo>
                      <a:pt x="15526" y="8453"/>
                    </a:lnTo>
                    <a:lnTo>
                      <a:pt x="15442" y="8390"/>
                    </a:lnTo>
                    <a:lnTo>
                      <a:pt x="15296" y="8390"/>
                    </a:lnTo>
                    <a:lnTo>
                      <a:pt x="15149" y="8453"/>
                    </a:lnTo>
                    <a:lnTo>
                      <a:pt x="15003" y="8349"/>
                    </a:lnTo>
                    <a:lnTo>
                      <a:pt x="14836" y="8307"/>
                    </a:lnTo>
                    <a:lnTo>
                      <a:pt x="14773" y="8349"/>
                    </a:lnTo>
                    <a:lnTo>
                      <a:pt x="14626" y="8265"/>
                    </a:lnTo>
                    <a:lnTo>
                      <a:pt x="14354" y="8307"/>
                    </a:lnTo>
                    <a:lnTo>
                      <a:pt x="14166" y="8411"/>
                    </a:lnTo>
                    <a:lnTo>
                      <a:pt x="14166" y="8453"/>
                    </a:lnTo>
                    <a:lnTo>
                      <a:pt x="13999" y="8453"/>
                    </a:lnTo>
                    <a:lnTo>
                      <a:pt x="13894" y="8411"/>
                    </a:lnTo>
                    <a:lnTo>
                      <a:pt x="13894" y="8474"/>
                    </a:lnTo>
                    <a:cubicBezTo>
                      <a:pt x="13852" y="8474"/>
                      <a:pt x="13769" y="8474"/>
                      <a:pt x="13727" y="8495"/>
                    </a:cubicBezTo>
                    <a:lnTo>
                      <a:pt x="13685" y="8453"/>
                    </a:lnTo>
                    <a:lnTo>
                      <a:pt x="13685" y="8370"/>
                    </a:lnTo>
                    <a:lnTo>
                      <a:pt x="13559" y="8349"/>
                    </a:lnTo>
                    <a:lnTo>
                      <a:pt x="13580" y="8453"/>
                    </a:lnTo>
                    <a:lnTo>
                      <a:pt x="13538" y="8474"/>
                    </a:lnTo>
                    <a:lnTo>
                      <a:pt x="13538" y="8370"/>
                    </a:lnTo>
                    <a:lnTo>
                      <a:pt x="13434" y="8286"/>
                    </a:lnTo>
                    <a:lnTo>
                      <a:pt x="13329" y="8349"/>
                    </a:lnTo>
                    <a:lnTo>
                      <a:pt x="13224" y="8265"/>
                    </a:lnTo>
                    <a:lnTo>
                      <a:pt x="13120" y="8202"/>
                    </a:lnTo>
                    <a:lnTo>
                      <a:pt x="12994" y="8286"/>
                    </a:lnTo>
                    <a:lnTo>
                      <a:pt x="12994" y="8349"/>
                    </a:lnTo>
                    <a:lnTo>
                      <a:pt x="13224" y="8411"/>
                    </a:lnTo>
                    <a:lnTo>
                      <a:pt x="13308" y="8495"/>
                    </a:lnTo>
                    <a:lnTo>
                      <a:pt x="13162" y="8495"/>
                    </a:lnTo>
                    <a:lnTo>
                      <a:pt x="13162" y="8516"/>
                    </a:lnTo>
                    <a:lnTo>
                      <a:pt x="13099" y="8579"/>
                    </a:lnTo>
                    <a:lnTo>
                      <a:pt x="13057" y="8579"/>
                    </a:lnTo>
                    <a:cubicBezTo>
                      <a:pt x="13094" y="8560"/>
                      <a:pt x="13098" y="8492"/>
                      <a:pt x="13055" y="8492"/>
                    </a:cubicBezTo>
                    <a:cubicBezTo>
                      <a:pt x="13049" y="8492"/>
                      <a:pt x="13043" y="8493"/>
                      <a:pt x="13036" y="8495"/>
                    </a:cubicBezTo>
                    <a:lnTo>
                      <a:pt x="12952" y="8495"/>
                    </a:lnTo>
                    <a:lnTo>
                      <a:pt x="12932" y="8390"/>
                    </a:lnTo>
                    <a:lnTo>
                      <a:pt x="12848" y="8370"/>
                    </a:lnTo>
                    <a:lnTo>
                      <a:pt x="12743" y="8390"/>
                    </a:lnTo>
                    <a:lnTo>
                      <a:pt x="12639" y="8370"/>
                    </a:lnTo>
                    <a:lnTo>
                      <a:pt x="12492" y="8411"/>
                    </a:lnTo>
                    <a:lnTo>
                      <a:pt x="12408" y="8516"/>
                    </a:lnTo>
                    <a:lnTo>
                      <a:pt x="12388" y="8600"/>
                    </a:lnTo>
                    <a:lnTo>
                      <a:pt x="12283" y="8600"/>
                    </a:lnTo>
                    <a:lnTo>
                      <a:pt x="12283" y="8579"/>
                    </a:lnTo>
                    <a:lnTo>
                      <a:pt x="12283" y="8558"/>
                    </a:lnTo>
                    <a:lnTo>
                      <a:pt x="12304" y="8558"/>
                    </a:lnTo>
                    <a:cubicBezTo>
                      <a:pt x="12325" y="8558"/>
                      <a:pt x="12304" y="8516"/>
                      <a:pt x="12304" y="8516"/>
                    </a:cubicBezTo>
                    <a:lnTo>
                      <a:pt x="12325" y="8495"/>
                    </a:lnTo>
                    <a:lnTo>
                      <a:pt x="12367" y="8370"/>
                    </a:lnTo>
                    <a:lnTo>
                      <a:pt x="12178" y="8307"/>
                    </a:lnTo>
                    <a:lnTo>
                      <a:pt x="12053" y="8390"/>
                    </a:lnTo>
                    <a:lnTo>
                      <a:pt x="12011" y="8516"/>
                    </a:lnTo>
                    <a:cubicBezTo>
                      <a:pt x="11885" y="8495"/>
                      <a:pt x="11781" y="8474"/>
                      <a:pt x="11676" y="8453"/>
                    </a:cubicBezTo>
                    <a:lnTo>
                      <a:pt x="11781" y="8411"/>
                    </a:lnTo>
                    <a:lnTo>
                      <a:pt x="11802" y="8349"/>
                    </a:lnTo>
                    <a:lnTo>
                      <a:pt x="11676" y="8181"/>
                    </a:lnTo>
                    <a:lnTo>
                      <a:pt x="11530" y="8160"/>
                    </a:lnTo>
                    <a:lnTo>
                      <a:pt x="11362" y="8202"/>
                    </a:lnTo>
                    <a:lnTo>
                      <a:pt x="11237" y="8181"/>
                    </a:lnTo>
                    <a:lnTo>
                      <a:pt x="11111" y="8202"/>
                    </a:lnTo>
                    <a:lnTo>
                      <a:pt x="11111" y="8244"/>
                    </a:lnTo>
                    <a:cubicBezTo>
                      <a:pt x="11069" y="8244"/>
                      <a:pt x="11069" y="8244"/>
                      <a:pt x="11048" y="8202"/>
                    </a:cubicBezTo>
                    <a:lnTo>
                      <a:pt x="11069" y="8056"/>
                    </a:lnTo>
                    <a:lnTo>
                      <a:pt x="11028" y="7972"/>
                    </a:lnTo>
                    <a:lnTo>
                      <a:pt x="10923" y="7951"/>
                    </a:lnTo>
                    <a:lnTo>
                      <a:pt x="10902" y="7930"/>
                    </a:lnTo>
                    <a:lnTo>
                      <a:pt x="10797" y="7930"/>
                    </a:lnTo>
                    <a:lnTo>
                      <a:pt x="10714" y="7972"/>
                    </a:lnTo>
                    <a:lnTo>
                      <a:pt x="10609" y="7972"/>
                    </a:lnTo>
                    <a:lnTo>
                      <a:pt x="10525" y="7930"/>
                    </a:lnTo>
                    <a:lnTo>
                      <a:pt x="10400" y="7972"/>
                    </a:lnTo>
                    <a:lnTo>
                      <a:pt x="10274" y="7930"/>
                    </a:lnTo>
                    <a:lnTo>
                      <a:pt x="10191" y="7846"/>
                    </a:lnTo>
                    <a:lnTo>
                      <a:pt x="10191" y="7763"/>
                    </a:lnTo>
                    <a:lnTo>
                      <a:pt x="10086" y="7595"/>
                    </a:lnTo>
                    <a:lnTo>
                      <a:pt x="10086" y="7449"/>
                    </a:lnTo>
                    <a:lnTo>
                      <a:pt x="9939" y="7449"/>
                    </a:lnTo>
                    <a:lnTo>
                      <a:pt x="9856" y="7470"/>
                    </a:lnTo>
                    <a:lnTo>
                      <a:pt x="9772" y="7386"/>
                    </a:lnTo>
                    <a:lnTo>
                      <a:pt x="9667" y="7386"/>
                    </a:lnTo>
                    <a:lnTo>
                      <a:pt x="9542" y="7282"/>
                    </a:lnTo>
                    <a:lnTo>
                      <a:pt x="9458" y="7240"/>
                    </a:lnTo>
                    <a:lnTo>
                      <a:pt x="9354" y="7261"/>
                    </a:lnTo>
                    <a:lnTo>
                      <a:pt x="9270" y="7261"/>
                    </a:lnTo>
                    <a:lnTo>
                      <a:pt x="9144" y="7114"/>
                    </a:lnTo>
                    <a:lnTo>
                      <a:pt x="9040" y="7114"/>
                    </a:lnTo>
                    <a:lnTo>
                      <a:pt x="9019" y="7344"/>
                    </a:lnTo>
                    <a:lnTo>
                      <a:pt x="8935" y="7449"/>
                    </a:lnTo>
                    <a:lnTo>
                      <a:pt x="8684" y="7491"/>
                    </a:lnTo>
                    <a:lnTo>
                      <a:pt x="8370" y="7449"/>
                    </a:lnTo>
                    <a:lnTo>
                      <a:pt x="8015" y="7449"/>
                    </a:lnTo>
                    <a:lnTo>
                      <a:pt x="7805" y="7365"/>
                    </a:lnTo>
                    <a:lnTo>
                      <a:pt x="7763" y="7323"/>
                    </a:lnTo>
                    <a:lnTo>
                      <a:pt x="7784" y="7219"/>
                    </a:lnTo>
                    <a:lnTo>
                      <a:pt x="7701" y="7072"/>
                    </a:lnTo>
                    <a:lnTo>
                      <a:pt x="7450" y="7051"/>
                    </a:lnTo>
                    <a:lnTo>
                      <a:pt x="7240" y="7010"/>
                    </a:lnTo>
                    <a:lnTo>
                      <a:pt x="7136" y="6926"/>
                    </a:lnTo>
                    <a:lnTo>
                      <a:pt x="6947" y="6926"/>
                    </a:lnTo>
                    <a:lnTo>
                      <a:pt x="6906" y="6968"/>
                    </a:lnTo>
                    <a:lnTo>
                      <a:pt x="6843" y="7030"/>
                    </a:lnTo>
                    <a:lnTo>
                      <a:pt x="6759" y="6947"/>
                    </a:lnTo>
                    <a:lnTo>
                      <a:pt x="6592" y="6926"/>
                    </a:lnTo>
                    <a:lnTo>
                      <a:pt x="6487" y="6926"/>
                    </a:lnTo>
                    <a:cubicBezTo>
                      <a:pt x="6403" y="6842"/>
                      <a:pt x="6320" y="6758"/>
                      <a:pt x="6278" y="6654"/>
                    </a:cubicBezTo>
                    <a:lnTo>
                      <a:pt x="6278" y="6486"/>
                    </a:lnTo>
                    <a:lnTo>
                      <a:pt x="6320" y="6173"/>
                    </a:lnTo>
                    <a:lnTo>
                      <a:pt x="6278" y="5963"/>
                    </a:lnTo>
                    <a:lnTo>
                      <a:pt x="6382" y="5712"/>
                    </a:lnTo>
                    <a:lnTo>
                      <a:pt x="6320" y="5649"/>
                    </a:lnTo>
                    <a:lnTo>
                      <a:pt x="6320" y="5461"/>
                    </a:lnTo>
                    <a:lnTo>
                      <a:pt x="6424" y="5398"/>
                    </a:lnTo>
                    <a:lnTo>
                      <a:pt x="6487" y="5336"/>
                    </a:lnTo>
                    <a:lnTo>
                      <a:pt x="6445" y="5231"/>
                    </a:lnTo>
                    <a:lnTo>
                      <a:pt x="6382" y="5168"/>
                    </a:lnTo>
                    <a:lnTo>
                      <a:pt x="6278" y="5085"/>
                    </a:lnTo>
                    <a:lnTo>
                      <a:pt x="6215" y="4959"/>
                    </a:lnTo>
                    <a:lnTo>
                      <a:pt x="6131" y="4938"/>
                    </a:lnTo>
                    <a:lnTo>
                      <a:pt x="6110" y="4854"/>
                    </a:lnTo>
                    <a:lnTo>
                      <a:pt x="6006" y="4813"/>
                    </a:lnTo>
                    <a:lnTo>
                      <a:pt x="5818" y="4833"/>
                    </a:lnTo>
                    <a:lnTo>
                      <a:pt x="5713" y="4813"/>
                    </a:lnTo>
                    <a:lnTo>
                      <a:pt x="5692" y="4624"/>
                    </a:lnTo>
                    <a:lnTo>
                      <a:pt x="5608" y="4520"/>
                    </a:lnTo>
                    <a:lnTo>
                      <a:pt x="5546" y="4561"/>
                    </a:lnTo>
                    <a:lnTo>
                      <a:pt x="5587" y="4457"/>
                    </a:lnTo>
                    <a:lnTo>
                      <a:pt x="5483" y="4415"/>
                    </a:lnTo>
                    <a:lnTo>
                      <a:pt x="5462" y="4122"/>
                    </a:lnTo>
                    <a:lnTo>
                      <a:pt x="5336" y="4185"/>
                    </a:lnTo>
                    <a:lnTo>
                      <a:pt x="5274" y="4122"/>
                    </a:lnTo>
                    <a:lnTo>
                      <a:pt x="5043" y="4122"/>
                    </a:lnTo>
                    <a:lnTo>
                      <a:pt x="4855" y="3996"/>
                    </a:lnTo>
                    <a:lnTo>
                      <a:pt x="4855" y="3892"/>
                    </a:lnTo>
                    <a:lnTo>
                      <a:pt x="4960" y="3850"/>
                    </a:lnTo>
                    <a:lnTo>
                      <a:pt x="5085" y="3766"/>
                    </a:lnTo>
                    <a:lnTo>
                      <a:pt x="5002" y="3704"/>
                    </a:lnTo>
                    <a:lnTo>
                      <a:pt x="4876" y="3745"/>
                    </a:lnTo>
                    <a:lnTo>
                      <a:pt x="4813" y="3704"/>
                    </a:lnTo>
                    <a:lnTo>
                      <a:pt x="4667" y="3766"/>
                    </a:lnTo>
                    <a:lnTo>
                      <a:pt x="4750" y="3683"/>
                    </a:lnTo>
                    <a:lnTo>
                      <a:pt x="4876" y="3578"/>
                    </a:lnTo>
                    <a:lnTo>
                      <a:pt x="5064" y="3557"/>
                    </a:lnTo>
                    <a:lnTo>
                      <a:pt x="5043" y="3432"/>
                    </a:lnTo>
                    <a:lnTo>
                      <a:pt x="4855" y="3222"/>
                    </a:lnTo>
                    <a:lnTo>
                      <a:pt x="4750" y="3222"/>
                    </a:lnTo>
                    <a:lnTo>
                      <a:pt x="4625" y="3285"/>
                    </a:lnTo>
                    <a:lnTo>
                      <a:pt x="4478" y="3369"/>
                    </a:lnTo>
                    <a:lnTo>
                      <a:pt x="4332" y="3369"/>
                    </a:lnTo>
                    <a:lnTo>
                      <a:pt x="4416" y="3348"/>
                    </a:lnTo>
                    <a:lnTo>
                      <a:pt x="4457" y="3285"/>
                    </a:lnTo>
                    <a:lnTo>
                      <a:pt x="4520" y="3264"/>
                    </a:lnTo>
                    <a:lnTo>
                      <a:pt x="4562" y="3180"/>
                    </a:lnTo>
                    <a:lnTo>
                      <a:pt x="4541" y="3097"/>
                    </a:lnTo>
                    <a:lnTo>
                      <a:pt x="4416" y="3055"/>
                    </a:lnTo>
                    <a:lnTo>
                      <a:pt x="4206" y="3055"/>
                    </a:lnTo>
                    <a:lnTo>
                      <a:pt x="4081" y="2929"/>
                    </a:lnTo>
                    <a:lnTo>
                      <a:pt x="4081" y="2846"/>
                    </a:lnTo>
                    <a:lnTo>
                      <a:pt x="4039" y="2678"/>
                    </a:lnTo>
                    <a:lnTo>
                      <a:pt x="3809" y="2448"/>
                    </a:lnTo>
                    <a:lnTo>
                      <a:pt x="3725" y="2427"/>
                    </a:lnTo>
                    <a:lnTo>
                      <a:pt x="3662" y="2448"/>
                    </a:lnTo>
                    <a:lnTo>
                      <a:pt x="3558" y="2364"/>
                    </a:lnTo>
                    <a:lnTo>
                      <a:pt x="3516" y="2155"/>
                    </a:lnTo>
                    <a:lnTo>
                      <a:pt x="3369" y="2009"/>
                    </a:lnTo>
                    <a:lnTo>
                      <a:pt x="3160" y="1883"/>
                    </a:lnTo>
                    <a:lnTo>
                      <a:pt x="3035" y="1883"/>
                    </a:lnTo>
                    <a:lnTo>
                      <a:pt x="2993" y="1925"/>
                    </a:lnTo>
                    <a:lnTo>
                      <a:pt x="2930" y="1883"/>
                    </a:lnTo>
                    <a:lnTo>
                      <a:pt x="2888" y="1716"/>
                    </a:lnTo>
                    <a:lnTo>
                      <a:pt x="2825" y="1800"/>
                    </a:lnTo>
                    <a:lnTo>
                      <a:pt x="2763" y="1716"/>
                    </a:lnTo>
                    <a:lnTo>
                      <a:pt x="2763" y="1528"/>
                    </a:lnTo>
                    <a:lnTo>
                      <a:pt x="2658" y="1402"/>
                    </a:lnTo>
                    <a:lnTo>
                      <a:pt x="2533" y="1381"/>
                    </a:lnTo>
                    <a:lnTo>
                      <a:pt x="2470" y="1297"/>
                    </a:lnTo>
                    <a:lnTo>
                      <a:pt x="2135" y="1088"/>
                    </a:lnTo>
                    <a:lnTo>
                      <a:pt x="2030" y="1088"/>
                    </a:lnTo>
                    <a:lnTo>
                      <a:pt x="1905" y="942"/>
                    </a:lnTo>
                    <a:lnTo>
                      <a:pt x="1779" y="900"/>
                    </a:lnTo>
                    <a:lnTo>
                      <a:pt x="1737" y="837"/>
                    </a:lnTo>
                    <a:lnTo>
                      <a:pt x="1716" y="649"/>
                    </a:lnTo>
                    <a:lnTo>
                      <a:pt x="1612" y="586"/>
                    </a:lnTo>
                    <a:lnTo>
                      <a:pt x="1528" y="460"/>
                    </a:lnTo>
                    <a:lnTo>
                      <a:pt x="1486" y="439"/>
                    </a:lnTo>
                    <a:lnTo>
                      <a:pt x="1403" y="272"/>
                    </a:lnTo>
                    <a:lnTo>
                      <a:pt x="1277" y="230"/>
                    </a:lnTo>
                    <a:lnTo>
                      <a:pt x="1152" y="230"/>
                    </a:lnTo>
                    <a:lnTo>
                      <a:pt x="1068" y="251"/>
                    </a:lnTo>
                    <a:lnTo>
                      <a:pt x="1005" y="209"/>
                    </a:lnTo>
                    <a:lnTo>
                      <a:pt x="859" y="209"/>
                    </a:lnTo>
                    <a:lnTo>
                      <a:pt x="670" y="251"/>
                    </a:lnTo>
                    <a:lnTo>
                      <a:pt x="587" y="209"/>
                    </a:lnTo>
                    <a:lnTo>
                      <a:pt x="336" y="21"/>
                    </a:lnTo>
                    <a:lnTo>
                      <a:pt x="10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2112;p94">
              <a:extLst>
                <a:ext uri="{FF2B5EF4-FFF2-40B4-BE49-F238E27FC236}">
                  <a16:creationId xmlns:a16="http://schemas.microsoft.com/office/drawing/2014/main" id="{832BD288-48F0-473F-8514-D7BAFFB89DA7}"/>
                </a:ext>
              </a:extLst>
            </p:cNvPr>
            <p:cNvSpPr/>
            <p:nvPr/>
          </p:nvSpPr>
          <p:spPr>
            <a:xfrm>
              <a:off x="4437231" y="3100607"/>
              <a:ext cx="29912" cy="37370"/>
            </a:xfrm>
            <a:custGeom>
              <a:avLst/>
              <a:gdLst/>
              <a:ahLst/>
              <a:cxnLst/>
              <a:rect l="l" t="t" r="r" b="b"/>
              <a:pathLst>
                <a:path w="2512" h="3286" extrusionOk="0">
                  <a:moveTo>
                    <a:pt x="126" y="0"/>
                  </a:moveTo>
                  <a:lnTo>
                    <a:pt x="42" y="84"/>
                  </a:lnTo>
                  <a:lnTo>
                    <a:pt x="0" y="210"/>
                  </a:lnTo>
                  <a:lnTo>
                    <a:pt x="126" y="419"/>
                  </a:lnTo>
                  <a:lnTo>
                    <a:pt x="189" y="879"/>
                  </a:lnTo>
                  <a:lnTo>
                    <a:pt x="251" y="1047"/>
                  </a:lnTo>
                  <a:lnTo>
                    <a:pt x="314" y="1172"/>
                  </a:lnTo>
                  <a:lnTo>
                    <a:pt x="314" y="1360"/>
                  </a:lnTo>
                  <a:lnTo>
                    <a:pt x="251" y="1402"/>
                  </a:lnTo>
                  <a:lnTo>
                    <a:pt x="293" y="1507"/>
                  </a:lnTo>
                  <a:lnTo>
                    <a:pt x="356" y="1611"/>
                  </a:lnTo>
                  <a:lnTo>
                    <a:pt x="335" y="1674"/>
                  </a:lnTo>
                  <a:lnTo>
                    <a:pt x="419" y="1758"/>
                  </a:lnTo>
                  <a:lnTo>
                    <a:pt x="565" y="1863"/>
                  </a:lnTo>
                  <a:lnTo>
                    <a:pt x="649" y="2009"/>
                  </a:lnTo>
                  <a:lnTo>
                    <a:pt x="754" y="2072"/>
                  </a:lnTo>
                  <a:lnTo>
                    <a:pt x="837" y="2176"/>
                  </a:lnTo>
                  <a:lnTo>
                    <a:pt x="754" y="2281"/>
                  </a:lnTo>
                  <a:lnTo>
                    <a:pt x="733" y="2344"/>
                  </a:lnTo>
                  <a:lnTo>
                    <a:pt x="816" y="2407"/>
                  </a:lnTo>
                  <a:lnTo>
                    <a:pt x="1005" y="2490"/>
                  </a:lnTo>
                  <a:lnTo>
                    <a:pt x="1193" y="2616"/>
                  </a:lnTo>
                  <a:lnTo>
                    <a:pt x="1172" y="2720"/>
                  </a:lnTo>
                  <a:lnTo>
                    <a:pt x="1339" y="2867"/>
                  </a:lnTo>
                  <a:lnTo>
                    <a:pt x="1486" y="2867"/>
                  </a:lnTo>
                  <a:lnTo>
                    <a:pt x="1528" y="2909"/>
                  </a:lnTo>
                  <a:lnTo>
                    <a:pt x="1611" y="3013"/>
                  </a:lnTo>
                  <a:lnTo>
                    <a:pt x="1800" y="3118"/>
                  </a:lnTo>
                  <a:lnTo>
                    <a:pt x="1988" y="3139"/>
                  </a:lnTo>
                  <a:lnTo>
                    <a:pt x="2051" y="3223"/>
                  </a:lnTo>
                  <a:lnTo>
                    <a:pt x="2197" y="3264"/>
                  </a:lnTo>
                  <a:lnTo>
                    <a:pt x="2218" y="3244"/>
                  </a:lnTo>
                  <a:lnTo>
                    <a:pt x="2281" y="3285"/>
                  </a:lnTo>
                  <a:lnTo>
                    <a:pt x="2386" y="3223"/>
                  </a:lnTo>
                  <a:lnTo>
                    <a:pt x="2386" y="3181"/>
                  </a:lnTo>
                  <a:lnTo>
                    <a:pt x="2344" y="3181"/>
                  </a:lnTo>
                  <a:lnTo>
                    <a:pt x="2386" y="3118"/>
                  </a:lnTo>
                  <a:lnTo>
                    <a:pt x="2323" y="3076"/>
                  </a:lnTo>
                  <a:lnTo>
                    <a:pt x="2407" y="3118"/>
                  </a:lnTo>
                  <a:lnTo>
                    <a:pt x="2407" y="3181"/>
                  </a:lnTo>
                  <a:lnTo>
                    <a:pt x="2407" y="3223"/>
                  </a:lnTo>
                  <a:lnTo>
                    <a:pt x="2511" y="3244"/>
                  </a:lnTo>
                  <a:lnTo>
                    <a:pt x="2511" y="3118"/>
                  </a:lnTo>
                  <a:lnTo>
                    <a:pt x="2386" y="2846"/>
                  </a:lnTo>
                  <a:lnTo>
                    <a:pt x="2344" y="2846"/>
                  </a:lnTo>
                  <a:lnTo>
                    <a:pt x="2344" y="2804"/>
                  </a:lnTo>
                  <a:lnTo>
                    <a:pt x="2323" y="2762"/>
                  </a:lnTo>
                  <a:lnTo>
                    <a:pt x="2281" y="2741"/>
                  </a:lnTo>
                  <a:lnTo>
                    <a:pt x="2239" y="2553"/>
                  </a:lnTo>
                  <a:lnTo>
                    <a:pt x="2281" y="2511"/>
                  </a:lnTo>
                  <a:lnTo>
                    <a:pt x="2239" y="2448"/>
                  </a:lnTo>
                  <a:lnTo>
                    <a:pt x="2176" y="2448"/>
                  </a:lnTo>
                  <a:lnTo>
                    <a:pt x="2009" y="2344"/>
                  </a:lnTo>
                  <a:lnTo>
                    <a:pt x="1967" y="2197"/>
                  </a:lnTo>
                  <a:lnTo>
                    <a:pt x="1967" y="1904"/>
                  </a:lnTo>
                  <a:lnTo>
                    <a:pt x="1904" y="1821"/>
                  </a:lnTo>
                  <a:lnTo>
                    <a:pt x="1904" y="1716"/>
                  </a:lnTo>
                  <a:lnTo>
                    <a:pt x="1925" y="1674"/>
                  </a:lnTo>
                  <a:lnTo>
                    <a:pt x="1904" y="1381"/>
                  </a:lnTo>
                  <a:lnTo>
                    <a:pt x="1967" y="1339"/>
                  </a:lnTo>
                  <a:lnTo>
                    <a:pt x="1904" y="1088"/>
                  </a:lnTo>
                  <a:lnTo>
                    <a:pt x="1779" y="879"/>
                  </a:lnTo>
                  <a:lnTo>
                    <a:pt x="1360" y="461"/>
                  </a:lnTo>
                  <a:lnTo>
                    <a:pt x="1277" y="314"/>
                  </a:lnTo>
                  <a:lnTo>
                    <a:pt x="1235" y="335"/>
                  </a:lnTo>
                  <a:lnTo>
                    <a:pt x="1172" y="398"/>
                  </a:lnTo>
                  <a:lnTo>
                    <a:pt x="1088" y="398"/>
                  </a:lnTo>
                  <a:lnTo>
                    <a:pt x="1067" y="419"/>
                  </a:lnTo>
                  <a:lnTo>
                    <a:pt x="1067" y="523"/>
                  </a:lnTo>
                  <a:lnTo>
                    <a:pt x="984" y="565"/>
                  </a:lnTo>
                  <a:lnTo>
                    <a:pt x="921" y="523"/>
                  </a:lnTo>
                  <a:lnTo>
                    <a:pt x="816" y="523"/>
                  </a:lnTo>
                  <a:lnTo>
                    <a:pt x="670" y="628"/>
                  </a:lnTo>
                  <a:lnTo>
                    <a:pt x="523" y="607"/>
                  </a:lnTo>
                  <a:lnTo>
                    <a:pt x="523" y="523"/>
                  </a:lnTo>
                  <a:lnTo>
                    <a:pt x="607" y="440"/>
                  </a:lnTo>
                  <a:lnTo>
                    <a:pt x="607" y="251"/>
                  </a:lnTo>
                  <a:lnTo>
                    <a:pt x="544" y="189"/>
                  </a:lnTo>
                  <a:lnTo>
                    <a:pt x="419" y="189"/>
                  </a:lnTo>
                  <a:lnTo>
                    <a:pt x="398" y="126"/>
                  </a:lnTo>
                  <a:lnTo>
                    <a:pt x="231" y="84"/>
                  </a:lnTo>
                  <a:lnTo>
                    <a:pt x="12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113;p94">
              <a:extLst>
                <a:ext uri="{FF2B5EF4-FFF2-40B4-BE49-F238E27FC236}">
                  <a16:creationId xmlns:a16="http://schemas.microsoft.com/office/drawing/2014/main" id="{330871B2-FA00-474B-BE33-13862D62D480}"/>
                </a:ext>
              </a:extLst>
            </p:cNvPr>
            <p:cNvSpPr/>
            <p:nvPr/>
          </p:nvSpPr>
          <p:spPr>
            <a:xfrm>
              <a:off x="4503746" y="3099174"/>
              <a:ext cx="65289" cy="42135"/>
            </a:xfrm>
            <a:custGeom>
              <a:avLst/>
              <a:gdLst/>
              <a:ahLst/>
              <a:cxnLst/>
              <a:rect l="l" t="t" r="r" b="b"/>
              <a:pathLst>
                <a:path w="5483" h="3705" extrusionOk="0">
                  <a:moveTo>
                    <a:pt x="4186" y="1"/>
                  </a:moveTo>
                  <a:lnTo>
                    <a:pt x="4144" y="22"/>
                  </a:lnTo>
                  <a:lnTo>
                    <a:pt x="4165" y="126"/>
                  </a:lnTo>
                  <a:lnTo>
                    <a:pt x="4039" y="252"/>
                  </a:lnTo>
                  <a:lnTo>
                    <a:pt x="3976" y="231"/>
                  </a:lnTo>
                  <a:lnTo>
                    <a:pt x="4039" y="126"/>
                  </a:lnTo>
                  <a:lnTo>
                    <a:pt x="4018" y="43"/>
                  </a:lnTo>
                  <a:lnTo>
                    <a:pt x="3935" y="43"/>
                  </a:lnTo>
                  <a:lnTo>
                    <a:pt x="3851" y="273"/>
                  </a:lnTo>
                  <a:lnTo>
                    <a:pt x="3767" y="315"/>
                  </a:lnTo>
                  <a:lnTo>
                    <a:pt x="3642" y="587"/>
                  </a:lnTo>
                  <a:lnTo>
                    <a:pt x="3642" y="754"/>
                  </a:lnTo>
                  <a:lnTo>
                    <a:pt x="3432" y="963"/>
                  </a:lnTo>
                  <a:lnTo>
                    <a:pt x="3328" y="963"/>
                  </a:lnTo>
                  <a:lnTo>
                    <a:pt x="3140" y="1005"/>
                  </a:lnTo>
                  <a:lnTo>
                    <a:pt x="3098" y="1089"/>
                  </a:lnTo>
                  <a:lnTo>
                    <a:pt x="3181" y="1089"/>
                  </a:lnTo>
                  <a:lnTo>
                    <a:pt x="3119" y="1152"/>
                  </a:lnTo>
                  <a:lnTo>
                    <a:pt x="3181" y="1173"/>
                  </a:lnTo>
                  <a:lnTo>
                    <a:pt x="3307" y="1152"/>
                  </a:lnTo>
                  <a:lnTo>
                    <a:pt x="3244" y="1214"/>
                  </a:lnTo>
                  <a:lnTo>
                    <a:pt x="3181" y="1277"/>
                  </a:lnTo>
                  <a:lnTo>
                    <a:pt x="3140" y="1298"/>
                  </a:lnTo>
                  <a:lnTo>
                    <a:pt x="3140" y="1319"/>
                  </a:lnTo>
                  <a:lnTo>
                    <a:pt x="3223" y="1528"/>
                  </a:lnTo>
                  <a:lnTo>
                    <a:pt x="3181" y="1633"/>
                  </a:lnTo>
                  <a:lnTo>
                    <a:pt x="3098" y="1591"/>
                  </a:lnTo>
                  <a:lnTo>
                    <a:pt x="3098" y="1465"/>
                  </a:lnTo>
                  <a:lnTo>
                    <a:pt x="3077" y="1361"/>
                  </a:lnTo>
                  <a:lnTo>
                    <a:pt x="3035" y="1361"/>
                  </a:lnTo>
                  <a:lnTo>
                    <a:pt x="3035" y="1319"/>
                  </a:lnTo>
                  <a:lnTo>
                    <a:pt x="2993" y="1319"/>
                  </a:lnTo>
                  <a:lnTo>
                    <a:pt x="2930" y="1424"/>
                  </a:lnTo>
                  <a:lnTo>
                    <a:pt x="2972" y="1675"/>
                  </a:lnTo>
                  <a:lnTo>
                    <a:pt x="2909" y="1717"/>
                  </a:lnTo>
                  <a:lnTo>
                    <a:pt x="2805" y="1612"/>
                  </a:lnTo>
                  <a:lnTo>
                    <a:pt x="2700" y="1465"/>
                  </a:lnTo>
                  <a:lnTo>
                    <a:pt x="2658" y="1465"/>
                  </a:lnTo>
                  <a:lnTo>
                    <a:pt x="2554" y="1403"/>
                  </a:lnTo>
                  <a:lnTo>
                    <a:pt x="2470" y="1507"/>
                  </a:lnTo>
                  <a:lnTo>
                    <a:pt x="2470" y="1633"/>
                  </a:lnTo>
                  <a:lnTo>
                    <a:pt x="2344" y="1779"/>
                  </a:lnTo>
                  <a:lnTo>
                    <a:pt x="2261" y="1884"/>
                  </a:lnTo>
                  <a:lnTo>
                    <a:pt x="2093" y="2030"/>
                  </a:lnTo>
                  <a:lnTo>
                    <a:pt x="2072" y="2135"/>
                  </a:lnTo>
                  <a:lnTo>
                    <a:pt x="1926" y="2323"/>
                  </a:lnTo>
                  <a:lnTo>
                    <a:pt x="1779" y="2449"/>
                  </a:lnTo>
                  <a:lnTo>
                    <a:pt x="1319" y="2554"/>
                  </a:lnTo>
                  <a:lnTo>
                    <a:pt x="1256" y="2574"/>
                  </a:lnTo>
                  <a:lnTo>
                    <a:pt x="1298" y="2742"/>
                  </a:lnTo>
                  <a:lnTo>
                    <a:pt x="1340" y="2784"/>
                  </a:lnTo>
                  <a:lnTo>
                    <a:pt x="1256" y="2763"/>
                  </a:lnTo>
                  <a:lnTo>
                    <a:pt x="1173" y="2826"/>
                  </a:lnTo>
                  <a:lnTo>
                    <a:pt x="1047" y="2846"/>
                  </a:lnTo>
                  <a:lnTo>
                    <a:pt x="984" y="2888"/>
                  </a:lnTo>
                  <a:lnTo>
                    <a:pt x="943" y="3035"/>
                  </a:lnTo>
                  <a:lnTo>
                    <a:pt x="943" y="3181"/>
                  </a:lnTo>
                  <a:lnTo>
                    <a:pt x="838" y="3349"/>
                  </a:lnTo>
                  <a:lnTo>
                    <a:pt x="838" y="3370"/>
                  </a:lnTo>
                  <a:lnTo>
                    <a:pt x="629" y="3349"/>
                  </a:lnTo>
                  <a:lnTo>
                    <a:pt x="399" y="3265"/>
                  </a:lnTo>
                  <a:lnTo>
                    <a:pt x="210" y="3265"/>
                  </a:lnTo>
                  <a:lnTo>
                    <a:pt x="168" y="3181"/>
                  </a:lnTo>
                  <a:lnTo>
                    <a:pt x="64" y="3056"/>
                  </a:lnTo>
                  <a:lnTo>
                    <a:pt x="1" y="3077"/>
                  </a:lnTo>
                  <a:lnTo>
                    <a:pt x="127" y="3286"/>
                  </a:lnTo>
                  <a:lnTo>
                    <a:pt x="315" y="3411"/>
                  </a:lnTo>
                  <a:lnTo>
                    <a:pt x="357" y="3474"/>
                  </a:lnTo>
                  <a:lnTo>
                    <a:pt x="482" y="3579"/>
                  </a:lnTo>
                  <a:lnTo>
                    <a:pt x="503" y="3683"/>
                  </a:lnTo>
                  <a:lnTo>
                    <a:pt x="608" y="3704"/>
                  </a:lnTo>
                  <a:lnTo>
                    <a:pt x="775" y="3662"/>
                  </a:lnTo>
                  <a:lnTo>
                    <a:pt x="796" y="3579"/>
                  </a:lnTo>
                  <a:lnTo>
                    <a:pt x="922" y="3600"/>
                  </a:lnTo>
                  <a:lnTo>
                    <a:pt x="1005" y="3558"/>
                  </a:lnTo>
                  <a:lnTo>
                    <a:pt x="1319" y="3579"/>
                  </a:lnTo>
                  <a:lnTo>
                    <a:pt x="1654" y="3453"/>
                  </a:lnTo>
                  <a:lnTo>
                    <a:pt x="1738" y="3370"/>
                  </a:lnTo>
                  <a:lnTo>
                    <a:pt x="2031" y="3370"/>
                  </a:lnTo>
                  <a:lnTo>
                    <a:pt x="2156" y="3411"/>
                  </a:lnTo>
                  <a:lnTo>
                    <a:pt x="2198" y="3495"/>
                  </a:lnTo>
                  <a:lnTo>
                    <a:pt x="2344" y="3495"/>
                  </a:lnTo>
                  <a:lnTo>
                    <a:pt x="2575" y="3370"/>
                  </a:lnTo>
                  <a:lnTo>
                    <a:pt x="2868" y="3307"/>
                  </a:lnTo>
                  <a:lnTo>
                    <a:pt x="2826" y="3244"/>
                  </a:lnTo>
                  <a:lnTo>
                    <a:pt x="3077" y="2888"/>
                  </a:lnTo>
                  <a:lnTo>
                    <a:pt x="3140" y="2637"/>
                  </a:lnTo>
                  <a:lnTo>
                    <a:pt x="3328" y="2365"/>
                  </a:lnTo>
                  <a:lnTo>
                    <a:pt x="3453" y="1926"/>
                  </a:lnTo>
                  <a:lnTo>
                    <a:pt x="3453" y="1842"/>
                  </a:lnTo>
                  <a:lnTo>
                    <a:pt x="3516" y="1737"/>
                  </a:lnTo>
                  <a:lnTo>
                    <a:pt x="3516" y="1675"/>
                  </a:lnTo>
                  <a:lnTo>
                    <a:pt x="3621" y="1528"/>
                  </a:lnTo>
                  <a:lnTo>
                    <a:pt x="3725" y="1570"/>
                  </a:lnTo>
                  <a:lnTo>
                    <a:pt x="4165" y="1570"/>
                  </a:lnTo>
                  <a:lnTo>
                    <a:pt x="4228" y="1612"/>
                  </a:lnTo>
                  <a:lnTo>
                    <a:pt x="4374" y="1612"/>
                  </a:lnTo>
                  <a:lnTo>
                    <a:pt x="4500" y="1633"/>
                  </a:lnTo>
                  <a:lnTo>
                    <a:pt x="4500" y="1591"/>
                  </a:lnTo>
                  <a:lnTo>
                    <a:pt x="4667" y="1675"/>
                  </a:lnTo>
                  <a:lnTo>
                    <a:pt x="4751" y="1696"/>
                  </a:lnTo>
                  <a:lnTo>
                    <a:pt x="4876" y="1633"/>
                  </a:lnTo>
                  <a:lnTo>
                    <a:pt x="5023" y="1612"/>
                  </a:lnTo>
                  <a:lnTo>
                    <a:pt x="5023" y="1528"/>
                  </a:lnTo>
                  <a:lnTo>
                    <a:pt x="4876" y="1403"/>
                  </a:lnTo>
                  <a:lnTo>
                    <a:pt x="4876" y="1277"/>
                  </a:lnTo>
                  <a:lnTo>
                    <a:pt x="4918" y="1214"/>
                  </a:lnTo>
                  <a:lnTo>
                    <a:pt x="5169" y="1256"/>
                  </a:lnTo>
                  <a:lnTo>
                    <a:pt x="5357" y="1193"/>
                  </a:lnTo>
                  <a:lnTo>
                    <a:pt x="5483" y="1089"/>
                  </a:lnTo>
                  <a:lnTo>
                    <a:pt x="5441" y="1005"/>
                  </a:lnTo>
                  <a:lnTo>
                    <a:pt x="5357" y="1005"/>
                  </a:lnTo>
                  <a:lnTo>
                    <a:pt x="5232" y="984"/>
                  </a:lnTo>
                  <a:lnTo>
                    <a:pt x="5127" y="880"/>
                  </a:lnTo>
                  <a:lnTo>
                    <a:pt x="5023" y="901"/>
                  </a:lnTo>
                  <a:lnTo>
                    <a:pt x="4897" y="775"/>
                  </a:lnTo>
                  <a:lnTo>
                    <a:pt x="4813" y="775"/>
                  </a:lnTo>
                  <a:lnTo>
                    <a:pt x="4709" y="859"/>
                  </a:lnTo>
                  <a:lnTo>
                    <a:pt x="4667" y="796"/>
                  </a:lnTo>
                  <a:lnTo>
                    <a:pt x="4792" y="691"/>
                  </a:lnTo>
                  <a:lnTo>
                    <a:pt x="4709" y="629"/>
                  </a:lnTo>
                  <a:lnTo>
                    <a:pt x="4688" y="649"/>
                  </a:lnTo>
                  <a:lnTo>
                    <a:pt x="4604" y="754"/>
                  </a:lnTo>
                  <a:lnTo>
                    <a:pt x="4562" y="670"/>
                  </a:lnTo>
                  <a:lnTo>
                    <a:pt x="4500" y="670"/>
                  </a:lnTo>
                  <a:lnTo>
                    <a:pt x="4500" y="482"/>
                  </a:lnTo>
                  <a:lnTo>
                    <a:pt x="4604" y="461"/>
                  </a:lnTo>
                  <a:lnTo>
                    <a:pt x="4604" y="377"/>
                  </a:lnTo>
                  <a:lnTo>
                    <a:pt x="4458" y="273"/>
                  </a:lnTo>
                  <a:lnTo>
                    <a:pt x="4437" y="336"/>
                  </a:lnTo>
                  <a:lnTo>
                    <a:pt x="4290" y="231"/>
                  </a:lnTo>
                  <a:lnTo>
                    <a:pt x="4290" y="64"/>
                  </a:lnTo>
                  <a:lnTo>
                    <a:pt x="418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114;p94">
              <a:extLst>
                <a:ext uri="{FF2B5EF4-FFF2-40B4-BE49-F238E27FC236}">
                  <a16:creationId xmlns:a16="http://schemas.microsoft.com/office/drawing/2014/main" id="{886049B3-73C7-4F8A-A9A8-32DA9D8505D5}"/>
                </a:ext>
              </a:extLst>
            </p:cNvPr>
            <p:cNvSpPr/>
            <p:nvPr/>
          </p:nvSpPr>
          <p:spPr>
            <a:xfrm>
              <a:off x="4442708" y="2983061"/>
              <a:ext cx="56823" cy="104945"/>
            </a:xfrm>
            <a:custGeom>
              <a:avLst/>
              <a:gdLst/>
              <a:ahLst/>
              <a:cxnLst/>
              <a:rect l="l" t="t" r="r" b="b"/>
              <a:pathLst>
                <a:path w="4772" h="9228" extrusionOk="0">
                  <a:moveTo>
                    <a:pt x="1821" y="0"/>
                  </a:moveTo>
                  <a:lnTo>
                    <a:pt x="1737" y="84"/>
                  </a:lnTo>
                  <a:lnTo>
                    <a:pt x="1591" y="84"/>
                  </a:lnTo>
                  <a:lnTo>
                    <a:pt x="1465" y="126"/>
                  </a:lnTo>
                  <a:lnTo>
                    <a:pt x="1507" y="314"/>
                  </a:lnTo>
                  <a:lnTo>
                    <a:pt x="1298" y="398"/>
                  </a:lnTo>
                  <a:lnTo>
                    <a:pt x="1193" y="314"/>
                  </a:lnTo>
                  <a:lnTo>
                    <a:pt x="1026" y="377"/>
                  </a:lnTo>
                  <a:lnTo>
                    <a:pt x="1026" y="440"/>
                  </a:lnTo>
                  <a:lnTo>
                    <a:pt x="900" y="502"/>
                  </a:lnTo>
                  <a:lnTo>
                    <a:pt x="879" y="419"/>
                  </a:lnTo>
                  <a:lnTo>
                    <a:pt x="796" y="419"/>
                  </a:lnTo>
                  <a:lnTo>
                    <a:pt x="733" y="502"/>
                  </a:lnTo>
                  <a:lnTo>
                    <a:pt x="607" y="398"/>
                  </a:lnTo>
                  <a:lnTo>
                    <a:pt x="524" y="440"/>
                  </a:lnTo>
                  <a:lnTo>
                    <a:pt x="503" y="544"/>
                  </a:lnTo>
                  <a:lnTo>
                    <a:pt x="419" y="544"/>
                  </a:lnTo>
                  <a:lnTo>
                    <a:pt x="377" y="523"/>
                  </a:lnTo>
                  <a:lnTo>
                    <a:pt x="398" y="440"/>
                  </a:lnTo>
                  <a:lnTo>
                    <a:pt x="315" y="419"/>
                  </a:lnTo>
                  <a:lnTo>
                    <a:pt x="189" y="481"/>
                  </a:lnTo>
                  <a:lnTo>
                    <a:pt x="147" y="523"/>
                  </a:lnTo>
                  <a:lnTo>
                    <a:pt x="105" y="586"/>
                  </a:lnTo>
                  <a:lnTo>
                    <a:pt x="63" y="607"/>
                  </a:lnTo>
                  <a:lnTo>
                    <a:pt x="1" y="628"/>
                  </a:lnTo>
                  <a:lnTo>
                    <a:pt x="63" y="712"/>
                  </a:lnTo>
                  <a:lnTo>
                    <a:pt x="252" y="795"/>
                  </a:lnTo>
                  <a:lnTo>
                    <a:pt x="356" y="942"/>
                  </a:lnTo>
                  <a:lnTo>
                    <a:pt x="461" y="1025"/>
                  </a:lnTo>
                  <a:lnTo>
                    <a:pt x="482" y="1151"/>
                  </a:lnTo>
                  <a:lnTo>
                    <a:pt x="419" y="1235"/>
                  </a:lnTo>
                  <a:lnTo>
                    <a:pt x="628" y="1423"/>
                  </a:lnTo>
                  <a:lnTo>
                    <a:pt x="733" y="1632"/>
                  </a:lnTo>
                  <a:lnTo>
                    <a:pt x="984" y="1632"/>
                  </a:lnTo>
                  <a:lnTo>
                    <a:pt x="1131" y="1674"/>
                  </a:lnTo>
                  <a:lnTo>
                    <a:pt x="1256" y="1590"/>
                  </a:lnTo>
                  <a:lnTo>
                    <a:pt x="1423" y="1590"/>
                  </a:lnTo>
                  <a:lnTo>
                    <a:pt x="1507" y="1695"/>
                  </a:lnTo>
                  <a:lnTo>
                    <a:pt x="1654" y="1737"/>
                  </a:lnTo>
                  <a:lnTo>
                    <a:pt x="1675" y="1841"/>
                  </a:lnTo>
                  <a:lnTo>
                    <a:pt x="1654" y="1946"/>
                  </a:lnTo>
                  <a:lnTo>
                    <a:pt x="1842" y="1988"/>
                  </a:lnTo>
                  <a:lnTo>
                    <a:pt x="1842" y="2072"/>
                  </a:lnTo>
                  <a:lnTo>
                    <a:pt x="1758" y="2092"/>
                  </a:lnTo>
                  <a:lnTo>
                    <a:pt x="1675" y="2302"/>
                  </a:lnTo>
                  <a:lnTo>
                    <a:pt x="1633" y="2385"/>
                  </a:lnTo>
                  <a:lnTo>
                    <a:pt x="1507" y="2385"/>
                  </a:lnTo>
                  <a:lnTo>
                    <a:pt x="1340" y="2469"/>
                  </a:lnTo>
                  <a:lnTo>
                    <a:pt x="1256" y="2469"/>
                  </a:lnTo>
                  <a:lnTo>
                    <a:pt x="1256" y="2532"/>
                  </a:lnTo>
                  <a:lnTo>
                    <a:pt x="1403" y="2699"/>
                  </a:lnTo>
                  <a:lnTo>
                    <a:pt x="1319" y="2783"/>
                  </a:lnTo>
                  <a:lnTo>
                    <a:pt x="1340" y="2846"/>
                  </a:lnTo>
                  <a:lnTo>
                    <a:pt x="1423" y="2846"/>
                  </a:lnTo>
                  <a:lnTo>
                    <a:pt x="1507" y="3013"/>
                  </a:lnTo>
                  <a:lnTo>
                    <a:pt x="1675" y="3013"/>
                  </a:lnTo>
                  <a:lnTo>
                    <a:pt x="1863" y="3118"/>
                  </a:lnTo>
                  <a:lnTo>
                    <a:pt x="1968" y="3118"/>
                  </a:lnTo>
                  <a:lnTo>
                    <a:pt x="2114" y="3327"/>
                  </a:lnTo>
                  <a:lnTo>
                    <a:pt x="2281" y="3411"/>
                  </a:lnTo>
                  <a:lnTo>
                    <a:pt x="2407" y="3557"/>
                  </a:lnTo>
                  <a:lnTo>
                    <a:pt x="2386" y="3641"/>
                  </a:lnTo>
                  <a:lnTo>
                    <a:pt x="2574" y="3850"/>
                  </a:lnTo>
                  <a:lnTo>
                    <a:pt x="2616" y="3976"/>
                  </a:lnTo>
                  <a:lnTo>
                    <a:pt x="2700" y="4038"/>
                  </a:lnTo>
                  <a:lnTo>
                    <a:pt x="2825" y="4038"/>
                  </a:lnTo>
                  <a:lnTo>
                    <a:pt x="2909" y="4143"/>
                  </a:lnTo>
                  <a:lnTo>
                    <a:pt x="2909" y="4206"/>
                  </a:lnTo>
                  <a:lnTo>
                    <a:pt x="2993" y="4289"/>
                  </a:lnTo>
                  <a:lnTo>
                    <a:pt x="3035" y="4289"/>
                  </a:lnTo>
                  <a:lnTo>
                    <a:pt x="3118" y="4310"/>
                  </a:lnTo>
                  <a:lnTo>
                    <a:pt x="3097" y="4415"/>
                  </a:lnTo>
                  <a:lnTo>
                    <a:pt x="3139" y="4478"/>
                  </a:lnTo>
                  <a:lnTo>
                    <a:pt x="3286" y="4478"/>
                  </a:lnTo>
                  <a:lnTo>
                    <a:pt x="3348" y="4582"/>
                  </a:lnTo>
                  <a:lnTo>
                    <a:pt x="3411" y="4603"/>
                  </a:lnTo>
                  <a:lnTo>
                    <a:pt x="3516" y="4561"/>
                  </a:lnTo>
                  <a:lnTo>
                    <a:pt x="3558" y="4624"/>
                  </a:lnTo>
                  <a:lnTo>
                    <a:pt x="3495" y="4708"/>
                  </a:lnTo>
                  <a:lnTo>
                    <a:pt x="3453" y="4875"/>
                  </a:lnTo>
                  <a:lnTo>
                    <a:pt x="3516" y="4938"/>
                  </a:lnTo>
                  <a:lnTo>
                    <a:pt x="3600" y="4938"/>
                  </a:lnTo>
                  <a:lnTo>
                    <a:pt x="3600" y="5105"/>
                  </a:lnTo>
                  <a:lnTo>
                    <a:pt x="3432" y="5231"/>
                  </a:lnTo>
                  <a:lnTo>
                    <a:pt x="3453" y="5357"/>
                  </a:lnTo>
                  <a:lnTo>
                    <a:pt x="3495" y="5440"/>
                  </a:lnTo>
                  <a:lnTo>
                    <a:pt x="3516" y="5629"/>
                  </a:lnTo>
                  <a:lnTo>
                    <a:pt x="3411" y="5670"/>
                  </a:lnTo>
                  <a:lnTo>
                    <a:pt x="3390" y="5670"/>
                  </a:lnTo>
                  <a:lnTo>
                    <a:pt x="3453" y="5859"/>
                  </a:lnTo>
                  <a:lnTo>
                    <a:pt x="3558" y="5921"/>
                  </a:lnTo>
                  <a:lnTo>
                    <a:pt x="3662" y="6152"/>
                  </a:lnTo>
                  <a:lnTo>
                    <a:pt x="3641" y="6340"/>
                  </a:lnTo>
                  <a:lnTo>
                    <a:pt x="3662" y="6445"/>
                  </a:lnTo>
                  <a:lnTo>
                    <a:pt x="3641" y="6591"/>
                  </a:lnTo>
                  <a:lnTo>
                    <a:pt x="3662" y="6717"/>
                  </a:lnTo>
                  <a:lnTo>
                    <a:pt x="3558" y="6905"/>
                  </a:lnTo>
                  <a:lnTo>
                    <a:pt x="3495" y="6926"/>
                  </a:lnTo>
                  <a:lnTo>
                    <a:pt x="3453" y="7010"/>
                  </a:lnTo>
                  <a:lnTo>
                    <a:pt x="3307" y="7072"/>
                  </a:lnTo>
                  <a:lnTo>
                    <a:pt x="3139" y="7177"/>
                  </a:lnTo>
                  <a:lnTo>
                    <a:pt x="3076" y="7282"/>
                  </a:lnTo>
                  <a:lnTo>
                    <a:pt x="2867" y="7282"/>
                  </a:lnTo>
                  <a:lnTo>
                    <a:pt x="2763" y="7344"/>
                  </a:lnTo>
                  <a:lnTo>
                    <a:pt x="2784" y="7554"/>
                  </a:lnTo>
                  <a:lnTo>
                    <a:pt x="2909" y="7595"/>
                  </a:lnTo>
                  <a:lnTo>
                    <a:pt x="3014" y="7700"/>
                  </a:lnTo>
                  <a:lnTo>
                    <a:pt x="2993" y="7763"/>
                  </a:lnTo>
                  <a:lnTo>
                    <a:pt x="3035" y="7909"/>
                  </a:lnTo>
                  <a:lnTo>
                    <a:pt x="2867" y="7909"/>
                  </a:lnTo>
                  <a:lnTo>
                    <a:pt x="2825" y="7826"/>
                  </a:lnTo>
                  <a:lnTo>
                    <a:pt x="2721" y="7763"/>
                  </a:lnTo>
                  <a:lnTo>
                    <a:pt x="2449" y="7826"/>
                  </a:lnTo>
                  <a:lnTo>
                    <a:pt x="2386" y="7805"/>
                  </a:lnTo>
                  <a:lnTo>
                    <a:pt x="2260" y="7805"/>
                  </a:lnTo>
                  <a:lnTo>
                    <a:pt x="2198" y="7951"/>
                  </a:lnTo>
                  <a:lnTo>
                    <a:pt x="2072" y="7972"/>
                  </a:lnTo>
                  <a:lnTo>
                    <a:pt x="1968" y="8118"/>
                  </a:lnTo>
                  <a:lnTo>
                    <a:pt x="1988" y="8139"/>
                  </a:lnTo>
                  <a:lnTo>
                    <a:pt x="1988" y="8244"/>
                  </a:lnTo>
                  <a:lnTo>
                    <a:pt x="1988" y="8265"/>
                  </a:lnTo>
                  <a:lnTo>
                    <a:pt x="2093" y="8286"/>
                  </a:lnTo>
                  <a:lnTo>
                    <a:pt x="2156" y="8265"/>
                  </a:lnTo>
                  <a:lnTo>
                    <a:pt x="2198" y="8286"/>
                  </a:lnTo>
                  <a:lnTo>
                    <a:pt x="2281" y="8265"/>
                  </a:lnTo>
                  <a:lnTo>
                    <a:pt x="2407" y="8286"/>
                  </a:lnTo>
                  <a:lnTo>
                    <a:pt x="2491" y="8265"/>
                  </a:lnTo>
                  <a:lnTo>
                    <a:pt x="2449" y="8328"/>
                  </a:lnTo>
                  <a:lnTo>
                    <a:pt x="2281" y="8453"/>
                  </a:lnTo>
                  <a:lnTo>
                    <a:pt x="2198" y="8579"/>
                  </a:lnTo>
                  <a:lnTo>
                    <a:pt x="2198" y="8767"/>
                  </a:lnTo>
                  <a:lnTo>
                    <a:pt x="2177" y="8851"/>
                  </a:lnTo>
                  <a:lnTo>
                    <a:pt x="2240" y="8851"/>
                  </a:lnTo>
                  <a:lnTo>
                    <a:pt x="2198" y="8872"/>
                  </a:lnTo>
                  <a:lnTo>
                    <a:pt x="2198" y="9018"/>
                  </a:lnTo>
                  <a:lnTo>
                    <a:pt x="2281" y="9081"/>
                  </a:lnTo>
                  <a:lnTo>
                    <a:pt x="2344" y="9060"/>
                  </a:lnTo>
                  <a:lnTo>
                    <a:pt x="2344" y="9060"/>
                  </a:lnTo>
                  <a:lnTo>
                    <a:pt x="2281" y="9123"/>
                  </a:lnTo>
                  <a:lnTo>
                    <a:pt x="2177" y="9165"/>
                  </a:lnTo>
                  <a:lnTo>
                    <a:pt x="2072" y="9227"/>
                  </a:lnTo>
                  <a:lnTo>
                    <a:pt x="2240" y="9227"/>
                  </a:lnTo>
                  <a:lnTo>
                    <a:pt x="2470" y="9123"/>
                  </a:lnTo>
                  <a:lnTo>
                    <a:pt x="2470" y="9102"/>
                  </a:lnTo>
                  <a:lnTo>
                    <a:pt x="2491" y="9102"/>
                  </a:lnTo>
                  <a:lnTo>
                    <a:pt x="2574" y="9018"/>
                  </a:lnTo>
                  <a:lnTo>
                    <a:pt x="2595" y="8914"/>
                  </a:lnTo>
                  <a:lnTo>
                    <a:pt x="2616" y="8851"/>
                  </a:lnTo>
                  <a:lnTo>
                    <a:pt x="2700" y="8872"/>
                  </a:lnTo>
                  <a:lnTo>
                    <a:pt x="2721" y="8851"/>
                  </a:lnTo>
                  <a:lnTo>
                    <a:pt x="2867" y="8746"/>
                  </a:lnTo>
                  <a:lnTo>
                    <a:pt x="2909" y="8746"/>
                  </a:lnTo>
                  <a:lnTo>
                    <a:pt x="2930" y="8683"/>
                  </a:lnTo>
                  <a:lnTo>
                    <a:pt x="2993" y="8662"/>
                  </a:lnTo>
                  <a:lnTo>
                    <a:pt x="2972" y="8600"/>
                  </a:lnTo>
                  <a:lnTo>
                    <a:pt x="2972" y="8579"/>
                  </a:lnTo>
                  <a:lnTo>
                    <a:pt x="2930" y="8495"/>
                  </a:lnTo>
                  <a:lnTo>
                    <a:pt x="2993" y="8495"/>
                  </a:lnTo>
                  <a:lnTo>
                    <a:pt x="3035" y="8558"/>
                  </a:lnTo>
                  <a:lnTo>
                    <a:pt x="3097" y="8579"/>
                  </a:lnTo>
                  <a:lnTo>
                    <a:pt x="3139" y="8537"/>
                  </a:lnTo>
                  <a:lnTo>
                    <a:pt x="3139" y="8453"/>
                  </a:lnTo>
                  <a:lnTo>
                    <a:pt x="3035" y="8349"/>
                  </a:lnTo>
                  <a:lnTo>
                    <a:pt x="3160" y="8453"/>
                  </a:lnTo>
                  <a:lnTo>
                    <a:pt x="3244" y="8390"/>
                  </a:lnTo>
                  <a:lnTo>
                    <a:pt x="3223" y="8286"/>
                  </a:lnTo>
                  <a:lnTo>
                    <a:pt x="3244" y="8244"/>
                  </a:lnTo>
                  <a:lnTo>
                    <a:pt x="3097" y="8181"/>
                  </a:lnTo>
                  <a:lnTo>
                    <a:pt x="3160" y="8181"/>
                  </a:lnTo>
                  <a:lnTo>
                    <a:pt x="3223" y="8160"/>
                  </a:lnTo>
                  <a:lnTo>
                    <a:pt x="3223" y="8139"/>
                  </a:lnTo>
                  <a:lnTo>
                    <a:pt x="3139" y="8077"/>
                  </a:lnTo>
                  <a:lnTo>
                    <a:pt x="3244" y="8118"/>
                  </a:lnTo>
                  <a:lnTo>
                    <a:pt x="3286" y="8077"/>
                  </a:lnTo>
                  <a:lnTo>
                    <a:pt x="3307" y="8014"/>
                  </a:lnTo>
                  <a:lnTo>
                    <a:pt x="3307" y="8077"/>
                  </a:lnTo>
                  <a:lnTo>
                    <a:pt x="3286" y="8160"/>
                  </a:lnTo>
                  <a:lnTo>
                    <a:pt x="3307" y="8160"/>
                  </a:lnTo>
                  <a:lnTo>
                    <a:pt x="3411" y="8139"/>
                  </a:lnTo>
                  <a:lnTo>
                    <a:pt x="3495" y="8181"/>
                  </a:lnTo>
                  <a:lnTo>
                    <a:pt x="3620" y="8160"/>
                  </a:lnTo>
                  <a:lnTo>
                    <a:pt x="3872" y="8014"/>
                  </a:lnTo>
                  <a:lnTo>
                    <a:pt x="3955" y="7951"/>
                  </a:lnTo>
                  <a:lnTo>
                    <a:pt x="4060" y="7951"/>
                  </a:lnTo>
                  <a:lnTo>
                    <a:pt x="4060" y="7846"/>
                  </a:lnTo>
                  <a:lnTo>
                    <a:pt x="4164" y="7763"/>
                  </a:lnTo>
                  <a:lnTo>
                    <a:pt x="4269" y="7721"/>
                  </a:lnTo>
                  <a:lnTo>
                    <a:pt x="4395" y="7595"/>
                  </a:lnTo>
                  <a:lnTo>
                    <a:pt x="4457" y="7554"/>
                  </a:lnTo>
                  <a:lnTo>
                    <a:pt x="4478" y="7428"/>
                  </a:lnTo>
                  <a:lnTo>
                    <a:pt x="4541" y="7407"/>
                  </a:lnTo>
                  <a:lnTo>
                    <a:pt x="4604" y="7323"/>
                  </a:lnTo>
                  <a:lnTo>
                    <a:pt x="4583" y="7282"/>
                  </a:lnTo>
                  <a:lnTo>
                    <a:pt x="4604" y="7177"/>
                  </a:lnTo>
                  <a:lnTo>
                    <a:pt x="4541" y="7072"/>
                  </a:lnTo>
                  <a:lnTo>
                    <a:pt x="4646" y="6989"/>
                  </a:lnTo>
                  <a:lnTo>
                    <a:pt x="4646" y="6905"/>
                  </a:lnTo>
                  <a:lnTo>
                    <a:pt x="4688" y="6884"/>
                  </a:lnTo>
                  <a:lnTo>
                    <a:pt x="4688" y="6821"/>
                  </a:lnTo>
                  <a:lnTo>
                    <a:pt x="4646" y="6758"/>
                  </a:lnTo>
                  <a:lnTo>
                    <a:pt x="4646" y="6675"/>
                  </a:lnTo>
                  <a:lnTo>
                    <a:pt x="4688" y="6654"/>
                  </a:lnTo>
                  <a:lnTo>
                    <a:pt x="4709" y="6696"/>
                  </a:lnTo>
                  <a:lnTo>
                    <a:pt x="4709" y="6717"/>
                  </a:lnTo>
                  <a:lnTo>
                    <a:pt x="4729" y="6717"/>
                  </a:lnTo>
                  <a:lnTo>
                    <a:pt x="4771" y="6654"/>
                  </a:lnTo>
                  <a:lnTo>
                    <a:pt x="4688" y="6507"/>
                  </a:lnTo>
                  <a:lnTo>
                    <a:pt x="4667" y="6445"/>
                  </a:lnTo>
                  <a:lnTo>
                    <a:pt x="4604" y="6403"/>
                  </a:lnTo>
                  <a:lnTo>
                    <a:pt x="4604" y="6361"/>
                  </a:lnTo>
                  <a:lnTo>
                    <a:pt x="4583" y="6194"/>
                  </a:lnTo>
                  <a:lnTo>
                    <a:pt x="4604" y="6173"/>
                  </a:lnTo>
                  <a:lnTo>
                    <a:pt x="4562" y="6068"/>
                  </a:lnTo>
                  <a:lnTo>
                    <a:pt x="4583" y="6026"/>
                  </a:lnTo>
                  <a:lnTo>
                    <a:pt x="4583" y="5921"/>
                  </a:lnTo>
                  <a:lnTo>
                    <a:pt x="4541" y="5859"/>
                  </a:lnTo>
                  <a:lnTo>
                    <a:pt x="4499" y="5670"/>
                  </a:lnTo>
                  <a:lnTo>
                    <a:pt x="4457" y="5649"/>
                  </a:lnTo>
                  <a:lnTo>
                    <a:pt x="4437" y="5440"/>
                  </a:lnTo>
                  <a:lnTo>
                    <a:pt x="4332" y="5315"/>
                  </a:lnTo>
                  <a:lnTo>
                    <a:pt x="4353" y="5252"/>
                  </a:lnTo>
                  <a:lnTo>
                    <a:pt x="4332" y="5210"/>
                  </a:lnTo>
                  <a:lnTo>
                    <a:pt x="4332" y="5147"/>
                  </a:lnTo>
                  <a:lnTo>
                    <a:pt x="4185" y="5022"/>
                  </a:lnTo>
                  <a:lnTo>
                    <a:pt x="4185" y="4938"/>
                  </a:lnTo>
                  <a:lnTo>
                    <a:pt x="4164" y="4938"/>
                  </a:lnTo>
                  <a:lnTo>
                    <a:pt x="4144" y="4833"/>
                  </a:lnTo>
                  <a:lnTo>
                    <a:pt x="4060" y="4708"/>
                  </a:lnTo>
                  <a:lnTo>
                    <a:pt x="3809" y="4499"/>
                  </a:lnTo>
                  <a:lnTo>
                    <a:pt x="3746" y="4394"/>
                  </a:lnTo>
                  <a:lnTo>
                    <a:pt x="3453" y="4185"/>
                  </a:lnTo>
                  <a:lnTo>
                    <a:pt x="3139" y="4038"/>
                  </a:lnTo>
                  <a:lnTo>
                    <a:pt x="3139" y="3976"/>
                  </a:lnTo>
                  <a:lnTo>
                    <a:pt x="3014" y="3934"/>
                  </a:lnTo>
                  <a:lnTo>
                    <a:pt x="2784" y="3745"/>
                  </a:lnTo>
                  <a:lnTo>
                    <a:pt x="2763" y="3662"/>
                  </a:lnTo>
                  <a:lnTo>
                    <a:pt x="2721" y="3536"/>
                  </a:lnTo>
                  <a:lnTo>
                    <a:pt x="2721" y="3473"/>
                  </a:lnTo>
                  <a:lnTo>
                    <a:pt x="2721" y="3432"/>
                  </a:lnTo>
                  <a:lnTo>
                    <a:pt x="2679" y="3306"/>
                  </a:lnTo>
                  <a:lnTo>
                    <a:pt x="2595" y="3306"/>
                  </a:lnTo>
                  <a:lnTo>
                    <a:pt x="2470" y="3139"/>
                  </a:lnTo>
                  <a:lnTo>
                    <a:pt x="2281" y="3055"/>
                  </a:lnTo>
                  <a:lnTo>
                    <a:pt x="2177" y="3034"/>
                  </a:lnTo>
                  <a:lnTo>
                    <a:pt x="2281" y="2992"/>
                  </a:lnTo>
                  <a:lnTo>
                    <a:pt x="2281" y="2929"/>
                  </a:lnTo>
                  <a:lnTo>
                    <a:pt x="2177" y="2825"/>
                  </a:lnTo>
                  <a:lnTo>
                    <a:pt x="2240" y="2720"/>
                  </a:lnTo>
                  <a:lnTo>
                    <a:pt x="2281" y="2532"/>
                  </a:lnTo>
                  <a:lnTo>
                    <a:pt x="2260" y="2490"/>
                  </a:lnTo>
                  <a:lnTo>
                    <a:pt x="2198" y="2490"/>
                  </a:lnTo>
                  <a:lnTo>
                    <a:pt x="2198" y="2385"/>
                  </a:lnTo>
                  <a:lnTo>
                    <a:pt x="2260" y="2323"/>
                  </a:lnTo>
                  <a:lnTo>
                    <a:pt x="2281" y="2218"/>
                  </a:lnTo>
                  <a:lnTo>
                    <a:pt x="2344" y="2197"/>
                  </a:lnTo>
                  <a:lnTo>
                    <a:pt x="2365" y="2155"/>
                  </a:lnTo>
                  <a:lnTo>
                    <a:pt x="2386" y="2176"/>
                  </a:lnTo>
                  <a:lnTo>
                    <a:pt x="2449" y="2176"/>
                  </a:lnTo>
                  <a:lnTo>
                    <a:pt x="2553" y="2051"/>
                  </a:lnTo>
                  <a:lnTo>
                    <a:pt x="2574" y="2051"/>
                  </a:lnTo>
                  <a:lnTo>
                    <a:pt x="2616" y="1988"/>
                  </a:lnTo>
                  <a:lnTo>
                    <a:pt x="2574" y="1904"/>
                  </a:lnTo>
                  <a:lnTo>
                    <a:pt x="2595" y="1883"/>
                  </a:lnTo>
                  <a:lnTo>
                    <a:pt x="2595" y="1800"/>
                  </a:lnTo>
                  <a:lnTo>
                    <a:pt x="2595" y="1737"/>
                  </a:lnTo>
                  <a:lnTo>
                    <a:pt x="2574" y="1674"/>
                  </a:lnTo>
                  <a:lnTo>
                    <a:pt x="2616" y="1632"/>
                  </a:lnTo>
                  <a:lnTo>
                    <a:pt x="2616" y="1548"/>
                  </a:lnTo>
                  <a:lnTo>
                    <a:pt x="2679" y="1548"/>
                  </a:lnTo>
                  <a:lnTo>
                    <a:pt x="2700" y="1590"/>
                  </a:lnTo>
                  <a:lnTo>
                    <a:pt x="2721" y="1590"/>
                  </a:lnTo>
                  <a:lnTo>
                    <a:pt x="2804" y="1548"/>
                  </a:lnTo>
                  <a:lnTo>
                    <a:pt x="2888" y="1528"/>
                  </a:lnTo>
                  <a:lnTo>
                    <a:pt x="2930" y="1548"/>
                  </a:lnTo>
                  <a:lnTo>
                    <a:pt x="2972" y="1528"/>
                  </a:lnTo>
                  <a:lnTo>
                    <a:pt x="3014" y="1465"/>
                  </a:lnTo>
                  <a:lnTo>
                    <a:pt x="2993" y="1381"/>
                  </a:lnTo>
                  <a:lnTo>
                    <a:pt x="3014" y="1339"/>
                  </a:lnTo>
                  <a:lnTo>
                    <a:pt x="3118" y="1318"/>
                  </a:lnTo>
                  <a:lnTo>
                    <a:pt x="3223" y="1339"/>
                  </a:lnTo>
                  <a:lnTo>
                    <a:pt x="3328" y="1256"/>
                  </a:lnTo>
                  <a:lnTo>
                    <a:pt x="3390" y="1256"/>
                  </a:lnTo>
                  <a:lnTo>
                    <a:pt x="3432" y="1235"/>
                  </a:lnTo>
                  <a:lnTo>
                    <a:pt x="3495" y="1172"/>
                  </a:lnTo>
                  <a:lnTo>
                    <a:pt x="3453" y="1130"/>
                  </a:lnTo>
                  <a:lnTo>
                    <a:pt x="3348" y="1067"/>
                  </a:lnTo>
                  <a:lnTo>
                    <a:pt x="3286" y="1109"/>
                  </a:lnTo>
                  <a:lnTo>
                    <a:pt x="3223" y="1046"/>
                  </a:lnTo>
                  <a:lnTo>
                    <a:pt x="3118" y="1109"/>
                  </a:lnTo>
                  <a:lnTo>
                    <a:pt x="3014" y="1025"/>
                  </a:lnTo>
                  <a:lnTo>
                    <a:pt x="2888" y="1004"/>
                  </a:lnTo>
                  <a:lnTo>
                    <a:pt x="2867" y="900"/>
                  </a:lnTo>
                  <a:lnTo>
                    <a:pt x="2616" y="816"/>
                  </a:lnTo>
                  <a:lnTo>
                    <a:pt x="2595" y="712"/>
                  </a:lnTo>
                  <a:lnTo>
                    <a:pt x="2512" y="691"/>
                  </a:lnTo>
                  <a:lnTo>
                    <a:pt x="2574" y="481"/>
                  </a:lnTo>
                  <a:lnTo>
                    <a:pt x="2679" y="440"/>
                  </a:lnTo>
                  <a:lnTo>
                    <a:pt x="2679" y="335"/>
                  </a:lnTo>
                  <a:lnTo>
                    <a:pt x="2595" y="272"/>
                  </a:lnTo>
                  <a:lnTo>
                    <a:pt x="2449" y="314"/>
                  </a:lnTo>
                  <a:lnTo>
                    <a:pt x="2386" y="272"/>
                  </a:lnTo>
                  <a:lnTo>
                    <a:pt x="2114" y="272"/>
                  </a:lnTo>
                  <a:lnTo>
                    <a:pt x="2072" y="188"/>
                  </a:lnTo>
                  <a:lnTo>
                    <a:pt x="1947" y="168"/>
                  </a:lnTo>
                  <a:lnTo>
                    <a:pt x="1947" y="84"/>
                  </a:lnTo>
                  <a:lnTo>
                    <a:pt x="182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115;p94">
              <a:extLst>
                <a:ext uri="{FF2B5EF4-FFF2-40B4-BE49-F238E27FC236}">
                  <a16:creationId xmlns:a16="http://schemas.microsoft.com/office/drawing/2014/main" id="{F2527B3B-6AE4-4EC2-9EDB-45BA46CBD100}"/>
                </a:ext>
              </a:extLst>
            </p:cNvPr>
            <p:cNvSpPr/>
            <p:nvPr/>
          </p:nvSpPr>
          <p:spPr>
            <a:xfrm>
              <a:off x="4450186" y="3045644"/>
              <a:ext cx="36139" cy="29750"/>
            </a:xfrm>
            <a:custGeom>
              <a:avLst/>
              <a:gdLst/>
              <a:ahLst/>
              <a:cxnLst/>
              <a:rect l="l" t="t" r="r" b="b"/>
              <a:pathLst>
                <a:path w="3035" h="2616" extrusionOk="0">
                  <a:moveTo>
                    <a:pt x="2407" y="0"/>
                  </a:moveTo>
                  <a:lnTo>
                    <a:pt x="2239" y="42"/>
                  </a:lnTo>
                  <a:lnTo>
                    <a:pt x="2135" y="126"/>
                  </a:lnTo>
                  <a:lnTo>
                    <a:pt x="2260" y="251"/>
                  </a:lnTo>
                  <a:lnTo>
                    <a:pt x="2239" y="356"/>
                  </a:lnTo>
                  <a:lnTo>
                    <a:pt x="2260" y="460"/>
                  </a:lnTo>
                  <a:lnTo>
                    <a:pt x="2260" y="544"/>
                  </a:lnTo>
                  <a:lnTo>
                    <a:pt x="2072" y="481"/>
                  </a:lnTo>
                  <a:lnTo>
                    <a:pt x="1967" y="314"/>
                  </a:lnTo>
                  <a:lnTo>
                    <a:pt x="1821" y="314"/>
                  </a:lnTo>
                  <a:lnTo>
                    <a:pt x="1758" y="230"/>
                  </a:lnTo>
                  <a:lnTo>
                    <a:pt x="1632" y="126"/>
                  </a:lnTo>
                  <a:lnTo>
                    <a:pt x="1549" y="167"/>
                  </a:lnTo>
                  <a:lnTo>
                    <a:pt x="1444" y="105"/>
                  </a:lnTo>
                  <a:lnTo>
                    <a:pt x="1298" y="126"/>
                  </a:lnTo>
                  <a:lnTo>
                    <a:pt x="1151" y="63"/>
                  </a:lnTo>
                  <a:lnTo>
                    <a:pt x="1026" y="63"/>
                  </a:lnTo>
                  <a:lnTo>
                    <a:pt x="879" y="146"/>
                  </a:lnTo>
                  <a:lnTo>
                    <a:pt x="816" y="105"/>
                  </a:lnTo>
                  <a:lnTo>
                    <a:pt x="670" y="105"/>
                  </a:lnTo>
                  <a:lnTo>
                    <a:pt x="398" y="167"/>
                  </a:lnTo>
                  <a:lnTo>
                    <a:pt x="272" y="167"/>
                  </a:lnTo>
                  <a:lnTo>
                    <a:pt x="168" y="335"/>
                  </a:lnTo>
                  <a:lnTo>
                    <a:pt x="105" y="523"/>
                  </a:lnTo>
                  <a:lnTo>
                    <a:pt x="42" y="649"/>
                  </a:lnTo>
                  <a:lnTo>
                    <a:pt x="0" y="858"/>
                  </a:lnTo>
                  <a:lnTo>
                    <a:pt x="63" y="1088"/>
                  </a:lnTo>
                  <a:lnTo>
                    <a:pt x="168" y="1151"/>
                  </a:lnTo>
                  <a:lnTo>
                    <a:pt x="210" y="1255"/>
                  </a:lnTo>
                  <a:lnTo>
                    <a:pt x="189" y="1486"/>
                  </a:lnTo>
                  <a:lnTo>
                    <a:pt x="189" y="1569"/>
                  </a:lnTo>
                  <a:lnTo>
                    <a:pt x="272" y="1632"/>
                  </a:lnTo>
                  <a:lnTo>
                    <a:pt x="272" y="1779"/>
                  </a:lnTo>
                  <a:lnTo>
                    <a:pt x="356" y="1820"/>
                  </a:lnTo>
                  <a:lnTo>
                    <a:pt x="356" y="1925"/>
                  </a:lnTo>
                  <a:lnTo>
                    <a:pt x="419" y="2051"/>
                  </a:lnTo>
                  <a:lnTo>
                    <a:pt x="482" y="2030"/>
                  </a:lnTo>
                  <a:lnTo>
                    <a:pt x="523" y="2113"/>
                  </a:lnTo>
                  <a:lnTo>
                    <a:pt x="503" y="2218"/>
                  </a:lnTo>
                  <a:lnTo>
                    <a:pt x="565" y="2260"/>
                  </a:lnTo>
                  <a:lnTo>
                    <a:pt x="565" y="2364"/>
                  </a:lnTo>
                  <a:lnTo>
                    <a:pt x="733" y="2364"/>
                  </a:lnTo>
                  <a:lnTo>
                    <a:pt x="733" y="2260"/>
                  </a:lnTo>
                  <a:lnTo>
                    <a:pt x="795" y="2218"/>
                  </a:lnTo>
                  <a:lnTo>
                    <a:pt x="837" y="2155"/>
                  </a:lnTo>
                  <a:lnTo>
                    <a:pt x="837" y="2239"/>
                  </a:lnTo>
                  <a:lnTo>
                    <a:pt x="900" y="2323"/>
                  </a:lnTo>
                  <a:lnTo>
                    <a:pt x="879" y="2406"/>
                  </a:lnTo>
                  <a:lnTo>
                    <a:pt x="816" y="2469"/>
                  </a:lnTo>
                  <a:lnTo>
                    <a:pt x="837" y="2553"/>
                  </a:lnTo>
                  <a:lnTo>
                    <a:pt x="879" y="2574"/>
                  </a:lnTo>
                  <a:lnTo>
                    <a:pt x="921" y="2574"/>
                  </a:lnTo>
                  <a:lnTo>
                    <a:pt x="1026" y="2511"/>
                  </a:lnTo>
                  <a:lnTo>
                    <a:pt x="1026" y="2469"/>
                  </a:lnTo>
                  <a:lnTo>
                    <a:pt x="1088" y="2532"/>
                  </a:lnTo>
                  <a:lnTo>
                    <a:pt x="1214" y="2553"/>
                  </a:lnTo>
                  <a:lnTo>
                    <a:pt x="1235" y="2532"/>
                  </a:lnTo>
                  <a:lnTo>
                    <a:pt x="1340" y="2615"/>
                  </a:lnTo>
                  <a:lnTo>
                    <a:pt x="1444" y="2469"/>
                  </a:lnTo>
                  <a:lnTo>
                    <a:pt x="1570" y="2448"/>
                  </a:lnTo>
                  <a:lnTo>
                    <a:pt x="1632" y="2302"/>
                  </a:lnTo>
                  <a:lnTo>
                    <a:pt x="1758" y="2302"/>
                  </a:lnTo>
                  <a:lnTo>
                    <a:pt x="1821" y="2323"/>
                  </a:lnTo>
                  <a:lnTo>
                    <a:pt x="2093" y="2260"/>
                  </a:lnTo>
                  <a:lnTo>
                    <a:pt x="2197" y="2323"/>
                  </a:lnTo>
                  <a:lnTo>
                    <a:pt x="2239" y="2406"/>
                  </a:lnTo>
                  <a:lnTo>
                    <a:pt x="2407" y="2406"/>
                  </a:lnTo>
                  <a:lnTo>
                    <a:pt x="2365" y="2260"/>
                  </a:lnTo>
                  <a:lnTo>
                    <a:pt x="2386" y="2197"/>
                  </a:lnTo>
                  <a:lnTo>
                    <a:pt x="2281" y="2092"/>
                  </a:lnTo>
                  <a:lnTo>
                    <a:pt x="2156" y="2051"/>
                  </a:lnTo>
                  <a:lnTo>
                    <a:pt x="2135" y="1841"/>
                  </a:lnTo>
                  <a:lnTo>
                    <a:pt x="2239" y="1779"/>
                  </a:lnTo>
                  <a:lnTo>
                    <a:pt x="2448" y="1779"/>
                  </a:lnTo>
                  <a:lnTo>
                    <a:pt x="2511" y="1674"/>
                  </a:lnTo>
                  <a:lnTo>
                    <a:pt x="2679" y="1569"/>
                  </a:lnTo>
                  <a:lnTo>
                    <a:pt x="2825" y="1507"/>
                  </a:lnTo>
                  <a:lnTo>
                    <a:pt x="2867" y="1423"/>
                  </a:lnTo>
                  <a:lnTo>
                    <a:pt x="2930" y="1402"/>
                  </a:lnTo>
                  <a:lnTo>
                    <a:pt x="3034" y="1214"/>
                  </a:lnTo>
                  <a:lnTo>
                    <a:pt x="3013" y="1088"/>
                  </a:lnTo>
                  <a:lnTo>
                    <a:pt x="3034" y="942"/>
                  </a:lnTo>
                  <a:lnTo>
                    <a:pt x="3013" y="837"/>
                  </a:lnTo>
                  <a:lnTo>
                    <a:pt x="3034" y="649"/>
                  </a:lnTo>
                  <a:lnTo>
                    <a:pt x="2930" y="418"/>
                  </a:lnTo>
                  <a:lnTo>
                    <a:pt x="2825" y="356"/>
                  </a:lnTo>
                  <a:lnTo>
                    <a:pt x="2762" y="167"/>
                  </a:lnTo>
                  <a:lnTo>
                    <a:pt x="2679" y="167"/>
                  </a:lnTo>
                  <a:lnTo>
                    <a:pt x="2574" y="126"/>
                  </a:lnTo>
                  <a:lnTo>
                    <a:pt x="2469" y="105"/>
                  </a:lnTo>
                  <a:lnTo>
                    <a:pt x="240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116;p94">
              <a:extLst>
                <a:ext uri="{FF2B5EF4-FFF2-40B4-BE49-F238E27FC236}">
                  <a16:creationId xmlns:a16="http://schemas.microsoft.com/office/drawing/2014/main" id="{BE507A50-51A0-47B4-9ECC-1CC83EDC520E}"/>
                </a:ext>
              </a:extLst>
            </p:cNvPr>
            <p:cNvSpPr/>
            <p:nvPr/>
          </p:nvSpPr>
          <p:spPr>
            <a:xfrm>
              <a:off x="4429753" y="2990191"/>
              <a:ext cx="55822" cy="61650"/>
            </a:xfrm>
            <a:custGeom>
              <a:avLst/>
              <a:gdLst/>
              <a:ahLst/>
              <a:cxnLst/>
              <a:rect l="l" t="t" r="r" b="b"/>
              <a:pathLst>
                <a:path w="4688" h="5421" extrusionOk="0">
                  <a:moveTo>
                    <a:pt x="879" y="1"/>
                  </a:moveTo>
                  <a:lnTo>
                    <a:pt x="879" y="85"/>
                  </a:lnTo>
                  <a:lnTo>
                    <a:pt x="817" y="126"/>
                  </a:lnTo>
                  <a:lnTo>
                    <a:pt x="817" y="336"/>
                  </a:lnTo>
                  <a:lnTo>
                    <a:pt x="859" y="440"/>
                  </a:lnTo>
                  <a:lnTo>
                    <a:pt x="859" y="587"/>
                  </a:lnTo>
                  <a:lnTo>
                    <a:pt x="879" y="733"/>
                  </a:lnTo>
                  <a:lnTo>
                    <a:pt x="775" y="712"/>
                  </a:lnTo>
                  <a:lnTo>
                    <a:pt x="649" y="754"/>
                  </a:lnTo>
                  <a:lnTo>
                    <a:pt x="587" y="649"/>
                  </a:lnTo>
                  <a:lnTo>
                    <a:pt x="524" y="608"/>
                  </a:lnTo>
                  <a:lnTo>
                    <a:pt x="419" y="712"/>
                  </a:lnTo>
                  <a:lnTo>
                    <a:pt x="252" y="733"/>
                  </a:lnTo>
                  <a:lnTo>
                    <a:pt x="231" y="838"/>
                  </a:lnTo>
                  <a:lnTo>
                    <a:pt x="189" y="942"/>
                  </a:lnTo>
                  <a:lnTo>
                    <a:pt x="231" y="1026"/>
                  </a:lnTo>
                  <a:lnTo>
                    <a:pt x="105" y="1110"/>
                  </a:lnTo>
                  <a:lnTo>
                    <a:pt x="43" y="1110"/>
                  </a:lnTo>
                  <a:lnTo>
                    <a:pt x="1" y="1256"/>
                  </a:lnTo>
                  <a:lnTo>
                    <a:pt x="43" y="1382"/>
                  </a:lnTo>
                  <a:lnTo>
                    <a:pt x="210" y="1361"/>
                  </a:lnTo>
                  <a:lnTo>
                    <a:pt x="315" y="1486"/>
                  </a:lnTo>
                  <a:lnTo>
                    <a:pt x="335" y="1675"/>
                  </a:lnTo>
                  <a:lnTo>
                    <a:pt x="252" y="1758"/>
                  </a:lnTo>
                  <a:lnTo>
                    <a:pt x="335" y="1884"/>
                  </a:lnTo>
                  <a:lnTo>
                    <a:pt x="440" y="1947"/>
                  </a:lnTo>
                  <a:lnTo>
                    <a:pt x="524" y="1863"/>
                  </a:lnTo>
                  <a:lnTo>
                    <a:pt x="733" y="1863"/>
                  </a:lnTo>
                  <a:lnTo>
                    <a:pt x="754" y="1968"/>
                  </a:lnTo>
                  <a:lnTo>
                    <a:pt x="670" y="2093"/>
                  </a:lnTo>
                  <a:lnTo>
                    <a:pt x="754" y="2198"/>
                  </a:lnTo>
                  <a:lnTo>
                    <a:pt x="733" y="2281"/>
                  </a:lnTo>
                  <a:lnTo>
                    <a:pt x="670" y="2386"/>
                  </a:lnTo>
                  <a:lnTo>
                    <a:pt x="733" y="2512"/>
                  </a:lnTo>
                  <a:lnTo>
                    <a:pt x="733" y="2721"/>
                  </a:lnTo>
                  <a:lnTo>
                    <a:pt x="733" y="3014"/>
                  </a:lnTo>
                  <a:lnTo>
                    <a:pt x="879" y="2930"/>
                  </a:lnTo>
                  <a:lnTo>
                    <a:pt x="1047" y="2909"/>
                  </a:lnTo>
                  <a:lnTo>
                    <a:pt x="1047" y="2784"/>
                  </a:lnTo>
                  <a:lnTo>
                    <a:pt x="1235" y="2700"/>
                  </a:lnTo>
                  <a:lnTo>
                    <a:pt x="1444" y="2805"/>
                  </a:lnTo>
                  <a:lnTo>
                    <a:pt x="1549" y="2805"/>
                  </a:lnTo>
                  <a:lnTo>
                    <a:pt x="1633" y="2930"/>
                  </a:lnTo>
                  <a:lnTo>
                    <a:pt x="1884" y="2909"/>
                  </a:lnTo>
                  <a:lnTo>
                    <a:pt x="2009" y="2637"/>
                  </a:lnTo>
                  <a:lnTo>
                    <a:pt x="2198" y="2595"/>
                  </a:lnTo>
                  <a:lnTo>
                    <a:pt x="2449" y="2679"/>
                  </a:lnTo>
                  <a:lnTo>
                    <a:pt x="2532" y="2826"/>
                  </a:lnTo>
                  <a:lnTo>
                    <a:pt x="2804" y="3014"/>
                  </a:lnTo>
                  <a:lnTo>
                    <a:pt x="2930" y="3118"/>
                  </a:lnTo>
                  <a:lnTo>
                    <a:pt x="2972" y="3244"/>
                  </a:lnTo>
                  <a:lnTo>
                    <a:pt x="2972" y="3328"/>
                  </a:lnTo>
                  <a:lnTo>
                    <a:pt x="2930" y="3411"/>
                  </a:lnTo>
                  <a:lnTo>
                    <a:pt x="2972" y="3537"/>
                  </a:lnTo>
                  <a:lnTo>
                    <a:pt x="2972" y="3725"/>
                  </a:lnTo>
                  <a:lnTo>
                    <a:pt x="2951" y="3788"/>
                  </a:lnTo>
                  <a:lnTo>
                    <a:pt x="3056" y="3872"/>
                  </a:lnTo>
                  <a:lnTo>
                    <a:pt x="3160" y="3997"/>
                  </a:lnTo>
                  <a:lnTo>
                    <a:pt x="3286" y="3997"/>
                  </a:lnTo>
                  <a:lnTo>
                    <a:pt x="3369" y="4060"/>
                  </a:lnTo>
                  <a:lnTo>
                    <a:pt x="3348" y="4102"/>
                  </a:lnTo>
                  <a:lnTo>
                    <a:pt x="3495" y="4206"/>
                  </a:lnTo>
                  <a:lnTo>
                    <a:pt x="3495" y="4290"/>
                  </a:lnTo>
                  <a:lnTo>
                    <a:pt x="3474" y="4416"/>
                  </a:lnTo>
                  <a:lnTo>
                    <a:pt x="3474" y="4499"/>
                  </a:lnTo>
                  <a:lnTo>
                    <a:pt x="3453" y="4604"/>
                  </a:lnTo>
                  <a:lnTo>
                    <a:pt x="3474" y="4688"/>
                  </a:lnTo>
                  <a:lnTo>
                    <a:pt x="3474" y="4897"/>
                  </a:lnTo>
                  <a:lnTo>
                    <a:pt x="3390" y="4981"/>
                  </a:lnTo>
                  <a:lnTo>
                    <a:pt x="3348" y="5002"/>
                  </a:lnTo>
                  <a:lnTo>
                    <a:pt x="3474" y="5106"/>
                  </a:lnTo>
                  <a:lnTo>
                    <a:pt x="3537" y="5190"/>
                  </a:lnTo>
                  <a:lnTo>
                    <a:pt x="3683" y="5190"/>
                  </a:lnTo>
                  <a:lnTo>
                    <a:pt x="3788" y="5357"/>
                  </a:lnTo>
                  <a:lnTo>
                    <a:pt x="3976" y="5420"/>
                  </a:lnTo>
                  <a:lnTo>
                    <a:pt x="3976" y="5336"/>
                  </a:lnTo>
                  <a:lnTo>
                    <a:pt x="3955" y="5232"/>
                  </a:lnTo>
                  <a:lnTo>
                    <a:pt x="3976" y="5127"/>
                  </a:lnTo>
                  <a:lnTo>
                    <a:pt x="3851" y="5002"/>
                  </a:lnTo>
                  <a:lnTo>
                    <a:pt x="3955" y="4918"/>
                  </a:lnTo>
                  <a:lnTo>
                    <a:pt x="4123" y="4876"/>
                  </a:lnTo>
                  <a:lnTo>
                    <a:pt x="4185" y="4981"/>
                  </a:lnTo>
                  <a:lnTo>
                    <a:pt x="4290" y="5002"/>
                  </a:lnTo>
                  <a:lnTo>
                    <a:pt x="4395" y="5043"/>
                  </a:lnTo>
                  <a:lnTo>
                    <a:pt x="4499" y="5043"/>
                  </a:lnTo>
                  <a:lnTo>
                    <a:pt x="4604" y="5002"/>
                  </a:lnTo>
                  <a:lnTo>
                    <a:pt x="4583" y="4813"/>
                  </a:lnTo>
                  <a:lnTo>
                    <a:pt x="4541" y="4730"/>
                  </a:lnTo>
                  <a:lnTo>
                    <a:pt x="4520" y="4604"/>
                  </a:lnTo>
                  <a:lnTo>
                    <a:pt x="4688" y="4478"/>
                  </a:lnTo>
                  <a:lnTo>
                    <a:pt x="4688" y="4311"/>
                  </a:lnTo>
                  <a:lnTo>
                    <a:pt x="4604" y="4311"/>
                  </a:lnTo>
                  <a:lnTo>
                    <a:pt x="4541" y="4248"/>
                  </a:lnTo>
                  <a:lnTo>
                    <a:pt x="4583" y="4081"/>
                  </a:lnTo>
                  <a:lnTo>
                    <a:pt x="4646" y="3997"/>
                  </a:lnTo>
                  <a:lnTo>
                    <a:pt x="4604" y="3934"/>
                  </a:lnTo>
                  <a:lnTo>
                    <a:pt x="4499" y="3976"/>
                  </a:lnTo>
                  <a:lnTo>
                    <a:pt x="4436" y="3955"/>
                  </a:lnTo>
                  <a:lnTo>
                    <a:pt x="4374" y="3851"/>
                  </a:lnTo>
                  <a:lnTo>
                    <a:pt x="4227" y="3851"/>
                  </a:lnTo>
                  <a:lnTo>
                    <a:pt x="4185" y="3788"/>
                  </a:lnTo>
                  <a:lnTo>
                    <a:pt x="4206" y="3683"/>
                  </a:lnTo>
                  <a:lnTo>
                    <a:pt x="4123" y="3662"/>
                  </a:lnTo>
                  <a:lnTo>
                    <a:pt x="4081" y="3662"/>
                  </a:lnTo>
                  <a:lnTo>
                    <a:pt x="3997" y="3579"/>
                  </a:lnTo>
                  <a:lnTo>
                    <a:pt x="3997" y="3516"/>
                  </a:lnTo>
                  <a:lnTo>
                    <a:pt x="3913" y="3411"/>
                  </a:lnTo>
                  <a:lnTo>
                    <a:pt x="3788" y="3411"/>
                  </a:lnTo>
                  <a:lnTo>
                    <a:pt x="3704" y="3349"/>
                  </a:lnTo>
                  <a:lnTo>
                    <a:pt x="3662" y="3223"/>
                  </a:lnTo>
                  <a:lnTo>
                    <a:pt x="3474" y="3014"/>
                  </a:lnTo>
                  <a:lnTo>
                    <a:pt x="3495" y="2930"/>
                  </a:lnTo>
                  <a:lnTo>
                    <a:pt x="3369" y="2784"/>
                  </a:lnTo>
                  <a:lnTo>
                    <a:pt x="3202" y="2700"/>
                  </a:lnTo>
                  <a:lnTo>
                    <a:pt x="3056" y="2491"/>
                  </a:lnTo>
                  <a:lnTo>
                    <a:pt x="2951" y="2491"/>
                  </a:lnTo>
                  <a:lnTo>
                    <a:pt x="2763" y="2386"/>
                  </a:lnTo>
                  <a:lnTo>
                    <a:pt x="2595" y="2386"/>
                  </a:lnTo>
                  <a:lnTo>
                    <a:pt x="2511" y="2219"/>
                  </a:lnTo>
                  <a:lnTo>
                    <a:pt x="2428" y="2219"/>
                  </a:lnTo>
                  <a:lnTo>
                    <a:pt x="2407" y="2156"/>
                  </a:lnTo>
                  <a:lnTo>
                    <a:pt x="2491" y="2072"/>
                  </a:lnTo>
                  <a:lnTo>
                    <a:pt x="2344" y="1905"/>
                  </a:lnTo>
                  <a:lnTo>
                    <a:pt x="2344" y="1842"/>
                  </a:lnTo>
                  <a:lnTo>
                    <a:pt x="2428" y="1842"/>
                  </a:lnTo>
                  <a:lnTo>
                    <a:pt x="2595" y="1758"/>
                  </a:lnTo>
                  <a:lnTo>
                    <a:pt x="2721" y="1758"/>
                  </a:lnTo>
                  <a:lnTo>
                    <a:pt x="2763" y="1675"/>
                  </a:lnTo>
                  <a:lnTo>
                    <a:pt x="2846" y="1465"/>
                  </a:lnTo>
                  <a:lnTo>
                    <a:pt x="2930" y="1445"/>
                  </a:lnTo>
                  <a:lnTo>
                    <a:pt x="2930" y="1361"/>
                  </a:lnTo>
                  <a:lnTo>
                    <a:pt x="2742" y="1319"/>
                  </a:lnTo>
                  <a:lnTo>
                    <a:pt x="2763" y="1214"/>
                  </a:lnTo>
                  <a:lnTo>
                    <a:pt x="2742" y="1110"/>
                  </a:lnTo>
                  <a:lnTo>
                    <a:pt x="2595" y="1068"/>
                  </a:lnTo>
                  <a:lnTo>
                    <a:pt x="2511" y="963"/>
                  </a:lnTo>
                  <a:lnTo>
                    <a:pt x="2344" y="963"/>
                  </a:lnTo>
                  <a:lnTo>
                    <a:pt x="2219" y="1047"/>
                  </a:lnTo>
                  <a:lnTo>
                    <a:pt x="2072" y="1005"/>
                  </a:lnTo>
                  <a:lnTo>
                    <a:pt x="1821" y="1005"/>
                  </a:lnTo>
                  <a:lnTo>
                    <a:pt x="1716" y="796"/>
                  </a:lnTo>
                  <a:lnTo>
                    <a:pt x="1507" y="608"/>
                  </a:lnTo>
                  <a:lnTo>
                    <a:pt x="1570" y="524"/>
                  </a:lnTo>
                  <a:lnTo>
                    <a:pt x="1549" y="398"/>
                  </a:lnTo>
                  <a:lnTo>
                    <a:pt x="1444" y="315"/>
                  </a:lnTo>
                  <a:lnTo>
                    <a:pt x="1340" y="168"/>
                  </a:lnTo>
                  <a:lnTo>
                    <a:pt x="1151" y="85"/>
                  </a:lnTo>
                  <a:lnTo>
                    <a:pt x="108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117;p94">
              <a:extLst>
                <a:ext uri="{FF2B5EF4-FFF2-40B4-BE49-F238E27FC236}">
                  <a16:creationId xmlns:a16="http://schemas.microsoft.com/office/drawing/2014/main" id="{451CB42D-774D-4E7A-9D0D-8C6A9CDAF490}"/>
                </a:ext>
              </a:extLst>
            </p:cNvPr>
            <p:cNvSpPr/>
            <p:nvPr/>
          </p:nvSpPr>
          <p:spPr>
            <a:xfrm>
              <a:off x="4413309" y="3004475"/>
              <a:ext cx="58061" cy="103285"/>
            </a:xfrm>
            <a:custGeom>
              <a:avLst/>
              <a:gdLst/>
              <a:ahLst/>
              <a:cxnLst/>
              <a:rect l="l" t="t" r="r" b="b"/>
              <a:pathLst>
                <a:path w="4876" h="9082" extrusionOk="0">
                  <a:moveTo>
                    <a:pt x="1361" y="0"/>
                  </a:moveTo>
                  <a:lnTo>
                    <a:pt x="1193" y="21"/>
                  </a:lnTo>
                  <a:lnTo>
                    <a:pt x="1068" y="63"/>
                  </a:lnTo>
                  <a:lnTo>
                    <a:pt x="1068" y="126"/>
                  </a:lnTo>
                  <a:lnTo>
                    <a:pt x="1110" y="209"/>
                  </a:lnTo>
                  <a:lnTo>
                    <a:pt x="1089" y="293"/>
                  </a:lnTo>
                  <a:lnTo>
                    <a:pt x="921" y="272"/>
                  </a:lnTo>
                  <a:lnTo>
                    <a:pt x="859" y="314"/>
                  </a:lnTo>
                  <a:lnTo>
                    <a:pt x="859" y="481"/>
                  </a:lnTo>
                  <a:lnTo>
                    <a:pt x="838" y="523"/>
                  </a:lnTo>
                  <a:lnTo>
                    <a:pt x="691" y="523"/>
                  </a:lnTo>
                  <a:lnTo>
                    <a:pt x="566" y="628"/>
                  </a:lnTo>
                  <a:lnTo>
                    <a:pt x="335" y="544"/>
                  </a:lnTo>
                  <a:lnTo>
                    <a:pt x="252" y="691"/>
                  </a:lnTo>
                  <a:lnTo>
                    <a:pt x="273" y="858"/>
                  </a:lnTo>
                  <a:lnTo>
                    <a:pt x="210" y="942"/>
                  </a:lnTo>
                  <a:lnTo>
                    <a:pt x="210" y="1130"/>
                  </a:lnTo>
                  <a:lnTo>
                    <a:pt x="231" y="1214"/>
                  </a:lnTo>
                  <a:lnTo>
                    <a:pt x="126" y="1277"/>
                  </a:lnTo>
                  <a:lnTo>
                    <a:pt x="1" y="1360"/>
                  </a:lnTo>
                  <a:lnTo>
                    <a:pt x="1" y="1444"/>
                  </a:lnTo>
                  <a:lnTo>
                    <a:pt x="63" y="1465"/>
                  </a:lnTo>
                  <a:lnTo>
                    <a:pt x="168" y="1653"/>
                  </a:lnTo>
                  <a:lnTo>
                    <a:pt x="252" y="1737"/>
                  </a:lnTo>
                  <a:lnTo>
                    <a:pt x="315" y="1800"/>
                  </a:lnTo>
                  <a:lnTo>
                    <a:pt x="440" y="1904"/>
                  </a:lnTo>
                  <a:lnTo>
                    <a:pt x="587" y="2197"/>
                  </a:lnTo>
                  <a:lnTo>
                    <a:pt x="670" y="2260"/>
                  </a:lnTo>
                  <a:lnTo>
                    <a:pt x="754" y="2386"/>
                  </a:lnTo>
                  <a:lnTo>
                    <a:pt x="754" y="2511"/>
                  </a:lnTo>
                  <a:lnTo>
                    <a:pt x="879" y="2574"/>
                  </a:lnTo>
                  <a:lnTo>
                    <a:pt x="879" y="2699"/>
                  </a:lnTo>
                  <a:lnTo>
                    <a:pt x="775" y="2741"/>
                  </a:lnTo>
                  <a:lnTo>
                    <a:pt x="754" y="2825"/>
                  </a:lnTo>
                  <a:lnTo>
                    <a:pt x="796" y="3118"/>
                  </a:lnTo>
                  <a:lnTo>
                    <a:pt x="775" y="3222"/>
                  </a:lnTo>
                  <a:lnTo>
                    <a:pt x="670" y="3264"/>
                  </a:lnTo>
                  <a:lnTo>
                    <a:pt x="754" y="3474"/>
                  </a:lnTo>
                  <a:lnTo>
                    <a:pt x="754" y="3578"/>
                  </a:lnTo>
                  <a:lnTo>
                    <a:pt x="900" y="3766"/>
                  </a:lnTo>
                  <a:lnTo>
                    <a:pt x="1089" y="3892"/>
                  </a:lnTo>
                  <a:lnTo>
                    <a:pt x="1256" y="4059"/>
                  </a:lnTo>
                  <a:lnTo>
                    <a:pt x="1298" y="4311"/>
                  </a:lnTo>
                  <a:lnTo>
                    <a:pt x="1277" y="4394"/>
                  </a:lnTo>
                  <a:lnTo>
                    <a:pt x="1298" y="4520"/>
                  </a:lnTo>
                  <a:lnTo>
                    <a:pt x="1277" y="4624"/>
                  </a:lnTo>
                  <a:lnTo>
                    <a:pt x="1361" y="4708"/>
                  </a:lnTo>
                  <a:lnTo>
                    <a:pt x="1382" y="4896"/>
                  </a:lnTo>
                  <a:lnTo>
                    <a:pt x="1424" y="5001"/>
                  </a:lnTo>
                  <a:lnTo>
                    <a:pt x="1403" y="5147"/>
                  </a:lnTo>
                  <a:lnTo>
                    <a:pt x="1486" y="5294"/>
                  </a:lnTo>
                  <a:lnTo>
                    <a:pt x="1486" y="5461"/>
                  </a:lnTo>
                  <a:lnTo>
                    <a:pt x="1403" y="5524"/>
                  </a:lnTo>
                  <a:lnTo>
                    <a:pt x="1277" y="5880"/>
                  </a:lnTo>
                  <a:lnTo>
                    <a:pt x="1152" y="5963"/>
                  </a:lnTo>
                  <a:lnTo>
                    <a:pt x="1152" y="6131"/>
                  </a:lnTo>
                  <a:lnTo>
                    <a:pt x="1089" y="6194"/>
                  </a:lnTo>
                  <a:lnTo>
                    <a:pt x="1068" y="6298"/>
                  </a:lnTo>
                  <a:lnTo>
                    <a:pt x="1047" y="6487"/>
                  </a:lnTo>
                  <a:lnTo>
                    <a:pt x="1089" y="6487"/>
                  </a:lnTo>
                  <a:lnTo>
                    <a:pt x="1005" y="6591"/>
                  </a:lnTo>
                  <a:lnTo>
                    <a:pt x="1047" y="6654"/>
                  </a:lnTo>
                  <a:lnTo>
                    <a:pt x="963" y="6779"/>
                  </a:lnTo>
                  <a:lnTo>
                    <a:pt x="1047" y="6779"/>
                  </a:lnTo>
                  <a:lnTo>
                    <a:pt x="984" y="6863"/>
                  </a:lnTo>
                  <a:lnTo>
                    <a:pt x="921" y="6863"/>
                  </a:lnTo>
                  <a:lnTo>
                    <a:pt x="921" y="7072"/>
                  </a:lnTo>
                  <a:lnTo>
                    <a:pt x="859" y="7114"/>
                  </a:lnTo>
                  <a:lnTo>
                    <a:pt x="879" y="7282"/>
                  </a:lnTo>
                  <a:lnTo>
                    <a:pt x="859" y="7324"/>
                  </a:lnTo>
                  <a:lnTo>
                    <a:pt x="879" y="7533"/>
                  </a:lnTo>
                  <a:lnTo>
                    <a:pt x="921" y="7616"/>
                  </a:lnTo>
                  <a:lnTo>
                    <a:pt x="1005" y="7616"/>
                  </a:lnTo>
                  <a:lnTo>
                    <a:pt x="984" y="7512"/>
                  </a:lnTo>
                  <a:lnTo>
                    <a:pt x="1110" y="7449"/>
                  </a:lnTo>
                  <a:lnTo>
                    <a:pt x="1089" y="7512"/>
                  </a:lnTo>
                  <a:lnTo>
                    <a:pt x="1172" y="7554"/>
                  </a:lnTo>
                  <a:lnTo>
                    <a:pt x="1172" y="7637"/>
                  </a:lnTo>
                  <a:lnTo>
                    <a:pt x="1277" y="7658"/>
                  </a:lnTo>
                  <a:lnTo>
                    <a:pt x="1319" y="7868"/>
                  </a:lnTo>
                  <a:lnTo>
                    <a:pt x="1424" y="7868"/>
                  </a:lnTo>
                  <a:lnTo>
                    <a:pt x="1570" y="8035"/>
                  </a:lnTo>
                  <a:lnTo>
                    <a:pt x="1570" y="8119"/>
                  </a:lnTo>
                  <a:lnTo>
                    <a:pt x="1675" y="8140"/>
                  </a:lnTo>
                  <a:lnTo>
                    <a:pt x="1696" y="8244"/>
                  </a:lnTo>
                  <a:lnTo>
                    <a:pt x="1779" y="8244"/>
                  </a:lnTo>
                  <a:lnTo>
                    <a:pt x="1779" y="8286"/>
                  </a:lnTo>
                  <a:lnTo>
                    <a:pt x="1716" y="8370"/>
                  </a:lnTo>
                  <a:lnTo>
                    <a:pt x="1716" y="8391"/>
                  </a:lnTo>
                  <a:lnTo>
                    <a:pt x="1968" y="8579"/>
                  </a:lnTo>
                  <a:lnTo>
                    <a:pt x="2009" y="8663"/>
                  </a:lnTo>
                  <a:lnTo>
                    <a:pt x="2051" y="8537"/>
                  </a:lnTo>
                  <a:lnTo>
                    <a:pt x="2135" y="8453"/>
                  </a:lnTo>
                  <a:lnTo>
                    <a:pt x="2240" y="8537"/>
                  </a:lnTo>
                  <a:lnTo>
                    <a:pt x="2407" y="8579"/>
                  </a:lnTo>
                  <a:lnTo>
                    <a:pt x="2428" y="8642"/>
                  </a:lnTo>
                  <a:lnTo>
                    <a:pt x="2553" y="8642"/>
                  </a:lnTo>
                  <a:lnTo>
                    <a:pt x="2616" y="8704"/>
                  </a:lnTo>
                  <a:lnTo>
                    <a:pt x="2616" y="8893"/>
                  </a:lnTo>
                  <a:lnTo>
                    <a:pt x="2532" y="8976"/>
                  </a:lnTo>
                  <a:lnTo>
                    <a:pt x="2532" y="9060"/>
                  </a:lnTo>
                  <a:lnTo>
                    <a:pt x="2679" y="9081"/>
                  </a:lnTo>
                  <a:lnTo>
                    <a:pt x="2825" y="8976"/>
                  </a:lnTo>
                  <a:lnTo>
                    <a:pt x="2930" y="8976"/>
                  </a:lnTo>
                  <a:lnTo>
                    <a:pt x="2993" y="9018"/>
                  </a:lnTo>
                  <a:lnTo>
                    <a:pt x="3076" y="8976"/>
                  </a:lnTo>
                  <a:lnTo>
                    <a:pt x="3076" y="8872"/>
                  </a:lnTo>
                  <a:lnTo>
                    <a:pt x="3097" y="8851"/>
                  </a:lnTo>
                  <a:lnTo>
                    <a:pt x="3076" y="8788"/>
                  </a:lnTo>
                  <a:lnTo>
                    <a:pt x="2972" y="8704"/>
                  </a:lnTo>
                  <a:lnTo>
                    <a:pt x="2930" y="8642"/>
                  </a:lnTo>
                  <a:lnTo>
                    <a:pt x="2846" y="8474"/>
                  </a:lnTo>
                  <a:lnTo>
                    <a:pt x="2742" y="8432"/>
                  </a:lnTo>
                  <a:lnTo>
                    <a:pt x="2637" y="8432"/>
                  </a:lnTo>
                  <a:lnTo>
                    <a:pt x="2574" y="8453"/>
                  </a:lnTo>
                  <a:lnTo>
                    <a:pt x="2491" y="8391"/>
                  </a:lnTo>
                  <a:lnTo>
                    <a:pt x="2344" y="8244"/>
                  </a:lnTo>
                  <a:lnTo>
                    <a:pt x="2260" y="8160"/>
                  </a:lnTo>
                  <a:lnTo>
                    <a:pt x="2260" y="8056"/>
                  </a:lnTo>
                  <a:lnTo>
                    <a:pt x="2219" y="8035"/>
                  </a:lnTo>
                  <a:lnTo>
                    <a:pt x="2198" y="8140"/>
                  </a:lnTo>
                  <a:lnTo>
                    <a:pt x="2030" y="8056"/>
                  </a:lnTo>
                  <a:lnTo>
                    <a:pt x="2051" y="7972"/>
                  </a:lnTo>
                  <a:lnTo>
                    <a:pt x="2135" y="7930"/>
                  </a:lnTo>
                  <a:lnTo>
                    <a:pt x="2156" y="7951"/>
                  </a:lnTo>
                  <a:lnTo>
                    <a:pt x="2198" y="7930"/>
                  </a:lnTo>
                  <a:lnTo>
                    <a:pt x="2219" y="7868"/>
                  </a:lnTo>
                  <a:lnTo>
                    <a:pt x="2156" y="7637"/>
                  </a:lnTo>
                  <a:lnTo>
                    <a:pt x="2114" y="7616"/>
                  </a:lnTo>
                  <a:lnTo>
                    <a:pt x="2114" y="7533"/>
                  </a:lnTo>
                  <a:lnTo>
                    <a:pt x="2030" y="7428"/>
                  </a:lnTo>
                  <a:lnTo>
                    <a:pt x="2009" y="7344"/>
                  </a:lnTo>
                  <a:lnTo>
                    <a:pt x="2009" y="7386"/>
                  </a:lnTo>
                  <a:lnTo>
                    <a:pt x="2009" y="7449"/>
                  </a:lnTo>
                  <a:lnTo>
                    <a:pt x="1947" y="7449"/>
                  </a:lnTo>
                  <a:lnTo>
                    <a:pt x="1884" y="7324"/>
                  </a:lnTo>
                  <a:lnTo>
                    <a:pt x="1821" y="7303"/>
                  </a:lnTo>
                  <a:lnTo>
                    <a:pt x="1842" y="7177"/>
                  </a:lnTo>
                  <a:lnTo>
                    <a:pt x="1800" y="7114"/>
                  </a:lnTo>
                  <a:lnTo>
                    <a:pt x="1779" y="6989"/>
                  </a:lnTo>
                  <a:lnTo>
                    <a:pt x="1716" y="6926"/>
                  </a:lnTo>
                  <a:lnTo>
                    <a:pt x="1633" y="6926"/>
                  </a:lnTo>
                  <a:lnTo>
                    <a:pt x="1612" y="6905"/>
                  </a:lnTo>
                  <a:lnTo>
                    <a:pt x="1570" y="6968"/>
                  </a:lnTo>
                  <a:lnTo>
                    <a:pt x="1528" y="7010"/>
                  </a:lnTo>
                  <a:lnTo>
                    <a:pt x="1486" y="7031"/>
                  </a:lnTo>
                  <a:lnTo>
                    <a:pt x="1424" y="6989"/>
                  </a:lnTo>
                  <a:lnTo>
                    <a:pt x="1486" y="6884"/>
                  </a:lnTo>
                  <a:lnTo>
                    <a:pt x="1382" y="6717"/>
                  </a:lnTo>
                  <a:lnTo>
                    <a:pt x="1382" y="6654"/>
                  </a:lnTo>
                  <a:lnTo>
                    <a:pt x="1361" y="6507"/>
                  </a:lnTo>
                  <a:lnTo>
                    <a:pt x="1361" y="6466"/>
                  </a:lnTo>
                  <a:lnTo>
                    <a:pt x="1403" y="6382"/>
                  </a:lnTo>
                  <a:lnTo>
                    <a:pt x="1382" y="6361"/>
                  </a:lnTo>
                  <a:lnTo>
                    <a:pt x="1319" y="6361"/>
                  </a:lnTo>
                  <a:lnTo>
                    <a:pt x="1382" y="6256"/>
                  </a:lnTo>
                  <a:lnTo>
                    <a:pt x="1382" y="6131"/>
                  </a:lnTo>
                  <a:lnTo>
                    <a:pt x="1507" y="5943"/>
                  </a:lnTo>
                  <a:lnTo>
                    <a:pt x="1528" y="5503"/>
                  </a:lnTo>
                  <a:lnTo>
                    <a:pt x="1612" y="5399"/>
                  </a:lnTo>
                  <a:lnTo>
                    <a:pt x="1633" y="5252"/>
                  </a:lnTo>
                  <a:lnTo>
                    <a:pt x="1716" y="5147"/>
                  </a:lnTo>
                  <a:lnTo>
                    <a:pt x="1737" y="5001"/>
                  </a:lnTo>
                  <a:lnTo>
                    <a:pt x="1696" y="4980"/>
                  </a:lnTo>
                  <a:lnTo>
                    <a:pt x="1716" y="4896"/>
                  </a:lnTo>
                  <a:lnTo>
                    <a:pt x="1716" y="4771"/>
                  </a:lnTo>
                  <a:lnTo>
                    <a:pt x="1779" y="4666"/>
                  </a:lnTo>
                  <a:lnTo>
                    <a:pt x="1779" y="4562"/>
                  </a:lnTo>
                  <a:lnTo>
                    <a:pt x="1675" y="4520"/>
                  </a:lnTo>
                  <a:lnTo>
                    <a:pt x="1696" y="4457"/>
                  </a:lnTo>
                  <a:lnTo>
                    <a:pt x="1696" y="4415"/>
                  </a:lnTo>
                  <a:lnTo>
                    <a:pt x="1800" y="4415"/>
                  </a:lnTo>
                  <a:lnTo>
                    <a:pt x="1821" y="4394"/>
                  </a:lnTo>
                  <a:lnTo>
                    <a:pt x="1884" y="4415"/>
                  </a:lnTo>
                  <a:lnTo>
                    <a:pt x="1926" y="4415"/>
                  </a:lnTo>
                  <a:lnTo>
                    <a:pt x="2030" y="4373"/>
                  </a:lnTo>
                  <a:lnTo>
                    <a:pt x="2051" y="4394"/>
                  </a:lnTo>
                  <a:lnTo>
                    <a:pt x="2135" y="4394"/>
                  </a:lnTo>
                  <a:lnTo>
                    <a:pt x="2219" y="4415"/>
                  </a:lnTo>
                  <a:lnTo>
                    <a:pt x="2260" y="4499"/>
                  </a:lnTo>
                  <a:lnTo>
                    <a:pt x="2219" y="4520"/>
                  </a:lnTo>
                  <a:lnTo>
                    <a:pt x="2219" y="4687"/>
                  </a:lnTo>
                  <a:lnTo>
                    <a:pt x="2260" y="4792"/>
                  </a:lnTo>
                  <a:lnTo>
                    <a:pt x="2240" y="4813"/>
                  </a:lnTo>
                  <a:lnTo>
                    <a:pt x="2198" y="4917"/>
                  </a:lnTo>
                  <a:lnTo>
                    <a:pt x="2302" y="4896"/>
                  </a:lnTo>
                  <a:lnTo>
                    <a:pt x="2365" y="4917"/>
                  </a:lnTo>
                  <a:lnTo>
                    <a:pt x="2470" y="4896"/>
                  </a:lnTo>
                  <a:lnTo>
                    <a:pt x="2616" y="4917"/>
                  </a:lnTo>
                  <a:lnTo>
                    <a:pt x="2658" y="4980"/>
                  </a:lnTo>
                  <a:lnTo>
                    <a:pt x="2658" y="4938"/>
                  </a:lnTo>
                  <a:lnTo>
                    <a:pt x="2658" y="4917"/>
                  </a:lnTo>
                  <a:lnTo>
                    <a:pt x="2721" y="4875"/>
                  </a:lnTo>
                  <a:lnTo>
                    <a:pt x="2784" y="4896"/>
                  </a:lnTo>
                  <a:lnTo>
                    <a:pt x="2951" y="5043"/>
                  </a:lnTo>
                  <a:lnTo>
                    <a:pt x="3014" y="5085"/>
                  </a:lnTo>
                  <a:lnTo>
                    <a:pt x="3014" y="5127"/>
                  </a:lnTo>
                  <a:lnTo>
                    <a:pt x="3076" y="5127"/>
                  </a:lnTo>
                  <a:lnTo>
                    <a:pt x="3181" y="5231"/>
                  </a:lnTo>
                  <a:lnTo>
                    <a:pt x="3202" y="5252"/>
                  </a:lnTo>
                  <a:lnTo>
                    <a:pt x="3244" y="5252"/>
                  </a:lnTo>
                  <a:lnTo>
                    <a:pt x="3244" y="5189"/>
                  </a:lnTo>
                  <a:lnTo>
                    <a:pt x="3286" y="5189"/>
                  </a:lnTo>
                  <a:lnTo>
                    <a:pt x="3286" y="5106"/>
                  </a:lnTo>
                  <a:lnTo>
                    <a:pt x="3307" y="4875"/>
                  </a:lnTo>
                  <a:lnTo>
                    <a:pt x="3265" y="4771"/>
                  </a:lnTo>
                  <a:lnTo>
                    <a:pt x="3160" y="4708"/>
                  </a:lnTo>
                  <a:lnTo>
                    <a:pt x="3097" y="4478"/>
                  </a:lnTo>
                  <a:lnTo>
                    <a:pt x="3139" y="4269"/>
                  </a:lnTo>
                  <a:lnTo>
                    <a:pt x="3202" y="4143"/>
                  </a:lnTo>
                  <a:lnTo>
                    <a:pt x="3265" y="3955"/>
                  </a:lnTo>
                  <a:lnTo>
                    <a:pt x="3369" y="3787"/>
                  </a:lnTo>
                  <a:lnTo>
                    <a:pt x="3495" y="3787"/>
                  </a:lnTo>
                  <a:lnTo>
                    <a:pt x="3767" y="3725"/>
                  </a:lnTo>
                  <a:lnTo>
                    <a:pt x="3913" y="3725"/>
                  </a:lnTo>
                  <a:lnTo>
                    <a:pt x="3976" y="3766"/>
                  </a:lnTo>
                  <a:lnTo>
                    <a:pt x="4123" y="3683"/>
                  </a:lnTo>
                  <a:lnTo>
                    <a:pt x="4248" y="3683"/>
                  </a:lnTo>
                  <a:lnTo>
                    <a:pt x="4395" y="3746"/>
                  </a:lnTo>
                  <a:lnTo>
                    <a:pt x="4541" y="3725"/>
                  </a:lnTo>
                  <a:lnTo>
                    <a:pt x="4646" y="3787"/>
                  </a:lnTo>
                  <a:lnTo>
                    <a:pt x="4771" y="3725"/>
                  </a:lnTo>
                  <a:lnTo>
                    <a:pt x="4855" y="3641"/>
                  </a:lnTo>
                  <a:lnTo>
                    <a:pt x="4855" y="3432"/>
                  </a:lnTo>
                  <a:lnTo>
                    <a:pt x="4834" y="3348"/>
                  </a:lnTo>
                  <a:lnTo>
                    <a:pt x="4855" y="3243"/>
                  </a:lnTo>
                  <a:lnTo>
                    <a:pt x="4855" y="3160"/>
                  </a:lnTo>
                  <a:lnTo>
                    <a:pt x="4876" y="3034"/>
                  </a:lnTo>
                  <a:lnTo>
                    <a:pt x="4876" y="2950"/>
                  </a:lnTo>
                  <a:lnTo>
                    <a:pt x="4729" y="2846"/>
                  </a:lnTo>
                  <a:lnTo>
                    <a:pt x="4750" y="2804"/>
                  </a:lnTo>
                  <a:lnTo>
                    <a:pt x="4667" y="2741"/>
                  </a:lnTo>
                  <a:lnTo>
                    <a:pt x="4541" y="2741"/>
                  </a:lnTo>
                  <a:lnTo>
                    <a:pt x="4437" y="2616"/>
                  </a:lnTo>
                  <a:lnTo>
                    <a:pt x="4332" y="2532"/>
                  </a:lnTo>
                  <a:lnTo>
                    <a:pt x="4353" y="2469"/>
                  </a:lnTo>
                  <a:lnTo>
                    <a:pt x="4353" y="2281"/>
                  </a:lnTo>
                  <a:lnTo>
                    <a:pt x="4311" y="2155"/>
                  </a:lnTo>
                  <a:lnTo>
                    <a:pt x="4353" y="2072"/>
                  </a:lnTo>
                  <a:lnTo>
                    <a:pt x="4353" y="1988"/>
                  </a:lnTo>
                  <a:lnTo>
                    <a:pt x="4311" y="1862"/>
                  </a:lnTo>
                  <a:lnTo>
                    <a:pt x="4185" y="1758"/>
                  </a:lnTo>
                  <a:lnTo>
                    <a:pt x="3913" y="1570"/>
                  </a:lnTo>
                  <a:lnTo>
                    <a:pt x="3830" y="1423"/>
                  </a:lnTo>
                  <a:lnTo>
                    <a:pt x="3579" y="1339"/>
                  </a:lnTo>
                  <a:lnTo>
                    <a:pt x="3390" y="1381"/>
                  </a:lnTo>
                  <a:lnTo>
                    <a:pt x="3265" y="1653"/>
                  </a:lnTo>
                  <a:lnTo>
                    <a:pt x="3014" y="1674"/>
                  </a:lnTo>
                  <a:lnTo>
                    <a:pt x="2930" y="1549"/>
                  </a:lnTo>
                  <a:lnTo>
                    <a:pt x="2825" y="1549"/>
                  </a:lnTo>
                  <a:lnTo>
                    <a:pt x="2616" y="1444"/>
                  </a:lnTo>
                  <a:lnTo>
                    <a:pt x="2428" y="1528"/>
                  </a:lnTo>
                  <a:lnTo>
                    <a:pt x="2428" y="1653"/>
                  </a:lnTo>
                  <a:lnTo>
                    <a:pt x="2260" y="1674"/>
                  </a:lnTo>
                  <a:lnTo>
                    <a:pt x="2114" y="1758"/>
                  </a:lnTo>
                  <a:lnTo>
                    <a:pt x="2114" y="1465"/>
                  </a:lnTo>
                  <a:lnTo>
                    <a:pt x="2114" y="1256"/>
                  </a:lnTo>
                  <a:lnTo>
                    <a:pt x="2051" y="1130"/>
                  </a:lnTo>
                  <a:lnTo>
                    <a:pt x="2114" y="1025"/>
                  </a:lnTo>
                  <a:lnTo>
                    <a:pt x="2135" y="942"/>
                  </a:lnTo>
                  <a:lnTo>
                    <a:pt x="2051" y="837"/>
                  </a:lnTo>
                  <a:lnTo>
                    <a:pt x="2135" y="712"/>
                  </a:lnTo>
                  <a:lnTo>
                    <a:pt x="2114" y="607"/>
                  </a:lnTo>
                  <a:lnTo>
                    <a:pt x="1905" y="607"/>
                  </a:lnTo>
                  <a:lnTo>
                    <a:pt x="1821" y="691"/>
                  </a:lnTo>
                  <a:lnTo>
                    <a:pt x="1716" y="628"/>
                  </a:lnTo>
                  <a:lnTo>
                    <a:pt x="1633" y="502"/>
                  </a:lnTo>
                  <a:lnTo>
                    <a:pt x="1716" y="419"/>
                  </a:lnTo>
                  <a:lnTo>
                    <a:pt x="1696" y="230"/>
                  </a:lnTo>
                  <a:lnTo>
                    <a:pt x="1591" y="105"/>
                  </a:lnTo>
                  <a:lnTo>
                    <a:pt x="1424" y="126"/>
                  </a:lnTo>
                  <a:lnTo>
                    <a:pt x="138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118;p94">
              <a:extLst>
                <a:ext uri="{FF2B5EF4-FFF2-40B4-BE49-F238E27FC236}">
                  <a16:creationId xmlns:a16="http://schemas.microsoft.com/office/drawing/2014/main" id="{CC53F63F-F11D-428A-A0FB-96A729A79F98}"/>
                </a:ext>
              </a:extLst>
            </p:cNvPr>
            <p:cNvSpPr/>
            <p:nvPr/>
          </p:nvSpPr>
          <p:spPr>
            <a:xfrm>
              <a:off x="4375443" y="2948079"/>
              <a:ext cx="61050" cy="131125"/>
            </a:xfrm>
            <a:custGeom>
              <a:avLst/>
              <a:gdLst/>
              <a:ahLst/>
              <a:cxnLst/>
              <a:rect l="l" t="t" r="r" b="b"/>
              <a:pathLst>
                <a:path w="5127" h="11530" extrusionOk="0">
                  <a:moveTo>
                    <a:pt x="2407" y="0"/>
                  </a:moveTo>
                  <a:lnTo>
                    <a:pt x="2302" y="42"/>
                  </a:lnTo>
                  <a:lnTo>
                    <a:pt x="2344" y="63"/>
                  </a:lnTo>
                  <a:lnTo>
                    <a:pt x="2365" y="147"/>
                  </a:lnTo>
                  <a:lnTo>
                    <a:pt x="2260" y="251"/>
                  </a:lnTo>
                  <a:lnTo>
                    <a:pt x="2260" y="419"/>
                  </a:lnTo>
                  <a:lnTo>
                    <a:pt x="2281" y="523"/>
                  </a:lnTo>
                  <a:lnTo>
                    <a:pt x="2155" y="461"/>
                  </a:lnTo>
                  <a:lnTo>
                    <a:pt x="2072" y="377"/>
                  </a:lnTo>
                  <a:lnTo>
                    <a:pt x="1925" y="482"/>
                  </a:lnTo>
                  <a:lnTo>
                    <a:pt x="1716" y="544"/>
                  </a:lnTo>
                  <a:lnTo>
                    <a:pt x="1653" y="691"/>
                  </a:lnTo>
                  <a:lnTo>
                    <a:pt x="1528" y="858"/>
                  </a:lnTo>
                  <a:lnTo>
                    <a:pt x="1402" y="900"/>
                  </a:lnTo>
                  <a:lnTo>
                    <a:pt x="1214" y="1193"/>
                  </a:lnTo>
                  <a:lnTo>
                    <a:pt x="1193" y="1360"/>
                  </a:lnTo>
                  <a:lnTo>
                    <a:pt x="1235" y="1402"/>
                  </a:lnTo>
                  <a:lnTo>
                    <a:pt x="1151" y="1632"/>
                  </a:lnTo>
                  <a:lnTo>
                    <a:pt x="1005" y="1904"/>
                  </a:lnTo>
                  <a:lnTo>
                    <a:pt x="1005" y="2009"/>
                  </a:lnTo>
                  <a:lnTo>
                    <a:pt x="1130" y="2051"/>
                  </a:lnTo>
                  <a:lnTo>
                    <a:pt x="1005" y="2365"/>
                  </a:lnTo>
                  <a:lnTo>
                    <a:pt x="942" y="2616"/>
                  </a:lnTo>
                  <a:lnTo>
                    <a:pt x="879" y="2825"/>
                  </a:lnTo>
                  <a:lnTo>
                    <a:pt x="712" y="2825"/>
                  </a:lnTo>
                  <a:lnTo>
                    <a:pt x="607" y="2783"/>
                  </a:lnTo>
                  <a:lnTo>
                    <a:pt x="502" y="2783"/>
                  </a:lnTo>
                  <a:lnTo>
                    <a:pt x="565" y="3076"/>
                  </a:lnTo>
                  <a:lnTo>
                    <a:pt x="565" y="3202"/>
                  </a:lnTo>
                  <a:lnTo>
                    <a:pt x="565" y="3411"/>
                  </a:lnTo>
                  <a:lnTo>
                    <a:pt x="419" y="3411"/>
                  </a:lnTo>
                  <a:lnTo>
                    <a:pt x="440" y="3578"/>
                  </a:lnTo>
                  <a:lnTo>
                    <a:pt x="419" y="3704"/>
                  </a:lnTo>
                  <a:lnTo>
                    <a:pt x="440" y="3808"/>
                  </a:lnTo>
                  <a:lnTo>
                    <a:pt x="398" y="4018"/>
                  </a:lnTo>
                  <a:lnTo>
                    <a:pt x="314" y="4039"/>
                  </a:lnTo>
                  <a:lnTo>
                    <a:pt x="272" y="4018"/>
                  </a:lnTo>
                  <a:lnTo>
                    <a:pt x="251" y="4122"/>
                  </a:lnTo>
                  <a:lnTo>
                    <a:pt x="251" y="4206"/>
                  </a:lnTo>
                  <a:lnTo>
                    <a:pt x="251" y="4332"/>
                  </a:lnTo>
                  <a:lnTo>
                    <a:pt x="189" y="4457"/>
                  </a:lnTo>
                  <a:lnTo>
                    <a:pt x="147" y="4436"/>
                  </a:lnTo>
                  <a:lnTo>
                    <a:pt x="42" y="4562"/>
                  </a:lnTo>
                  <a:lnTo>
                    <a:pt x="0" y="4666"/>
                  </a:lnTo>
                  <a:lnTo>
                    <a:pt x="0" y="4729"/>
                  </a:lnTo>
                  <a:lnTo>
                    <a:pt x="84" y="4834"/>
                  </a:lnTo>
                  <a:lnTo>
                    <a:pt x="105" y="4980"/>
                  </a:lnTo>
                  <a:lnTo>
                    <a:pt x="377" y="5231"/>
                  </a:lnTo>
                  <a:lnTo>
                    <a:pt x="377" y="5231"/>
                  </a:lnTo>
                  <a:lnTo>
                    <a:pt x="314" y="5127"/>
                  </a:lnTo>
                  <a:lnTo>
                    <a:pt x="314" y="5064"/>
                  </a:lnTo>
                  <a:lnTo>
                    <a:pt x="398" y="5148"/>
                  </a:lnTo>
                  <a:lnTo>
                    <a:pt x="523" y="5148"/>
                  </a:lnTo>
                  <a:lnTo>
                    <a:pt x="419" y="5231"/>
                  </a:lnTo>
                  <a:lnTo>
                    <a:pt x="440" y="5273"/>
                  </a:lnTo>
                  <a:lnTo>
                    <a:pt x="565" y="5273"/>
                  </a:lnTo>
                  <a:lnTo>
                    <a:pt x="565" y="5189"/>
                  </a:lnTo>
                  <a:lnTo>
                    <a:pt x="586" y="5273"/>
                  </a:lnTo>
                  <a:lnTo>
                    <a:pt x="691" y="5273"/>
                  </a:lnTo>
                  <a:lnTo>
                    <a:pt x="733" y="5357"/>
                  </a:lnTo>
                  <a:lnTo>
                    <a:pt x="921" y="5399"/>
                  </a:lnTo>
                  <a:lnTo>
                    <a:pt x="1026" y="5566"/>
                  </a:lnTo>
                  <a:lnTo>
                    <a:pt x="1026" y="5671"/>
                  </a:lnTo>
                  <a:lnTo>
                    <a:pt x="942" y="5692"/>
                  </a:lnTo>
                  <a:lnTo>
                    <a:pt x="900" y="5608"/>
                  </a:lnTo>
                  <a:lnTo>
                    <a:pt x="816" y="5671"/>
                  </a:lnTo>
                  <a:lnTo>
                    <a:pt x="900" y="5754"/>
                  </a:lnTo>
                  <a:lnTo>
                    <a:pt x="921" y="5775"/>
                  </a:lnTo>
                  <a:lnTo>
                    <a:pt x="900" y="5796"/>
                  </a:lnTo>
                  <a:lnTo>
                    <a:pt x="795" y="5775"/>
                  </a:lnTo>
                  <a:lnTo>
                    <a:pt x="774" y="5671"/>
                  </a:lnTo>
                  <a:lnTo>
                    <a:pt x="670" y="5671"/>
                  </a:lnTo>
                  <a:lnTo>
                    <a:pt x="670" y="5712"/>
                  </a:lnTo>
                  <a:lnTo>
                    <a:pt x="795" y="5817"/>
                  </a:lnTo>
                  <a:lnTo>
                    <a:pt x="795" y="5880"/>
                  </a:lnTo>
                  <a:lnTo>
                    <a:pt x="900" y="6005"/>
                  </a:lnTo>
                  <a:lnTo>
                    <a:pt x="1109" y="6068"/>
                  </a:lnTo>
                  <a:lnTo>
                    <a:pt x="1088" y="5880"/>
                  </a:lnTo>
                  <a:lnTo>
                    <a:pt x="1026" y="5775"/>
                  </a:lnTo>
                  <a:lnTo>
                    <a:pt x="1151" y="5859"/>
                  </a:lnTo>
                  <a:lnTo>
                    <a:pt x="1151" y="5964"/>
                  </a:lnTo>
                  <a:lnTo>
                    <a:pt x="1214" y="6068"/>
                  </a:lnTo>
                  <a:lnTo>
                    <a:pt x="1298" y="6131"/>
                  </a:lnTo>
                  <a:lnTo>
                    <a:pt x="1319" y="6298"/>
                  </a:lnTo>
                  <a:lnTo>
                    <a:pt x="1402" y="6382"/>
                  </a:lnTo>
                  <a:lnTo>
                    <a:pt x="1360" y="6403"/>
                  </a:lnTo>
                  <a:lnTo>
                    <a:pt x="1402" y="6445"/>
                  </a:lnTo>
                  <a:lnTo>
                    <a:pt x="1465" y="6487"/>
                  </a:lnTo>
                  <a:lnTo>
                    <a:pt x="1465" y="6717"/>
                  </a:lnTo>
                  <a:lnTo>
                    <a:pt x="1570" y="6947"/>
                  </a:lnTo>
                  <a:lnTo>
                    <a:pt x="1632" y="7010"/>
                  </a:lnTo>
                  <a:lnTo>
                    <a:pt x="1486" y="7114"/>
                  </a:lnTo>
                  <a:lnTo>
                    <a:pt x="1402" y="7658"/>
                  </a:lnTo>
                  <a:lnTo>
                    <a:pt x="1444" y="7784"/>
                  </a:lnTo>
                  <a:lnTo>
                    <a:pt x="1423" y="7847"/>
                  </a:lnTo>
                  <a:lnTo>
                    <a:pt x="1444" y="7889"/>
                  </a:lnTo>
                  <a:lnTo>
                    <a:pt x="1528" y="7742"/>
                  </a:lnTo>
                  <a:lnTo>
                    <a:pt x="1653" y="7637"/>
                  </a:lnTo>
                  <a:lnTo>
                    <a:pt x="1716" y="7470"/>
                  </a:lnTo>
                  <a:lnTo>
                    <a:pt x="1716" y="7658"/>
                  </a:lnTo>
                  <a:lnTo>
                    <a:pt x="1549" y="7805"/>
                  </a:lnTo>
                  <a:lnTo>
                    <a:pt x="1549" y="7972"/>
                  </a:lnTo>
                  <a:lnTo>
                    <a:pt x="1632" y="7951"/>
                  </a:lnTo>
                  <a:lnTo>
                    <a:pt x="1632" y="7868"/>
                  </a:lnTo>
                  <a:lnTo>
                    <a:pt x="1779" y="7784"/>
                  </a:lnTo>
                  <a:lnTo>
                    <a:pt x="1863" y="7868"/>
                  </a:lnTo>
                  <a:lnTo>
                    <a:pt x="1925" y="7868"/>
                  </a:lnTo>
                  <a:lnTo>
                    <a:pt x="1925" y="7805"/>
                  </a:lnTo>
                  <a:lnTo>
                    <a:pt x="1946" y="7847"/>
                  </a:lnTo>
                  <a:lnTo>
                    <a:pt x="1988" y="7847"/>
                  </a:lnTo>
                  <a:lnTo>
                    <a:pt x="2009" y="7805"/>
                  </a:lnTo>
                  <a:lnTo>
                    <a:pt x="2135" y="7805"/>
                  </a:lnTo>
                  <a:lnTo>
                    <a:pt x="2365" y="7658"/>
                  </a:lnTo>
                  <a:lnTo>
                    <a:pt x="2386" y="7575"/>
                  </a:lnTo>
                  <a:lnTo>
                    <a:pt x="2448" y="7596"/>
                  </a:lnTo>
                  <a:lnTo>
                    <a:pt x="2511" y="7596"/>
                  </a:lnTo>
                  <a:lnTo>
                    <a:pt x="2658" y="7533"/>
                  </a:lnTo>
                  <a:lnTo>
                    <a:pt x="2574" y="7491"/>
                  </a:lnTo>
                  <a:lnTo>
                    <a:pt x="2574" y="7470"/>
                  </a:lnTo>
                  <a:lnTo>
                    <a:pt x="2511" y="7365"/>
                  </a:lnTo>
                  <a:lnTo>
                    <a:pt x="2574" y="7365"/>
                  </a:lnTo>
                  <a:lnTo>
                    <a:pt x="2616" y="7449"/>
                  </a:lnTo>
                  <a:lnTo>
                    <a:pt x="2720" y="7470"/>
                  </a:lnTo>
                  <a:lnTo>
                    <a:pt x="2888" y="7345"/>
                  </a:lnTo>
                  <a:lnTo>
                    <a:pt x="2867" y="7282"/>
                  </a:lnTo>
                  <a:lnTo>
                    <a:pt x="2909" y="7240"/>
                  </a:lnTo>
                  <a:lnTo>
                    <a:pt x="2909" y="7114"/>
                  </a:lnTo>
                  <a:lnTo>
                    <a:pt x="2867" y="7052"/>
                  </a:lnTo>
                  <a:lnTo>
                    <a:pt x="2867" y="7010"/>
                  </a:lnTo>
                  <a:lnTo>
                    <a:pt x="2888" y="6947"/>
                  </a:lnTo>
                  <a:lnTo>
                    <a:pt x="2804" y="6863"/>
                  </a:lnTo>
                  <a:lnTo>
                    <a:pt x="2909" y="6947"/>
                  </a:lnTo>
                  <a:lnTo>
                    <a:pt x="2909" y="7010"/>
                  </a:lnTo>
                  <a:lnTo>
                    <a:pt x="2992" y="7010"/>
                  </a:lnTo>
                  <a:lnTo>
                    <a:pt x="2992" y="7073"/>
                  </a:lnTo>
                  <a:lnTo>
                    <a:pt x="3118" y="7282"/>
                  </a:lnTo>
                  <a:lnTo>
                    <a:pt x="3181" y="7365"/>
                  </a:lnTo>
                  <a:lnTo>
                    <a:pt x="3202" y="7491"/>
                  </a:lnTo>
                  <a:lnTo>
                    <a:pt x="3306" y="7491"/>
                  </a:lnTo>
                  <a:lnTo>
                    <a:pt x="3390" y="7470"/>
                  </a:lnTo>
                  <a:lnTo>
                    <a:pt x="3411" y="7386"/>
                  </a:lnTo>
                  <a:lnTo>
                    <a:pt x="3411" y="7470"/>
                  </a:lnTo>
                  <a:lnTo>
                    <a:pt x="3390" y="7533"/>
                  </a:lnTo>
                  <a:lnTo>
                    <a:pt x="3432" y="7658"/>
                  </a:lnTo>
                  <a:lnTo>
                    <a:pt x="3432" y="7700"/>
                  </a:lnTo>
                  <a:lnTo>
                    <a:pt x="3411" y="7742"/>
                  </a:lnTo>
                  <a:lnTo>
                    <a:pt x="3432" y="7847"/>
                  </a:lnTo>
                  <a:lnTo>
                    <a:pt x="3495" y="7889"/>
                  </a:lnTo>
                  <a:lnTo>
                    <a:pt x="3536" y="8307"/>
                  </a:lnTo>
                  <a:lnTo>
                    <a:pt x="3578" y="8328"/>
                  </a:lnTo>
                  <a:lnTo>
                    <a:pt x="3578" y="8516"/>
                  </a:lnTo>
                  <a:lnTo>
                    <a:pt x="3725" y="8600"/>
                  </a:lnTo>
                  <a:lnTo>
                    <a:pt x="3704" y="8642"/>
                  </a:lnTo>
                  <a:lnTo>
                    <a:pt x="3704" y="8788"/>
                  </a:lnTo>
                  <a:lnTo>
                    <a:pt x="3767" y="8851"/>
                  </a:lnTo>
                  <a:lnTo>
                    <a:pt x="3767" y="9123"/>
                  </a:lnTo>
                  <a:lnTo>
                    <a:pt x="3829" y="9228"/>
                  </a:lnTo>
                  <a:lnTo>
                    <a:pt x="3829" y="9332"/>
                  </a:lnTo>
                  <a:lnTo>
                    <a:pt x="3850" y="9311"/>
                  </a:lnTo>
                  <a:lnTo>
                    <a:pt x="3871" y="9123"/>
                  </a:lnTo>
                  <a:lnTo>
                    <a:pt x="3955" y="9249"/>
                  </a:lnTo>
                  <a:lnTo>
                    <a:pt x="3976" y="9374"/>
                  </a:lnTo>
                  <a:lnTo>
                    <a:pt x="4059" y="9458"/>
                  </a:lnTo>
                  <a:lnTo>
                    <a:pt x="4080" y="9793"/>
                  </a:lnTo>
                  <a:lnTo>
                    <a:pt x="4164" y="9855"/>
                  </a:lnTo>
                  <a:lnTo>
                    <a:pt x="4185" y="9960"/>
                  </a:lnTo>
                  <a:lnTo>
                    <a:pt x="4143" y="10002"/>
                  </a:lnTo>
                  <a:lnTo>
                    <a:pt x="4164" y="10169"/>
                  </a:lnTo>
                  <a:lnTo>
                    <a:pt x="4227" y="10253"/>
                  </a:lnTo>
                  <a:lnTo>
                    <a:pt x="4290" y="10316"/>
                  </a:lnTo>
                  <a:lnTo>
                    <a:pt x="4227" y="10399"/>
                  </a:lnTo>
                  <a:lnTo>
                    <a:pt x="4269" y="10567"/>
                  </a:lnTo>
                  <a:lnTo>
                    <a:pt x="4248" y="10609"/>
                  </a:lnTo>
                  <a:lnTo>
                    <a:pt x="4227" y="10630"/>
                  </a:lnTo>
                  <a:lnTo>
                    <a:pt x="4185" y="10797"/>
                  </a:lnTo>
                  <a:lnTo>
                    <a:pt x="4227" y="10818"/>
                  </a:lnTo>
                  <a:lnTo>
                    <a:pt x="4227" y="10922"/>
                  </a:lnTo>
                  <a:lnTo>
                    <a:pt x="4143" y="11027"/>
                  </a:lnTo>
                  <a:lnTo>
                    <a:pt x="4101" y="11048"/>
                  </a:lnTo>
                  <a:lnTo>
                    <a:pt x="4059" y="11048"/>
                  </a:lnTo>
                  <a:lnTo>
                    <a:pt x="4059" y="11111"/>
                  </a:lnTo>
                  <a:lnTo>
                    <a:pt x="4101" y="11194"/>
                  </a:lnTo>
                  <a:lnTo>
                    <a:pt x="4101" y="11341"/>
                  </a:lnTo>
                  <a:lnTo>
                    <a:pt x="4164" y="11529"/>
                  </a:lnTo>
                  <a:lnTo>
                    <a:pt x="4185" y="11341"/>
                  </a:lnTo>
                  <a:lnTo>
                    <a:pt x="4248" y="11236"/>
                  </a:lnTo>
                  <a:lnTo>
                    <a:pt x="4248" y="11257"/>
                  </a:lnTo>
                  <a:lnTo>
                    <a:pt x="4269" y="11153"/>
                  </a:lnTo>
                  <a:lnTo>
                    <a:pt x="4332" y="11090"/>
                  </a:lnTo>
                  <a:lnTo>
                    <a:pt x="4332" y="10922"/>
                  </a:lnTo>
                  <a:lnTo>
                    <a:pt x="4457" y="10839"/>
                  </a:lnTo>
                  <a:lnTo>
                    <a:pt x="4583" y="10483"/>
                  </a:lnTo>
                  <a:lnTo>
                    <a:pt x="4666" y="10420"/>
                  </a:lnTo>
                  <a:lnTo>
                    <a:pt x="4666" y="10253"/>
                  </a:lnTo>
                  <a:lnTo>
                    <a:pt x="4583" y="10106"/>
                  </a:lnTo>
                  <a:lnTo>
                    <a:pt x="4604" y="9960"/>
                  </a:lnTo>
                  <a:lnTo>
                    <a:pt x="4562" y="9855"/>
                  </a:lnTo>
                  <a:lnTo>
                    <a:pt x="4541" y="9667"/>
                  </a:lnTo>
                  <a:lnTo>
                    <a:pt x="4457" y="9583"/>
                  </a:lnTo>
                  <a:lnTo>
                    <a:pt x="4478" y="9479"/>
                  </a:lnTo>
                  <a:lnTo>
                    <a:pt x="4457" y="9353"/>
                  </a:lnTo>
                  <a:lnTo>
                    <a:pt x="4478" y="9270"/>
                  </a:lnTo>
                  <a:lnTo>
                    <a:pt x="4436" y="9018"/>
                  </a:lnTo>
                  <a:lnTo>
                    <a:pt x="4269" y="8851"/>
                  </a:lnTo>
                  <a:lnTo>
                    <a:pt x="4080" y="8725"/>
                  </a:lnTo>
                  <a:lnTo>
                    <a:pt x="3934" y="8537"/>
                  </a:lnTo>
                  <a:lnTo>
                    <a:pt x="3934" y="8433"/>
                  </a:lnTo>
                  <a:lnTo>
                    <a:pt x="3850" y="8223"/>
                  </a:lnTo>
                  <a:lnTo>
                    <a:pt x="3955" y="8181"/>
                  </a:lnTo>
                  <a:lnTo>
                    <a:pt x="3976" y="8077"/>
                  </a:lnTo>
                  <a:lnTo>
                    <a:pt x="3934" y="7784"/>
                  </a:lnTo>
                  <a:lnTo>
                    <a:pt x="3955" y="7700"/>
                  </a:lnTo>
                  <a:lnTo>
                    <a:pt x="4059" y="7658"/>
                  </a:lnTo>
                  <a:lnTo>
                    <a:pt x="4059" y="7533"/>
                  </a:lnTo>
                  <a:lnTo>
                    <a:pt x="3934" y="7470"/>
                  </a:lnTo>
                  <a:lnTo>
                    <a:pt x="3934" y="7345"/>
                  </a:lnTo>
                  <a:lnTo>
                    <a:pt x="3850" y="7219"/>
                  </a:lnTo>
                  <a:lnTo>
                    <a:pt x="3767" y="7156"/>
                  </a:lnTo>
                  <a:lnTo>
                    <a:pt x="3620" y="6863"/>
                  </a:lnTo>
                  <a:lnTo>
                    <a:pt x="3495" y="6759"/>
                  </a:lnTo>
                  <a:lnTo>
                    <a:pt x="3432" y="6696"/>
                  </a:lnTo>
                  <a:lnTo>
                    <a:pt x="3348" y="6612"/>
                  </a:lnTo>
                  <a:lnTo>
                    <a:pt x="3243" y="6424"/>
                  </a:lnTo>
                  <a:lnTo>
                    <a:pt x="3181" y="6403"/>
                  </a:lnTo>
                  <a:lnTo>
                    <a:pt x="3181" y="6319"/>
                  </a:lnTo>
                  <a:lnTo>
                    <a:pt x="3306" y="6236"/>
                  </a:lnTo>
                  <a:lnTo>
                    <a:pt x="3411" y="6173"/>
                  </a:lnTo>
                  <a:lnTo>
                    <a:pt x="3390" y="6089"/>
                  </a:lnTo>
                  <a:lnTo>
                    <a:pt x="3390" y="5901"/>
                  </a:lnTo>
                  <a:lnTo>
                    <a:pt x="3453" y="5817"/>
                  </a:lnTo>
                  <a:lnTo>
                    <a:pt x="3432" y="5650"/>
                  </a:lnTo>
                  <a:lnTo>
                    <a:pt x="3515" y="5503"/>
                  </a:lnTo>
                  <a:lnTo>
                    <a:pt x="3746" y="5587"/>
                  </a:lnTo>
                  <a:lnTo>
                    <a:pt x="3871" y="5482"/>
                  </a:lnTo>
                  <a:lnTo>
                    <a:pt x="4018" y="5482"/>
                  </a:lnTo>
                  <a:lnTo>
                    <a:pt x="4039" y="5440"/>
                  </a:lnTo>
                  <a:lnTo>
                    <a:pt x="4039" y="5273"/>
                  </a:lnTo>
                  <a:lnTo>
                    <a:pt x="4101" y="5231"/>
                  </a:lnTo>
                  <a:lnTo>
                    <a:pt x="4269" y="5252"/>
                  </a:lnTo>
                  <a:lnTo>
                    <a:pt x="4290" y="5168"/>
                  </a:lnTo>
                  <a:lnTo>
                    <a:pt x="4248" y="5085"/>
                  </a:lnTo>
                  <a:lnTo>
                    <a:pt x="4248" y="5022"/>
                  </a:lnTo>
                  <a:lnTo>
                    <a:pt x="4373" y="4980"/>
                  </a:lnTo>
                  <a:lnTo>
                    <a:pt x="4541" y="4959"/>
                  </a:lnTo>
                  <a:lnTo>
                    <a:pt x="4562" y="4959"/>
                  </a:lnTo>
                  <a:lnTo>
                    <a:pt x="4604" y="4813"/>
                  </a:lnTo>
                  <a:lnTo>
                    <a:pt x="4666" y="4813"/>
                  </a:lnTo>
                  <a:lnTo>
                    <a:pt x="4792" y="4729"/>
                  </a:lnTo>
                  <a:lnTo>
                    <a:pt x="4750" y="4645"/>
                  </a:lnTo>
                  <a:lnTo>
                    <a:pt x="4792" y="4541"/>
                  </a:lnTo>
                  <a:lnTo>
                    <a:pt x="4813" y="4436"/>
                  </a:lnTo>
                  <a:lnTo>
                    <a:pt x="4980" y="4415"/>
                  </a:lnTo>
                  <a:lnTo>
                    <a:pt x="5085" y="4311"/>
                  </a:lnTo>
                  <a:lnTo>
                    <a:pt x="5127" y="4290"/>
                  </a:lnTo>
                  <a:lnTo>
                    <a:pt x="5127" y="4143"/>
                  </a:lnTo>
                  <a:lnTo>
                    <a:pt x="5022" y="4122"/>
                  </a:lnTo>
                  <a:lnTo>
                    <a:pt x="4771" y="4227"/>
                  </a:lnTo>
                  <a:lnTo>
                    <a:pt x="4624" y="4227"/>
                  </a:lnTo>
                  <a:lnTo>
                    <a:pt x="4562" y="4311"/>
                  </a:lnTo>
                  <a:lnTo>
                    <a:pt x="4436" y="4248"/>
                  </a:lnTo>
                  <a:lnTo>
                    <a:pt x="4394" y="4122"/>
                  </a:lnTo>
                  <a:lnTo>
                    <a:pt x="4436" y="3997"/>
                  </a:lnTo>
                  <a:lnTo>
                    <a:pt x="4352" y="3892"/>
                  </a:lnTo>
                  <a:lnTo>
                    <a:pt x="4269" y="3976"/>
                  </a:lnTo>
                  <a:lnTo>
                    <a:pt x="4227" y="3913"/>
                  </a:lnTo>
                  <a:lnTo>
                    <a:pt x="4039" y="3913"/>
                  </a:lnTo>
                  <a:lnTo>
                    <a:pt x="3955" y="3934"/>
                  </a:lnTo>
                  <a:lnTo>
                    <a:pt x="3934" y="3871"/>
                  </a:lnTo>
                  <a:lnTo>
                    <a:pt x="4039" y="3767"/>
                  </a:lnTo>
                  <a:lnTo>
                    <a:pt x="4185" y="3578"/>
                  </a:lnTo>
                  <a:lnTo>
                    <a:pt x="4164" y="3495"/>
                  </a:lnTo>
                  <a:lnTo>
                    <a:pt x="4227" y="3390"/>
                  </a:lnTo>
                  <a:lnTo>
                    <a:pt x="4227" y="3306"/>
                  </a:lnTo>
                  <a:lnTo>
                    <a:pt x="4101" y="3244"/>
                  </a:lnTo>
                  <a:lnTo>
                    <a:pt x="3955" y="3244"/>
                  </a:lnTo>
                  <a:lnTo>
                    <a:pt x="3934" y="3285"/>
                  </a:lnTo>
                  <a:lnTo>
                    <a:pt x="3871" y="3202"/>
                  </a:lnTo>
                  <a:lnTo>
                    <a:pt x="3913" y="3160"/>
                  </a:lnTo>
                  <a:lnTo>
                    <a:pt x="3767" y="3139"/>
                  </a:lnTo>
                  <a:lnTo>
                    <a:pt x="3704" y="3055"/>
                  </a:lnTo>
                  <a:lnTo>
                    <a:pt x="3725" y="2951"/>
                  </a:lnTo>
                  <a:lnTo>
                    <a:pt x="3704" y="2846"/>
                  </a:lnTo>
                  <a:lnTo>
                    <a:pt x="3557" y="2867"/>
                  </a:lnTo>
                  <a:lnTo>
                    <a:pt x="3495" y="2825"/>
                  </a:lnTo>
                  <a:lnTo>
                    <a:pt x="3515" y="2741"/>
                  </a:lnTo>
                  <a:lnTo>
                    <a:pt x="3495" y="2658"/>
                  </a:lnTo>
                  <a:lnTo>
                    <a:pt x="3223" y="2720"/>
                  </a:lnTo>
                  <a:lnTo>
                    <a:pt x="3097" y="2825"/>
                  </a:lnTo>
                  <a:lnTo>
                    <a:pt x="3034" y="2679"/>
                  </a:lnTo>
                  <a:lnTo>
                    <a:pt x="3055" y="2532"/>
                  </a:lnTo>
                  <a:lnTo>
                    <a:pt x="2992" y="2469"/>
                  </a:lnTo>
                  <a:lnTo>
                    <a:pt x="2930" y="2407"/>
                  </a:lnTo>
                  <a:lnTo>
                    <a:pt x="2825" y="2344"/>
                  </a:lnTo>
                  <a:lnTo>
                    <a:pt x="2825" y="2239"/>
                  </a:lnTo>
                  <a:lnTo>
                    <a:pt x="2888" y="2155"/>
                  </a:lnTo>
                  <a:lnTo>
                    <a:pt x="2825" y="2093"/>
                  </a:lnTo>
                  <a:lnTo>
                    <a:pt x="2888" y="2009"/>
                  </a:lnTo>
                  <a:lnTo>
                    <a:pt x="2971" y="1904"/>
                  </a:lnTo>
                  <a:lnTo>
                    <a:pt x="3034" y="1925"/>
                  </a:lnTo>
                  <a:lnTo>
                    <a:pt x="3097" y="1883"/>
                  </a:lnTo>
                  <a:lnTo>
                    <a:pt x="3034" y="1779"/>
                  </a:lnTo>
                  <a:lnTo>
                    <a:pt x="3055" y="1695"/>
                  </a:lnTo>
                  <a:lnTo>
                    <a:pt x="3118" y="1674"/>
                  </a:lnTo>
                  <a:lnTo>
                    <a:pt x="3139" y="1570"/>
                  </a:lnTo>
                  <a:lnTo>
                    <a:pt x="3243" y="1507"/>
                  </a:lnTo>
                  <a:lnTo>
                    <a:pt x="3285" y="1423"/>
                  </a:lnTo>
                  <a:lnTo>
                    <a:pt x="3285" y="1319"/>
                  </a:lnTo>
                  <a:lnTo>
                    <a:pt x="3306" y="1067"/>
                  </a:lnTo>
                  <a:lnTo>
                    <a:pt x="3285" y="900"/>
                  </a:lnTo>
                  <a:lnTo>
                    <a:pt x="3202" y="691"/>
                  </a:lnTo>
                  <a:lnTo>
                    <a:pt x="3202" y="544"/>
                  </a:lnTo>
                  <a:lnTo>
                    <a:pt x="3097" y="419"/>
                  </a:lnTo>
                  <a:lnTo>
                    <a:pt x="2992" y="419"/>
                  </a:lnTo>
                  <a:lnTo>
                    <a:pt x="2971" y="251"/>
                  </a:lnTo>
                  <a:lnTo>
                    <a:pt x="2825" y="147"/>
                  </a:lnTo>
                  <a:lnTo>
                    <a:pt x="2783" y="0"/>
                  </a:lnTo>
                  <a:lnTo>
                    <a:pt x="2616" y="0"/>
                  </a:lnTo>
                  <a:lnTo>
                    <a:pt x="2532" y="42"/>
                  </a:lnTo>
                  <a:lnTo>
                    <a:pt x="240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119;p94">
              <a:extLst>
                <a:ext uri="{FF2B5EF4-FFF2-40B4-BE49-F238E27FC236}">
                  <a16:creationId xmlns:a16="http://schemas.microsoft.com/office/drawing/2014/main" id="{ECAAEEE8-8E71-4EEA-B0F8-C83801FD3852}"/>
                </a:ext>
              </a:extLst>
            </p:cNvPr>
            <p:cNvSpPr/>
            <p:nvPr/>
          </p:nvSpPr>
          <p:spPr>
            <a:xfrm>
              <a:off x="4343054" y="2959975"/>
              <a:ext cx="35389" cy="43557"/>
            </a:xfrm>
            <a:custGeom>
              <a:avLst/>
              <a:gdLst/>
              <a:ahLst/>
              <a:cxnLst/>
              <a:rect l="l" t="t" r="r" b="b"/>
              <a:pathLst>
                <a:path w="2972" h="3830" extrusionOk="0">
                  <a:moveTo>
                    <a:pt x="209" y="1"/>
                  </a:moveTo>
                  <a:lnTo>
                    <a:pt x="189" y="63"/>
                  </a:lnTo>
                  <a:lnTo>
                    <a:pt x="147" y="63"/>
                  </a:lnTo>
                  <a:lnTo>
                    <a:pt x="147" y="147"/>
                  </a:lnTo>
                  <a:lnTo>
                    <a:pt x="189" y="210"/>
                  </a:lnTo>
                  <a:lnTo>
                    <a:pt x="147" y="356"/>
                  </a:lnTo>
                  <a:lnTo>
                    <a:pt x="21" y="482"/>
                  </a:lnTo>
                  <a:lnTo>
                    <a:pt x="0" y="628"/>
                  </a:lnTo>
                  <a:lnTo>
                    <a:pt x="293" y="733"/>
                  </a:lnTo>
                  <a:lnTo>
                    <a:pt x="398" y="670"/>
                  </a:lnTo>
                  <a:lnTo>
                    <a:pt x="523" y="691"/>
                  </a:lnTo>
                  <a:lnTo>
                    <a:pt x="502" y="754"/>
                  </a:lnTo>
                  <a:lnTo>
                    <a:pt x="544" y="900"/>
                  </a:lnTo>
                  <a:lnTo>
                    <a:pt x="481" y="963"/>
                  </a:lnTo>
                  <a:lnTo>
                    <a:pt x="398" y="942"/>
                  </a:lnTo>
                  <a:lnTo>
                    <a:pt x="314" y="984"/>
                  </a:lnTo>
                  <a:lnTo>
                    <a:pt x="272" y="1151"/>
                  </a:lnTo>
                  <a:lnTo>
                    <a:pt x="168" y="1172"/>
                  </a:lnTo>
                  <a:lnTo>
                    <a:pt x="168" y="1402"/>
                  </a:lnTo>
                  <a:lnTo>
                    <a:pt x="293" y="1570"/>
                  </a:lnTo>
                  <a:lnTo>
                    <a:pt x="419" y="1612"/>
                  </a:lnTo>
                  <a:lnTo>
                    <a:pt x="586" y="1800"/>
                  </a:lnTo>
                  <a:lnTo>
                    <a:pt x="586" y="1988"/>
                  </a:lnTo>
                  <a:lnTo>
                    <a:pt x="628" y="2114"/>
                  </a:lnTo>
                  <a:lnTo>
                    <a:pt x="607" y="2218"/>
                  </a:lnTo>
                  <a:lnTo>
                    <a:pt x="628" y="2407"/>
                  </a:lnTo>
                  <a:lnTo>
                    <a:pt x="816" y="2637"/>
                  </a:lnTo>
                  <a:lnTo>
                    <a:pt x="816" y="2783"/>
                  </a:lnTo>
                  <a:lnTo>
                    <a:pt x="837" y="2888"/>
                  </a:lnTo>
                  <a:lnTo>
                    <a:pt x="879" y="3076"/>
                  </a:lnTo>
                  <a:lnTo>
                    <a:pt x="921" y="3055"/>
                  </a:lnTo>
                  <a:lnTo>
                    <a:pt x="984" y="3160"/>
                  </a:lnTo>
                  <a:lnTo>
                    <a:pt x="1005" y="3202"/>
                  </a:lnTo>
                  <a:lnTo>
                    <a:pt x="1046" y="3202"/>
                  </a:lnTo>
                  <a:lnTo>
                    <a:pt x="1067" y="3139"/>
                  </a:lnTo>
                  <a:lnTo>
                    <a:pt x="1130" y="3097"/>
                  </a:lnTo>
                  <a:lnTo>
                    <a:pt x="1214" y="3160"/>
                  </a:lnTo>
                  <a:lnTo>
                    <a:pt x="1214" y="3181"/>
                  </a:lnTo>
                  <a:lnTo>
                    <a:pt x="1256" y="3160"/>
                  </a:lnTo>
                  <a:lnTo>
                    <a:pt x="1298" y="3055"/>
                  </a:lnTo>
                  <a:lnTo>
                    <a:pt x="1214" y="2930"/>
                  </a:lnTo>
                  <a:lnTo>
                    <a:pt x="1256" y="2888"/>
                  </a:lnTo>
                  <a:lnTo>
                    <a:pt x="1256" y="2783"/>
                  </a:lnTo>
                  <a:lnTo>
                    <a:pt x="1318" y="2721"/>
                  </a:lnTo>
                  <a:lnTo>
                    <a:pt x="1318" y="2742"/>
                  </a:lnTo>
                  <a:lnTo>
                    <a:pt x="1256" y="2951"/>
                  </a:lnTo>
                  <a:lnTo>
                    <a:pt x="1339" y="3055"/>
                  </a:lnTo>
                  <a:lnTo>
                    <a:pt x="1423" y="2930"/>
                  </a:lnTo>
                  <a:lnTo>
                    <a:pt x="1507" y="2888"/>
                  </a:lnTo>
                  <a:lnTo>
                    <a:pt x="1507" y="2888"/>
                  </a:lnTo>
                  <a:lnTo>
                    <a:pt x="1465" y="2951"/>
                  </a:lnTo>
                  <a:lnTo>
                    <a:pt x="1423" y="2972"/>
                  </a:lnTo>
                  <a:lnTo>
                    <a:pt x="1360" y="3076"/>
                  </a:lnTo>
                  <a:lnTo>
                    <a:pt x="1465" y="3139"/>
                  </a:lnTo>
                  <a:lnTo>
                    <a:pt x="1549" y="2951"/>
                  </a:lnTo>
                  <a:lnTo>
                    <a:pt x="1653" y="2930"/>
                  </a:lnTo>
                  <a:lnTo>
                    <a:pt x="1674" y="2762"/>
                  </a:lnTo>
                  <a:lnTo>
                    <a:pt x="1590" y="2637"/>
                  </a:lnTo>
                  <a:lnTo>
                    <a:pt x="1528" y="2616"/>
                  </a:lnTo>
                  <a:lnTo>
                    <a:pt x="1632" y="2553"/>
                  </a:lnTo>
                  <a:lnTo>
                    <a:pt x="1653" y="2511"/>
                  </a:lnTo>
                  <a:lnTo>
                    <a:pt x="1570" y="2365"/>
                  </a:lnTo>
                  <a:lnTo>
                    <a:pt x="1549" y="2156"/>
                  </a:lnTo>
                  <a:lnTo>
                    <a:pt x="1590" y="2344"/>
                  </a:lnTo>
                  <a:lnTo>
                    <a:pt x="1716" y="2449"/>
                  </a:lnTo>
                  <a:lnTo>
                    <a:pt x="1779" y="2428"/>
                  </a:lnTo>
                  <a:lnTo>
                    <a:pt x="1779" y="2470"/>
                  </a:lnTo>
                  <a:lnTo>
                    <a:pt x="1988" y="2574"/>
                  </a:lnTo>
                  <a:lnTo>
                    <a:pt x="2093" y="2511"/>
                  </a:lnTo>
                  <a:lnTo>
                    <a:pt x="2155" y="2532"/>
                  </a:lnTo>
                  <a:lnTo>
                    <a:pt x="2155" y="2470"/>
                  </a:lnTo>
                  <a:lnTo>
                    <a:pt x="2197" y="2470"/>
                  </a:lnTo>
                  <a:lnTo>
                    <a:pt x="2365" y="2888"/>
                  </a:lnTo>
                  <a:lnTo>
                    <a:pt x="2448" y="2951"/>
                  </a:lnTo>
                  <a:lnTo>
                    <a:pt x="2448" y="3034"/>
                  </a:lnTo>
                  <a:lnTo>
                    <a:pt x="2406" y="3160"/>
                  </a:lnTo>
                  <a:lnTo>
                    <a:pt x="2469" y="3181"/>
                  </a:lnTo>
                  <a:lnTo>
                    <a:pt x="2406" y="3348"/>
                  </a:lnTo>
                  <a:lnTo>
                    <a:pt x="2448" y="3369"/>
                  </a:lnTo>
                  <a:lnTo>
                    <a:pt x="2511" y="3306"/>
                  </a:lnTo>
                  <a:lnTo>
                    <a:pt x="2553" y="3265"/>
                  </a:lnTo>
                  <a:lnTo>
                    <a:pt x="2553" y="3265"/>
                  </a:lnTo>
                  <a:lnTo>
                    <a:pt x="2511" y="3369"/>
                  </a:lnTo>
                  <a:lnTo>
                    <a:pt x="2490" y="3411"/>
                  </a:lnTo>
                  <a:lnTo>
                    <a:pt x="2553" y="3495"/>
                  </a:lnTo>
                  <a:lnTo>
                    <a:pt x="2637" y="3620"/>
                  </a:lnTo>
                  <a:lnTo>
                    <a:pt x="2720" y="3830"/>
                  </a:lnTo>
                  <a:lnTo>
                    <a:pt x="2762" y="3830"/>
                  </a:lnTo>
                  <a:lnTo>
                    <a:pt x="2720" y="3683"/>
                  </a:lnTo>
                  <a:lnTo>
                    <a:pt x="2720" y="3620"/>
                  </a:lnTo>
                  <a:lnTo>
                    <a:pt x="2762" y="3516"/>
                  </a:lnTo>
                  <a:lnTo>
                    <a:pt x="2867" y="3390"/>
                  </a:lnTo>
                  <a:lnTo>
                    <a:pt x="2909" y="3411"/>
                  </a:lnTo>
                  <a:lnTo>
                    <a:pt x="2971" y="3286"/>
                  </a:lnTo>
                  <a:lnTo>
                    <a:pt x="2971" y="3160"/>
                  </a:lnTo>
                  <a:lnTo>
                    <a:pt x="2930" y="3139"/>
                  </a:lnTo>
                  <a:lnTo>
                    <a:pt x="2909" y="3076"/>
                  </a:lnTo>
                  <a:lnTo>
                    <a:pt x="2909" y="3034"/>
                  </a:lnTo>
                  <a:lnTo>
                    <a:pt x="2888" y="2972"/>
                  </a:lnTo>
                  <a:lnTo>
                    <a:pt x="2867" y="2888"/>
                  </a:lnTo>
                  <a:lnTo>
                    <a:pt x="2804" y="2742"/>
                  </a:lnTo>
                  <a:lnTo>
                    <a:pt x="2783" y="2511"/>
                  </a:lnTo>
                  <a:lnTo>
                    <a:pt x="2720" y="2428"/>
                  </a:lnTo>
                  <a:lnTo>
                    <a:pt x="2720" y="2302"/>
                  </a:lnTo>
                  <a:lnTo>
                    <a:pt x="2699" y="2135"/>
                  </a:lnTo>
                  <a:lnTo>
                    <a:pt x="2637" y="2051"/>
                  </a:lnTo>
                  <a:lnTo>
                    <a:pt x="2595" y="2009"/>
                  </a:lnTo>
                  <a:lnTo>
                    <a:pt x="2511" y="2009"/>
                  </a:lnTo>
                  <a:lnTo>
                    <a:pt x="2448" y="1946"/>
                  </a:lnTo>
                  <a:lnTo>
                    <a:pt x="2386" y="2009"/>
                  </a:lnTo>
                  <a:lnTo>
                    <a:pt x="2406" y="2051"/>
                  </a:lnTo>
                  <a:lnTo>
                    <a:pt x="2386" y="2114"/>
                  </a:lnTo>
                  <a:lnTo>
                    <a:pt x="2386" y="2156"/>
                  </a:lnTo>
                  <a:lnTo>
                    <a:pt x="2344" y="2239"/>
                  </a:lnTo>
                  <a:lnTo>
                    <a:pt x="2365" y="2302"/>
                  </a:lnTo>
                  <a:lnTo>
                    <a:pt x="2365" y="2365"/>
                  </a:lnTo>
                  <a:lnTo>
                    <a:pt x="2281" y="2365"/>
                  </a:lnTo>
                  <a:lnTo>
                    <a:pt x="2197" y="2260"/>
                  </a:lnTo>
                  <a:lnTo>
                    <a:pt x="2093" y="2156"/>
                  </a:lnTo>
                  <a:lnTo>
                    <a:pt x="2093" y="2114"/>
                  </a:lnTo>
                  <a:lnTo>
                    <a:pt x="2030" y="2051"/>
                  </a:lnTo>
                  <a:lnTo>
                    <a:pt x="1967" y="1905"/>
                  </a:lnTo>
                  <a:lnTo>
                    <a:pt x="1967" y="1821"/>
                  </a:lnTo>
                  <a:lnTo>
                    <a:pt x="2030" y="1800"/>
                  </a:lnTo>
                  <a:lnTo>
                    <a:pt x="2051" y="1716"/>
                  </a:lnTo>
                  <a:lnTo>
                    <a:pt x="2155" y="1633"/>
                  </a:lnTo>
                  <a:lnTo>
                    <a:pt x="2176" y="1695"/>
                  </a:lnTo>
                  <a:lnTo>
                    <a:pt x="2260" y="1695"/>
                  </a:lnTo>
                  <a:lnTo>
                    <a:pt x="2302" y="1633"/>
                  </a:lnTo>
                  <a:lnTo>
                    <a:pt x="2302" y="1570"/>
                  </a:lnTo>
                  <a:lnTo>
                    <a:pt x="2365" y="1528"/>
                  </a:lnTo>
                  <a:lnTo>
                    <a:pt x="2448" y="1319"/>
                  </a:lnTo>
                  <a:lnTo>
                    <a:pt x="2469" y="1193"/>
                  </a:lnTo>
                  <a:lnTo>
                    <a:pt x="2511" y="1068"/>
                  </a:lnTo>
                  <a:lnTo>
                    <a:pt x="2469" y="1047"/>
                  </a:lnTo>
                  <a:lnTo>
                    <a:pt x="2365" y="942"/>
                  </a:lnTo>
                  <a:lnTo>
                    <a:pt x="2302" y="963"/>
                  </a:lnTo>
                  <a:lnTo>
                    <a:pt x="2260" y="942"/>
                  </a:lnTo>
                  <a:lnTo>
                    <a:pt x="2176" y="942"/>
                  </a:lnTo>
                  <a:lnTo>
                    <a:pt x="1967" y="963"/>
                  </a:lnTo>
                  <a:lnTo>
                    <a:pt x="1779" y="942"/>
                  </a:lnTo>
                  <a:lnTo>
                    <a:pt x="1423" y="942"/>
                  </a:lnTo>
                  <a:lnTo>
                    <a:pt x="1298" y="879"/>
                  </a:lnTo>
                  <a:lnTo>
                    <a:pt x="1193" y="900"/>
                  </a:lnTo>
                  <a:lnTo>
                    <a:pt x="1067" y="858"/>
                  </a:lnTo>
                  <a:lnTo>
                    <a:pt x="1067" y="775"/>
                  </a:lnTo>
                  <a:lnTo>
                    <a:pt x="1026" y="649"/>
                  </a:lnTo>
                  <a:lnTo>
                    <a:pt x="1026" y="565"/>
                  </a:lnTo>
                  <a:lnTo>
                    <a:pt x="1005" y="440"/>
                  </a:lnTo>
                  <a:lnTo>
                    <a:pt x="921" y="314"/>
                  </a:lnTo>
                  <a:lnTo>
                    <a:pt x="879" y="314"/>
                  </a:lnTo>
                  <a:lnTo>
                    <a:pt x="837" y="356"/>
                  </a:lnTo>
                  <a:lnTo>
                    <a:pt x="733" y="314"/>
                  </a:lnTo>
                  <a:lnTo>
                    <a:pt x="691" y="252"/>
                  </a:lnTo>
                  <a:lnTo>
                    <a:pt x="607" y="168"/>
                  </a:lnTo>
                  <a:lnTo>
                    <a:pt x="544" y="168"/>
                  </a:lnTo>
                  <a:lnTo>
                    <a:pt x="523" y="252"/>
                  </a:lnTo>
                  <a:lnTo>
                    <a:pt x="607" y="314"/>
                  </a:lnTo>
                  <a:lnTo>
                    <a:pt x="544" y="335"/>
                  </a:lnTo>
                  <a:lnTo>
                    <a:pt x="419" y="314"/>
                  </a:lnTo>
                  <a:lnTo>
                    <a:pt x="356" y="210"/>
                  </a:lnTo>
                  <a:lnTo>
                    <a:pt x="356" y="147"/>
                  </a:lnTo>
                  <a:lnTo>
                    <a:pt x="272" y="42"/>
                  </a:lnTo>
                  <a:lnTo>
                    <a:pt x="20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120;p94">
              <a:extLst>
                <a:ext uri="{FF2B5EF4-FFF2-40B4-BE49-F238E27FC236}">
                  <a16:creationId xmlns:a16="http://schemas.microsoft.com/office/drawing/2014/main" id="{F5035F98-0569-4942-B26B-54B7531A05A4}"/>
                </a:ext>
              </a:extLst>
            </p:cNvPr>
            <p:cNvSpPr/>
            <p:nvPr/>
          </p:nvSpPr>
          <p:spPr>
            <a:xfrm>
              <a:off x="3793178" y="2712975"/>
              <a:ext cx="26423" cy="30945"/>
            </a:xfrm>
            <a:custGeom>
              <a:avLst/>
              <a:gdLst/>
              <a:ahLst/>
              <a:cxnLst/>
              <a:rect l="l" t="t" r="r" b="b"/>
              <a:pathLst>
                <a:path w="2219" h="2721" extrusionOk="0">
                  <a:moveTo>
                    <a:pt x="1298" y="1"/>
                  </a:moveTo>
                  <a:lnTo>
                    <a:pt x="1152" y="168"/>
                  </a:lnTo>
                  <a:lnTo>
                    <a:pt x="984" y="231"/>
                  </a:lnTo>
                  <a:lnTo>
                    <a:pt x="880" y="231"/>
                  </a:lnTo>
                  <a:lnTo>
                    <a:pt x="817" y="336"/>
                  </a:lnTo>
                  <a:lnTo>
                    <a:pt x="754" y="482"/>
                  </a:lnTo>
                  <a:lnTo>
                    <a:pt x="649" y="545"/>
                  </a:lnTo>
                  <a:lnTo>
                    <a:pt x="524" y="545"/>
                  </a:lnTo>
                  <a:lnTo>
                    <a:pt x="357" y="649"/>
                  </a:lnTo>
                  <a:lnTo>
                    <a:pt x="315" y="629"/>
                  </a:lnTo>
                  <a:lnTo>
                    <a:pt x="231" y="629"/>
                  </a:lnTo>
                  <a:lnTo>
                    <a:pt x="210" y="754"/>
                  </a:lnTo>
                  <a:lnTo>
                    <a:pt x="126" y="838"/>
                  </a:lnTo>
                  <a:lnTo>
                    <a:pt x="189" y="901"/>
                  </a:lnTo>
                  <a:lnTo>
                    <a:pt x="231" y="859"/>
                  </a:lnTo>
                  <a:lnTo>
                    <a:pt x="357" y="1005"/>
                  </a:lnTo>
                  <a:lnTo>
                    <a:pt x="336" y="838"/>
                  </a:lnTo>
                  <a:lnTo>
                    <a:pt x="357" y="754"/>
                  </a:lnTo>
                  <a:lnTo>
                    <a:pt x="545" y="629"/>
                  </a:lnTo>
                  <a:lnTo>
                    <a:pt x="566" y="649"/>
                  </a:lnTo>
                  <a:lnTo>
                    <a:pt x="670" y="629"/>
                  </a:lnTo>
                  <a:lnTo>
                    <a:pt x="817" y="649"/>
                  </a:lnTo>
                  <a:lnTo>
                    <a:pt x="859" y="629"/>
                  </a:lnTo>
                  <a:lnTo>
                    <a:pt x="859" y="629"/>
                  </a:lnTo>
                  <a:cubicBezTo>
                    <a:pt x="859" y="649"/>
                    <a:pt x="838" y="649"/>
                    <a:pt x="838" y="691"/>
                  </a:cubicBezTo>
                  <a:lnTo>
                    <a:pt x="754" y="712"/>
                  </a:lnTo>
                  <a:lnTo>
                    <a:pt x="670" y="712"/>
                  </a:lnTo>
                  <a:lnTo>
                    <a:pt x="629" y="733"/>
                  </a:lnTo>
                  <a:lnTo>
                    <a:pt x="733" y="859"/>
                  </a:lnTo>
                  <a:lnTo>
                    <a:pt x="691" y="921"/>
                  </a:lnTo>
                  <a:lnTo>
                    <a:pt x="775" y="1026"/>
                  </a:lnTo>
                  <a:lnTo>
                    <a:pt x="775" y="1047"/>
                  </a:lnTo>
                  <a:lnTo>
                    <a:pt x="691" y="1026"/>
                  </a:lnTo>
                  <a:lnTo>
                    <a:pt x="587" y="1047"/>
                  </a:lnTo>
                  <a:lnTo>
                    <a:pt x="566" y="1005"/>
                  </a:lnTo>
                  <a:lnTo>
                    <a:pt x="629" y="942"/>
                  </a:lnTo>
                  <a:lnTo>
                    <a:pt x="566" y="838"/>
                  </a:lnTo>
                  <a:lnTo>
                    <a:pt x="545" y="838"/>
                  </a:lnTo>
                  <a:lnTo>
                    <a:pt x="461" y="963"/>
                  </a:lnTo>
                  <a:lnTo>
                    <a:pt x="524" y="1047"/>
                  </a:lnTo>
                  <a:lnTo>
                    <a:pt x="419" y="1131"/>
                  </a:lnTo>
                  <a:lnTo>
                    <a:pt x="336" y="1047"/>
                  </a:lnTo>
                  <a:lnTo>
                    <a:pt x="231" y="1047"/>
                  </a:lnTo>
                  <a:lnTo>
                    <a:pt x="147" y="1026"/>
                  </a:lnTo>
                  <a:lnTo>
                    <a:pt x="64" y="1110"/>
                  </a:lnTo>
                  <a:lnTo>
                    <a:pt x="210" y="1173"/>
                  </a:lnTo>
                  <a:lnTo>
                    <a:pt x="210" y="1277"/>
                  </a:lnTo>
                  <a:lnTo>
                    <a:pt x="126" y="1235"/>
                  </a:lnTo>
                  <a:lnTo>
                    <a:pt x="64" y="1256"/>
                  </a:lnTo>
                  <a:lnTo>
                    <a:pt x="105" y="1424"/>
                  </a:lnTo>
                  <a:lnTo>
                    <a:pt x="168" y="1465"/>
                  </a:lnTo>
                  <a:lnTo>
                    <a:pt x="168" y="1591"/>
                  </a:lnTo>
                  <a:lnTo>
                    <a:pt x="231" y="1675"/>
                  </a:lnTo>
                  <a:lnTo>
                    <a:pt x="64" y="1758"/>
                  </a:lnTo>
                  <a:lnTo>
                    <a:pt x="1" y="1905"/>
                  </a:lnTo>
                  <a:lnTo>
                    <a:pt x="64" y="1968"/>
                  </a:lnTo>
                  <a:lnTo>
                    <a:pt x="168" y="1905"/>
                  </a:lnTo>
                  <a:lnTo>
                    <a:pt x="315" y="2051"/>
                  </a:lnTo>
                  <a:lnTo>
                    <a:pt x="336" y="2219"/>
                  </a:lnTo>
                  <a:lnTo>
                    <a:pt x="273" y="2261"/>
                  </a:lnTo>
                  <a:lnTo>
                    <a:pt x="315" y="2323"/>
                  </a:lnTo>
                  <a:lnTo>
                    <a:pt x="461" y="2323"/>
                  </a:lnTo>
                  <a:lnTo>
                    <a:pt x="608" y="2533"/>
                  </a:lnTo>
                  <a:lnTo>
                    <a:pt x="649" y="2574"/>
                  </a:lnTo>
                  <a:lnTo>
                    <a:pt x="754" y="2533"/>
                  </a:lnTo>
                  <a:lnTo>
                    <a:pt x="775" y="2470"/>
                  </a:lnTo>
                  <a:lnTo>
                    <a:pt x="691" y="2386"/>
                  </a:lnTo>
                  <a:lnTo>
                    <a:pt x="649" y="2386"/>
                  </a:lnTo>
                  <a:lnTo>
                    <a:pt x="649" y="2302"/>
                  </a:lnTo>
                  <a:lnTo>
                    <a:pt x="733" y="2261"/>
                  </a:lnTo>
                  <a:lnTo>
                    <a:pt x="733" y="2177"/>
                  </a:lnTo>
                  <a:lnTo>
                    <a:pt x="670" y="2135"/>
                  </a:lnTo>
                  <a:lnTo>
                    <a:pt x="670" y="2072"/>
                  </a:lnTo>
                  <a:lnTo>
                    <a:pt x="754" y="2009"/>
                  </a:lnTo>
                  <a:cubicBezTo>
                    <a:pt x="775" y="2051"/>
                    <a:pt x="817" y="2093"/>
                    <a:pt x="838" y="2135"/>
                  </a:cubicBezTo>
                  <a:lnTo>
                    <a:pt x="838" y="2177"/>
                  </a:lnTo>
                  <a:lnTo>
                    <a:pt x="880" y="2302"/>
                  </a:lnTo>
                  <a:lnTo>
                    <a:pt x="984" y="2407"/>
                  </a:lnTo>
                  <a:lnTo>
                    <a:pt x="1089" y="2407"/>
                  </a:lnTo>
                  <a:lnTo>
                    <a:pt x="1152" y="2449"/>
                  </a:lnTo>
                  <a:lnTo>
                    <a:pt x="1256" y="2428"/>
                  </a:lnTo>
                  <a:cubicBezTo>
                    <a:pt x="1277" y="2428"/>
                    <a:pt x="1298" y="2428"/>
                    <a:pt x="1298" y="2407"/>
                  </a:cubicBezTo>
                  <a:cubicBezTo>
                    <a:pt x="1319" y="2407"/>
                    <a:pt x="1319" y="2428"/>
                    <a:pt x="1361" y="2428"/>
                  </a:cubicBezTo>
                  <a:lnTo>
                    <a:pt x="1361" y="2449"/>
                  </a:lnTo>
                  <a:lnTo>
                    <a:pt x="1298" y="2533"/>
                  </a:lnTo>
                  <a:lnTo>
                    <a:pt x="1319" y="2595"/>
                  </a:lnTo>
                  <a:lnTo>
                    <a:pt x="1382" y="2512"/>
                  </a:lnTo>
                  <a:lnTo>
                    <a:pt x="1403" y="2449"/>
                  </a:lnTo>
                  <a:cubicBezTo>
                    <a:pt x="1445" y="2491"/>
                    <a:pt x="1486" y="2512"/>
                    <a:pt x="1507" y="2553"/>
                  </a:cubicBezTo>
                  <a:lnTo>
                    <a:pt x="1507" y="2595"/>
                  </a:lnTo>
                  <a:lnTo>
                    <a:pt x="1465" y="2616"/>
                  </a:lnTo>
                  <a:lnTo>
                    <a:pt x="1507" y="2658"/>
                  </a:lnTo>
                  <a:lnTo>
                    <a:pt x="1675" y="2721"/>
                  </a:lnTo>
                  <a:lnTo>
                    <a:pt x="1821" y="2700"/>
                  </a:lnTo>
                  <a:lnTo>
                    <a:pt x="1884" y="2616"/>
                  </a:lnTo>
                  <a:lnTo>
                    <a:pt x="1905" y="2700"/>
                  </a:lnTo>
                  <a:lnTo>
                    <a:pt x="1926" y="2721"/>
                  </a:lnTo>
                  <a:lnTo>
                    <a:pt x="1926" y="2616"/>
                  </a:lnTo>
                  <a:lnTo>
                    <a:pt x="1968" y="2574"/>
                  </a:lnTo>
                  <a:cubicBezTo>
                    <a:pt x="2009" y="2533"/>
                    <a:pt x="2030" y="2512"/>
                    <a:pt x="2030" y="2470"/>
                  </a:cubicBezTo>
                  <a:lnTo>
                    <a:pt x="2093" y="2386"/>
                  </a:lnTo>
                  <a:lnTo>
                    <a:pt x="2177" y="2344"/>
                  </a:lnTo>
                  <a:lnTo>
                    <a:pt x="2135" y="2302"/>
                  </a:lnTo>
                  <a:lnTo>
                    <a:pt x="2072" y="2323"/>
                  </a:lnTo>
                  <a:lnTo>
                    <a:pt x="2009" y="2407"/>
                  </a:lnTo>
                  <a:lnTo>
                    <a:pt x="2009" y="2386"/>
                  </a:lnTo>
                  <a:cubicBezTo>
                    <a:pt x="1989" y="2344"/>
                    <a:pt x="1989" y="2344"/>
                    <a:pt x="1989" y="2323"/>
                  </a:cubicBezTo>
                  <a:lnTo>
                    <a:pt x="2009" y="2302"/>
                  </a:lnTo>
                  <a:lnTo>
                    <a:pt x="2009" y="2219"/>
                  </a:lnTo>
                  <a:lnTo>
                    <a:pt x="2135" y="2177"/>
                  </a:lnTo>
                  <a:lnTo>
                    <a:pt x="2198" y="2114"/>
                  </a:lnTo>
                  <a:lnTo>
                    <a:pt x="2177" y="2051"/>
                  </a:lnTo>
                  <a:lnTo>
                    <a:pt x="2072" y="1968"/>
                  </a:lnTo>
                  <a:lnTo>
                    <a:pt x="2072" y="1905"/>
                  </a:lnTo>
                  <a:lnTo>
                    <a:pt x="2198" y="1863"/>
                  </a:lnTo>
                  <a:lnTo>
                    <a:pt x="2219" y="1737"/>
                  </a:lnTo>
                  <a:lnTo>
                    <a:pt x="2219" y="1591"/>
                  </a:lnTo>
                  <a:lnTo>
                    <a:pt x="2198" y="1486"/>
                  </a:lnTo>
                  <a:lnTo>
                    <a:pt x="2072" y="1486"/>
                  </a:lnTo>
                  <a:lnTo>
                    <a:pt x="1905" y="1528"/>
                  </a:lnTo>
                  <a:lnTo>
                    <a:pt x="1863" y="1633"/>
                  </a:lnTo>
                  <a:lnTo>
                    <a:pt x="1905" y="1675"/>
                  </a:lnTo>
                  <a:lnTo>
                    <a:pt x="1989" y="1737"/>
                  </a:lnTo>
                  <a:lnTo>
                    <a:pt x="1989" y="1779"/>
                  </a:lnTo>
                  <a:lnTo>
                    <a:pt x="1926" y="1758"/>
                  </a:lnTo>
                  <a:lnTo>
                    <a:pt x="1905" y="1779"/>
                  </a:lnTo>
                  <a:lnTo>
                    <a:pt x="1800" y="1696"/>
                  </a:lnTo>
                  <a:lnTo>
                    <a:pt x="1800" y="1654"/>
                  </a:lnTo>
                  <a:lnTo>
                    <a:pt x="1758" y="1570"/>
                  </a:lnTo>
                  <a:lnTo>
                    <a:pt x="1696" y="1591"/>
                  </a:lnTo>
                  <a:lnTo>
                    <a:pt x="1654" y="1675"/>
                  </a:lnTo>
                  <a:lnTo>
                    <a:pt x="1570" y="1696"/>
                  </a:lnTo>
                  <a:lnTo>
                    <a:pt x="1591" y="1779"/>
                  </a:lnTo>
                  <a:lnTo>
                    <a:pt x="1654" y="1863"/>
                  </a:lnTo>
                  <a:lnTo>
                    <a:pt x="1654" y="1989"/>
                  </a:lnTo>
                  <a:lnTo>
                    <a:pt x="1717" y="2072"/>
                  </a:lnTo>
                  <a:lnTo>
                    <a:pt x="1800" y="2072"/>
                  </a:lnTo>
                  <a:lnTo>
                    <a:pt x="1926" y="2093"/>
                  </a:lnTo>
                  <a:lnTo>
                    <a:pt x="1968" y="2156"/>
                  </a:lnTo>
                  <a:lnTo>
                    <a:pt x="1905" y="2198"/>
                  </a:lnTo>
                  <a:lnTo>
                    <a:pt x="1968" y="2261"/>
                  </a:lnTo>
                  <a:cubicBezTo>
                    <a:pt x="1926" y="2281"/>
                    <a:pt x="1926" y="2323"/>
                    <a:pt x="1926" y="2365"/>
                  </a:cubicBezTo>
                  <a:lnTo>
                    <a:pt x="1905" y="2386"/>
                  </a:lnTo>
                  <a:lnTo>
                    <a:pt x="1863" y="2386"/>
                  </a:lnTo>
                  <a:lnTo>
                    <a:pt x="1779" y="2407"/>
                  </a:lnTo>
                  <a:lnTo>
                    <a:pt x="1675" y="2261"/>
                  </a:lnTo>
                  <a:lnTo>
                    <a:pt x="1612" y="2281"/>
                  </a:lnTo>
                  <a:cubicBezTo>
                    <a:pt x="1591" y="2261"/>
                    <a:pt x="1570" y="2261"/>
                    <a:pt x="1549" y="2219"/>
                  </a:cubicBezTo>
                  <a:lnTo>
                    <a:pt x="1549" y="2198"/>
                  </a:lnTo>
                  <a:lnTo>
                    <a:pt x="1465" y="2114"/>
                  </a:lnTo>
                  <a:lnTo>
                    <a:pt x="1465" y="2177"/>
                  </a:lnTo>
                  <a:cubicBezTo>
                    <a:pt x="1465" y="2177"/>
                    <a:pt x="1445" y="2177"/>
                    <a:pt x="1445" y="2156"/>
                  </a:cubicBezTo>
                  <a:cubicBezTo>
                    <a:pt x="1403" y="2156"/>
                    <a:pt x="1403" y="2156"/>
                    <a:pt x="1382" y="2177"/>
                  </a:cubicBezTo>
                  <a:lnTo>
                    <a:pt x="1403" y="2093"/>
                  </a:lnTo>
                  <a:lnTo>
                    <a:pt x="1382" y="2009"/>
                  </a:lnTo>
                  <a:lnTo>
                    <a:pt x="1298" y="1863"/>
                  </a:lnTo>
                  <a:lnTo>
                    <a:pt x="1235" y="1863"/>
                  </a:lnTo>
                  <a:lnTo>
                    <a:pt x="1089" y="1779"/>
                  </a:lnTo>
                  <a:lnTo>
                    <a:pt x="1026" y="1612"/>
                  </a:lnTo>
                  <a:lnTo>
                    <a:pt x="1047" y="1654"/>
                  </a:lnTo>
                  <a:lnTo>
                    <a:pt x="1173" y="1591"/>
                  </a:lnTo>
                  <a:lnTo>
                    <a:pt x="1173" y="1445"/>
                  </a:lnTo>
                  <a:lnTo>
                    <a:pt x="1131" y="1340"/>
                  </a:lnTo>
                  <a:lnTo>
                    <a:pt x="1193" y="1256"/>
                  </a:lnTo>
                  <a:lnTo>
                    <a:pt x="1298" y="1235"/>
                  </a:lnTo>
                  <a:lnTo>
                    <a:pt x="1382" y="1298"/>
                  </a:lnTo>
                  <a:lnTo>
                    <a:pt x="1445" y="1277"/>
                  </a:lnTo>
                  <a:lnTo>
                    <a:pt x="1486" y="1298"/>
                  </a:lnTo>
                  <a:lnTo>
                    <a:pt x="1507" y="1256"/>
                  </a:lnTo>
                  <a:lnTo>
                    <a:pt x="1549" y="1152"/>
                  </a:lnTo>
                  <a:lnTo>
                    <a:pt x="1445" y="1047"/>
                  </a:lnTo>
                  <a:lnTo>
                    <a:pt x="1382" y="1110"/>
                  </a:lnTo>
                  <a:lnTo>
                    <a:pt x="1256" y="1110"/>
                  </a:lnTo>
                  <a:lnTo>
                    <a:pt x="1193" y="1026"/>
                  </a:lnTo>
                  <a:lnTo>
                    <a:pt x="1152" y="921"/>
                  </a:lnTo>
                  <a:lnTo>
                    <a:pt x="1089" y="921"/>
                  </a:lnTo>
                  <a:lnTo>
                    <a:pt x="1152" y="859"/>
                  </a:lnTo>
                  <a:lnTo>
                    <a:pt x="1152" y="754"/>
                  </a:lnTo>
                  <a:lnTo>
                    <a:pt x="1131" y="754"/>
                  </a:lnTo>
                  <a:cubicBezTo>
                    <a:pt x="1131" y="733"/>
                    <a:pt x="1152" y="712"/>
                    <a:pt x="1152" y="691"/>
                  </a:cubicBezTo>
                  <a:lnTo>
                    <a:pt x="1173" y="691"/>
                  </a:lnTo>
                  <a:lnTo>
                    <a:pt x="1277" y="503"/>
                  </a:lnTo>
                  <a:lnTo>
                    <a:pt x="1256" y="377"/>
                  </a:lnTo>
                  <a:lnTo>
                    <a:pt x="1277" y="315"/>
                  </a:lnTo>
                  <a:lnTo>
                    <a:pt x="1256" y="210"/>
                  </a:lnTo>
                  <a:lnTo>
                    <a:pt x="1340" y="64"/>
                  </a:lnTo>
                  <a:lnTo>
                    <a:pt x="129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121;p94">
              <a:extLst>
                <a:ext uri="{FF2B5EF4-FFF2-40B4-BE49-F238E27FC236}">
                  <a16:creationId xmlns:a16="http://schemas.microsoft.com/office/drawing/2014/main" id="{425F5A97-D2A5-4DBE-ADEC-306632336D66}"/>
                </a:ext>
              </a:extLst>
            </p:cNvPr>
            <p:cNvSpPr/>
            <p:nvPr/>
          </p:nvSpPr>
          <p:spPr>
            <a:xfrm>
              <a:off x="3772256" y="2560208"/>
              <a:ext cx="138282" cy="153495"/>
            </a:xfrm>
            <a:custGeom>
              <a:avLst/>
              <a:gdLst/>
              <a:ahLst/>
              <a:cxnLst/>
              <a:rect l="l" t="t" r="r" b="b"/>
              <a:pathLst>
                <a:path w="11613" h="13497" extrusionOk="0">
                  <a:moveTo>
                    <a:pt x="9792" y="1"/>
                  </a:moveTo>
                  <a:lnTo>
                    <a:pt x="9709" y="64"/>
                  </a:lnTo>
                  <a:lnTo>
                    <a:pt x="9709" y="126"/>
                  </a:lnTo>
                  <a:lnTo>
                    <a:pt x="9792" y="231"/>
                  </a:lnTo>
                  <a:lnTo>
                    <a:pt x="9730" y="273"/>
                  </a:lnTo>
                  <a:lnTo>
                    <a:pt x="9688" y="273"/>
                  </a:lnTo>
                  <a:lnTo>
                    <a:pt x="9604" y="168"/>
                  </a:lnTo>
                  <a:lnTo>
                    <a:pt x="9541" y="231"/>
                  </a:lnTo>
                  <a:lnTo>
                    <a:pt x="9520" y="336"/>
                  </a:lnTo>
                  <a:lnTo>
                    <a:pt x="9541" y="357"/>
                  </a:lnTo>
                  <a:lnTo>
                    <a:pt x="9625" y="357"/>
                  </a:lnTo>
                  <a:lnTo>
                    <a:pt x="9688" y="419"/>
                  </a:lnTo>
                  <a:lnTo>
                    <a:pt x="9646" y="440"/>
                  </a:lnTo>
                  <a:lnTo>
                    <a:pt x="9604" y="482"/>
                  </a:lnTo>
                  <a:lnTo>
                    <a:pt x="9604" y="566"/>
                  </a:lnTo>
                  <a:lnTo>
                    <a:pt x="9520" y="587"/>
                  </a:lnTo>
                  <a:lnTo>
                    <a:pt x="9520" y="670"/>
                  </a:lnTo>
                  <a:lnTo>
                    <a:pt x="9541" y="691"/>
                  </a:lnTo>
                  <a:lnTo>
                    <a:pt x="9479" y="754"/>
                  </a:lnTo>
                  <a:lnTo>
                    <a:pt x="9520" y="859"/>
                  </a:lnTo>
                  <a:lnTo>
                    <a:pt x="9479" y="901"/>
                  </a:lnTo>
                  <a:lnTo>
                    <a:pt x="9416" y="859"/>
                  </a:lnTo>
                  <a:lnTo>
                    <a:pt x="9332" y="901"/>
                  </a:lnTo>
                  <a:lnTo>
                    <a:pt x="9332" y="942"/>
                  </a:lnTo>
                  <a:lnTo>
                    <a:pt x="9269" y="984"/>
                  </a:lnTo>
                  <a:lnTo>
                    <a:pt x="9228" y="880"/>
                  </a:lnTo>
                  <a:lnTo>
                    <a:pt x="9332" y="670"/>
                  </a:lnTo>
                  <a:lnTo>
                    <a:pt x="9269" y="649"/>
                  </a:lnTo>
                  <a:lnTo>
                    <a:pt x="9269" y="587"/>
                  </a:lnTo>
                  <a:lnTo>
                    <a:pt x="9311" y="545"/>
                  </a:lnTo>
                  <a:lnTo>
                    <a:pt x="9311" y="357"/>
                  </a:lnTo>
                  <a:lnTo>
                    <a:pt x="9290" y="315"/>
                  </a:lnTo>
                  <a:lnTo>
                    <a:pt x="9228" y="315"/>
                  </a:lnTo>
                  <a:lnTo>
                    <a:pt x="9102" y="545"/>
                  </a:lnTo>
                  <a:lnTo>
                    <a:pt x="9081" y="670"/>
                  </a:lnTo>
                  <a:lnTo>
                    <a:pt x="8956" y="880"/>
                  </a:lnTo>
                  <a:lnTo>
                    <a:pt x="8893" y="1005"/>
                  </a:lnTo>
                  <a:lnTo>
                    <a:pt x="8956" y="1068"/>
                  </a:lnTo>
                  <a:lnTo>
                    <a:pt x="8914" y="1193"/>
                  </a:lnTo>
                  <a:lnTo>
                    <a:pt x="8767" y="1361"/>
                  </a:lnTo>
                  <a:lnTo>
                    <a:pt x="8704" y="1382"/>
                  </a:lnTo>
                  <a:lnTo>
                    <a:pt x="8704" y="1298"/>
                  </a:lnTo>
                  <a:lnTo>
                    <a:pt x="8663" y="1214"/>
                  </a:lnTo>
                  <a:lnTo>
                    <a:pt x="8767" y="1068"/>
                  </a:lnTo>
                  <a:lnTo>
                    <a:pt x="8746" y="963"/>
                  </a:lnTo>
                  <a:lnTo>
                    <a:pt x="8788" y="880"/>
                  </a:lnTo>
                  <a:lnTo>
                    <a:pt x="8746" y="775"/>
                  </a:lnTo>
                  <a:lnTo>
                    <a:pt x="8893" y="587"/>
                  </a:lnTo>
                  <a:lnTo>
                    <a:pt x="8914" y="482"/>
                  </a:lnTo>
                  <a:lnTo>
                    <a:pt x="8956" y="461"/>
                  </a:lnTo>
                  <a:lnTo>
                    <a:pt x="8956" y="419"/>
                  </a:lnTo>
                  <a:lnTo>
                    <a:pt x="8851" y="419"/>
                  </a:lnTo>
                  <a:lnTo>
                    <a:pt x="8767" y="315"/>
                  </a:lnTo>
                  <a:lnTo>
                    <a:pt x="8704" y="336"/>
                  </a:lnTo>
                  <a:lnTo>
                    <a:pt x="8746" y="440"/>
                  </a:lnTo>
                  <a:lnTo>
                    <a:pt x="8663" y="482"/>
                  </a:lnTo>
                  <a:lnTo>
                    <a:pt x="8663" y="419"/>
                  </a:lnTo>
                  <a:lnTo>
                    <a:pt x="8579" y="336"/>
                  </a:lnTo>
                  <a:lnTo>
                    <a:pt x="8495" y="315"/>
                  </a:lnTo>
                  <a:lnTo>
                    <a:pt x="8432" y="336"/>
                  </a:lnTo>
                  <a:lnTo>
                    <a:pt x="8453" y="482"/>
                  </a:lnTo>
                  <a:lnTo>
                    <a:pt x="8391" y="545"/>
                  </a:lnTo>
                  <a:lnTo>
                    <a:pt x="8349" y="482"/>
                  </a:lnTo>
                  <a:lnTo>
                    <a:pt x="8286" y="461"/>
                  </a:lnTo>
                  <a:lnTo>
                    <a:pt x="8244" y="482"/>
                  </a:lnTo>
                  <a:lnTo>
                    <a:pt x="8265" y="545"/>
                  </a:lnTo>
                  <a:lnTo>
                    <a:pt x="8391" y="608"/>
                  </a:lnTo>
                  <a:lnTo>
                    <a:pt x="8432" y="733"/>
                  </a:lnTo>
                  <a:lnTo>
                    <a:pt x="8391" y="775"/>
                  </a:lnTo>
                  <a:lnTo>
                    <a:pt x="8349" y="691"/>
                  </a:lnTo>
                  <a:lnTo>
                    <a:pt x="8265" y="775"/>
                  </a:lnTo>
                  <a:lnTo>
                    <a:pt x="8265" y="838"/>
                  </a:lnTo>
                  <a:lnTo>
                    <a:pt x="8286" y="880"/>
                  </a:lnTo>
                  <a:lnTo>
                    <a:pt x="8265" y="901"/>
                  </a:lnTo>
                  <a:lnTo>
                    <a:pt x="8160" y="859"/>
                  </a:lnTo>
                  <a:lnTo>
                    <a:pt x="8119" y="859"/>
                  </a:lnTo>
                  <a:lnTo>
                    <a:pt x="8035" y="963"/>
                  </a:lnTo>
                  <a:lnTo>
                    <a:pt x="7951" y="1005"/>
                  </a:lnTo>
                  <a:lnTo>
                    <a:pt x="7951" y="1047"/>
                  </a:lnTo>
                  <a:lnTo>
                    <a:pt x="8014" y="1068"/>
                  </a:lnTo>
                  <a:lnTo>
                    <a:pt x="7909" y="1131"/>
                  </a:lnTo>
                  <a:lnTo>
                    <a:pt x="7868" y="1214"/>
                  </a:lnTo>
                  <a:lnTo>
                    <a:pt x="7972" y="1319"/>
                  </a:lnTo>
                  <a:lnTo>
                    <a:pt x="7909" y="1382"/>
                  </a:lnTo>
                  <a:lnTo>
                    <a:pt x="7972" y="1424"/>
                  </a:lnTo>
                  <a:lnTo>
                    <a:pt x="8035" y="1466"/>
                  </a:lnTo>
                  <a:lnTo>
                    <a:pt x="7972" y="1507"/>
                  </a:lnTo>
                  <a:lnTo>
                    <a:pt x="7847" y="1507"/>
                  </a:lnTo>
                  <a:lnTo>
                    <a:pt x="7805" y="1361"/>
                  </a:lnTo>
                  <a:lnTo>
                    <a:pt x="7742" y="1319"/>
                  </a:lnTo>
                  <a:lnTo>
                    <a:pt x="7805" y="1277"/>
                  </a:lnTo>
                  <a:lnTo>
                    <a:pt x="7721" y="1214"/>
                  </a:lnTo>
                  <a:lnTo>
                    <a:pt x="7491" y="1214"/>
                  </a:lnTo>
                  <a:lnTo>
                    <a:pt x="7303" y="1089"/>
                  </a:lnTo>
                  <a:lnTo>
                    <a:pt x="7240" y="1089"/>
                  </a:lnTo>
                  <a:lnTo>
                    <a:pt x="7198" y="1131"/>
                  </a:lnTo>
                  <a:lnTo>
                    <a:pt x="7177" y="1068"/>
                  </a:lnTo>
                  <a:lnTo>
                    <a:pt x="7072" y="1173"/>
                  </a:lnTo>
                  <a:lnTo>
                    <a:pt x="6968" y="1173"/>
                  </a:lnTo>
                  <a:lnTo>
                    <a:pt x="6968" y="1214"/>
                  </a:lnTo>
                  <a:lnTo>
                    <a:pt x="7093" y="1382"/>
                  </a:lnTo>
                  <a:lnTo>
                    <a:pt x="7177" y="1382"/>
                  </a:lnTo>
                  <a:lnTo>
                    <a:pt x="7219" y="1424"/>
                  </a:lnTo>
                  <a:lnTo>
                    <a:pt x="7344" y="1424"/>
                  </a:lnTo>
                  <a:lnTo>
                    <a:pt x="7303" y="1528"/>
                  </a:lnTo>
                  <a:lnTo>
                    <a:pt x="7303" y="1633"/>
                  </a:lnTo>
                  <a:lnTo>
                    <a:pt x="7407" y="1779"/>
                  </a:lnTo>
                  <a:lnTo>
                    <a:pt x="7386" y="1842"/>
                  </a:lnTo>
                  <a:lnTo>
                    <a:pt x="7303" y="1800"/>
                  </a:lnTo>
                  <a:lnTo>
                    <a:pt x="7219" y="1654"/>
                  </a:lnTo>
                  <a:lnTo>
                    <a:pt x="7114" y="1612"/>
                  </a:lnTo>
                  <a:lnTo>
                    <a:pt x="7072" y="1528"/>
                  </a:lnTo>
                  <a:lnTo>
                    <a:pt x="7031" y="1633"/>
                  </a:lnTo>
                  <a:lnTo>
                    <a:pt x="6968" y="1717"/>
                  </a:lnTo>
                  <a:lnTo>
                    <a:pt x="6926" y="1591"/>
                  </a:lnTo>
                  <a:lnTo>
                    <a:pt x="6863" y="1633"/>
                  </a:lnTo>
                  <a:lnTo>
                    <a:pt x="6863" y="1717"/>
                  </a:lnTo>
                  <a:lnTo>
                    <a:pt x="6759" y="1800"/>
                  </a:lnTo>
                  <a:lnTo>
                    <a:pt x="6759" y="1884"/>
                  </a:lnTo>
                  <a:lnTo>
                    <a:pt x="6884" y="1947"/>
                  </a:lnTo>
                  <a:lnTo>
                    <a:pt x="6926" y="2051"/>
                  </a:lnTo>
                  <a:lnTo>
                    <a:pt x="6821" y="2030"/>
                  </a:lnTo>
                  <a:lnTo>
                    <a:pt x="6779" y="1989"/>
                  </a:lnTo>
                  <a:lnTo>
                    <a:pt x="6696" y="2114"/>
                  </a:lnTo>
                  <a:lnTo>
                    <a:pt x="6675" y="2177"/>
                  </a:lnTo>
                  <a:lnTo>
                    <a:pt x="6549" y="2302"/>
                  </a:lnTo>
                  <a:lnTo>
                    <a:pt x="6549" y="2219"/>
                  </a:lnTo>
                  <a:lnTo>
                    <a:pt x="6654" y="2156"/>
                  </a:lnTo>
                  <a:lnTo>
                    <a:pt x="6591" y="2093"/>
                  </a:lnTo>
                  <a:lnTo>
                    <a:pt x="6696" y="1926"/>
                  </a:lnTo>
                  <a:lnTo>
                    <a:pt x="6612" y="1612"/>
                  </a:lnTo>
                  <a:lnTo>
                    <a:pt x="6549" y="1654"/>
                  </a:lnTo>
                  <a:lnTo>
                    <a:pt x="6403" y="1842"/>
                  </a:lnTo>
                  <a:lnTo>
                    <a:pt x="6403" y="2010"/>
                  </a:lnTo>
                  <a:lnTo>
                    <a:pt x="6445" y="2051"/>
                  </a:lnTo>
                  <a:lnTo>
                    <a:pt x="6340" y="2156"/>
                  </a:lnTo>
                  <a:lnTo>
                    <a:pt x="6340" y="2051"/>
                  </a:lnTo>
                  <a:lnTo>
                    <a:pt x="6382" y="1947"/>
                  </a:lnTo>
                  <a:lnTo>
                    <a:pt x="6340" y="1800"/>
                  </a:lnTo>
                  <a:lnTo>
                    <a:pt x="6277" y="1779"/>
                  </a:lnTo>
                  <a:lnTo>
                    <a:pt x="6173" y="1842"/>
                  </a:lnTo>
                  <a:lnTo>
                    <a:pt x="6089" y="1989"/>
                  </a:lnTo>
                  <a:lnTo>
                    <a:pt x="6152" y="2114"/>
                  </a:lnTo>
                  <a:lnTo>
                    <a:pt x="6152" y="2177"/>
                  </a:lnTo>
                  <a:lnTo>
                    <a:pt x="6298" y="2323"/>
                  </a:lnTo>
                  <a:lnTo>
                    <a:pt x="6340" y="2407"/>
                  </a:lnTo>
                  <a:lnTo>
                    <a:pt x="6277" y="2512"/>
                  </a:lnTo>
                  <a:lnTo>
                    <a:pt x="6235" y="2344"/>
                  </a:lnTo>
                  <a:lnTo>
                    <a:pt x="6131" y="2302"/>
                  </a:lnTo>
                  <a:lnTo>
                    <a:pt x="6047" y="2114"/>
                  </a:lnTo>
                  <a:lnTo>
                    <a:pt x="5984" y="2093"/>
                  </a:lnTo>
                  <a:lnTo>
                    <a:pt x="5859" y="2135"/>
                  </a:lnTo>
                  <a:lnTo>
                    <a:pt x="5838" y="2219"/>
                  </a:lnTo>
                  <a:lnTo>
                    <a:pt x="5984" y="2323"/>
                  </a:lnTo>
                  <a:lnTo>
                    <a:pt x="6047" y="2323"/>
                  </a:lnTo>
                  <a:lnTo>
                    <a:pt x="6089" y="2365"/>
                  </a:lnTo>
                  <a:lnTo>
                    <a:pt x="5984" y="2344"/>
                  </a:lnTo>
                  <a:lnTo>
                    <a:pt x="5880" y="2407"/>
                  </a:lnTo>
                  <a:lnTo>
                    <a:pt x="5963" y="2512"/>
                  </a:lnTo>
                  <a:lnTo>
                    <a:pt x="5838" y="2428"/>
                  </a:lnTo>
                  <a:lnTo>
                    <a:pt x="5838" y="2302"/>
                  </a:lnTo>
                  <a:lnTo>
                    <a:pt x="5775" y="2261"/>
                  </a:lnTo>
                  <a:lnTo>
                    <a:pt x="5754" y="2156"/>
                  </a:lnTo>
                  <a:lnTo>
                    <a:pt x="5712" y="2219"/>
                  </a:lnTo>
                  <a:lnTo>
                    <a:pt x="5671" y="2365"/>
                  </a:lnTo>
                  <a:lnTo>
                    <a:pt x="5733" y="2428"/>
                  </a:lnTo>
                  <a:lnTo>
                    <a:pt x="5712" y="2554"/>
                  </a:lnTo>
                  <a:lnTo>
                    <a:pt x="5629" y="2512"/>
                  </a:lnTo>
                  <a:lnTo>
                    <a:pt x="5545" y="2533"/>
                  </a:lnTo>
                  <a:lnTo>
                    <a:pt x="5419" y="2658"/>
                  </a:lnTo>
                  <a:lnTo>
                    <a:pt x="5440" y="2679"/>
                  </a:lnTo>
                  <a:lnTo>
                    <a:pt x="5524" y="2658"/>
                  </a:lnTo>
                  <a:lnTo>
                    <a:pt x="5608" y="2763"/>
                  </a:lnTo>
                  <a:lnTo>
                    <a:pt x="5503" y="2763"/>
                  </a:lnTo>
                  <a:lnTo>
                    <a:pt x="5440" y="2826"/>
                  </a:lnTo>
                  <a:lnTo>
                    <a:pt x="5503" y="2846"/>
                  </a:lnTo>
                  <a:lnTo>
                    <a:pt x="5461" y="2888"/>
                  </a:lnTo>
                  <a:lnTo>
                    <a:pt x="5357" y="2930"/>
                  </a:lnTo>
                  <a:lnTo>
                    <a:pt x="5357" y="2972"/>
                  </a:lnTo>
                  <a:lnTo>
                    <a:pt x="5399" y="2993"/>
                  </a:lnTo>
                  <a:lnTo>
                    <a:pt x="5336" y="2993"/>
                  </a:lnTo>
                  <a:lnTo>
                    <a:pt x="5294" y="2951"/>
                  </a:lnTo>
                  <a:lnTo>
                    <a:pt x="5210" y="2972"/>
                  </a:lnTo>
                  <a:lnTo>
                    <a:pt x="5127" y="3077"/>
                  </a:lnTo>
                  <a:lnTo>
                    <a:pt x="5147" y="3139"/>
                  </a:lnTo>
                  <a:lnTo>
                    <a:pt x="5127" y="3160"/>
                  </a:lnTo>
                  <a:lnTo>
                    <a:pt x="5022" y="3160"/>
                  </a:lnTo>
                  <a:lnTo>
                    <a:pt x="4938" y="3265"/>
                  </a:lnTo>
                  <a:lnTo>
                    <a:pt x="5043" y="3307"/>
                  </a:lnTo>
                  <a:lnTo>
                    <a:pt x="5315" y="3223"/>
                  </a:lnTo>
                  <a:lnTo>
                    <a:pt x="5357" y="3265"/>
                  </a:lnTo>
                  <a:lnTo>
                    <a:pt x="5461" y="3202"/>
                  </a:lnTo>
                  <a:lnTo>
                    <a:pt x="5524" y="3202"/>
                  </a:lnTo>
                  <a:lnTo>
                    <a:pt x="5524" y="3286"/>
                  </a:lnTo>
                  <a:lnTo>
                    <a:pt x="5461" y="3370"/>
                  </a:lnTo>
                  <a:lnTo>
                    <a:pt x="5440" y="3516"/>
                  </a:lnTo>
                  <a:lnTo>
                    <a:pt x="5419" y="3558"/>
                  </a:lnTo>
                  <a:lnTo>
                    <a:pt x="5357" y="3495"/>
                  </a:lnTo>
                  <a:lnTo>
                    <a:pt x="5336" y="3411"/>
                  </a:lnTo>
                  <a:lnTo>
                    <a:pt x="5252" y="3453"/>
                  </a:lnTo>
                  <a:lnTo>
                    <a:pt x="5210" y="3390"/>
                  </a:lnTo>
                  <a:lnTo>
                    <a:pt x="5106" y="3390"/>
                  </a:lnTo>
                  <a:lnTo>
                    <a:pt x="5127" y="3453"/>
                  </a:lnTo>
                  <a:lnTo>
                    <a:pt x="5106" y="3495"/>
                  </a:lnTo>
                  <a:lnTo>
                    <a:pt x="5022" y="3453"/>
                  </a:lnTo>
                  <a:lnTo>
                    <a:pt x="4938" y="3474"/>
                  </a:lnTo>
                  <a:lnTo>
                    <a:pt x="5043" y="3516"/>
                  </a:lnTo>
                  <a:lnTo>
                    <a:pt x="5085" y="3600"/>
                  </a:lnTo>
                  <a:lnTo>
                    <a:pt x="5022" y="3621"/>
                  </a:lnTo>
                  <a:lnTo>
                    <a:pt x="5001" y="3683"/>
                  </a:lnTo>
                  <a:lnTo>
                    <a:pt x="5001" y="3746"/>
                  </a:lnTo>
                  <a:lnTo>
                    <a:pt x="4980" y="3809"/>
                  </a:lnTo>
                  <a:lnTo>
                    <a:pt x="4938" y="3725"/>
                  </a:lnTo>
                  <a:lnTo>
                    <a:pt x="4938" y="3621"/>
                  </a:lnTo>
                  <a:lnTo>
                    <a:pt x="4875" y="3558"/>
                  </a:lnTo>
                  <a:lnTo>
                    <a:pt x="4792" y="3621"/>
                  </a:lnTo>
                  <a:lnTo>
                    <a:pt x="4708" y="3662"/>
                  </a:lnTo>
                  <a:lnTo>
                    <a:pt x="4666" y="3579"/>
                  </a:lnTo>
                  <a:lnTo>
                    <a:pt x="4687" y="3516"/>
                  </a:lnTo>
                  <a:lnTo>
                    <a:pt x="4624" y="3516"/>
                  </a:lnTo>
                  <a:lnTo>
                    <a:pt x="4520" y="3621"/>
                  </a:lnTo>
                  <a:lnTo>
                    <a:pt x="4603" y="3704"/>
                  </a:lnTo>
                  <a:lnTo>
                    <a:pt x="4729" y="3704"/>
                  </a:lnTo>
                  <a:lnTo>
                    <a:pt x="4834" y="3746"/>
                  </a:lnTo>
                  <a:lnTo>
                    <a:pt x="4792" y="3830"/>
                  </a:lnTo>
                  <a:lnTo>
                    <a:pt x="4583" y="3893"/>
                  </a:lnTo>
                  <a:lnTo>
                    <a:pt x="4520" y="3830"/>
                  </a:lnTo>
                  <a:lnTo>
                    <a:pt x="4457" y="3830"/>
                  </a:lnTo>
                  <a:lnTo>
                    <a:pt x="4394" y="3934"/>
                  </a:lnTo>
                  <a:lnTo>
                    <a:pt x="4478" y="4018"/>
                  </a:lnTo>
                  <a:lnTo>
                    <a:pt x="4394" y="4102"/>
                  </a:lnTo>
                  <a:lnTo>
                    <a:pt x="4478" y="4102"/>
                  </a:lnTo>
                  <a:lnTo>
                    <a:pt x="4583" y="3976"/>
                  </a:lnTo>
                  <a:lnTo>
                    <a:pt x="4687" y="3976"/>
                  </a:lnTo>
                  <a:lnTo>
                    <a:pt x="4729" y="4039"/>
                  </a:lnTo>
                  <a:lnTo>
                    <a:pt x="4583" y="4081"/>
                  </a:lnTo>
                  <a:lnTo>
                    <a:pt x="4562" y="4186"/>
                  </a:lnTo>
                  <a:lnTo>
                    <a:pt x="4603" y="4248"/>
                  </a:lnTo>
                  <a:lnTo>
                    <a:pt x="4729" y="4332"/>
                  </a:lnTo>
                  <a:lnTo>
                    <a:pt x="4729" y="4416"/>
                  </a:lnTo>
                  <a:lnTo>
                    <a:pt x="4666" y="4353"/>
                  </a:lnTo>
                  <a:lnTo>
                    <a:pt x="4583" y="4353"/>
                  </a:lnTo>
                  <a:lnTo>
                    <a:pt x="4499" y="4248"/>
                  </a:lnTo>
                  <a:lnTo>
                    <a:pt x="4457" y="4248"/>
                  </a:lnTo>
                  <a:lnTo>
                    <a:pt x="4373" y="4332"/>
                  </a:lnTo>
                  <a:lnTo>
                    <a:pt x="4457" y="4395"/>
                  </a:lnTo>
                  <a:lnTo>
                    <a:pt x="4352" y="4416"/>
                  </a:lnTo>
                  <a:lnTo>
                    <a:pt x="4248" y="4499"/>
                  </a:lnTo>
                  <a:lnTo>
                    <a:pt x="4248" y="4541"/>
                  </a:lnTo>
                  <a:lnTo>
                    <a:pt x="4352" y="4604"/>
                  </a:lnTo>
                  <a:lnTo>
                    <a:pt x="4457" y="4541"/>
                  </a:lnTo>
                  <a:lnTo>
                    <a:pt x="4499" y="4604"/>
                  </a:lnTo>
                  <a:lnTo>
                    <a:pt x="4603" y="4562"/>
                  </a:lnTo>
                  <a:lnTo>
                    <a:pt x="4624" y="4646"/>
                  </a:lnTo>
                  <a:lnTo>
                    <a:pt x="4708" y="4709"/>
                  </a:lnTo>
                  <a:lnTo>
                    <a:pt x="4708" y="4751"/>
                  </a:lnTo>
                  <a:lnTo>
                    <a:pt x="4562" y="4667"/>
                  </a:lnTo>
                  <a:lnTo>
                    <a:pt x="4415" y="4667"/>
                  </a:lnTo>
                  <a:lnTo>
                    <a:pt x="4373" y="4709"/>
                  </a:lnTo>
                  <a:lnTo>
                    <a:pt x="4206" y="4730"/>
                  </a:lnTo>
                  <a:lnTo>
                    <a:pt x="4206" y="4792"/>
                  </a:lnTo>
                  <a:lnTo>
                    <a:pt x="4143" y="4855"/>
                  </a:lnTo>
                  <a:lnTo>
                    <a:pt x="4080" y="4834"/>
                  </a:lnTo>
                  <a:lnTo>
                    <a:pt x="3955" y="4918"/>
                  </a:lnTo>
                  <a:lnTo>
                    <a:pt x="3871" y="4918"/>
                  </a:lnTo>
                  <a:lnTo>
                    <a:pt x="3850" y="4960"/>
                  </a:lnTo>
                  <a:lnTo>
                    <a:pt x="3955" y="4981"/>
                  </a:lnTo>
                  <a:lnTo>
                    <a:pt x="3997" y="5064"/>
                  </a:lnTo>
                  <a:lnTo>
                    <a:pt x="3934" y="5127"/>
                  </a:lnTo>
                  <a:lnTo>
                    <a:pt x="3871" y="5085"/>
                  </a:lnTo>
                  <a:lnTo>
                    <a:pt x="3850" y="5127"/>
                  </a:lnTo>
                  <a:lnTo>
                    <a:pt x="3934" y="5169"/>
                  </a:lnTo>
                  <a:lnTo>
                    <a:pt x="3892" y="5232"/>
                  </a:lnTo>
                  <a:lnTo>
                    <a:pt x="3787" y="5190"/>
                  </a:lnTo>
                  <a:lnTo>
                    <a:pt x="3766" y="5169"/>
                  </a:lnTo>
                  <a:lnTo>
                    <a:pt x="3746" y="5190"/>
                  </a:lnTo>
                  <a:lnTo>
                    <a:pt x="3829" y="5274"/>
                  </a:lnTo>
                  <a:lnTo>
                    <a:pt x="3766" y="5295"/>
                  </a:lnTo>
                  <a:lnTo>
                    <a:pt x="3787" y="5378"/>
                  </a:lnTo>
                  <a:lnTo>
                    <a:pt x="3850" y="5378"/>
                  </a:lnTo>
                  <a:lnTo>
                    <a:pt x="3787" y="5399"/>
                  </a:lnTo>
                  <a:lnTo>
                    <a:pt x="3725" y="5441"/>
                  </a:lnTo>
                  <a:lnTo>
                    <a:pt x="3662" y="5378"/>
                  </a:lnTo>
                  <a:lnTo>
                    <a:pt x="3662" y="5462"/>
                  </a:lnTo>
                  <a:lnTo>
                    <a:pt x="3641" y="5504"/>
                  </a:lnTo>
                  <a:lnTo>
                    <a:pt x="3683" y="5546"/>
                  </a:lnTo>
                  <a:lnTo>
                    <a:pt x="3850" y="5587"/>
                  </a:lnTo>
                  <a:lnTo>
                    <a:pt x="3871" y="5671"/>
                  </a:lnTo>
                  <a:lnTo>
                    <a:pt x="3934" y="5671"/>
                  </a:lnTo>
                  <a:lnTo>
                    <a:pt x="4039" y="5650"/>
                  </a:lnTo>
                  <a:lnTo>
                    <a:pt x="3955" y="5692"/>
                  </a:lnTo>
                  <a:lnTo>
                    <a:pt x="3955" y="5755"/>
                  </a:lnTo>
                  <a:lnTo>
                    <a:pt x="3850" y="5755"/>
                  </a:lnTo>
                  <a:lnTo>
                    <a:pt x="3829" y="5713"/>
                  </a:lnTo>
                  <a:lnTo>
                    <a:pt x="3662" y="5713"/>
                  </a:lnTo>
                  <a:lnTo>
                    <a:pt x="3557" y="5818"/>
                  </a:lnTo>
                  <a:lnTo>
                    <a:pt x="3578" y="5839"/>
                  </a:lnTo>
                  <a:lnTo>
                    <a:pt x="3683" y="5839"/>
                  </a:lnTo>
                  <a:lnTo>
                    <a:pt x="3725" y="5922"/>
                  </a:lnTo>
                  <a:lnTo>
                    <a:pt x="3766" y="5985"/>
                  </a:lnTo>
                  <a:lnTo>
                    <a:pt x="3766" y="6069"/>
                  </a:lnTo>
                  <a:lnTo>
                    <a:pt x="3683" y="6006"/>
                  </a:lnTo>
                  <a:lnTo>
                    <a:pt x="3641" y="6006"/>
                  </a:lnTo>
                  <a:lnTo>
                    <a:pt x="3578" y="6069"/>
                  </a:lnTo>
                  <a:lnTo>
                    <a:pt x="3578" y="6131"/>
                  </a:lnTo>
                  <a:lnTo>
                    <a:pt x="3557" y="6173"/>
                  </a:lnTo>
                  <a:lnTo>
                    <a:pt x="3620" y="6215"/>
                  </a:lnTo>
                  <a:lnTo>
                    <a:pt x="3641" y="6299"/>
                  </a:lnTo>
                  <a:lnTo>
                    <a:pt x="3578" y="6299"/>
                  </a:lnTo>
                  <a:lnTo>
                    <a:pt x="3515" y="6236"/>
                  </a:lnTo>
                  <a:lnTo>
                    <a:pt x="3474" y="6278"/>
                  </a:lnTo>
                  <a:lnTo>
                    <a:pt x="3474" y="6341"/>
                  </a:lnTo>
                  <a:lnTo>
                    <a:pt x="3578" y="6362"/>
                  </a:lnTo>
                  <a:lnTo>
                    <a:pt x="3578" y="6424"/>
                  </a:lnTo>
                  <a:lnTo>
                    <a:pt x="3578" y="6508"/>
                  </a:lnTo>
                  <a:lnTo>
                    <a:pt x="3453" y="6403"/>
                  </a:lnTo>
                  <a:lnTo>
                    <a:pt x="3411" y="6445"/>
                  </a:lnTo>
                  <a:lnTo>
                    <a:pt x="3411" y="6529"/>
                  </a:lnTo>
                  <a:lnTo>
                    <a:pt x="3432" y="6529"/>
                  </a:lnTo>
                  <a:lnTo>
                    <a:pt x="3432" y="6634"/>
                  </a:lnTo>
                  <a:lnTo>
                    <a:pt x="3474" y="6738"/>
                  </a:lnTo>
                  <a:lnTo>
                    <a:pt x="3536" y="6738"/>
                  </a:lnTo>
                  <a:lnTo>
                    <a:pt x="3578" y="6634"/>
                  </a:lnTo>
                  <a:lnTo>
                    <a:pt x="3641" y="6634"/>
                  </a:lnTo>
                  <a:lnTo>
                    <a:pt x="3578" y="6759"/>
                  </a:lnTo>
                  <a:lnTo>
                    <a:pt x="3536" y="6801"/>
                  </a:lnTo>
                  <a:lnTo>
                    <a:pt x="3432" y="6885"/>
                  </a:lnTo>
                  <a:lnTo>
                    <a:pt x="3348" y="6885"/>
                  </a:lnTo>
                  <a:lnTo>
                    <a:pt x="3264" y="6927"/>
                  </a:lnTo>
                  <a:lnTo>
                    <a:pt x="3264" y="6968"/>
                  </a:lnTo>
                  <a:lnTo>
                    <a:pt x="3202" y="7031"/>
                  </a:lnTo>
                  <a:lnTo>
                    <a:pt x="3118" y="7073"/>
                  </a:lnTo>
                  <a:lnTo>
                    <a:pt x="3202" y="7136"/>
                  </a:lnTo>
                  <a:lnTo>
                    <a:pt x="3160" y="7157"/>
                  </a:lnTo>
                  <a:lnTo>
                    <a:pt x="3013" y="7178"/>
                  </a:lnTo>
                  <a:lnTo>
                    <a:pt x="2950" y="7261"/>
                  </a:lnTo>
                  <a:lnTo>
                    <a:pt x="2950" y="7324"/>
                  </a:lnTo>
                  <a:lnTo>
                    <a:pt x="3055" y="7345"/>
                  </a:lnTo>
                  <a:lnTo>
                    <a:pt x="2992" y="7387"/>
                  </a:lnTo>
                  <a:lnTo>
                    <a:pt x="2930" y="7492"/>
                  </a:lnTo>
                  <a:lnTo>
                    <a:pt x="2846" y="7492"/>
                  </a:lnTo>
                  <a:lnTo>
                    <a:pt x="2825" y="7408"/>
                  </a:lnTo>
                  <a:lnTo>
                    <a:pt x="2783" y="7366"/>
                  </a:lnTo>
                  <a:lnTo>
                    <a:pt x="2741" y="7408"/>
                  </a:lnTo>
                  <a:lnTo>
                    <a:pt x="2678" y="7408"/>
                  </a:lnTo>
                  <a:lnTo>
                    <a:pt x="2699" y="7492"/>
                  </a:lnTo>
                  <a:lnTo>
                    <a:pt x="2637" y="7554"/>
                  </a:lnTo>
                  <a:lnTo>
                    <a:pt x="2637" y="7596"/>
                  </a:lnTo>
                  <a:lnTo>
                    <a:pt x="2678" y="7659"/>
                  </a:lnTo>
                  <a:lnTo>
                    <a:pt x="2532" y="7659"/>
                  </a:lnTo>
                  <a:lnTo>
                    <a:pt x="2490" y="7680"/>
                  </a:lnTo>
                  <a:lnTo>
                    <a:pt x="2490" y="7805"/>
                  </a:lnTo>
                  <a:lnTo>
                    <a:pt x="2386" y="7868"/>
                  </a:lnTo>
                  <a:lnTo>
                    <a:pt x="2406" y="7910"/>
                  </a:lnTo>
                  <a:lnTo>
                    <a:pt x="2386" y="8015"/>
                  </a:lnTo>
                  <a:lnTo>
                    <a:pt x="2302" y="8098"/>
                  </a:lnTo>
                  <a:lnTo>
                    <a:pt x="2197" y="8182"/>
                  </a:lnTo>
                  <a:lnTo>
                    <a:pt x="2218" y="8224"/>
                  </a:lnTo>
                  <a:lnTo>
                    <a:pt x="2365" y="8161"/>
                  </a:lnTo>
                  <a:lnTo>
                    <a:pt x="2406" y="8161"/>
                  </a:lnTo>
                  <a:lnTo>
                    <a:pt x="2406" y="8224"/>
                  </a:lnTo>
                  <a:lnTo>
                    <a:pt x="2323" y="8266"/>
                  </a:lnTo>
                  <a:lnTo>
                    <a:pt x="2323" y="8370"/>
                  </a:lnTo>
                  <a:lnTo>
                    <a:pt x="2386" y="8454"/>
                  </a:lnTo>
                  <a:lnTo>
                    <a:pt x="2511" y="8391"/>
                  </a:lnTo>
                  <a:lnTo>
                    <a:pt x="2637" y="8370"/>
                  </a:lnTo>
                  <a:lnTo>
                    <a:pt x="2804" y="8203"/>
                  </a:lnTo>
                  <a:lnTo>
                    <a:pt x="2804" y="8119"/>
                  </a:lnTo>
                  <a:lnTo>
                    <a:pt x="2720" y="8161"/>
                  </a:lnTo>
                  <a:lnTo>
                    <a:pt x="2804" y="8056"/>
                  </a:lnTo>
                  <a:lnTo>
                    <a:pt x="2825" y="7910"/>
                  </a:lnTo>
                  <a:lnTo>
                    <a:pt x="2846" y="7910"/>
                  </a:lnTo>
                  <a:lnTo>
                    <a:pt x="2909" y="7868"/>
                  </a:lnTo>
                  <a:lnTo>
                    <a:pt x="3013" y="7889"/>
                  </a:lnTo>
                  <a:lnTo>
                    <a:pt x="3055" y="7889"/>
                  </a:lnTo>
                  <a:lnTo>
                    <a:pt x="2909" y="7994"/>
                  </a:lnTo>
                  <a:lnTo>
                    <a:pt x="2909" y="8056"/>
                  </a:lnTo>
                  <a:lnTo>
                    <a:pt x="3055" y="8098"/>
                  </a:lnTo>
                  <a:lnTo>
                    <a:pt x="3013" y="8182"/>
                  </a:lnTo>
                  <a:lnTo>
                    <a:pt x="2930" y="8182"/>
                  </a:lnTo>
                  <a:lnTo>
                    <a:pt x="2783" y="8370"/>
                  </a:lnTo>
                  <a:lnTo>
                    <a:pt x="2888" y="8412"/>
                  </a:lnTo>
                  <a:lnTo>
                    <a:pt x="2804" y="8496"/>
                  </a:lnTo>
                  <a:lnTo>
                    <a:pt x="2825" y="8600"/>
                  </a:lnTo>
                  <a:lnTo>
                    <a:pt x="2720" y="8580"/>
                  </a:lnTo>
                  <a:lnTo>
                    <a:pt x="2637" y="8496"/>
                  </a:lnTo>
                  <a:lnTo>
                    <a:pt x="2511" y="8496"/>
                  </a:lnTo>
                  <a:lnTo>
                    <a:pt x="2427" y="8538"/>
                  </a:lnTo>
                  <a:lnTo>
                    <a:pt x="2427" y="8642"/>
                  </a:lnTo>
                  <a:lnTo>
                    <a:pt x="2365" y="8705"/>
                  </a:lnTo>
                  <a:lnTo>
                    <a:pt x="2260" y="8747"/>
                  </a:lnTo>
                  <a:lnTo>
                    <a:pt x="2260" y="8747"/>
                  </a:lnTo>
                  <a:lnTo>
                    <a:pt x="2323" y="8684"/>
                  </a:lnTo>
                  <a:lnTo>
                    <a:pt x="2386" y="8642"/>
                  </a:lnTo>
                  <a:lnTo>
                    <a:pt x="2302" y="8538"/>
                  </a:lnTo>
                  <a:lnTo>
                    <a:pt x="2302" y="8433"/>
                  </a:lnTo>
                  <a:lnTo>
                    <a:pt x="2218" y="8328"/>
                  </a:lnTo>
                  <a:lnTo>
                    <a:pt x="2155" y="8328"/>
                  </a:lnTo>
                  <a:lnTo>
                    <a:pt x="2093" y="8412"/>
                  </a:lnTo>
                  <a:lnTo>
                    <a:pt x="1988" y="8412"/>
                  </a:lnTo>
                  <a:lnTo>
                    <a:pt x="1988" y="8454"/>
                  </a:lnTo>
                  <a:lnTo>
                    <a:pt x="2155" y="8454"/>
                  </a:lnTo>
                  <a:lnTo>
                    <a:pt x="1988" y="8600"/>
                  </a:lnTo>
                  <a:lnTo>
                    <a:pt x="1883" y="8580"/>
                  </a:lnTo>
                  <a:lnTo>
                    <a:pt x="1800" y="8580"/>
                  </a:lnTo>
                  <a:lnTo>
                    <a:pt x="1695" y="8684"/>
                  </a:lnTo>
                  <a:lnTo>
                    <a:pt x="1758" y="8705"/>
                  </a:lnTo>
                  <a:lnTo>
                    <a:pt x="1842" y="8684"/>
                  </a:lnTo>
                  <a:lnTo>
                    <a:pt x="1862" y="8705"/>
                  </a:lnTo>
                  <a:lnTo>
                    <a:pt x="1737" y="8789"/>
                  </a:lnTo>
                  <a:lnTo>
                    <a:pt x="1674" y="8831"/>
                  </a:lnTo>
                  <a:lnTo>
                    <a:pt x="1632" y="8789"/>
                  </a:lnTo>
                  <a:lnTo>
                    <a:pt x="1549" y="8789"/>
                  </a:lnTo>
                  <a:lnTo>
                    <a:pt x="1549" y="8831"/>
                  </a:lnTo>
                  <a:lnTo>
                    <a:pt x="1674" y="8914"/>
                  </a:lnTo>
                  <a:lnTo>
                    <a:pt x="1800" y="8914"/>
                  </a:lnTo>
                  <a:lnTo>
                    <a:pt x="1779" y="8977"/>
                  </a:lnTo>
                  <a:lnTo>
                    <a:pt x="1862" y="9019"/>
                  </a:lnTo>
                  <a:lnTo>
                    <a:pt x="1842" y="9103"/>
                  </a:lnTo>
                  <a:lnTo>
                    <a:pt x="1695" y="9040"/>
                  </a:lnTo>
                  <a:lnTo>
                    <a:pt x="1695" y="8956"/>
                  </a:lnTo>
                  <a:lnTo>
                    <a:pt x="1590" y="8956"/>
                  </a:lnTo>
                  <a:lnTo>
                    <a:pt x="1486" y="8893"/>
                  </a:lnTo>
                  <a:lnTo>
                    <a:pt x="1465" y="8810"/>
                  </a:lnTo>
                  <a:lnTo>
                    <a:pt x="1444" y="8810"/>
                  </a:lnTo>
                  <a:lnTo>
                    <a:pt x="1423" y="8914"/>
                  </a:lnTo>
                  <a:lnTo>
                    <a:pt x="1528" y="9040"/>
                  </a:lnTo>
                  <a:lnTo>
                    <a:pt x="1632" y="9124"/>
                  </a:lnTo>
                  <a:lnTo>
                    <a:pt x="1695" y="9124"/>
                  </a:lnTo>
                  <a:lnTo>
                    <a:pt x="1758" y="9165"/>
                  </a:lnTo>
                  <a:lnTo>
                    <a:pt x="1653" y="9165"/>
                  </a:lnTo>
                  <a:lnTo>
                    <a:pt x="1486" y="9124"/>
                  </a:lnTo>
                  <a:lnTo>
                    <a:pt x="1360" y="8956"/>
                  </a:lnTo>
                  <a:lnTo>
                    <a:pt x="1277" y="8977"/>
                  </a:lnTo>
                  <a:lnTo>
                    <a:pt x="1214" y="8935"/>
                  </a:lnTo>
                  <a:lnTo>
                    <a:pt x="1067" y="8935"/>
                  </a:lnTo>
                  <a:lnTo>
                    <a:pt x="1026" y="8893"/>
                  </a:lnTo>
                  <a:lnTo>
                    <a:pt x="963" y="8935"/>
                  </a:lnTo>
                  <a:lnTo>
                    <a:pt x="1005" y="9019"/>
                  </a:lnTo>
                  <a:lnTo>
                    <a:pt x="942" y="9061"/>
                  </a:lnTo>
                  <a:lnTo>
                    <a:pt x="1026" y="9165"/>
                  </a:lnTo>
                  <a:lnTo>
                    <a:pt x="1214" y="9124"/>
                  </a:lnTo>
                  <a:lnTo>
                    <a:pt x="1235" y="9144"/>
                  </a:lnTo>
                  <a:lnTo>
                    <a:pt x="1151" y="9207"/>
                  </a:lnTo>
                  <a:lnTo>
                    <a:pt x="1214" y="9228"/>
                  </a:lnTo>
                  <a:lnTo>
                    <a:pt x="1339" y="9165"/>
                  </a:lnTo>
                  <a:lnTo>
                    <a:pt x="1423" y="9165"/>
                  </a:lnTo>
                  <a:lnTo>
                    <a:pt x="1381" y="9228"/>
                  </a:lnTo>
                  <a:lnTo>
                    <a:pt x="1214" y="9312"/>
                  </a:lnTo>
                  <a:lnTo>
                    <a:pt x="1151" y="9375"/>
                  </a:lnTo>
                  <a:lnTo>
                    <a:pt x="1026" y="9354"/>
                  </a:lnTo>
                  <a:lnTo>
                    <a:pt x="942" y="9228"/>
                  </a:lnTo>
                  <a:lnTo>
                    <a:pt x="900" y="9228"/>
                  </a:lnTo>
                  <a:lnTo>
                    <a:pt x="837" y="9270"/>
                  </a:lnTo>
                  <a:lnTo>
                    <a:pt x="753" y="9207"/>
                  </a:lnTo>
                  <a:lnTo>
                    <a:pt x="691" y="9249"/>
                  </a:lnTo>
                  <a:lnTo>
                    <a:pt x="628" y="9228"/>
                  </a:lnTo>
                  <a:lnTo>
                    <a:pt x="544" y="9270"/>
                  </a:lnTo>
                  <a:lnTo>
                    <a:pt x="586" y="9333"/>
                  </a:lnTo>
                  <a:lnTo>
                    <a:pt x="753" y="9354"/>
                  </a:lnTo>
                  <a:lnTo>
                    <a:pt x="858" y="9416"/>
                  </a:lnTo>
                  <a:lnTo>
                    <a:pt x="1005" y="9479"/>
                  </a:lnTo>
                  <a:lnTo>
                    <a:pt x="963" y="9584"/>
                  </a:lnTo>
                  <a:lnTo>
                    <a:pt x="1026" y="9668"/>
                  </a:lnTo>
                  <a:lnTo>
                    <a:pt x="921" y="9688"/>
                  </a:lnTo>
                  <a:lnTo>
                    <a:pt x="900" y="9668"/>
                  </a:lnTo>
                  <a:lnTo>
                    <a:pt x="900" y="9500"/>
                  </a:lnTo>
                  <a:lnTo>
                    <a:pt x="795" y="9479"/>
                  </a:lnTo>
                  <a:lnTo>
                    <a:pt x="691" y="9479"/>
                  </a:lnTo>
                  <a:lnTo>
                    <a:pt x="733" y="9563"/>
                  </a:lnTo>
                  <a:lnTo>
                    <a:pt x="712" y="9626"/>
                  </a:lnTo>
                  <a:lnTo>
                    <a:pt x="586" y="9542"/>
                  </a:lnTo>
                  <a:lnTo>
                    <a:pt x="481" y="9668"/>
                  </a:lnTo>
                  <a:lnTo>
                    <a:pt x="586" y="9730"/>
                  </a:lnTo>
                  <a:lnTo>
                    <a:pt x="502" y="9751"/>
                  </a:lnTo>
                  <a:lnTo>
                    <a:pt x="440" y="9772"/>
                  </a:lnTo>
                  <a:lnTo>
                    <a:pt x="398" y="9668"/>
                  </a:lnTo>
                  <a:lnTo>
                    <a:pt x="230" y="9647"/>
                  </a:lnTo>
                  <a:lnTo>
                    <a:pt x="293" y="9772"/>
                  </a:lnTo>
                  <a:lnTo>
                    <a:pt x="209" y="9793"/>
                  </a:lnTo>
                  <a:lnTo>
                    <a:pt x="189" y="9688"/>
                  </a:lnTo>
                  <a:lnTo>
                    <a:pt x="105" y="9626"/>
                  </a:lnTo>
                  <a:lnTo>
                    <a:pt x="63" y="9647"/>
                  </a:lnTo>
                  <a:lnTo>
                    <a:pt x="63" y="9688"/>
                  </a:lnTo>
                  <a:lnTo>
                    <a:pt x="168" y="9793"/>
                  </a:lnTo>
                  <a:lnTo>
                    <a:pt x="105" y="9856"/>
                  </a:lnTo>
                  <a:lnTo>
                    <a:pt x="168" y="9898"/>
                  </a:lnTo>
                  <a:lnTo>
                    <a:pt x="293" y="9877"/>
                  </a:lnTo>
                  <a:lnTo>
                    <a:pt x="481" y="9898"/>
                  </a:lnTo>
                  <a:lnTo>
                    <a:pt x="586" y="9981"/>
                  </a:lnTo>
                  <a:lnTo>
                    <a:pt x="733" y="9981"/>
                  </a:lnTo>
                  <a:lnTo>
                    <a:pt x="795" y="9940"/>
                  </a:lnTo>
                  <a:lnTo>
                    <a:pt x="858" y="9940"/>
                  </a:lnTo>
                  <a:lnTo>
                    <a:pt x="753" y="10023"/>
                  </a:lnTo>
                  <a:lnTo>
                    <a:pt x="607" y="10023"/>
                  </a:lnTo>
                  <a:lnTo>
                    <a:pt x="544" y="10065"/>
                  </a:lnTo>
                  <a:lnTo>
                    <a:pt x="377" y="9960"/>
                  </a:lnTo>
                  <a:lnTo>
                    <a:pt x="272" y="9981"/>
                  </a:lnTo>
                  <a:lnTo>
                    <a:pt x="209" y="9981"/>
                  </a:lnTo>
                  <a:lnTo>
                    <a:pt x="126" y="10023"/>
                  </a:lnTo>
                  <a:lnTo>
                    <a:pt x="0" y="10065"/>
                  </a:lnTo>
                  <a:lnTo>
                    <a:pt x="0" y="10107"/>
                  </a:lnTo>
                  <a:lnTo>
                    <a:pt x="189" y="10191"/>
                  </a:lnTo>
                  <a:lnTo>
                    <a:pt x="105" y="10274"/>
                  </a:lnTo>
                  <a:lnTo>
                    <a:pt x="209" y="10295"/>
                  </a:lnTo>
                  <a:lnTo>
                    <a:pt x="272" y="10253"/>
                  </a:lnTo>
                  <a:lnTo>
                    <a:pt x="419" y="10253"/>
                  </a:lnTo>
                  <a:lnTo>
                    <a:pt x="314" y="10316"/>
                  </a:lnTo>
                  <a:lnTo>
                    <a:pt x="126" y="10316"/>
                  </a:lnTo>
                  <a:lnTo>
                    <a:pt x="105" y="10358"/>
                  </a:lnTo>
                  <a:lnTo>
                    <a:pt x="63" y="10358"/>
                  </a:lnTo>
                  <a:lnTo>
                    <a:pt x="63" y="10379"/>
                  </a:lnTo>
                  <a:lnTo>
                    <a:pt x="126" y="10400"/>
                  </a:lnTo>
                  <a:lnTo>
                    <a:pt x="189" y="10400"/>
                  </a:lnTo>
                  <a:lnTo>
                    <a:pt x="105" y="10463"/>
                  </a:lnTo>
                  <a:lnTo>
                    <a:pt x="63" y="10484"/>
                  </a:lnTo>
                  <a:lnTo>
                    <a:pt x="63" y="10525"/>
                  </a:lnTo>
                  <a:lnTo>
                    <a:pt x="105" y="10546"/>
                  </a:lnTo>
                  <a:lnTo>
                    <a:pt x="168" y="10630"/>
                  </a:lnTo>
                  <a:lnTo>
                    <a:pt x="293" y="10630"/>
                  </a:lnTo>
                  <a:lnTo>
                    <a:pt x="335" y="10588"/>
                  </a:lnTo>
                  <a:lnTo>
                    <a:pt x="523" y="10546"/>
                  </a:lnTo>
                  <a:lnTo>
                    <a:pt x="649" y="10588"/>
                  </a:lnTo>
                  <a:lnTo>
                    <a:pt x="691" y="10609"/>
                  </a:lnTo>
                  <a:lnTo>
                    <a:pt x="753" y="10546"/>
                  </a:lnTo>
                  <a:lnTo>
                    <a:pt x="753" y="10484"/>
                  </a:lnTo>
                  <a:lnTo>
                    <a:pt x="837" y="10463"/>
                  </a:lnTo>
                  <a:lnTo>
                    <a:pt x="858" y="10525"/>
                  </a:lnTo>
                  <a:lnTo>
                    <a:pt x="963" y="10525"/>
                  </a:lnTo>
                  <a:lnTo>
                    <a:pt x="1067" y="10421"/>
                  </a:lnTo>
                  <a:lnTo>
                    <a:pt x="1130" y="10463"/>
                  </a:lnTo>
                  <a:lnTo>
                    <a:pt x="1130" y="10505"/>
                  </a:lnTo>
                  <a:lnTo>
                    <a:pt x="1046" y="10525"/>
                  </a:lnTo>
                  <a:lnTo>
                    <a:pt x="1151" y="10588"/>
                  </a:lnTo>
                  <a:lnTo>
                    <a:pt x="1214" y="10525"/>
                  </a:lnTo>
                  <a:lnTo>
                    <a:pt x="1214" y="10463"/>
                  </a:lnTo>
                  <a:lnTo>
                    <a:pt x="1277" y="10358"/>
                  </a:lnTo>
                  <a:lnTo>
                    <a:pt x="1256" y="10421"/>
                  </a:lnTo>
                  <a:lnTo>
                    <a:pt x="1339" y="10525"/>
                  </a:lnTo>
                  <a:lnTo>
                    <a:pt x="1277" y="10609"/>
                  </a:lnTo>
                  <a:lnTo>
                    <a:pt x="1130" y="10672"/>
                  </a:lnTo>
                  <a:lnTo>
                    <a:pt x="1046" y="10714"/>
                  </a:lnTo>
                  <a:lnTo>
                    <a:pt x="1109" y="10735"/>
                  </a:lnTo>
                  <a:lnTo>
                    <a:pt x="1046" y="10839"/>
                  </a:lnTo>
                  <a:lnTo>
                    <a:pt x="921" y="10839"/>
                  </a:lnTo>
                  <a:lnTo>
                    <a:pt x="921" y="10797"/>
                  </a:lnTo>
                  <a:lnTo>
                    <a:pt x="963" y="10735"/>
                  </a:lnTo>
                  <a:lnTo>
                    <a:pt x="942" y="10630"/>
                  </a:lnTo>
                  <a:lnTo>
                    <a:pt x="837" y="10609"/>
                  </a:lnTo>
                  <a:lnTo>
                    <a:pt x="733" y="10735"/>
                  </a:lnTo>
                  <a:lnTo>
                    <a:pt x="712" y="10797"/>
                  </a:lnTo>
                  <a:lnTo>
                    <a:pt x="628" y="10693"/>
                  </a:lnTo>
                  <a:lnTo>
                    <a:pt x="523" y="10672"/>
                  </a:lnTo>
                  <a:lnTo>
                    <a:pt x="419" y="10693"/>
                  </a:lnTo>
                  <a:lnTo>
                    <a:pt x="335" y="10672"/>
                  </a:lnTo>
                  <a:lnTo>
                    <a:pt x="209" y="10735"/>
                  </a:lnTo>
                  <a:lnTo>
                    <a:pt x="126" y="10735"/>
                  </a:lnTo>
                  <a:lnTo>
                    <a:pt x="63" y="10693"/>
                  </a:lnTo>
                  <a:lnTo>
                    <a:pt x="21" y="10693"/>
                  </a:lnTo>
                  <a:lnTo>
                    <a:pt x="63" y="10797"/>
                  </a:lnTo>
                  <a:lnTo>
                    <a:pt x="21" y="10839"/>
                  </a:lnTo>
                  <a:lnTo>
                    <a:pt x="84" y="10902"/>
                  </a:lnTo>
                  <a:lnTo>
                    <a:pt x="168" y="10881"/>
                  </a:lnTo>
                  <a:lnTo>
                    <a:pt x="209" y="10818"/>
                  </a:lnTo>
                  <a:lnTo>
                    <a:pt x="293" y="10818"/>
                  </a:lnTo>
                  <a:lnTo>
                    <a:pt x="209" y="10902"/>
                  </a:lnTo>
                  <a:lnTo>
                    <a:pt x="209" y="11007"/>
                  </a:lnTo>
                  <a:lnTo>
                    <a:pt x="168" y="11049"/>
                  </a:lnTo>
                  <a:lnTo>
                    <a:pt x="84" y="11007"/>
                  </a:lnTo>
                  <a:lnTo>
                    <a:pt x="126" y="11132"/>
                  </a:lnTo>
                  <a:lnTo>
                    <a:pt x="189" y="11195"/>
                  </a:lnTo>
                  <a:lnTo>
                    <a:pt x="335" y="11007"/>
                  </a:lnTo>
                  <a:lnTo>
                    <a:pt x="481" y="11049"/>
                  </a:lnTo>
                  <a:lnTo>
                    <a:pt x="419" y="11111"/>
                  </a:lnTo>
                  <a:lnTo>
                    <a:pt x="419" y="11195"/>
                  </a:lnTo>
                  <a:lnTo>
                    <a:pt x="293" y="11258"/>
                  </a:lnTo>
                  <a:lnTo>
                    <a:pt x="314" y="11300"/>
                  </a:lnTo>
                  <a:lnTo>
                    <a:pt x="398" y="11321"/>
                  </a:lnTo>
                  <a:lnTo>
                    <a:pt x="377" y="11404"/>
                  </a:lnTo>
                  <a:lnTo>
                    <a:pt x="419" y="11467"/>
                  </a:lnTo>
                  <a:lnTo>
                    <a:pt x="377" y="11572"/>
                  </a:lnTo>
                  <a:lnTo>
                    <a:pt x="419" y="11572"/>
                  </a:lnTo>
                  <a:lnTo>
                    <a:pt x="502" y="11446"/>
                  </a:lnTo>
                  <a:lnTo>
                    <a:pt x="586" y="11425"/>
                  </a:lnTo>
                  <a:lnTo>
                    <a:pt x="607" y="11300"/>
                  </a:lnTo>
                  <a:lnTo>
                    <a:pt x="816" y="11216"/>
                  </a:lnTo>
                  <a:lnTo>
                    <a:pt x="921" y="11216"/>
                  </a:lnTo>
                  <a:lnTo>
                    <a:pt x="1005" y="11195"/>
                  </a:lnTo>
                  <a:lnTo>
                    <a:pt x="942" y="11237"/>
                  </a:lnTo>
                  <a:lnTo>
                    <a:pt x="837" y="11321"/>
                  </a:lnTo>
                  <a:lnTo>
                    <a:pt x="837" y="11446"/>
                  </a:lnTo>
                  <a:lnTo>
                    <a:pt x="858" y="11530"/>
                  </a:lnTo>
                  <a:lnTo>
                    <a:pt x="795" y="11467"/>
                  </a:lnTo>
                  <a:lnTo>
                    <a:pt x="753" y="11341"/>
                  </a:lnTo>
                  <a:lnTo>
                    <a:pt x="712" y="11341"/>
                  </a:lnTo>
                  <a:lnTo>
                    <a:pt x="628" y="11467"/>
                  </a:lnTo>
                  <a:lnTo>
                    <a:pt x="586" y="11509"/>
                  </a:lnTo>
                  <a:lnTo>
                    <a:pt x="691" y="11530"/>
                  </a:lnTo>
                  <a:lnTo>
                    <a:pt x="586" y="11655"/>
                  </a:lnTo>
                  <a:lnTo>
                    <a:pt x="502" y="11655"/>
                  </a:lnTo>
                  <a:lnTo>
                    <a:pt x="481" y="11739"/>
                  </a:lnTo>
                  <a:lnTo>
                    <a:pt x="523" y="11760"/>
                  </a:lnTo>
                  <a:lnTo>
                    <a:pt x="691" y="11760"/>
                  </a:lnTo>
                  <a:lnTo>
                    <a:pt x="733" y="11823"/>
                  </a:lnTo>
                  <a:lnTo>
                    <a:pt x="607" y="11844"/>
                  </a:lnTo>
                  <a:lnTo>
                    <a:pt x="586" y="11885"/>
                  </a:lnTo>
                  <a:lnTo>
                    <a:pt x="544" y="11969"/>
                  </a:lnTo>
                  <a:lnTo>
                    <a:pt x="440" y="11885"/>
                  </a:lnTo>
                  <a:lnTo>
                    <a:pt x="398" y="11927"/>
                  </a:lnTo>
                  <a:lnTo>
                    <a:pt x="377" y="12032"/>
                  </a:lnTo>
                  <a:lnTo>
                    <a:pt x="335" y="11885"/>
                  </a:lnTo>
                  <a:lnTo>
                    <a:pt x="272" y="11948"/>
                  </a:lnTo>
                  <a:lnTo>
                    <a:pt x="168" y="12074"/>
                  </a:lnTo>
                  <a:lnTo>
                    <a:pt x="209" y="12178"/>
                  </a:lnTo>
                  <a:lnTo>
                    <a:pt x="335" y="12367"/>
                  </a:lnTo>
                  <a:lnTo>
                    <a:pt x="398" y="12262"/>
                  </a:lnTo>
                  <a:lnTo>
                    <a:pt x="419" y="12283"/>
                  </a:lnTo>
                  <a:lnTo>
                    <a:pt x="502" y="12262"/>
                  </a:lnTo>
                  <a:lnTo>
                    <a:pt x="481" y="12199"/>
                  </a:lnTo>
                  <a:lnTo>
                    <a:pt x="523" y="12095"/>
                  </a:lnTo>
                  <a:lnTo>
                    <a:pt x="649" y="12178"/>
                  </a:lnTo>
                  <a:lnTo>
                    <a:pt x="607" y="12241"/>
                  </a:lnTo>
                  <a:lnTo>
                    <a:pt x="649" y="12304"/>
                  </a:lnTo>
                  <a:lnTo>
                    <a:pt x="628" y="12388"/>
                  </a:lnTo>
                  <a:lnTo>
                    <a:pt x="586" y="12450"/>
                  </a:lnTo>
                  <a:lnTo>
                    <a:pt x="628" y="12597"/>
                  </a:lnTo>
                  <a:lnTo>
                    <a:pt x="691" y="12555"/>
                  </a:lnTo>
                  <a:lnTo>
                    <a:pt x="816" y="12513"/>
                  </a:lnTo>
                  <a:lnTo>
                    <a:pt x="900" y="12597"/>
                  </a:lnTo>
                  <a:lnTo>
                    <a:pt x="753" y="12597"/>
                  </a:lnTo>
                  <a:lnTo>
                    <a:pt x="712" y="12639"/>
                  </a:lnTo>
                  <a:lnTo>
                    <a:pt x="753" y="12722"/>
                  </a:lnTo>
                  <a:lnTo>
                    <a:pt x="753" y="12785"/>
                  </a:lnTo>
                  <a:lnTo>
                    <a:pt x="544" y="12618"/>
                  </a:lnTo>
                  <a:lnTo>
                    <a:pt x="481" y="12639"/>
                  </a:lnTo>
                  <a:lnTo>
                    <a:pt x="419" y="12597"/>
                  </a:lnTo>
                  <a:lnTo>
                    <a:pt x="314" y="12597"/>
                  </a:lnTo>
                  <a:lnTo>
                    <a:pt x="314" y="12701"/>
                  </a:lnTo>
                  <a:lnTo>
                    <a:pt x="272" y="12764"/>
                  </a:lnTo>
                  <a:lnTo>
                    <a:pt x="419" y="12994"/>
                  </a:lnTo>
                  <a:lnTo>
                    <a:pt x="523" y="13015"/>
                  </a:lnTo>
                  <a:lnTo>
                    <a:pt x="691" y="13141"/>
                  </a:lnTo>
                  <a:lnTo>
                    <a:pt x="900" y="13245"/>
                  </a:lnTo>
                  <a:lnTo>
                    <a:pt x="921" y="13308"/>
                  </a:lnTo>
                  <a:lnTo>
                    <a:pt x="858" y="13329"/>
                  </a:lnTo>
                  <a:lnTo>
                    <a:pt x="963" y="13413"/>
                  </a:lnTo>
                  <a:lnTo>
                    <a:pt x="1026" y="13392"/>
                  </a:lnTo>
                  <a:lnTo>
                    <a:pt x="1005" y="13287"/>
                  </a:lnTo>
                  <a:lnTo>
                    <a:pt x="1067" y="13287"/>
                  </a:lnTo>
                  <a:lnTo>
                    <a:pt x="1151" y="13329"/>
                  </a:lnTo>
                  <a:lnTo>
                    <a:pt x="1130" y="13350"/>
                  </a:lnTo>
                  <a:lnTo>
                    <a:pt x="1235" y="13497"/>
                  </a:lnTo>
                  <a:lnTo>
                    <a:pt x="1277" y="13434"/>
                  </a:lnTo>
                  <a:lnTo>
                    <a:pt x="1339" y="13455"/>
                  </a:lnTo>
                  <a:lnTo>
                    <a:pt x="1444" y="13413"/>
                  </a:lnTo>
                  <a:lnTo>
                    <a:pt x="1570" y="13308"/>
                  </a:lnTo>
                  <a:lnTo>
                    <a:pt x="1632" y="13287"/>
                  </a:lnTo>
                  <a:lnTo>
                    <a:pt x="1653" y="13225"/>
                  </a:lnTo>
                  <a:lnTo>
                    <a:pt x="1674" y="13245"/>
                  </a:lnTo>
                  <a:lnTo>
                    <a:pt x="1695" y="13329"/>
                  </a:lnTo>
                  <a:lnTo>
                    <a:pt x="1779" y="13329"/>
                  </a:lnTo>
                  <a:lnTo>
                    <a:pt x="1988" y="13120"/>
                  </a:lnTo>
                  <a:lnTo>
                    <a:pt x="1967" y="13078"/>
                  </a:lnTo>
                  <a:lnTo>
                    <a:pt x="1883" y="12932"/>
                  </a:lnTo>
                  <a:lnTo>
                    <a:pt x="2051" y="13036"/>
                  </a:lnTo>
                  <a:lnTo>
                    <a:pt x="2155" y="12911"/>
                  </a:lnTo>
                  <a:lnTo>
                    <a:pt x="2114" y="12890"/>
                  </a:lnTo>
                  <a:lnTo>
                    <a:pt x="2197" y="12827"/>
                  </a:lnTo>
                  <a:lnTo>
                    <a:pt x="2176" y="12764"/>
                  </a:lnTo>
                  <a:lnTo>
                    <a:pt x="2281" y="12701"/>
                  </a:lnTo>
                  <a:lnTo>
                    <a:pt x="2386" y="12681"/>
                  </a:lnTo>
                  <a:lnTo>
                    <a:pt x="2386" y="12597"/>
                  </a:lnTo>
                  <a:lnTo>
                    <a:pt x="2302" y="12492"/>
                  </a:lnTo>
                  <a:lnTo>
                    <a:pt x="2323" y="12409"/>
                  </a:lnTo>
                  <a:lnTo>
                    <a:pt x="2260" y="12304"/>
                  </a:lnTo>
                  <a:lnTo>
                    <a:pt x="2155" y="12241"/>
                  </a:lnTo>
                  <a:lnTo>
                    <a:pt x="2176" y="12157"/>
                  </a:lnTo>
                  <a:lnTo>
                    <a:pt x="2218" y="12178"/>
                  </a:lnTo>
                  <a:lnTo>
                    <a:pt x="2323" y="12304"/>
                  </a:lnTo>
                  <a:lnTo>
                    <a:pt x="2386" y="12471"/>
                  </a:lnTo>
                  <a:lnTo>
                    <a:pt x="2406" y="12492"/>
                  </a:lnTo>
                  <a:lnTo>
                    <a:pt x="2490" y="12513"/>
                  </a:lnTo>
                  <a:lnTo>
                    <a:pt x="2469" y="12576"/>
                  </a:lnTo>
                  <a:lnTo>
                    <a:pt x="2511" y="12639"/>
                  </a:lnTo>
                  <a:lnTo>
                    <a:pt x="2616" y="12597"/>
                  </a:lnTo>
                  <a:lnTo>
                    <a:pt x="2595" y="12513"/>
                  </a:lnTo>
                  <a:lnTo>
                    <a:pt x="2532" y="12492"/>
                  </a:lnTo>
                  <a:lnTo>
                    <a:pt x="2595" y="12409"/>
                  </a:lnTo>
                  <a:lnTo>
                    <a:pt x="2678" y="12492"/>
                  </a:lnTo>
                  <a:lnTo>
                    <a:pt x="2699" y="12555"/>
                  </a:lnTo>
                  <a:lnTo>
                    <a:pt x="2825" y="12409"/>
                  </a:lnTo>
                  <a:lnTo>
                    <a:pt x="2846" y="12283"/>
                  </a:lnTo>
                  <a:lnTo>
                    <a:pt x="2825" y="12178"/>
                  </a:lnTo>
                  <a:lnTo>
                    <a:pt x="2741" y="12157"/>
                  </a:lnTo>
                  <a:lnTo>
                    <a:pt x="2720" y="12074"/>
                  </a:lnTo>
                  <a:lnTo>
                    <a:pt x="2783" y="12053"/>
                  </a:lnTo>
                  <a:lnTo>
                    <a:pt x="2783" y="11990"/>
                  </a:lnTo>
                  <a:lnTo>
                    <a:pt x="2825" y="11990"/>
                  </a:lnTo>
                  <a:lnTo>
                    <a:pt x="2888" y="11948"/>
                  </a:lnTo>
                  <a:lnTo>
                    <a:pt x="2825" y="11865"/>
                  </a:lnTo>
                  <a:lnTo>
                    <a:pt x="2825" y="11760"/>
                  </a:lnTo>
                  <a:lnTo>
                    <a:pt x="2909" y="11718"/>
                  </a:lnTo>
                  <a:lnTo>
                    <a:pt x="2992" y="11781"/>
                  </a:lnTo>
                  <a:lnTo>
                    <a:pt x="2930" y="11885"/>
                  </a:lnTo>
                  <a:lnTo>
                    <a:pt x="2950" y="12032"/>
                  </a:lnTo>
                  <a:lnTo>
                    <a:pt x="2930" y="12095"/>
                  </a:lnTo>
                  <a:lnTo>
                    <a:pt x="2992" y="12199"/>
                  </a:lnTo>
                  <a:lnTo>
                    <a:pt x="3013" y="12283"/>
                  </a:lnTo>
                  <a:lnTo>
                    <a:pt x="3118" y="12409"/>
                  </a:lnTo>
                  <a:lnTo>
                    <a:pt x="3264" y="12409"/>
                  </a:lnTo>
                  <a:lnTo>
                    <a:pt x="3327" y="12450"/>
                  </a:lnTo>
                  <a:lnTo>
                    <a:pt x="3264" y="12492"/>
                  </a:lnTo>
                  <a:lnTo>
                    <a:pt x="3348" y="12555"/>
                  </a:lnTo>
                  <a:lnTo>
                    <a:pt x="3432" y="12639"/>
                  </a:lnTo>
                  <a:lnTo>
                    <a:pt x="3474" y="12555"/>
                  </a:lnTo>
                  <a:lnTo>
                    <a:pt x="3453" y="12178"/>
                  </a:lnTo>
                  <a:lnTo>
                    <a:pt x="3369" y="12032"/>
                  </a:lnTo>
                  <a:lnTo>
                    <a:pt x="3432" y="11948"/>
                  </a:lnTo>
                  <a:lnTo>
                    <a:pt x="3515" y="11885"/>
                  </a:lnTo>
                  <a:lnTo>
                    <a:pt x="3432" y="11781"/>
                  </a:lnTo>
                  <a:lnTo>
                    <a:pt x="3474" y="11718"/>
                  </a:lnTo>
                  <a:lnTo>
                    <a:pt x="3662" y="11676"/>
                  </a:lnTo>
                  <a:lnTo>
                    <a:pt x="3683" y="11593"/>
                  </a:lnTo>
                  <a:lnTo>
                    <a:pt x="3683" y="11467"/>
                  </a:lnTo>
                  <a:lnTo>
                    <a:pt x="3766" y="11321"/>
                  </a:lnTo>
                  <a:lnTo>
                    <a:pt x="3683" y="11195"/>
                  </a:lnTo>
                  <a:lnTo>
                    <a:pt x="3662" y="10923"/>
                  </a:lnTo>
                  <a:lnTo>
                    <a:pt x="3536" y="10714"/>
                  </a:lnTo>
                  <a:lnTo>
                    <a:pt x="3557" y="10609"/>
                  </a:lnTo>
                  <a:lnTo>
                    <a:pt x="3829" y="10525"/>
                  </a:lnTo>
                  <a:lnTo>
                    <a:pt x="3829" y="10358"/>
                  </a:lnTo>
                  <a:lnTo>
                    <a:pt x="3871" y="10212"/>
                  </a:lnTo>
                  <a:lnTo>
                    <a:pt x="3662" y="10002"/>
                  </a:lnTo>
                  <a:lnTo>
                    <a:pt x="3515" y="9898"/>
                  </a:lnTo>
                  <a:lnTo>
                    <a:pt x="3515" y="9688"/>
                  </a:lnTo>
                  <a:lnTo>
                    <a:pt x="3536" y="9479"/>
                  </a:lnTo>
                  <a:lnTo>
                    <a:pt x="3515" y="9249"/>
                  </a:lnTo>
                  <a:lnTo>
                    <a:pt x="3453" y="9103"/>
                  </a:lnTo>
                  <a:lnTo>
                    <a:pt x="3515" y="8914"/>
                  </a:lnTo>
                  <a:lnTo>
                    <a:pt x="3453" y="8621"/>
                  </a:lnTo>
                  <a:lnTo>
                    <a:pt x="3411" y="8308"/>
                  </a:lnTo>
                  <a:lnTo>
                    <a:pt x="3453" y="8077"/>
                  </a:lnTo>
                  <a:lnTo>
                    <a:pt x="3578" y="7847"/>
                  </a:lnTo>
                  <a:lnTo>
                    <a:pt x="3683" y="7764"/>
                  </a:lnTo>
                  <a:lnTo>
                    <a:pt x="3850" y="7784"/>
                  </a:lnTo>
                  <a:lnTo>
                    <a:pt x="4059" y="7805"/>
                  </a:lnTo>
                  <a:lnTo>
                    <a:pt x="4164" y="7680"/>
                  </a:lnTo>
                  <a:lnTo>
                    <a:pt x="4143" y="7450"/>
                  </a:lnTo>
                  <a:lnTo>
                    <a:pt x="4080" y="7366"/>
                  </a:lnTo>
                  <a:lnTo>
                    <a:pt x="4080" y="7240"/>
                  </a:lnTo>
                  <a:lnTo>
                    <a:pt x="4290" y="6738"/>
                  </a:lnTo>
                  <a:lnTo>
                    <a:pt x="4290" y="6487"/>
                  </a:lnTo>
                  <a:lnTo>
                    <a:pt x="4352" y="6215"/>
                  </a:lnTo>
                  <a:lnTo>
                    <a:pt x="4394" y="6069"/>
                  </a:lnTo>
                  <a:lnTo>
                    <a:pt x="4394" y="5901"/>
                  </a:lnTo>
                  <a:lnTo>
                    <a:pt x="4311" y="5818"/>
                  </a:lnTo>
                  <a:lnTo>
                    <a:pt x="4311" y="5692"/>
                  </a:lnTo>
                  <a:lnTo>
                    <a:pt x="4499" y="5587"/>
                  </a:lnTo>
                  <a:lnTo>
                    <a:pt x="4708" y="5567"/>
                  </a:lnTo>
                  <a:lnTo>
                    <a:pt x="4792" y="5483"/>
                  </a:lnTo>
                  <a:lnTo>
                    <a:pt x="4813" y="5357"/>
                  </a:lnTo>
                  <a:lnTo>
                    <a:pt x="4980" y="5064"/>
                  </a:lnTo>
                  <a:lnTo>
                    <a:pt x="5127" y="4855"/>
                  </a:lnTo>
                  <a:lnTo>
                    <a:pt x="5189" y="4730"/>
                  </a:lnTo>
                  <a:lnTo>
                    <a:pt x="5106" y="4541"/>
                  </a:lnTo>
                  <a:lnTo>
                    <a:pt x="5043" y="4458"/>
                  </a:lnTo>
                  <a:lnTo>
                    <a:pt x="5043" y="4206"/>
                  </a:lnTo>
                  <a:lnTo>
                    <a:pt x="5127" y="4186"/>
                  </a:lnTo>
                  <a:lnTo>
                    <a:pt x="5189" y="4081"/>
                  </a:lnTo>
                  <a:lnTo>
                    <a:pt x="5231" y="3934"/>
                  </a:lnTo>
                  <a:lnTo>
                    <a:pt x="5315" y="3893"/>
                  </a:lnTo>
                  <a:lnTo>
                    <a:pt x="5399" y="3704"/>
                  </a:lnTo>
                  <a:lnTo>
                    <a:pt x="5524" y="3600"/>
                  </a:lnTo>
                  <a:lnTo>
                    <a:pt x="5629" y="3683"/>
                  </a:lnTo>
                  <a:lnTo>
                    <a:pt x="5712" y="3725"/>
                  </a:lnTo>
                  <a:lnTo>
                    <a:pt x="5754" y="3725"/>
                  </a:lnTo>
                  <a:lnTo>
                    <a:pt x="5859" y="3621"/>
                  </a:lnTo>
                  <a:lnTo>
                    <a:pt x="5775" y="3516"/>
                  </a:lnTo>
                  <a:lnTo>
                    <a:pt x="5859" y="3474"/>
                  </a:lnTo>
                  <a:lnTo>
                    <a:pt x="5859" y="3390"/>
                  </a:lnTo>
                  <a:lnTo>
                    <a:pt x="5880" y="3349"/>
                  </a:lnTo>
                  <a:lnTo>
                    <a:pt x="5775" y="3181"/>
                  </a:lnTo>
                  <a:lnTo>
                    <a:pt x="5838" y="3160"/>
                  </a:lnTo>
                  <a:lnTo>
                    <a:pt x="6026" y="3160"/>
                  </a:lnTo>
                  <a:lnTo>
                    <a:pt x="6152" y="3077"/>
                  </a:lnTo>
                  <a:lnTo>
                    <a:pt x="6340" y="3139"/>
                  </a:lnTo>
                  <a:lnTo>
                    <a:pt x="6445" y="3202"/>
                  </a:lnTo>
                  <a:lnTo>
                    <a:pt x="6570" y="3223"/>
                  </a:lnTo>
                  <a:lnTo>
                    <a:pt x="6654" y="3286"/>
                  </a:lnTo>
                  <a:lnTo>
                    <a:pt x="6696" y="3265"/>
                  </a:lnTo>
                  <a:lnTo>
                    <a:pt x="6759" y="3307"/>
                  </a:lnTo>
                  <a:lnTo>
                    <a:pt x="6759" y="3160"/>
                  </a:lnTo>
                  <a:lnTo>
                    <a:pt x="6696" y="3077"/>
                  </a:lnTo>
                  <a:lnTo>
                    <a:pt x="6717" y="2888"/>
                  </a:lnTo>
                  <a:lnTo>
                    <a:pt x="6800" y="2846"/>
                  </a:lnTo>
                  <a:lnTo>
                    <a:pt x="6779" y="2700"/>
                  </a:lnTo>
                  <a:lnTo>
                    <a:pt x="6696" y="2658"/>
                  </a:lnTo>
                  <a:lnTo>
                    <a:pt x="6675" y="2554"/>
                  </a:lnTo>
                  <a:lnTo>
                    <a:pt x="6675" y="2554"/>
                  </a:lnTo>
                  <a:lnTo>
                    <a:pt x="6800" y="2616"/>
                  </a:lnTo>
                  <a:lnTo>
                    <a:pt x="6926" y="2574"/>
                  </a:lnTo>
                  <a:lnTo>
                    <a:pt x="6989" y="2554"/>
                  </a:lnTo>
                  <a:lnTo>
                    <a:pt x="7010" y="2533"/>
                  </a:lnTo>
                  <a:lnTo>
                    <a:pt x="7072" y="2533"/>
                  </a:lnTo>
                  <a:lnTo>
                    <a:pt x="7093" y="2512"/>
                  </a:lnTo>
                  <a:lnTo>
                    <a:pt x="7072" y="2428"/>
                  </a:lnTo>
                  <a:lnTo>
                    <a:pt x="7093" y="2323"/>
                  </a:lnTo>
                  <a:lnTo>
                    <a:pt x="7177" y="2261"/>
                  </a:lnTo>
                  <a:lnTo>
                    <a:pt x="7282" y="2261"/>
                  </a:lnTo>
                  <a:lnTo>
                    <a:pt x="7344" y="2407"/>
                  </a:lnTo>
                  <a:lnTo>
                    <a:pt x="7616" y="2616"/>
                  </a:lnTo>
                  <a:lnTo>
                    <a:pt x="7637" y="2742"/>
                  </a:lnTo>
                  <a:lnTo>
                    <a:pt x="7742" y="2846"/>
                  </a:lnTo>
                  <a:lnTo>
                    <a:pt x="7909" y="2930"/>
                  </a:lnTo>
                  <a:lnTo>
                    <a:pt x="8160" y="2930"/>
                  </a:lnTo>
                  <a:lnTo>
                    <a:pt x="8328" y="2784"/>
                  </a:lnTo>
                  <a:lnTo>
                    <a:pt x="8391" y="2700"/>
                  </a:lnTo>
                  <a:lnTo>
                    <a:pt x="8495" y="2700"/>
                  </a:lnTo>
                  <a:lnTo>
                    <a:pt x="8704" y="2846"/>
                  </a:lnTo>
                  <a:lnTo>
                    <a:pt x="8851" y="2867"/>
                  </a:lnTo>
                  <a:lnTo>
                    <a:pt x="8893" y="2742"/>
                  </a:lnTo>
                  <a:lnTo>
                    <a:pt x="8976" y="2679"/>
                  </a:lnTo>
                  <a:lnTo>
                    <a:pt x="9060" y="2616"/>
                  </a:lnTo>
                  <a:lnTo>
                    <a:pt x="9165" y="2616"/>
                  </a:lnTo>
                  <a:lnTo>
                    <a:pt x="9269" y="2554"/>
                  </a:lnTo>
                  <a:lnTo>
                    <a:pt x="9311" y="2470"/>
                  </a:lnTo>
                  <a:lnTo>
                    <a:pt x="9269" y="2365"/>
                  </a:lnTo>
                  <a:lnTo>
                    <a:pt x="9207" y="2219"/>
                  </a:lnTo>
                  <a:lnTo>
                    <a:pt x="9228" y="1905"/>
                  </a:lnTo>
                  <a:lnTo>
                    <a:pt x="9290" y="1821"/>
                  </a:lnTo>
                  <a:lnTo>
                    <a:pt x="9228" y="1717"/>
                  </a:lnTo>
                  <a:lnTo>
                    <a:pt x="9290" y="1696"/>
                  </a:lnTo>
                  <a:lnTo>
                    <a:pt x="9395" y="1570"/>
                  </a:lnTo>
                  <a:lnTo>
                    <a:pt x="9374" y="1507"/>
                  </a:lnTo>
                  <a:lnTo>
                    <a:pt x="9500" y="1424"/>
                  </a:lnTo>
                  <a:lnTo>
                    <a:pt x="9646" y="1486"/>
                  </a:lnTo>
                  <a:lnTo>
                    <a:pt x="9730" y="1466"/>
                  </a:lnTo>
                  <a:lnTo>
                    <a:pt x="9730" y="1403"/>
                  </a:lnTo>
                  <a:lnTo>
                    <a:pt x="9813" y="1298"/>
                  </a:lnTo>
                  <a:lnTo>
                    <a:pt x="10065" y="1298"/>
                  </a:lnTo>
                  <a:lnTo>
                    <a:pt x="10169" y="1382"/>
                  </a:lnTo>
                  <a:lnTo>
                    <a:pt x="10316" y="1528"/>
                  </a:lnTo>
                  <a:lnTo>
                    <a:pt x="10378" y="1633"/>
                  </a:lnTo>
                  <a:lnTo>
                    <a:pt x="10525" y="1654"/>
                  </a:lnTo>
                  <a:lnTo>
                    <a:pt x="10692" y="1696"/>
                  </a:lnTo>
                  <a:lnTo>
                    <a:pt x="10755" y="1800"/>
                  </a:lnTo>
                  <a:lnTo>
                    <a:pt x="10860" y="1905"/>
                  </a:lnTo>
                  <a:lnTo>
                    <a:pt x="10839" y="2030"/>
                  </a:lnTo>
                  <a:lnTo>
                    <a:pt x="10734" y="2177"/>
                  </a:lnTo>
                  <a:lnTo>
                    <a:pt x="10755" y="2428"/>
                  </a:lnTo>
                  <a:lnTo>
                    <a:pt x="10839" y="2428"/>
                  </a:lnTo>
                  <a:lnTo>
                    <a:pt x="10839" y="2219"/>
                  </a:lnTo>
                  <a:lnTo>
                    <a:pt x="10985" y="2051"/>
                  </a:lnTo>
                  <a:lnTo>
                    <a:pt x="11111" y="2030"/>
                  </a:lnTo>
                  <a:lnTo>
                    <a:pt x="11194" y="1926"/>
                  </a:lnTo>
                  <a:lnTo>
                    <a:pt x="11194" y="1779"/>
                  </a:lnTo>
                  <a:lnTo>
                    <a:pt x="11299" y="1738"/>
                  </a:lnTo>
                  <a:lnTo>
                    <a:pt x="11404" y="1800"/>
                  </a:lnTo>
                  <a:lnTo>
                    <a:pt x="11487" y="1717"/>
                  </a:lnTo>
                  <a:lnTo>
                    <a:pt x="11487" y="1591"/>
                  </a:lnTo>
                  <a:lnTo>
                    <a:pt x="11425" y="1591"/>
                  </a:lnTo>
                  <a:lnTo>
                    <a:pt x="11362" y="1507"/>
                  </a:lnTo>
                  <a:lnTo>
                    <a:pt x="11299" y="1507"/>
                  </a:lnTo>
                  <a:lnTo>
                    <a:pt x="11278" y="1528"/>
                  </a:lnTo>
                  <a:lnTo>
                    <a:pt x="11278" y="1612"/>
                  </a:lnTo>
                  <a:lnTo>
                    <a:pt x="11215" y="1570"/>
                  </a:lnTo>
                  <a:lnTo>
                    <a:pt x="11194" y="1507"/>
                  </a:lnTo>
                  <a:lnTo>
                    <a:pt x="11153" y="1507"/>
                  </a:lnTo>
                  <a:lnTo>
                    <a:pt x="11153" y="1570"/>
                  </a:lnTo>
                  <a:lnTo>
                    <a:pt x="11111" y="1696"/>
                  </a:lnTo>
                  <a:lnTo>
                    <a:pt x="11090" y="1654"/>
                  </a:lnTo>
                  <a:lnTo>
                    <a:pt x="11048" y="1591"/>
                  </a:lnTo>
                  <a:lnTo>
                    <a:pt x="10964" y="1633"/>
                  </a:lnTo>
                  <a:lnTo>
                    <a:pt x="10943" y="1696"/>
                  </a:lnTo>
                  <a:lnTo>
                    <a:pt x="10901" y="1612"/>
                  </a:lnTo>
                  <a:lnTo>
                    <a:pt x="10881" y="1486"/>
                  </a:lnTo>
                  <a:lnTo>
                    <a:pt x="10839" y="1486"/>
                  </a:lnTo>
                  <a:lnTo>
                    <a:pt x="10776" y="1361"/>
                  </a:lnTo>
                  <a:lnTo>
                    <a:pt x="10734" y="1319"/>
                  </a:lnTo>
                  <a:lnTo>
                    <a:pt x="10650" y="1319"/>
                  </a:lnTo>
                  <a:lnTo>
                    <a:pt x="10567" y="1298"/>
                  </a:lnTo>
                  <a:lnTo>
                    <a:pt x="10420" y="1277"/>
                  </a:lnTo>
                  <a:lnTo>
                    <a:pt x="10357" y="1193"/>
                  </a:lnTo>
                  <a:lnTo>
                    <a:pt x="10378" y="1173"/>
                  </a:lnTo>
                  <a:lnTo>
                    <a:pt x="10546" y="1214"/>
                  </a:lnTo>
                  <a:lnTo>
                    <a:pt x="10692" y="1193"/>
                  </a:lnTo>
                  <a:lnTo>
                    <a:pt x="10797" y="1214"/>
                  </a:lnTo>
                  <a:lnTo>
                    <a:pt x="11048" y="1256"/>
                  </a:lnTo>
                  <a:lnTo>
                    <a:pt x="11194" y="1193"/>
                  </a:lnTo>
                  <a:lnTo>
                    <a:pt x="11299" y="984"/>
                  </a:lnTo>
                  <a:lnTo>
                    <a:pt x="11508" y="942"/>
                  </a:lnTo>
                  <a:lnTo>
                    <a:pt x="11613" y="859"/>
                  </a:lnTo>
                  <a:lnTo>
                    <a:pt x="11613" y="838"/>
                  </a:lnTo>
                  <a:lnTo>
                    <a:pt x="11529" y="796"/>
                  </a:lnTo>
                  <a:lnTo>
                    <a:pt x="11508" y="754"/>
                  </a:lnTo>
                  <a:lnTo>
                    <a:pt x="11425" y="733"/>
                  </a:lnTo>
                  <a:lnTo>
                    <a:pt x="11320" y="754"/>
                  </a:lnTo>
                  <a:lnTo>
                    <a:pt x="11194" y="608"/>
                  </a:lnTo>
                  <a:lnTo>
                    <a:pt x="11111" y="608"/>
                  </a:lnTo>
                  <a:lnTo>
                    <a:pt x="11006" y="733"/>
                  </a:lnTo>
                  <a:lnTo>
                    <a:pt x="10964" y="733"/>
                  </a:lnTo>
                  <a:lnTo>
                    <a:pt x="10943" y="691"/>
                  </a:lnTo>
                  <a:lnTo>
                    <a:pt x="11048" y="649"/>
                  </a:lnTo>
                  <a:lnTo>
                    <a:pt x="11048" y="566"/>
                  </a:lnTo>
                  <a:lnTo>
                    <a:pt x="10943" y="524"/>
                  </a:lnTo>
                  <a:lnTo>
                    <a:pt x="10901" y="482"/>
                  </a:lnTo>
                  <a:lnTo>
                    <a:pt x="10839" y="482"/>
                  </a:lnTo>
                  <a:lnTo>
                    <a:pt x="10776" y="608"/>
                  </a:lnTo>
                  <a:lnTo>
                    <a:pt x="10734" y="608"/>
                  </a:lnTo>
                  <a:lnTo>
                    <a:pt x="10734" y="524"/>
                  </a:lnTo>
                  <a:lnTo>
                    <a:pt x="10671" y="545"/>
                  </a:lnTo>
                  <a:lnTo>
                    <a:pt x="10650" y="587"/>
                  </a:lnTo>
                  <a:lnTo>
                    <a:pt x="10588" y="587"/>
                  </a:lnTo>
                  <a:lnTo>
                    <a:pt x="10567" y="545"/>
                  </a:lnTo>
                  <a:lnTo>
                    <a:pt x="10650" y="482"/>
                  </a:lnTo>
                  <a:lnTo>
                    <a:pt x="10650" y="419"/>
                  </a:lnTo>
                  <a:lnTo>
                    <a:pt x="10546" y="357"/>
                  </a:lnTo>
                  <a:lnTo>
                    <a:pt x="10420" y="357"/>
                  </a:lnTo>
                  <a:lnTo>
                    <a:pt x="10357" y="377"/>
                  </a:lnTo>
                  <a:lnTo>
                    <a:pt x="10337" y="545"/>
                  </a:lnTo>
                  <a:lnTo>
                    <a:pt x="10253" y="587"/>
                  </a:lnTo>
                  <a:lnTo>
                    <a:pt x="10253" y="649"/>
                  </a:lnTo>
                  <a:lnTo>
                    <a:pt x="10316" y="796"/>
                  </a:lnTo>
                  <a:lnTo>
                    <a:pt x="10316" y="880"/>
                  </a:lnTo>
                  <a:lnTo>
                    <a:pt x="10253" y="942"/>
                  </a:lnTo>
                  <a:lnTo>
                    <a:pt x="10211" y="838"/>
                  </a:lnTo>
                  <a:lnTo>
                    <a:pt x="10127" y="838"/>
                  </a:lnTo>
                  <a:lnTo>
                    <a:pt x="10127" y="859"/>
                  </a:lnTo>
                  <a:lnTo>
                    <a:pt x="10023" y="838"/>
                  </a:lnTo>
                  <a:lnTo>
                    <a:pt x="9897" y="901"/>
                  </a:lnTo>
                  <a:lnTo>
                    <a:pt x="9897" y="901"/>
                  </a:lnTo>
                  <a:lnTo>
                    <a:pt x="10002" y="754"/>
                  </a:lnTo>
                  <a:lnTo>
                    <a:pt x="10065" y="733"/>
                  </a:lnTo>
                  <a:lnTo>
                    <a:pt x="10127" y="608"/>
                  </a:lnTo>
                  <a:lnTo>
                    <a:pt x="10127" y="566"/>
                  </a:lnTo>
                  <a:lnTo>
                    <a:pt x="10065" y="566"/>
                  </a:lnTo>
                  <a:lnTo>
                    <a:pt x="9960" y="649"/>
                  </a:lnTo>
                  <a:lnTo>
                    <a:pt x="9897" y="649"/>
                  </a:lnTo>
                  <a:lnTo>
                    <a:pt x="9918" y="587"/>
                  </a:lnTo>
                  <a:lnTo>
                    <a:pt x="10002" y="524"/>
                  </a:lnTo>
                  <a:lnTo>
                    <a:pt x="10002" y="482"/>
                  </a:lnTo>
                  <a:lnTo>
                    <a:pt x="9897" y="461"/>
                  </a:lnTo>
                  <a:lnTo>
                    <a:pt x="9855" y="419"/>
                  </a:lnTo>
                  <a:lnTo>
                    <a:pt x="9960" y="377"/>
                  </a:lnTo>
                  <a:lnTo>
                    <a:pt x="10002" y="419"/>
                  </a:lnTo>
                  <a:lnTo>
                    <a:pt x="10127" y="419"/>
                  </a:lnTo>
                  <a:lnTo>
                    <a:pt x="10169" y="231"/>
                  </a:lnTo>
                  <a:lnTo>
                    <a:pt x="10169" y="168"/>
                  </a:lnTo>
                  <a:lnTo>
                    <a:pt x="10044" y="210"/>
                  </a:lnTo>
                  <a:lnTo>
                    <a:pt x="10002" y="147"/>
                  </a:lnTo>
                  <a:lnTo>
                    <a:pt x="10023" y="64"/>
                  </a:lnTo>
                  <a:lnTo>
                    <a:pt x="10002" y="1"/>
                  </a:lnTo>
                  <a:lnTo>
                    <a:pt x="9918" y="64"/>
                  </a:lnTo>
                  <a:lnTo>
                    <a:pt x="9855" y="64"/>
                  </a:lnTo>
                  <a:lnTo>
                    <a:pt x="979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122;p94">
              <a:extLst>
                <a:ext uri="{FF2B5EF4-FFF2-40B4-BE49-F238E27FC236}">
                  <a16:creationId xmlns:a16="http://schemas.microsoft.com/office/drawing/2014/main" id="{948C57E8-19D5-46F3-A374-C62E4B68501E}"/>
                </a:ext>
              </a:extLst>
            </p:cNvPr>
            <p:cNvSpPr/>
            <p:nvPr/>
          </p:nvSpPr>
          <p:spPr>
            <a:xfrm>
              <a:off x="3810372" y="2589242"/>
              <a:ext cx="68528" cy="147786"/>
            </a:xfrm>
            <a:custGeom>
              <a:avLst/>
              <a:gdLst/>
              <a:ahLst/>
              <a:cxnLst/>
              <a:rect l="l" t="t" r="r" b="b"/>
              <a:pathLst>
                <a:path w="5755" h="12995" extrusionOk="0">
                  <a:moveTo>
                    <a:pt x="3788" y="1"/>
                  </a:moveTo>
                  <a:lnTo>
                    <a:pt x="3725" y="21"/>
                  </a:lnTo>
                  <a:lnTo>
                    <a:pt x="3599" y="63"/>
                  </a:lnTo>
                  <a:lnTo>
                    <a:pt x="3474" y="1"/>
                  </a:lnTo>
                  <a:lnTo>
                    <a:pt x="3474" y="1"/>
                  </a:lnTo>
                  <a:lnTo>
                    <a:pt x="3495" y="105"/>
                  </a:lnTo>
                  <a:lnTo>
                    <a:pt x="3578" y="147"/>
                  </a:lnTo>
                  <a:lnTo>
                    <a:pt x="3599" y="293"/>
                  </a:lnTo>
                  <a:lnTo>
                    <a:pt x="3516" y="335"/>
                  </a:lnTo>
                  <a:lnTo>
                    <a:pt x="3495" y="524"/>
                  </a:lnTo>
                  <a:lnTo>
                    <a:pt x="3558" y="607"/>
                  </a:lnTo>
                  <a:lnTo>
                    <a:pt x="3558" y="754"/>
                  </a:lnTo>
                  <a:lnTo>
                    <a:pt x="3495" y="712"/>
                  </a:lnTo>
                  <a:lnTo>
                    <a:pt x="3453" y="733"/>
                  </a:lnTo>
                  <a:lnTo>
                    <a:pt x="3369" y="670"/>
                  </a:lnTo>
                  <a:lnTo>
                    <a:pt x="3244" y="649"/>
                  </a:lnTo>
                  <a:lnTo>
                    <a:pt x="3139" y="586"/>
                  </a:lnTo>
                  <a:lnTo>
                    <a:pt x="2951" y="524"/>
                  </a:lnTo>
                  <a:lnTo>
                    <a:pt x="2825" y="607"/>
                  </a:lnTo>
                  <a:lnTo>
                    <a:pt x="2637" y="607"/>
                  </a:lnTo>
                  <a:lnTo>
                    <a:pt x="2574" y="628"/>
                  </a:lnTo>
                  <a:lnTo>
                    <a:pt x="2679" y="796"/>
                  </a:lnTo>
                  <a:lnTo>
                    <a:pt x="2658" y="837"/>
                  </a:lnTo>
                  <a:lnTo>
                    <a:pt x="2658" y="921"/>
                  </a:lnTo>
                  <a:lnTo>
                    <a:pt x="2574" y="963"/>
                  </a:lnTo>
                  <a:lnTo>
                    <a:pt x="2658" y="1068"/>
                  </a:lnTo>
                  <a:lnTo>
                    <a:pt x="2553" y="1172"/>
                  </a:lnTo>
                  <a:lnTo>
                    <a:pt x="2511" y="1172"/>
                  </a:lnTo>
                  <a:lnTo>
                    <a:pt x="2428" y="1130"/>
                  </a:lnTo>
                  <a:lnTo>
                    <a:pt x="2323" y="1047"/>
                  </a:lnTo>
                  <a:lnTo>
                    <a:pt x="2198" y="1151"/>
                  </a:lnTo>
                  <a:lnTo>
                    <a:pt x="2114" y="1340"/>
                  </a:lnTo>
                  <a:lnTo>
                    <a:pt x="2030" y="1381"/>
                  </a:lnTo>
                  <a:lnTo>
                    <a:pt x="1988" y="1528"/>
                  </a:lnTo>
                  <a:lnTo>
                    <a:pt x="1926" y="1633"/>
                  </a:lnTo>
                  <a:lnTo>
                    <a:pt x="1842" y="1653"/>
                  </a:lnTo>
                  <a:lnTo>
                    <a:pt x="1842" y="1905"/>
                  </a:lnTo>
                  <a:lnTo>
                    <a:pt x="1905" y="1988"/>
                  </a:lnTo>
                  <a:lnTo>
                    <a:pt x="1988" y="2177"/>
                  </a:lnTo>
                  <a:lnTo>
                    <a:pt x="1926" y="2302"/>
                  </a:lnTo>
                  <a:lnTo>
                    <a:pt x="1779" y="2511"/>
                  </a:lnTo>
                  <a:lnTo>
                    <a:pt x="1612" y="2804"/>
                  </a:lnTo>
                  <a:lnTo>
                    <a:pt x="1591" y="2930"/>
                  </a:lnTo>
                  <a:lnTo>
                    <a:pt x="1507" y="3014"/>
                  </a:lnTo>
                  <a:lnTo>
                    <a:pt x="1298" y="3034"/>
                  </a:lnTo>
                  <a:lnTo>
                    <a:pt x="1110" y="3139"/>
                  </a:lnTo>
                  <a:lnTo>
                    <a:pt x="1110" y="3265"/>
                  </a:lnTo>
                  <a:lnTo>
                    <a:pt x="1193" y="3348"/>
                  </a:lnTo>
                  <a:lnTo>
                    <a:pt x="1193" y="3516"/>
                  </a:lnTo>
                  <a:lnTo>
                    <a:pt x="1151" y="3662"/>
                  </a:lnTo>
                  <a:lnTo>
                    <a:pt x="1089" y="3934"/>
                  </a:lnTo>
                  <a:lnTo>
                    <a:pt x="1089" y="4185"/>
                  </a:lnTo>
                  <a:lnTo>
                    <a:pt x="879" y="4687"/>
                  </a:lnTo>
                  <a:lnTo>
                    <a:pt x="879" y="4813"/>
                  </a:lnTo>
                  <a:lnTo>
                    <a:pt x="942" y="4897"/>
                  </a:lnTo>
                  <a:lnTo>
                    <a:pt x="963" y="5127"/>
                  </a:lnTo>
                  <a:lnTo>
                    <a:pt x="858" y="5252"/>
                  </a:lnTo>
                  <a:lnTo>
                    <a:pt x="649" y="5231"/>
                  </a:lnTo>
                  <a:lnTo>
                    <a:pt x="482" y="5211"/>
                  </a:lnTo>
                  <a:lnTo>
                    <a:pt x="377" y="5294"/>
                  </a:lnTo>
                  <a:lnTo>
                    <a:pt x="252" y="5524"/>
                  </a:lnTo>
                  <a:lnTo>
                    <a:pt x="210" y="5755"/>
                  </a:lnTo>
                  <a:lnTo>
                    <a:pt x="252" y="6068"/>
                  </a:lnTo>
                  <a:lnTo>
                    <a:pt x="314" y="6361"/>
                  </a:lnTo>
                  <a:lnTo>
                    <a:pt x="252" y="6550"/>
                  </a:lnTo>
                  <a:lnTo>
                    <a:pt x="314" y="6696"/>
                  </a:lnTo>
                  <a:lnTo>
                    <a:pt x="335" y="6926"/>
                  </a:lnTo>
                  <a:lnTo>
                    <a:pt x="314" y="7135"/>
                  </a:lnTo>
                  <a:lnTo>
                    <a:pt x="314" y="7345"/>
                  </a:lnTo>
                  <a:lnTo>
                    <a:pt x="461" y="7449"/>
                  </a:lnTo>
                  <a:lnTo>
                    <a:pt x="670" y="7659"/>
                  </a:lnTo>
                  <a:lnTo>
                    <a:pt x="628" y="7805"/>
                  </a:lnTo>
                  <a:lnTo>
                    <a:pt x="628" y="7972"/>
                  </a:lnTo>
                  <a:lnTo>
                    <a:pt x="356" y="8056"/>
                  </a:lnTo>
                  <a:lnTo>
                    <a:pt x="335" y="8161"/>
                  </a:lnTo>
                  <a:lnTo>
                    <a:pt x="461" y="8370"/>
                  </a:lnTo>
                  <a:lnTo>
                    <a:pt x="482" y="8642"/>
                  </a:lnTo>
                  <a:lnTo>
                    <a:pt x="565" y="8768"/>
                  </a:lnTo>
                  <a:lnTo>
                    <a:pt x="482" y="8914"/>
                  </a:lnTo>
                  <a:lnTo>
                    <a:pt x="482" y="9040"/>
                  </a:lnTo>
                  <a:lnTo>
                    <a:pt x="461" y="9123"/>
                  </a:lnTo>
                  <a:lnTo>
                    <a:pt x="273" y="9165"/>
                  </a:lnTo>
                  <a:lnTo>
                    <a:pt x="231" y="9228"/>
                  </a:lnTo>
                  <a:lnTo>
                    <a:pt x="314" y="9332"/>
                  </a:lnTo>
                  <a:lnTo>
                    <a:pt x="231" y="9395"/>
                  </a:lnTo>
                  <a:lnTo>
                    <a:pt x="168" y="9479"/>
                  </a:lnTo>
                  <a:lnTo>
                    <a:pt x="252" y="9625"/>
                  </a:lnTo>
                  <a:lnTo>
                    <a:pt x="273" y="10002"/>
                  </a:lnTo>
                  <a:lnTo>
                    <a:pt x="231" y="10086"/>
                  </a:lnTo>
                  <a:lnTo>
                    <a:pt x="147" y="10002"/>
                  </a:lnTo>
                  <a:lnTo>
                    <a:pt x="63" y="9939"/>
                  </a:lnTo>
                  <a:lnTo>
                    <a:pt x="63" y="9960"/>
                  </a:lnTo>
                  <a:lnTo>
                    <a:pt x="1" y="10023"/>
                  </a:lnTo>
                  <a:lnTo>
                    <a:pt x="21" y="10253"/>
                  </a:lnTo>
                  <a:lnTo>
                    <a:pt x="42" y="10337"/>
                  </a:lnTo>
                  <a:lnTo>
                    <a:pt x="63" y="10525"/>
                  </a:lnTo>
                  <a:lnTo>
                    <a:pt x="147" y="10546"/>
                  </a:lnTo>
                  <a:lnTo>
                    <a:pt x="168" y="10588"/>
                  </a:lnTo>
                  <a:lnTo>
                    <a:pt x="147" y="10734"/>
                  </a:lnTo>
                  <a:lnTo>
                    <a:pt x="273" y="10672"/>
                  </a:lnTo>
                  <a:lnTo>
                    <a:pt x="210" y="10567"/>
                  </a:lnTo>
                  <a:lnTo>
                    <a:pt x="231" y="10483"/>
                  </a:lnTo>
                  <a:lnTo>
                    <a:pt x="273" y="10483"/>
                  </a:lnTo>
                  <a:lnTo>
                    <a:pt x="252" y="10546"/>
                  </a:lnTo>
                  <a:lnTo>
                    <a:pt x="335" y="10588"/>
                  </a:lnTo>
                  <a:lnTo>
                    <a:pt x="377" y="10672"/>
                  </a:lnTo>
                  <a:lnTo>
                    <a:pt x="252" y="10755"/>
                  </a:lnTo>
                  <a:lnTo>
                    <a:pt x="231" y="10860"/>
                  </a:lnTo>
                  <a:lnTo>
                    <a:pt x="273" y="10944"/>
                  </a:lnTo>
                  <a:lnTo>
                    <a:pt x="252" y="11069"/>
                  </a:lnTo>
                  <a:lnTo>
                    <a:pt x="210" y="11111"/>
                  </a:lnTo>
                  <a:lnTo>
                    <a:pt x="273" y="11216"/>
                  </a:lnTo>
                  <a:lnTo>
                    <a:pt x="356" y="11257"/>
                  </a:lnTo>
                  <a:lnTo>
                    <a:pt x="440" y="11383"/>
                  </a:lnTo>
                  <a:lnTo>
                    <a:pt x="482" y="11425"/>
                  </a:lnTo>
                  <a:lnTo>
                    <a:pt x="586" y="11634"/>
                  </a:lnTo>
                  <a:lnTo>
                    <a:pt x="586" y="11801"/>
                  </a:lnTo>
                  <a:lnTo>
                    <a:pt x="733" y="11843"/>
                  </a:lnTo>
                  <a:lnTo>
                    <a:pt x="754" y="11948"/>
                  </a:lnTo>
                  <a:lnTo>
                    <a:pt x="858" y="12094"/>
                  </a:lnTo>
                  <a:lnTo>
                    <a:pt x="984" y="12011"/>
                  </a:lnTo>
                  <a:lnTo>
                    <a:pt x="1005" y="12136"/>
                  </a:lnTo>
                  <a:lnTo>
                    <a:pt x="942" y="12304"/>
                  </a:lnTo>
                  <a:lnTo>
                    <a:pt x="775" y="12325"/>
                  </a:lnTo>
                  <a:lnTo>
                    <a:pt x="754" y="12366"/>
                  </a:lnTo>
                  <a:lnTo>
                    <a:pt x="838" y="12429"/>
                  </a:lnTo>
                  <a:lnTo>
                    <a:pt x="858" y="12534"/>
                  </a:lnTo>
                  <a:lnTo>
                    <a:pt x="984" y="12555"/>
                  </a:lnTo>
                  <a:lnTo>
                    <a:pt x="1047" y="12848"/>
                  </a:lnTo>
                  <a:lnTo>
                    <a:pt x="963" y="12952"/>
                  </a:lnTo>
                  <a:lnTo>
                    <a:pt x="1005" y="12994"/>
                  </a:lnTo>
                  <a:lnTo>
                    <a:pt x="1151" y="12994"/>
                  </a:lnTo>
                  <a:lnTo>
                    <a:pt x="1423" y="12931"/>
                  </a:lnTo>
                  <a:lnTo>
                    <a:pt x="1570" y="12973"/>
                  </a:lnTo>
                  <a:lnTo>
                    <a:pt x="1695" y="12869"/>
                  </a:lnTo>
                  <a:lnTo>
                    <a:pt x="1674" y="12764"/>
                  </a:lnTo>
                  <a:lnTo>
                    <a:pt x="1612" y="12701"/>
                  </a:lnTo>
                  <a:lnTo>
                    <a:pt x="1695" y="12534"/>
                  </a:lnTo>
                  <a:lnTo>
                    <a:pt x="1884" y="12513"/>
                  </a:lnTo>
                  <a:lnTo>
                    <a:pt x="1905" y="12325"/>
                  </a:lnTo>
                  <a:lnTo>
                    <a:pt x="1926" y="12408"/>
                  </a:lnTo>
                  <a:lnTo>
                    <a:pt x="2135" y="12450"/>
                  </a:lnTo>
                  <a:lnTo>
                    <a:pt x="2260" y="12366"/>
                  </a:lnTo>
                  <a:lnTo>
                    <a:pt x="2365" y="12429"/>
                  </a:lnTo>
                  <a:lnTo>
                    <a:pt x="2449" y="12513"/>
                  </a:lnTo>
                  <a:lnTo>
                    <a:pt x="2553" y="12345"/>
                  </a:lnTo>
                  <a:lnTo>
                    <a:pt x="2616" y="12115"/>
                  </a:lnTo>
                  <a:lnTo>
                    <a:pt x="2679" y="12032"/>
                  </a:lnTo>
                  <a:lnTo>
                    <a:pt x="2721" y="11739"/>
                  </a:lnTo>
                  <a:lnTo>
                    <a:pt x="2762" y="11634"/>
                  </a:lnTo>
                  <a:lnTo>
                    <a:pt x="2658" y="11571"/>
                  </a:lnTo>
                  <a:lnTo>
                    <a:pt x="2679" y="11467"/>
                  </a:lnTo>
                  <a:lnTo>
                    <a:pt x="2783" y="11320"/>
                  </a:lnTo>
                  <a:lnTo>
                    <a:pt x="2679" y="11216"/>
                  </a:lnTo>
                  <a:lnTo>
                    <a:pt x="2783" y="11111"/>
                  </a:lnTo>
                  <a:lnTo>
                    <a:pt x="2658" y="11048"/>
                  </a:lnTo>
                  <a:lnTo>
                    <a:pt x="2721" y="10965"/>
                  </a:lnTo>
                  <a:lnTo>
                    <a:pt x="2658" y="10839"/>
                  </a:lnTo>
                  <a:lnTo>
                    <a:pt x="2762" y="10881"/>
                  </a:lnTo>
                  <a:lnTo>
                    <a:pt x="2930" y="10860"/>
                  </a:lnTo>
                  <a:lnTo>
                    <a:pt x="2783" y="10755"/>
                  </a:lnTo>
                  <a:lnTo>
                    <a:pt x="2846" y="10609"/>
                  </a:lnTo>
                  <a:lnTo>
                    <a:pt x="2846" y="10546"/>
                  </a:lnTo>
                  <a:lnTo>
                    <a:pt x="2658" y="10483"/>
                  </a:lnTo>
                  <a:lnTo>
                    <a:pt x="2888" y="10483"/>
                  </a:lnTo>
                  <a:lnTo>
                    <a:pt x="2762" y="10358"/>
                  </a:lnTo>
                  <a:lnTo>
                    <a:pt x="2679" y="10358"/>
                  </a:lnTo>
                  <a:lnTo>
                    <a:pt x="2742" y="10274"/>
                  </a:lnTo>
                  <a:lnTo>
                    <a:pt x="2783" y="10274"/>
                  </a:lnTo>
                  <a:lnTo>
                    <a:pt x="2825" y="10316"/>
                  </a:lnTo>
                  <a:lnTo>
                    <a:pt x="2888" y="10232"/>
                  </a:lnTo>
                  <a:lnTo>
                    <a:pt x="2867" y="10148"/>
                  </a:lnTo>
                  <a:lnTo>
                    <a:pt x="2972" y="10232"/>
                  </a:lnTo>
                  <a:lnTo>
                    <a:pt x="2993" y="10128"/>
                  </a:lnTo>
                  <a:lnTo>
                    <a:pt x="3076" y="10023"/>
                  </a:lnTo>
                  <a:lnTo>
                    <a:pt x="3160" y="10023"/>
                  </a:lnTo>
                  <a:lnTo>
                    <a:pt x="3139" y="9939"/>
                  </a:lnTo>
                  <a:lnTo>
                    <a:pt x="3181" y="9897"/>
                  </a:lnTo>
                  <a:lnTo>
                    <a:pt x="3202" y="9939"/>
                  </a:lnTo>
                  <a:lnTo>
                    <a:pt x="3181" y="10044"/>
                  </a:lnTo>
                  <a:lnTo>
                    <a:pt x="3265" y="10044"/>
                  </a:lnTo>
                  <a:lnTo>
                    <a:pt x="3369" y="9897"/>
                  </a:lnTo>
                  <a:lnTo>
                    <a:pt x="3453" y="9897"/>
                  </a:lnTo>
                  <a:lnTo>
                    <a:pt x="3516" y="9835"/>
                  </a:lnTo>
                  <a:lnTo>
                    <a:pt x="3495" y="9730"/>
                  </a:lnTo>
                  <a:lnTo>
                    <a:pt x="3411" y="9646"/>
                  </a:lnTo>
                  <a:lnTo>
                    <a:pt x="3286" y="9625"/>
                  </a:lnTo>
                  <a:lnTo>
                    <a:pt x="3181" y="9688"/>
                  </a:lnTo>
                  <a:lnTo>
                    <a:pt x="3139" y="9646"/>
                  </a:lnTo>
                  <a:lnTo>
                    <a:pt x="3055" y="9709"/>
                  </a:lnTo>
                  <a:lnTo>
                    <a:pt x="2972" y="9604"/>
                  </a:lnTo>
                  <a:lnTo>
                    <a:pt x="2846" y="9563"/>
                  </a:lnTo>
                  <a:lnTo>
                    <a:pt x="2762" y="9521"/>
                  </a:lnTo>
                  <a:lnTo>
                    <a:pt x="2616" y="9542"/>
                  </a:lnTo>
                  <a:lnTo>
                    <a:pt x="2616" y="9604"/>
                  </a:lnTo>
                  <a:lnTo>
                    <a:pt x="2553" y="9542"/>
                  </a:lnTo>
                  <a:lnTo>
                    <a:pt x="2407" y="9542"/>
                  </a:lnTo>
                  <a:lnTo>
                    <a:pt x="2365" y="9500"/>
                  </a:lnTo>
                  <a:lnTo>
                    <a:pt x="2470" y="9479"/>
                  </a:lnTo>
                  <a:lnTo>
                    <a:pt x="2553" y="9521"/>
                  </a:lnTo>
                  <a:lnTo>
                    <a:pt x="2637" y="9395"/>
                  </a:lnTo>
                  <a:lnTo>
                    <a:pt x="2679" y="9437"/>
                  </a:lnTo>
                  <a:lnTo>
                    <a:pt x="2783" y="9416"/>
                  </a:lnTo>
                  <a:lnTo>
                    <a:pt x="2825" y="9332"/>
                  </a:lnTo>
                  <a:lnTo>
                    <a:pt x="2930" y="9374"/>
                  </a:lnTo>
                  <a:lnTo>
                    <a:pt x="2972" y="9416"/>
                  </a:lnTo>
                  <a:lnTo>
                    <a:pt x="3034" y="9416"/>
                  </a:lnTo>
                  <a:lnTo>
                    <a:pt x="3055" y="9332"/>
                  </a:lnTo>
                  <a:lnTo>
                    <a:pt x="3097" y="9416"/>
                  </a:lnTo>
                  <a:lnTo>
                    <a:pt x="3244" y="9437"/>
                  </a:lnTo>
                  <a:lnTo>
                    <a:pt x="3202" y="9521"/>
                  </a:lnTo>
                  <a:lnTo>
                    <a:pt x="3306" y="9563"/>
                  </a:lnTo>
                  <a:lnTo>
                    <a:pt x="3474" y="9542"/>
                  </a:lnTo>
                  <a:lnTo>
                    <a:pt x="3495" y="9416"/>
                  </a:lnTo>
                  <a:lnTo>
                    <a:pt x="3662" y="9270"/>
                  </a:lnTo>
                  <a:lnTo>
                    <a:pt x="3725" y="9102"/>
                  </a:lnTo>
                  <a:lnTo>
                    <a:pt x="3599" y="8977"/>
                  </a:lnTo>
                  <a:lnTo>
                    <a:pt x="3599" y="8893"/>
                  </a:lnTo>
                  <a:lnTo>
                    <a:pt x="3453" y="8788"/>
                  </a:lnTo>
                  <a:lnTo>
                    <a:pt x="3474" y="8747"/>
                  </a:lnTo>
                  <a:lnTo>
                    <a:pt x="3265" y="8579"/>
                  </a:lnTo>
                  <a:lnTo>
                    <a:pt x="3244" y="8475"/>
                  </a:lnTo>
                  <a:lnTo>
                    <a:pt x="3160" y="8391"/>
                  </a:lnTo>
                  <a:lnTo>
                    <a:pt x="3055" y="8516"/>
                  </a:lnTo>
                  <a:lnTo>
                    <a:pt x="2993" y="8433"/>
                  </a:lnTo>
                  <a:lnTo>
                    <a:pt x="2951" y="8454"/>
                  </a:lnTo>
                  <a:lnTo>
                    <a:pt x="2951" y="8349"/>
                  </a:lnTo>
                  <a:lnTo>
                    <a:pt x="2867" y="8349"/>
                  </a:lnTo>
                  <a:lnTo>
                    <a:pt x="2825" y="8244"/>
                  </a:lnTo>
                  <a:lnTo>
                    <a:pt x="2742" y="8182"/>
                  </a:lnTo>
                  <a:lnTo>
                    <a:pt x="2825" y="8077"/>
                  </a:lnTo>
                  <a:lnTo>
                    <a:pt x="2762" y="7952"/>
                  </a:lnTo>
                  <a:lnTo>
                    <a:pt x="2825" y="7931"/>
                  </a:lnTo>
                  <a:lnTo>
                    <a:pt x="2825" y="7847"/>
                  </a:lnTo>
                  <a:lnTo>
                    <a:pt x="2742" y="7826"/>
                  </a:lnTo>
                  <a:lnTo>
                    <a:pt x="2825" y="7721"/>
                  </a:lnTo>
                  <a:lnTo>
                    <a:pt x="2783" y="7533"/>
                  </a:lnTo>
                  <a:lnTo>
                    <a:pt x="2825" y="7512"/>
                  </a:lnTo>
                  <a:lnTo>
                    <a:pt x="2867" y="7554"/>
                  </a:lnTo>
                  <a:lnTo>
                    <a:pt x="2888" y="7449"/>
                  </a:lnTo>
                  <a:lnTo>
                    <a:pt x="2825" y="7345"/>
                  </a:lnTo>
                  <a:lnTo>
                    <a:pt x="2846" y="7198"/>
                  </a:lnTo>
                  <a:lnTo>
                    <a:pt x="2825" y="7073"/>
                  </a:lnTo>
                  <a:lnTo>
                    <a:pt x="2846" y="7010"/>
                  </a:lnTo>
                  <a:lnTo>
                    <a:pt x="2825" y="6884"/>
                  </a:lnTo>
                  <a:lnTo>
                    <a:pt x="2679" y="6696"/>
                  </a:lnTo>
                  <a:lnTo>
                    <a:pt x="2679" y="6696"/>
                  </a:lnTo>
                  <a:lnTo>
                    <a:pt x="2783" y="6759"/>
                  </a:lnTo>
                  <a:lnTo>
                    <a:pt x="2951" y="6717"/>
                  </a:lnTo>
                  <a:lnTo>
                    <a:pt x="3055" y="6571"/>
                  </a:lnTo>
                  <a:lnTo>
                    <a:pt x="2993" y="6466"/>
                  </a:lnTo>
                  <a:lnTo>
                    <a:pt x="3034" y="6403"/>
                  </a:lnTo>
                  <a:lnTo>
                    <a:pt x="3139" y="6424"/>
                  </a:lnTo>
                  <a:lnTo>
                    <a:pt x="3286" y="6299"/>
                  </a:lnTo>
                  <a:lnTo>
                    <a:pt x="3286" y="6236"/>
                  </a:lnTo>
                  <a:lnTo>
                    <a:pt x="3202" y="6236"/>
                  </a:lnTo>
                  <a:lnTo>
                    <a:pt x="3265" y="6131"/>
                  </a:lnTo>
                  <a:lnTo>
                    <a:pt x="3348" y="6047"/>
                  </a:lnTo>
                  <a:lnTo>
                    <a:pt x="3390" y="6089"/>
                  </a:lnTo>
                  <a:lnTo>
                    <a:pt x="3453" y="6089"/>
                  </a:lnTo>
                  <a:lnTo>
                    <a:pt x="3474" y="5964"/>
                  </a:lnTo>
                  <a:lnTo>
                    <a:pt x="3516" y="5964"/>
                  </a:lnTo>
                  <a:lnTo>
                    <a:pt x="3558" y="6047"/>
                  </a:lnTo>
                  <a:lnTo>
                    <a:pt x="3620" y="5964"/>
                  </a:lnTo>
                  <a:lnTo>
                    <a:pt x="3620" y="5838"/>
                  </a:lnTo>
                  <a:lnTo>
                    <a:pt x="3683" y="5734"/>
                  </a:lnTo>
                  <a:lnTo>
                    <a:pt x="3788" y="5734"/>
                  </a:lnTo>
                  <a:lnTo>
                    <a:pt x="3788" y="5817"/>
                  </a:lnTo>
                  <a:lnTo>
                    <a:pt x="3871" y="5817"/>
                  </a:lnTo>
                  <a:lnTo>
                    <a:pt x="3913" y="5713"/>
                  </a:lnTo>
                  <a:lnTo>
                    <a:pt x="4039" y="5629"/>
                  </a:lnTo>
                  <a:lnTo>
                    <a:pt x="4018" y="5524"/>
                  </a:lnTo>
                  <a:lnTo>
                    <a:pt x="4018" y="5420"/>
                  </a:lnTo>
                  <a:lnTo>
                    <a:pt x="4102" y="5503"/>
                  </a:lnTo>
                  <a:lnTo>
                    <a:pt x="4206" y="5378"/>
                  </a:lnTo>
                  <a:lnTo>
                    <a:pt x="4290" y="5378"/>
                  </a:lnTo>
                  <a:lnTo>
                    <a:pt x="4395" y="5190"/>
                  </a:lnTo>
                  <a:lnTo>
                    <a:pt x="4395" y="5001"/>
                  </a:lnTo>
                  <a:lnTo>
                    <a:pt x="4457" y="4897"/>
                  </a:lnTo>
                  <a:lnTo>
                    <a:pt x="4541" y="4897"/>
                  </a:lnTo>
                  <a:lnTo>
                    <a:pt x="4646" y="4771"/>
                  </a:lnTo>
                  <a:lnTo>
                    <a:pt x="4562" y="4771"/>
                  </a:lnTo>
                  <a:lnTo>
                    <a:pt x="4499" y="4666"/>
                  </a:lnTo>
                  <a:lnTo>
                    <a:pt x="4562" y="4625"/>
                  </a:lnTo>
                  <a:lnTo>
                    <a:pt x="4541" y="4562"/>
                  </a:lnTo>
                  <a:lnTo>
                    <a:pt x="4436" y="4562"/>
                  </a:lnTo>
                  <a:lnTo>
                    <a:pt x="4332" y="4457"/>
                  </a:lnTo>
                  <a:lnTo>
                    <a:pt x="4457" y="4415"/>
                  </a:lnTo>
                  <a:lnTo>
                    <a:pt x="4436" y="4332"/>
                  </a:lnTo>
                  <a:lnTo>
                    <a:pt x="4520" y="4164"/>
                  </a:lnTo>
                  <a:lnTo>
                    <a:pt x="4541" y="4081"/>
                  </a:lnTo>
                  <a:lnTo>
                    <a:pt x="4499" y="3997"/>
                  </a:lnTo>
                  <a:lnTo>
                    <a:pt x="4415" y="3997"/>
                  </a:lnTo>
                  <a:lnTo>
                    <a:pt x="4395" y="3934"/>
                  </a:lnTo>
                  <a:lnTo>
                    <a:pt x="4415" y="3892"/>
                  </a:lnTo>
                  <a:lnTo>
                    <a:pt x="4499" y="3934"/>
                  </a:lnTo>
                  <a:lnTo>
                    <a:pt x="4520" y="3955"/>
                  </a:lnTo>
                  <a:lnTo>
                    <a:pt x="4541" y="3955"/>
                  </a:lnTo>
                  <a:lnTo>
                    <a:pt x="4541" y="3871"/>
                  </a:lnTo>
                  <a:lnTo>
                    <a:pt x="4436" y="3850"/>
                  </a:lnTo>
                  <a:lnTo>
                    <a:pt x="4541" y="3788"/>
                  </a:lnTo>
                  <a:lnTo>
                    <a:pt x="4625" y="3788"/>
                  </a:lnTo>
                  <a:lnTo>
                    <a:pt x="4729" y="3725"/>
                  </a:lnTo>
                  <a:lnTo>
                    <a:pt x="4646" y="3662"/>
                  </a:lnTo>
                  <a:lnTo>
                    <a:pt x="4562" y="3516"/>
                  </a:lnTo>
                  <a:lnTo>
                    <a:pt x="4646" y="3537"/>
                  </a:lnTo>
                  <a:lnTo>
                    <a:pt x="4708" y="3620"/>
                  </a:lnTo>
                  <a:lnTo>
                    <a:pt x="4813" y="3578"/>
                  </a:lnTo>
                  <a:lnTo>
                    <a:pt x="4834" y="3474"/>
                  </a:lnTo>
                  <a:lnTo>
                    <a:pt x="4855" y="3369"/>
                  </a:lnTo>
                  <a:lnTo>
                    <a:pt x="4918" y="3327"/>
                  </a:lnTo>
                  <a:lnTo>
                    <a:pt x="4980" y="3453"/>
                  </a:lnTo>
                  <a:lnTo>
                    <a:pt x="5064" y="3348"/>
                  </a:lnTo>
                  <a:lnTo>
                    <a:pt x="5127" y="3453"/>
                  </a:lnTo>
                  <a:lnTo>
                    <a:pt x="5190" y="3474"/>
                  </a:lnTo>
                  <a:lnTo>
                    <a:pt x="5252" y="3369"/>
                  </a:lnTo>
                  <a:lnTo>
                    <a:pt x="5357" y="3432"/>
                  </a:lnTo>
                  <a:lnTo>
                    <a:pt x="5483" y="3348"/>
                  </a:lnTo>
                  <a:lnTo>
                    <a:pt x="5545" y="3432"/>
                  </a:lnTo>
                  <a:lnTo>
                    <a:pt x="5671" y="3432"/>
                  </a:lnTo>
                  <a:lnTo>
                    <a:pt x="5713" y="3369"/>
                  </a:lnTo>
                  <a:lnTo>
                    <a:pt x="5755" y="3411"/>
                  </a:lnTo>
                  <a:lnTo>
                    <a:pt x="5755" y="3265"/>
                  </a:lnTo>
                  <a:lnTo>
                    <a:pt x="5671" y="3202"/>
                  </a:lnTo>
                  <a:lnTo>
                    <a:pt x="5587" y="2993"/>
                  </a:lnTo>
                  <a:lnTo>
                    <a:pt x="5462" y="2951"/>
                  </a:lnTo>
                  <a:lnTo>
                    <a:pt x="5399" y="2762"/>
                  </a:lnTo>
                  <a:lnTo>
                    <a:pt x="5462" y="2700"/>
                  </a:lnTo>
                  <a:lnTo>
                    <a:pt x="5462" y="2490"/>
                  </a:lnTo>
                  <a:lnTo>
                    <a:pt x="5441" y="2386"/>
                  </a:lnTo>
                  <a:lnTo>
                    <a:pt x="5462" y="2302"/>
                  </a:lnTo>
                  <a:lnTo>
                    <a:pt x="5399" y="2093"/>
                  </a:lnTo>
                  <a:lnTo>
                    <a:pt x="5357" y="1988"/>
                  </a:lnTo>
                  <a:lnTo>
                    <a:pt x="5336" y="1842"/>
                  </a:lnTo>
                  <a:lnTo>
                    <a:pt x="5378" y="1758"/>
                  </a:lnTo>
                  <a:lnTo>
                    <a:pt x="5357" y="1633"/>
                  </a:lnTo>
                  <a:lnTo>
                    <a:pt x="5190" y="1591"/>
                  </a:lnTo>
                  <a:lnTo>
                    <a:pt x="5190" y="1486"/>
                  </a:lnTo>
                  <a:lnTo>
                    <a:pt x="5252" y="1361"/>
                  </a:lnTo>
                  <a:lnTo>
                    <a:pt x="5190" y="1172"/>
                  </a:lnTo>
                  <a:lnTo>
                    <a:pt x="5252" y="1068"/>
                  </a:lnTo>
                  <a:lnTo>
                    <a:pt x="5190" y="1005"/>
                  </a:lnTo>
                  <a:lnTo>
                    <a:pt x="5127" y="1005"/>
                  </a:lnTo>
                  <a:lnTo>
                    <a:pt x="5022" y="858"/>
                  </a:lnTo>
                  <a:lnTo>
                    <a:pt x="4939" y="858"/>
                  </a:lnTo>
                  <a:lnTo>
                    <a:pt x="4876" y="754"/>
                  </a:lnTo>
                  <a:lnTo>
                    <a:pt x="4771" y="628"/>
                  </a:lnTo>
                  <a:lnTo>
                    <a:pt x="4708" y="607"/>
                  </a:lnTo>
                  <a:lnTo>
                    <a:pt x="4604" y="545"/>
                  </a:lnTo>
                  <a:lnTo>
                    <a:pt x="4395" y="524"/>
                  </a:lnTo>
                  <a:lnTo>
                    <a:pt x="4227" y="419"/>
                  </a:lnTo>
                  <a:lnTo>
                    <a:pt x="4018" y="189"/>
                  </a:lnTo>
                  <a:lnTo>
                    <a:pt x="3892" y="105"/>
                  </a:lnTo>
                  <a:lnTo>
                    <a:pt x="378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123;p94">
              <a:extLst>
                <a:ext uri="{FF2B5EF4-FFF2-40B4-BE49-F238E27FC236}">
                  <a16:creationId xmlns:a16="http://schemas.microsoft.com/office/drawing/2014/main" id="{884F6537-CA76-42DE-B1B7-D6CAC51A425B}"/>
                </a:ext>
              </a:extLst>
            </p:cNvPr>
            <p:cNvSpPr/>
            <p:nvPr/>
          </p:nvSpPr>
          <p:spPr>
            <a:xfrm>
              <a:off x="3883127" y="2693471"/>
              <a:ext cx="27411" cy="23803"/>
            </a:xfrm>
            <a:custGeom>
              <a:avLst/>
              <a:gdLst/>
              <a:ahLst/>
              <a:cxnLst/>
              <a:rect l="l" t="t" r="r" b="b"/>
              <a:pathLst>
                <a:path w="2302" h="2093" extrusionOk="0">
                  <a:moveTo>
                    <a:pt x="1026" y="0"/>
                  </a:moveTo>
                  <a:lnTo>
                    <a:pt x="1026" y="63"/>
                  </a:lnTo>
                  <a:lnTo>
                    <a:pt x="942" y="63"/>
                  </a:lnTo>
                  <a:lnTo>
                    <a:pt x="942" y="105"/>
                  </a:lnTo>
                  <a:lnTo>
                    <a:pt x="1005" y="167"/>
                  </a:lnTo>
                  <a:lnTo>
                    <a:pt x="900" y="230"/>
                  </a:lnTo>
                  <a:lnTo>
                    <a:pt x="837" y="209"/>
                  </a:lnTo>
                  <a:lnTo>
                    <a:pt x="628" y="209"/>
                  </a:lnTo>
                  <a:lnTo>
                    <a:pt x="607" y="147"/>
                  </a:lnTo>
                  <a:lnTo>
                    <a:pt x="586" y="251"/>
                  </a:lnTo>
                  <a:lnTo>
                    <a:pt x="481" y="230"/>
                  </a:lnTo>
                  <a:lnTo>
                    <a:pt x="335" y="272"/>
                  </a:lnTo>
                  <a:lnTo>
                    <a:pt x="335" y="356"/>
                  </a:lnTo>
                  <a:lnTo>
                    <a:pt x="272" y="356"/>
                  </a:lnTo>
                  <a:lnTo>
                    <a:pt x="84" y="439"/>
                  </a:lnTo>
                  <a:lnTo>
                    <a:pt x="0" y="544"/>
                  </a:lnTo>
                  <a:lnTo>
                    <a:pt x="21" y="900"/>
                  </a:lnTo>
                  <a:lnTo>
                    <a:pt x="84" y="900"/>
                  </a:lnTo>
                  <a:lnTo>
                    <a:pt x="126" y="879"/>
                  </a:lnTo>
                  <a:lnTo>
                    <a:pt x="230" y="900"/>
                  </a:lnTo>
                  <a:lnTo>
                    <a:pt x="189" y="983"/>
                  </a:lnTo>
                  <a:lnTo>
                    <a:pt x="105" y="983"/>
                  </a:lnTo>
                  <a:lnTo>
                    <a:pt x="105" y="1151"/>
                  </a:lnTo>
                  <a:lnTo>
                    <a:pt x="209" y="1276"/>
                  </a:lnTo>
                  <a:lnTo>
                    <a:pt x="377" y="1423"/>
                  </a:lnTo>
                  <a:lnTo>
                    <a:pt x="419" y="1423"/>
                  </a:lnTo>
                  <a:lnTo>
                    <a:pt x="419" y="1318"/>
                  </a:lnTo>
                  <a:lnTo>
                    <a:pt x="544" y="1214"/>
                  </a:lnTo>
                  <a:lnTo>
                    <a:pt x="586" y="1318"/>
                  </a:lnTo>
                  <a:lnTo>
                    <a:pt x="523" y="1611"/>
                  </a:lnTo>
                  <a:lnTo>
                    <a:pt x="523" y="1695"/>
                  </a:lnTo>
                  <a:lnTo>
                    <a:pt x="586" y="1674"/>
                  </a:lnTo>
                  <a:lnTo>
                    <a:pt x="754" y="1569"/>
                  </a:lnTo>
                  <a:lnTo>
                    <a:pt x="900" y="1507"/>
                  </a:lnTo>
                  <a:lnTo>
                    <a:pt x="1046" y="1632"/>
                  </a:lnTo>
                  <a:lnTo>
                    <a:pt x="1130" y="1611"/>
                  </a:lnTo>
                  <a:lnTo>
                    <a:pt x="1151" y="1507"/>
                  </a:lnTo>
                  <a:lnTo>
                    <a:pt x="1235" y="1590"/>
                  </a:lnTo>
                  <a:lnTo>
                    <a:pt x="1277" y="1674"/>
                  </a:lnTo>
                  <a:lnTo>
                    <a:pt x="1339" y="1674"/>
                  </a:lnTo>
                  <a:lnTo>
                    <a:pt x="1528" y="1779"/>
                  </a:lnTo>
                  <a:lnTo>
                    <a:pt x="1570" y="1925"/>
                  </a:lnTo>
                  <a:lnTo>
                    <a:pt x="1695" y="1967"/>
                  </a:lnTo>
                  <a:lnTo>
                    <a:pt x="1779" y="2092"/>
                  </a:lnTo>
                  <a:lnTo>
                    <a:pt x="1988" y="2009"/>
                  </a:lnTo>
                  <a:lnTo>
                    <a:pt x="2155" y="2030"/>
                  </a:lnTo>
                  <a:lnTo>
                    <a:pt x="2260" y="1904"/>
                  </a:lnTo>
                  <a:lnTo>
                    <a:pt x="2218" y="1800"/>
                  </a:lnTo>
                  <a:lnTo>
                    <a:pt x="2302" y="1716"/>
                  </a:lnTo>
                  <a:lnTo>
                    <a:pt x="2302" y="1611"/>
                  </a:lnTo>
                  <a:lnTo>
                    <a:pt x="2051" y="1109"/>
                  </a:lnTo>
                  <a:lnTo>
                    <a:pt x="2093" y="691"/>
                  </a:lnTo>
                  <a:lnTo>
                    <a:pt x="2155" y="649"/>
                  </a:lnTo>
                  <a:lnTo>
                    <a:pt x="2197" y="481"/>
                  </a:lnTo>
                  <a:lnTo>
                    <a:pt x="2281" y="356"/>
                  </a:lnTo>
                  <a:lnTo>
                    <a:pt x="2302" y="335"/>
                  </a:lnTo>
                  <a:lnTo>
                    <a:pt x="2302" y="314"/>
                  </a:lnTo>
                  <a:lnTo>
                    <a:pt x="2260" y="230"/>
                  </a:lnTo>
                  <a:lnTo>
                    <a:pt x="2218" y="272"/>
                  </a:lnTo>
                  <a:lnTo>
                    <a:pt x="1758" y="251"/>
                  </a:lnTo>
                  <a:lnTo>
                    <a:pt x="1570" y="126"/>
                  </a:lnTo>
                  <a:lnTo>
                    <a:pt x="1339" y="126"/>
                  </a:lnTo>
                  <a:lnTo>
                    <a:pt x="1235" y="63"/>
                  </a:lnTo>
                  <a:lnTo>
                    <a:pt x="1130" y="105"/>
                  </a:lnTo>
                  <a:lnTo>
                    <a:pt x="102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124;p94">
              <a:extLst>
                <a:ext uri="{FF2B5EF4-FFF2-40B4-BE49-F238E27FC236}">
                  <a16:creationId xmlns:a16="http://schemas.microsoft.com/office/drawing/2014/main" id="{E3CB05ED-7C5A-4A98-8D10-5CDBF5B105A0}"/>
                </a:ext>
              </a:extLst>
            </p:cNvPr>
            <p:cNvSpPr/>
            <p:nvPr/>
          </p:nvSpPr>
          <p:spPr>
            <a:xfrm>
              <a:off x="3870422" y="2710598"/>
              <a:ext cx="43605" cy="22620"/>
            </a:xfrm>
            <a:custGeom>
              <a:avLst/>
              <a:gdLst/>
              <a:ahLst/>
              <a:cxnLst/>
              <a:rect l="l" t="t" r="r" b="b"/>
              <a:pathLst>
                <a:path w="3662" h="1989" extrusionOk="0">
                  <a:moveTo>
                    <a:pt x="1967" y="1"/>
                  </a:moveTo>
                  <a:lnTo>
                    <a:pt x="1821" y="63"/>
                  </a:lnTo>
                  <a:lnTo>
                    <a:pt x="1653" y="168"/>
                  </a:lnTo>
                  <a:lnTo>
                    <a:pt x="1590" y="189"/>
                  </a:lnTo>
                  <a:lnTo>
                    <a:pt x="1590" y="314"/>
                  </a:lnTo>
                  <a:lnTo>
                    <a:pt x="1653" y="586"/>
                  </a:lnTo>
                  <a:lnTo>
                    <a:pt x="1590" y="754"/>
                  </a:lnTo>
                  <a:lnTo>
                    <a:pt x="1402" y="963"/>
                  </a:lnTo>
                  <a:lnTo>
                    <a:pt x="1256" y="963"/>
                  </a:lnTo>
                  <a:lnTo>
                    <a:pt x="1130" y="838"/>
                  </a:lnTo>
                  <a:lnTo>
                    <a:pt x="1130" y="733"/>
                  </a:lnTo>
                  <a:lnTo>
                    <a:pt x="837" y="440"/>
                  </a:lnTo>
                  <a:lnTo>
                    <a:pt x="837" y="294"/>
                  </a:lnTo>
                  <a:lnTo>
                    <a:pt x="774" y="294"/>
                  </a:lnTo>
                  <a:lnTo>
                    <a:pt x="670" y="398"/>
                  </a:lnTo>
                  <a:lnTo>
                    <a:pt x="523" y="419"/>
                  </a:lnTo>
                  <a:lnTo>
                    <a:pt x="460" y="461"/>
                  </a:lnTo>
                  <a:lnTo>
                    <a:pt x="335" y="461"/>
                  </a:lnTo>
                  <a:lnTo>
                    <a:pt x="251" y="607"/>
                  </a:lnTo>
                  <a:lnTo>
                    <a:pt x="293" y="733"/>
                  </a:lnTo>
                  <a:lnTo>
                    <a:pt x="230" y="712"/>
                  </a:lnTo>
                  <a:lnTo>
                    <a:pt x="230" y="921"/>
                  </a:lnTo>
                  <a:lnTo>
                    <a:pt x="84" y="1110"/>
                  </a:lnTo>
                  <a:lnTo>
                    <a:pt x="84" y="1214"/>
                  </a:lnTo>
                  <a:lnTo>
                    <a:pt x="84" y="1319"/>
                  </a:lnTo>
                  <a:lnTo>
                    <a:pt x="0" y="1382"/>
                  </a:lnTo>
                  <a:lnTo>
                    <a:pt x="42" y="1674"/>
                  </a:lnTo>
                  <a:lnTo>
                    <a:pt x="126" y="1737"/>
                  </a:lnTo>
                  <a:lnTo>
                    <a:pt x="126" y="1758"/>
                  </a:lnTo>
                  <a:lnTo>
                    <a:pt x="230" y="1737"/>
                  </a:lnTo>
                  <a:lnTo>
                    <a:pt x="251" y="1591"/>
                  </a:lnTo>
                  <a:lnTo>
                    <a:pt x="440" y="1465"/>
                  </a:lnTo>
                  <a:lnTo>
                    <a:pt x="670" y="1382"/>
                  </a:lnTo>
                  <a:lnTo>
                    <a:pt x="879" y="1423"/>
                  </a:lnTo>
                  <a:lnTo>
                    <a:pt x="1025" y="1423"/>
                  </a:lnTo>
                  <a:lnTo>
                    <a:pt x="1088" y="1465"/>
                  </a:lnTo>
                  <a:lnTo>
                    <a:pt x="1235" y="1382"/>
                  </a:lnTo>
                  <a:lnTo>
                    <a:pt x="1339" y="1361"/>
                  </a:lnTo>
                  <a:lnTo>
                    <a:pt x="1360" y="1444"/>
                  </a:lnTo>
                  <a:lnTo>
                    <a:pt x="1465" y="1444"/>
                  </a:lnTo>
                  <a:lnTo>
                    <a:pt x="1548" y="1549"/>
                  </a:lnTo>
                  <a:lnTo>
                    <a:pt x="1716" y="1549"/>
                  </a:lnTo>
                  <a:lnTo>
                    <a:pt x="1779" y="1570"/>
                  </a:lnTo>
                  <a:lnTo>
                    <a:pt x="1967" y="1444"/>
                  </a:lnTo>
                  <a:lnTo>
                    <a:pt x="2176" y="1549"/>
                  </a:lnTo>
                  <a:lnTo>
                    <a:pt x="2344" y="1570"/>
                  </a:lnTo>
                  <a:lnTo>
                    <a:pt x="2511" y="1758"/>
                  </a:lnTo>
                  <a:lnTo>
                    <a:pt x="2637" y="1758"/>
                  </a:lnTo>
                  <a:lnTo>
                    <a:pt x="2762" y="1946"/>
                  </a:lnTo>
                  <a:lnTo>
                    <a:pt x="2929" y="1967"/>
                  </a:lnTo>
                  <a:lnTo>
                    <a:pt x="2971" y="1988"/>
                  </a:lnTo>
                  <a:lnTo>
                    <a:pt x="3160" y="1905"/>
                  </a:lnTo>
                  <a:lnTo>
                    <a:pt x="3390" y="1884"/>
                  </a:lnTo>
                  <a:lnTo>
                    <a:pt x="3432" y="1737"/>
                  </a:lnTo>
                  <a:lnTo>
                    <a:pt x="3536" y="1674"/>
                  </a:lnTo>
                  <a:lnTo>
                    <a:pt x="3578" y="1570"/>
                  </a:lnTo>
                  <a:lnTo>
                    <a:pt x="3662" y="1549"/>
                  </a:lnTo>
                  <a:lnTo>
                    <a:pt x="3662" y="1382"/>
                  </a:lnTo>
                  <a:lnTo>
                    <a:pt x="3578" y="1277"/>
                  </a:lnTo>
                  <a:lnTo>
                    <a:pt x="3494" y="1110"/>
                  </a:lnTo>
                  <a:lnTo>
                    <a:pt x="3473" y="1047"/>
                  </a:lnTo>
                  <a:lnTo>
                    <a:pt x="3390" y="921"/>
                  </a:lnTo>
                  <a:lnTo>
                    <a:pt x="3432" y="838"/>
                  </a:lnTo>
                  <a:lnTo>
                    <a:pt x="3369" y="733"/>
                  </a:lnTo>
                  <a:lnTo>
                    <a:pt x="3327" y="712"/>
                  </a:lnTo>
                  <a:lnTo>
                    <a:pt x="3348" y="649"/>
                  </a:lnTo>
                  <a:lnTo>
                    <a:pt x="3348" y="545"/>
                  </a:lnTo>
                  <a:lnTo>
                    <a:pt x="3055" y="503"/>
                  </a:lnTo>
                  <a:lnTo>
                    <a:pt x="2846" y="586"/>
                  </a:lnTo>
                  <a:lnTo>
                    <a:pt x="2762" y="461"/>
                  </a:lnTo>
                  <a:lnTo>
                    <a:pt x="2637" y="419"/>
                  </a:lnTo>
                  <a:lnTo>
                    <a:pt x="2595" y="273"/>
                  </a:lnTo>
                  <a:lnTo>
                    <a:pt x="2406" y="168"/>
                  </a:lnTo>
                  <a:lnTo>
                    <a:pt x="2344" y="168"/>
                  </a:lnTo>
                  <a:lnTo>
                    <a:pt x="2302" y="84"/>
                  </a:lnTo>
                  <a:lnTo>
                    <a:pt x="2218" y="1"/>
                  </a:lnTo>
                  <a:lnTo>
                    <a:pt x="2197" y="105"/>
                  </a:lnTo>
                  <a:lnTo>
                    <a:pt x="2113" y="126"/>
                  </a:lnTo>
                  <a:lnTo>
                    <a:pt x="196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125;p94">
              <a:extLst>
                <a:ext uri="{FF2B5EF4-FFF2-40B4-BE49-F238E27FC236}">
                  <a16:creationId xmlns:a16="http://schemas.microsoft.com/office/drawing/2014/main" id="{D4EF8C69-E644-4D7E-ADEF-130F4E8F298C}"/>
                </a:ext>
              </a:extLst>
            </p:cNvPr>
            <p:cNvSpPr/>
            <p:nvPr/>
          </p:nvSpPr>
          <p:spPr>
            <a:xfrm>
              <a:off x="3871910" y="2726065"/>
              <a:ext cx="33901" cy="23803"/>
            </a:xfrm>
            <a:custGeom>
              <a:avLst/>
              <a:gdLst/>
              <a:ahLst/>
              <a:cxnLst/>
              <a:rect l="l" t="t" r="r" b="b"/>
              <a:pathLst>
                <a:path w="2847" h="2093" extrusionOk="0">
                  <a:moveTo>
                    <a:pt x="1214" y="1"/>
                  </a:moveTo>
                  <a:lnTo>
                    <a:pt x="1110" y="22"/>
                  </a:lnTo>
                  <a:lnTo>
                    <a:pt x="963" y="105"/>
                  </a:lnTo>
                  <a:lnTo>
                    <a:pt x="900" y="63"/>
                  </a:lnTo>
                  <a:lnTo>
                    <a:pt x="754" y="63"/>
                  </a:lnTo>
                  <a:lnTo>
                    <a:pt x="545" y="22"/>
                  </a:lnTo>
                  <a:lnTo>
                    <a:pt x="315" y="105"/>
                  </a:lnTo>
                  <a:lnTo>
                    <a:pt x="126" y="231"/>
                  </a:lnTo>
                  <a:lnTo>
                    <a:pt x="105" y="377"/>
                  </a:lnTo>
                  <a:lnTo>
                    <a:pt x="1" y="398"/>
                  </a:lnTo>
                  <a:lnTo>
                    <a:pt x="1" y="586"/>
                  </a:lnTo>
                  <a:lnTo>
                    <a:pt x="63" y="712"/>
                  </a:lnTo>
                  <a:lnTo>
                    <a:pt x="1" y="796"/>
                  </a:lnTo>
                  <a:lnTo>
                    <a:pt x="22" y="817"/>
                  </a:lnTo>
                  <a:lnTo>
                    <a:pt x="231" y="754"/>
                  </a:lnTo>
                  <a:lnTo>
                    <a:pt x="398" y="1005"/>
                  </a:lnTo>
                  <a:lnTo>
                    <a:pt x="524" y="1047"/>
                  </a:lnTo>
                  <a:lnTo>
                    <a:pt x="733" y="1005"/>
                  </a:lnTo>
                  <a:lnTo>
                    <a:pt x="817" y="1047"/>
                  </a:lnTo>
                  <a:lnTo>
                    <a:pt x="838" y="1151"/>
                  </a:lnTo>
                  <a:lnTo>
                    <a:pt x="921" y="1172"/>
                  </a:lnTo>
                  <a:lnTo>
                    <a:pt x="963" y="1235"/>
                  </a:lnTo>
                  <a:lnTo>
                    <a:pt x="921" y="1340"/>
                  </a:lnTo>
                  <a:lnTo>
                    <a:pt x="921" y="1549"/>
                  </a:lnTo>
                  <a:lnTo>
                    <a:pt x="1047" y="1528"/>
                  </a:lnTo>
                  <a:lnTo>
                    <a:pt x="1172" y="1633"/>
                  </a:lnTo>
                  <a:lnTo>
                    <a:pt x="1256" y="1633"/>
                  </a:lnTo>
                  <a:lnTo>
                    <a:pt x="1319" y="1863"/>
                  </a:lnTo>
                  <a:lnTo>
                    <a:pt x="1319" y="1988"/>
                  </a:lnTo>
                  <a:lnTo>
                    <a:pt x="1361" y="2093"/>
                  </a:lnTo>
                  <a:lnTo>
                    <a:pt x="1486" y="2009"/>
                  </a:lnTo>
                  <a:lnTo>
                    <a:pt x="1696" y="1947"/>
                  </a:lnTo>
                  <a:lnTo>
                    <a:pt x="1863" y="2009"/>
                  </a:lnTo>
                  <a:lnTo>
                    <a:pt x="2009" y="1947"/>
                  </a:lnTo>
                  <a:lnTo>
                    <a:pt x="2114" y="1947"/>
                  </a:lnTo>
                  <a:lnTo>
                    <a:pt x="2051" y="1779"/>
                  </a:lnTo>
                  <a:lnTo>
                    <a:pt x="2219" y="1758"/>
                  </a:lnTo>
                  <a:lnTo>
                    <a:pt x="2281" y="1633"/>
                  </a:lnTo>
                  <a:lnTo>
                    <a:pt x="2386" y="1570"/>
                  </a:lnTo>
                  <a:lnTo>
                    <a:pt x="2407" y="1654"/>
                  </a:lnTo>
                  <a:lnTo>
                    <a:pt x="2532" y="1654"/>
                  </a:lnTo>
                  <a:lnTo>
                    <a:pt x="2532" y="1528"/>
                  </a:lnTo>
                  <a:lnTo>
                    <a:pt x="2386" y="1444"/>
                  </a:lnTo>
                  <a:lnTo>
                    <a:pt x="2428" y="1277"/>
                  </a:lnTo>
                  <a:lnTo>
                    <a:pt x="2512" y="1256"/>
                  </a:lnTo>
                  <a:lnTo>
                    <a:pt x="2616" y="1068"/>
                  </a:lnTo>
                  <a:lnTo>
                    <a:pt x="2825" y="963"/>
                  </a:lnTo>
                  <a:lnTo>
                    <a:pt x="2825" y="858"/>
                  </a:lnTo>
                  <a:lnTo>
                    <a:pt x="2721" y="817"/>
                  </a:lnTo>
                  <a:lnTo>
                    <a:pt x="2846" y="628"/>
                  </a:lnTo>
                  <a:lnTo>
                    <a:pt x="2804" y="607"/>
                  </a:lnTo>
                  <a:lnTo>
                    <a:pt x="2637" y="586"/>
                  </a:lnTo>
                  <a:lnTo>
                    <a:pt x="2512" y="398"/>
                  </a:lnTo>
                  <a:lnTo>
                    <a:pt x="2386" y="398"/>
                  </a:lnTo>
                  <a:lnTo>
                    <a:pt x="2219" y="210"/>
                  </a:lnTo>
                  <a:lnTo>
                    <a:pt x="2051" y="189"/>
                  </a:lnTo>
                  <a:lnTo>
                    <a:pt x="1842" y="84"/>
                  </a:lnTo>
                  <a:lnTo>
                    <a:pt x="1654" y="210"/>
                  </a:lnTo>
                  <a:lnTo>
                    <a:pt x="1591" y="189"/>
                  </a:lnTo>
                  <a:lnTo>
                    <a:pt x="1423" y="189"/>
                  </a:lnTo>
                  <a:lnTo>
                    <a:pt x="1340" y="84"/>
                  </a:lnTo>
                  <a:lnTo>
                    <a:pt x="1235" y="84"/>
                  </a:lnTo>
                  <a:lnTo>
                    <a:pt x="121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126;p94">
              <a:extLst>
                <a:ext uri="{FF2B5EF4-FFF2-40B4-BE49-F238E27FC236}">
                  <a16:creationId xmlns:a16="http://schemas.microsoft.com/office/drawing/2014/main" id="{008D9298-6ABB-4E00-9032-A5C3400C072E}"/>
                </a:ext>
              </a:extLst>
            </p:cNvPr>
            <p:cNvSpPr/>
            <p:nvPr/>
          </p:nvSpPr>
          <p:spPr>
            <a:xfrm>
              <a:off x="3888104" y="2727737"/>
              <a:ext cx="57573" cy="42601"/>
            </a:xfrm>
            <a:custGeom>
              <a:avLst/>
              <a:gdLst/>
              <a:ahLst/>
              <a:cxnLst/>
              <a:rect l="l" t="t" r="r" b="b"/>
              <a:pathLst>
                <a:path w="4835" h="3746" extrusionOk="0">
                  <a:moveTo>
                    <a:pt x="2470" y="0"/>
                  </a:moveTo>
                  <a:lnTo>
                    <a:pt x="2323" y="84"/>
                  </a:lnTo>
                  <a:lnTo>
                    <a:pt x="2219" y="42"/>
                  </a:lnTo>
                  <a:lnTo>
                    <a:pt x="2093" y="63"/>
                  </a:lnTo>
                  <a:lnTo>
                    <a:pt x="2051" y="167"/>
                  </a:lnTo>
                  <a:lnTo>
                    <a:pt x="1947" y="230"/>
                  </a:lnTo>
                  <a:lnTo>
                    <a:pt x="1905" y="377"/>
                  </a:lnTo>
                  <a:lnTo>
                    <a:pt x="1675" y="398"/>
                  </a:lnTo>
                  <a:lnTo>
                    <a:pt x="1486" y="481"/>
                  </a:lnTo>
                  <a:lnTo>
                    <a:pt x="1361" y="670"/>
                  </a:lnTo>
                  <a:lnTo>
                    <a:pt x="1465" y="711"/>
                  </a:lnTo>
                  <a:lnTo>
                    <a:pt x="1465" y="816"/>
                  </a:lnTo>
                  <a:lnTo>
                    <a:pt x="1256" y="921"/>
                  </a:lnTo>
                  <a:lnTo>
                    <a:pt x="1152" y="1109"/>
                  </a:lnTo>
                  <a:lnTo>
                    <a:pt x="1068" y="1130"/>
                  </a:lnTo>
                  <a:lnTo>
                    <a:pt x="1026" y="1297"/>
                  </a:lnTo>
                  <a:lnTo>
                    <a:pt x="1172" y="1381"/>
                  </a:lnTo>
                  <a:lnTo>
                    <a:pt x="1172" y="1507"/>
                  </a:lnTo>
                  <a:lnTo>
                    <a:pt x="1047" y="1507"/>
                  </a:lnTo>
                  <a:lnTo>
                    <a:pt x="1026" y="1423"/>
                  </a:lnTo>
                  <a:lnTo>
                    <a:pt x="921" y="1486"/>
                  </a:lnTo>
                  <a:lnTo>
                    <a:pt x="859" y="1611"/>
                  </a:lnTo>
                  <a:lnTo>
                    <a:pt x="691" y="1632"/>
                  </a:lnTo>
                  <a:lnTo>
                    <a:pt x="754" y="1800"/>
                  </a:lnTo>
                  <a:lnTo>
                    <a:pt x="649" y="1800"/>
                  </a:lnTo>
                  <a:lnTo>
                    <a:pt x="503" y="1862"/>
                  </a:lnTo>
                  <a:lnTo>
                    <a:pt x="336" y="1800"/>
                  </a:lnTo>
                  <a:lnTo>
                    <a:pt x="126" y="1862"/>
                  </a:lnTo>
                  <a:lnTo>
                    <a:pt x="1" y="1946"/>
                  </a:lnTo>
                  <a:lnTo>
                    <a:pt x="22" y="2009"/>
                  </a:lnTo>
                  <a:lnTo>
                    <a:pt x="126" y="2260"/>
                  </a:lnTo>
                  <a:lnTo>
                    <a:pt x="210" y="2385"/>
                  </a:lnTo>
                  <a:lnTo>
                    <a:pt x="231" y="2532"/>
                  </a:lnTo>
                  <a:lnTo>
                    <a:pt x="294" y="2574"/>
                  </a:lnTo>
                  <a:lnTo>
                    <a:pt x="294" y="2950"/>
                  </a:lnTo>
                  <a:lnTo>
                    <a:pt x="189" y="2992"/>
                  </a:lnTo>
                  <a:lnTo>
                    <a:pt x="105" y="3118"/>
                  </a:lnTo>
                  <a:lnTo>
                    <a:pt x="126" y="3306"/>
                  </a:lnTo>
                  <a:lnTo>
                    <a:pt x="273" y="3494"/>
                  </a:lnTo>
                  <a:lnTo>
                    <a:pt x="273" y="3536"/>
                  </a:lnTo>
                  <a:lnTo>
                    <a:pt x="336" y="3536"/>
                  </a:lnTo>
                  <a:lnTo>
                    <a:pt x="524" y="3620"/>
                  </a:lnTo>
                  <a:lnTo>
                    <a:pt x="628" y="3578"/>
                  </a:lnTo>
                  <a:lnTo>
                    <a:pt x="1047" y="3515"/>
                  </a:lnTo>
                  <a:lnTo>
                    <a:pt x="1235" y="3515"/>
                  </a:lnTo>
                  <a:lnTo>
                    <a:pt x="1340" y="3411"/>
                  </a:lnTo>
                  <a:lnTo>
                    <a:pt x="1424" y="3411"/>
                  </a:lnTo>
                  <a:lnTo>
                    <a:pt x="1549" y="3494"/>
                  </a:lnTo>
                  <a:lnTo>
                    <a:pt x="1884" y="3536"/>
                  </a:lnTo>
                  <a:lnTo>
                    <a:pt x="2009" y="3620"/>
                  </a:lnTo>
                  <a:lnTo>
                    <a:pt x="2051" y="3683"/>
                  </a:lnTo>
                  <a:lnTo>
                    <a:pt x="2260" y="3599"/>
                  </a:lnTo>
                  <a:lnTo>
                    <a:pt x="2365" y="3683"/>
                  </a:lnTo>
                  <a:lnTo>
                    <a:pt x="2428" y="3683"/>
                  </a:lnTo>
                  <a:lnTo>
                    <a:pt x="2470" y="3620"/>
                  </a:lnTo>
                  <a:lnTo>
                    <a:pt x="2637" y="3641"/>
                  </a:lnTo>
                  <a:lnTo>
                    <a:pt x="2721" y="3704"/>
                  </a:lnTo>
                  <a:lnTo>
                    <a:pt x="2909" y="3599"/>
                  </a:lnTo>
                  <a:lnTo>
                    <a:pt x="3056" y="3599"/>
                  </a:lnTo>
                  <a:lnTo>
                    <a:pt x="3097" y="3724"/>
                  </a:lnTo>
                  <a:lnTo>
                    <a:pt x="3202" y="3745"/>
                  </a:lnTo>
                  <a:lnTo>
                    <a:pt x="3307" y="3620"/>
                  </a:lnTo>
                  <a:lnTo>
                    <a:pt x="3411" y="3599"/>
                  </a:lnTo>
                  <a:lnTo>
                    <a:pt x="3516" y="3683"/>
                  </a:lnTo>
                  <a:lnTo>
                    <a:pt x="3662" y="3620"/>
                  </a:lnTo>
                  <a:lnTo>
                    <a:pt x="3767" y="3704"/>
                  </a:lnTo>
                  <a:lnTo>
                    <a:pt x="3893" y="3704"/>
                  </a:lnTo>
                  <a:lnTo>
                    <a:pt x="3893" y="3494"/>
                  </a:lnTo>
                  <a:lnTo>
                    <a:pt x="3997" y="3285"/>
                  </a:lnTo>
                  <a:lnTo>
                    <a:pt x="4165" y="3264"/>
                  </a:lnTo>
                  <a:lnTo>
                    <a:pt x="4395" y="3201"/>
                  </a:lnTo>
                  <a:lnTo>
                    <a:pt x="4416" y="3201"/>
                  </a:lnTo>
                  <a:lnTo>
                    <a:pt x="4416" y="3055"/>
                  </a:lnTo>
                  <a:lnTo>
                    <a:pt x="4290" y="2908"/>
                  </a:lnTo>
                  <a:lnTo>
                    <a:pt x="4311" y="2762"/>
                  </a:lnTo>
                  <a:lnTo>
                    <a:pt x="4185" y="2574"/>
                  </a:lnTo>
                  <a:lnTo>
                    <a:pt x="4185" y="2427"/>
                  </a:lnTo>
                  <a:lnTo>
                    <a:pt x="4248" y="2344"/>
                  </a:lnTo>
                  <a:lnTo>
                    <a:pt x="4374" y="2448"/>
                  </a:lnTo>
                  <a:lnTo>
                    <a:pt x="4667" y="2427"/>
                  </a:lnTo>
                  <a:lnTo>
                    <a:pt x="4771" y="2218"/>
                  </a:lnTo>
                  <a:lnTo>
                    <a:pt x="4834" y="2155"/>
                  </a:lnTo>
                  <a:lnTo>
                    <a:pt x="4688" y="2051"/>
                  </a:lnTo>
                  <a:lnTo>
                    <a:pt x="4688" y="1946"/>
                  </a:lnTo>
                  <a:lnTo>
                    <a:pt x="4457" y="1758"/>
                  </a:lnTo>
                  <a:lnTo>
                    <a:pt x="4269" y="1716"/>
                  </a:lnTo>
                  <a:lnTo>
                    <a:pt x="4206" y="1527"/>
                  </a:lnTo>
                  <a:lnTo>
                    <a:pt x="4102" y="1423"/>
                  </a:lnTo>
                  <a:lnTo>
                    <a:pt x="3955" y="1214"/>
                  </a:lnTo>
                  <a:lnTo>
                    <a:pt x="3872" y="1046"/>
                  </a:lnTo>
                  <a:lnTo>
                    <a:pt x="3746" y="921"/>
                  </a:lnTo>
                  <a:lnTo>
                    <a:pt x="3746" y="753"/>
                  </a:lnTo>
                  <a:lnTo>
                    <a:pt x="3662" y="649"/>
                  </a:lnTo>
                  <a:lnTo>
                    <a:pt x="3683" y="481"/>
                  </a:lnTo>
                  <a:lnTo>
                    <a:pt x="3662" y="356"/>
                  </a:lnTo>
                  <a:lnTo>
                    <a:pt x="3411" y="272"/>
                  </a:lnTo>
                  <a:lnTo>
                    <a:pt x="3328" y="272"/>
                  </a:lnTo>
                  <a:lnTo>
                    <a:pt x="3265" y="167"/>
                  </a:lnTo>
                  <a:lnTo>
                    <a:pt x="3097" y="230"/>
                  </a:lnTo>
                  <a:lnTo>
                    <a:pt x="2930" y="356"/>
                  </a:lnTo>
                  <a:lnTo>
                    <a:pt x="2825" y="147"/>
                  </a:lnTo>
                  <a:lnTo>
                    <a:pt x="2721" y="147"/>
                  </a:lnTo>
                  <a:lnTo>
                    <a:pt x="2574" y="188"/>
                  </a:lnTo>
                  <a:lnTo>
                    <a:pt x="247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127;p94">
              <a:extLst>
                <a:ext uri="{FF2B5EF4-FFF2-40B4-BE49-F238E27FC236}">
                  <a16:creationId xmlns:a16="http://schemas.microsoft.com/office/drawing/2014/main" id="{345BA959-3698-44C8-97F8-FE04B28AC171}"/>
                </a:ext>
              </a:extLst>
            </p:cNvPr>
            <p:cNvSpPr/>
            <p:nvPr/>
          </p:nvSpPr>
          <p:spPr>
            <a:xfrm>
              <a:off x="3848488" y="2796972"/>
              <a:ext cx="39628" cy="24519"/>
            </a:xfrm>
            <a:custGeom>
              <a:avLst/>
              <a:gdLst/>
              <a:ahLst/>
              <a:cxnLst/>
              <a:rect l="l" t="t" r="r" b="b"/>
              <a:pathLst>
                <a:path w="3328" h="2156" extrusionOk="0">
                  <a:moveTo>
                    <a:pt x="2993" y="1"/>
                  </a:moveTo>
                  <a:lnTo>
                    <a:pt x="2867" y="64"/>
                  </a:lnTo>
                  <a:lnTo>
                    <a:pt x="2679" y="43"/>
                  </a:lnTo>
                  <a:lnTo>
                    <a:pt x="2449" y="43"/>
                  </a:lnTo>
                  <a:lnTo>
                    <a:pt x="2302" y="22"/>
                  </a:lnTo>
                  <a:lnTo>
                    <a:pt x="2135" y="43"/>
                  </a:lnTo>
                  <a:lnTo>
                    <a:pt x="2030" y="210"/>
                  </a:lnTo>
                  <a:lnTo>
                    <a:pt x="1926" y="273"/>
                  </a:lnTo>
                  <a:lnTo>
                    <a:pt x="1926" y="377"/>
                  </a:lnTo>
                  <a:lnTo>
                    <a:pt x="1758" y="210"/>
                  </a:lnTo>
                  <a:lnTo>
                    <a:pt x="1549" y="357"/>
                  </a:lnTo>
                  <a:lnTo>
                    <a:pt x="1403" y="419"/>
                  </a:lnTo>
                  <a:lnTo>
                    <a:pt x="1403" y="545"/>
                  </a:lnTo>
                  <a:lnTo>
                    <a:pt x="1089" y="566"/>
                  </a:lnTo>
                  <a:lnTo>
                    <a:pt x="880" y="629"/>
                  </a:lnTo>
                  <a:lnTo>
                    <a:pt x="691" y="587"/>
                  </a:lnTo>
                  <a:lnTo>
                    <a:pt x="294" y="357"/>
                  </a:lnTo>
                  <a:lnTo>
                    <a:pt x="294" y="440"/>
                  </a:lnTo>
                  <a:lnTo>
                    <a:pt x="315" y="566"/>
                  </a:lnTo>
                  <a:lnTo>
                    <a:pt x="294" y="670"/>
                  </a:lnTo>
                  <a:lnTo>
                    <a:pt x="64" y="670"/>
                  </a:lnTo>
                  <a:lnTo>
                    <a:pt x="43" y="733"/>
                  </a:lnTo>
                  <a:lnTo>
                    <a:pt x="147" y="838"/>
                  </a:lnTo>
                  <a:lnTo>
                    <a:pt x="85" y="984"/>
                  </a:lnTo>
                  <a:lnTo>
                    <a:pt x="64" y="1089"/>
                  </a:lnTo>
                  <a:lnTo>
                    <a:pt x="147" y="1193"/>
                  </a:lnTo>
                  <a:lnTo>
                    <a:pt x="43" y="1298"/>
                  </a:lnTo>
                  <a:lnTo>
                    <a:pt x="1" y="1298"/>
                  </a:lnTo>
                  <a:lnTo>
                    <a:pt x="168" y="1486"/>
                  </a:lnTo>
                  <a:lnTo>
                    <a:pt x="189" y="1675"/>
                  </a:lnTo>
                  <a:lnTo>
                    <a:pt x="273" y="1696"/>
                  </a:lnTo>
                  <a:lnTo>
                    <a:pt x="524" y="1905"/>
                  </a:lnTo>
                  <a:lnTo>
                    <a:pt x="629" y="1947"/>
                  </a:lnTo>
                  <a:lnTo>
                    <a:pt x="733" y="2030"/>
                  </a:lnTo>
                  <a:lnTo>
                    <a:pt x="1026" y="2093"/>
                  </a:lnTo>
                  <a:lnTo>
                    <a:pt x="1235" y="2156"/>
                  </a:lnTo>
                  <a:lnTo>
                    <a:pt x="1340" y="2030"/>
                  </a:lnTo>
                  <a:lnTo>
                    <a:pt x="1403" y="2051"/>
                  </a:lnTo>
                  <a:lnTo>
                    <a:pt x="1466" y="1989"/>
                  </a:lnTo>
                  <a:lnTo>
                    <a:pt x="1612" y="1926"/>
                  </a:lnTo>
                  <a:lnTo>
                    <a:pt x="1717" y="1926"/>
                  </a:lnTo>
                  <a:lnTo>
                    <a:pt x="1738" y="1884"/>
                  </a:lnTo>
                  <a:lnTo>
                    <a:pt x="1863" y="1779"/>
                  </a:lnTo>
                  <a:lnTo>
                    <a:pt x="1968" y="1800"/>
                  </a:lnTo>
                  <a:lnTo>
                    <a:pt x="2072" y="1821"/>
                  </a:lnTo>
                  <a:lnTo>
                    <a:pt x="2156" y="1842"/>
                  </a:lnTo>
                  <a:lnTo>
                    <a:pt x="2282" y="1717"/>
                  </a:lnTo>
                  <a:lnTo>
                    <a:pt x="2386" y="1696"/>
                  </a:lnTo>
                  <a:lnTo>
                    <a:pt x="2449" y="1591"/>
                  </a:lnTo>
                  <a:lnTo>
                    <a:pt x="2595" y="1612"/>
                  </a:lnTo>
                  <a:lnTo>
                    <a:pt x="2700" y="1507"/>
                  </a:lnTo>
                  <a:lnTo>
                    <a:pt x="2679" y="1403"/>
                  </a:lnTo>
                  <a:lnTo>
                    <a:pt x="2888" y="1089"/>
                  </a:lnTo>
                  <a:lnTo>
                    <a:pt x="3014" y="754"/>
                  </a:lnTo>
                  <a:lnTo>
                    <a:pt x="3118" y="524"/>
                  </a:lnTo>
                  <a:lnTo>
                    <a:pt x="3286" y="482"/>
                  </a:lnTo>
                  <a:lnTo>
                    <a:pt x="3328" y="357"/>
                  </a:lnTo>
                  <a:lnTo>
                    <a:pt x="3307" y="336"/>
                  </a:lnTo>
                  <a:lnTo>
                    <a:pt x="3286" y="231"/>
                  </a:lnTo>
                  <a:lnTo>
                    <a:pt x="3118" y="126"/>
                  </a:lnTo>
                  <a:lnTo>
                    <a:pt x="299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128;p94">
              <a:extLst>
                <a:ext uri="{FF2B5EF4-FFF2-40B4-BE49-F238E27FC236}">
                  <a16:creationId xmlns:a16="http://schemas.microsoft.com/office/drawing/2014/main" id="{2C3CD695-AE07-435E-A285-115A841709CF}"/>
                </a:ext>
              </a:extLst>
            </p:cNvPr>
            <p:cNvSpPr/>
            <p:nvPr/>
          </p:nvSpPr>
          <p:spPr>
            <a:xfrm>
              <a:off x="3851727" y="2789842"/>
              <a:ext cx="34151" cy="14284"/>
            </a:xfrm>
            <a:custGeom>
              <a:avLst/>
              <a:gdLst/>
              <a:ahLst/>
              <a:cxnLst/>
              <a:rect l="l" t="t" r="r" b="b"/>
              <a:pathLst>
                <a:path w="2868" h="1256" extrusionOk="0">
                  <a:moveTo>
                    <a:pt x="2240" y="0"/>
                  </a:moveTo>
                  <a:lnTo>
                    <a:pt x="2177" y="21"/>
                  </a:lnTo>
                  <a:lnTo>
                    <a:pt x="2093" y="105"/>
                  </a:lnTo>
                  <a:lnTo>
                    <a:pt x="2010" y="42"/>
                  </a:lnTo>
                  <a:lnTo>
                    <a:pt x="1884" y="42"/>
                  </a:lnTo>
                  <a:lnTo>
                    <a:pt x="1779" y="21"/>
                  </a:lnTo>
                  <a:lnTo>
                    <a:pt x="1696" y="42"/>
                  </a:lnTo>
                  <a:lnTo>
                    <a:pt x="1612" y="147"/>
                  </a:lnTo>
                  <a:lnTo>
                    <a:pt x="1507" y="168"/>
                  </a:lnTo>
                  <a:lnTo>
                    <a:pt x="1486" y="147"/>
                  </a:lnTo>
                  <a:lnTo>
                    <a:pt x="1235" y="126"/>
                  </a:lnTo>
                  <a:lnTo>
                    <a:pt x="1089" y="230"/>
                  </a:lnTo>
                  <a:lnTo>
                    <a:pt x="942" y="251"/>
                  </a:lnTo>
                  <a:lnTo>
                    <a:pt x="775" y="419"/>
                  </a:lnTo>
                  <a:lnTo>
                    <a:pt x="566" y="440"/>
                  </a:lnTo>
                  <a:lnTo>
                    <a:pt x="336" y="523"/>
                  </a:lnTo>
                  <a:lnTo>
                    <a:pt x="294" y="460"/>
                  </a:lnTo>
                  <a:lnTo>
                    <a:pt x="147" y="481"/>
                  </a:lnTo>
                  <a:lnTo>
                    <a:pt x="22" y="565"/>
                  </a:lnTo>
                  <a:lnTo>
                    <a:pt x="1" y="565"/>
                  </a:lnTo>
                  <a:lnTo>
                    <a:pt x="1" y="753"/>
                  </a:lnTo>
                  <a:lnTo>
                    <a:pt x="22" y="984"/>
                  </a:lnTo>
                  <a:lnTo>
                    <a:pt x="419" y="1214"/>
                  </a:lnTo>
                  <a:lnTo>
                    <a:pt x="608" y="1256"/>
                  </a:lnTo>
                  <a:lnTo>
                    <a:pt x="817" y="1193"/>
                  </a:lnTo>
                  <a:lnTo>
                    <a:pt x="1131" y="1172"/>
                  </a:lnTo>
                  <a:lnTo>
                    <a:pt x="1131" y="1046"/>
                  </a:lnTo>
                  <a:lnTo>
                    <a:pt x="1277" y="984"/>
                  </a:lnTo>
                  <a:lnTo>
                    <a:pt x="1486" y="837"/>
                  </a:lnTo>
                  <a:lnTo>
                    <a:pt x="1654" y="1004"/>
                  </a:lnTo>
                  <a:lnTo>
                    <a:pt x="1654" y="900"/>
                  </a:lnTo>
                  <a:lnTo>
                    <a:pt x="1758" y="837"/>
                  </a:lnTo>
                  <a:lnTo>
                    <a:pt x="1863" y="670"/>
                  </a:lnTo>
                  <a:lnTo>
                    <a:pt x="2030" y="649"/>
                  </a:lnTo>
                  <a:lnTo>
                    <a:pt x="2177" y="670"/>
                  </a:lnTo>
                  <a:lnTo>
                    <a:pt x="2407" y="670"/>
                  </a:lnTo>
                  <a:lnTo>
                    <a:pt x="2595" y="691"/>
                  </a:lnTo>
                  <a:lnTo>
                    <a:pt x="2742" y="628"/>
                  </a:lnTo>
                  <a:lnTo>
                    <a:pt x="2763" y="419"/>
                  </a:lnTo>
                  <a:lnTo>
                    <a:pt x="2867" y="147"/>
                  </a:lnTo>
                  <a:lnTo>
                    <a:pt x="2637" y="21"/>
                  </a:lnTo>
                  <a:lnTo>
                    <a:pt x="2407" y="21"/>
                  </a:lnTo>
                  <a:lnTo>
                    <a:pt x="2344" y="42"/>
                  </a:lnTo>
                  <a:lnTo>
                    <a:pt x="224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129;p94">
              <a:extLst>
                <a:ext uri="{FF2B5EF4-FFF2-40B4-BE49-F238E27FC236}">
                  <a16:creationId xmlns:a16="http://schemas.microsoft.com/office/drawing/2014/main" id="{43AE1ABC-A9D1-4D89-9AA7-C02EFCA4E96E}"/>
                </a:ext>
              </a:extLst>
            </p:cNvPr>
            <p:cNvSpPr/>
            <p:nvPr/>
          </p:nvSpPr>
          <p:spPr>
            <a:xfrm>
              <a:off x="3869672" y="2845760"/>
              <a:ext cx="12967" cy="23803"/>
            </a:xfrm>
            <a:custGeom>
              <a:avLst/>
              <a:gdLst/>
              <a:ahLst/>
              <a:cxnLst/>
              <a:rect l="l" t="t" r="r" b="b"/>
              <a:pathLst>
                <a:path w="1089" h="2093" extrusionOk="0">
                  <a:moveTo>
                    <a:pt x="419" y="0"/>
                  </a:moveTo>
                  <a:lnTo>
                    <a:pt x="314" y="126"/>
                  </a:lnTo>
                  <a:lnTo>
                    <a:pt x="272" y="21"/>
                  </a:lnTo>
                  <a:lnTo>
                    <a:pt x="210" y="21"/>
                  </a:lnTo>
                  <a:lnTo>
                    <a:pt x="84" y="147"/>
                  </a:lnTo>
                  <a:lnTo>
                    <a:pt x="0" y="314"/>
                  </a:lnTo>
                  <a:lnTo>
                    <a:pt x="0" y="544"/>
                  </a:lnTo>
                  <a:lnTo>
                    <a:pt x="189" y="628"/>
                  </a:lnTo>
                  <a:lnTo>
                    <a:pt x="168" y="691"/>
                  </a:lnTo>
                  <a:lnTo>
                    <a:pt x="105" y="733"/>
                  </a:lnTo>
                  <a:lnTo>
                    <a:pt x="63" y="984"/>
                  </a:lnTo>
                  <a:lnTo>
                    <a:pt x="105" y="1172"/>
                  </a:lnTo>
                  <a:lnTo>
                    <a:pt x="63" y="1277"/>
                  </a:lnTo>
                  <a:lnTo>
                    <a:pt x="63" y="1423"/>
                  </a:lnTo>
                  <a:lnTo>
                    <a:pt x="147" y="1528"/>
                  </a:lnTo>
                  <a:lnTo>
                    <a:pt x="84" y="1674"/>
                  </a:lnTo>
                  <a:lnTo>
                    <a:pt x="147" y="1716"/>
                  </a:lnTo>
                  <a:lnTo>
                    <a:pt x="377" y="1737"/>
                  </a:lnTo>
                  <a:lnTo>
                    <a:pt x="482" y="2009"/>
                  </a:lnTo>
                  <a:lnTo>
                    <a:pt x="565" y="2093"/>
                  </a:lnTo>
                  <a:lnTo>
                    <a:pt x="628" y="2030"/>
                  </a:lnTo>
                  <a:lnTo>
                    <a:pt x="712" y="1883"/>
                  </a:lnTo>
                  <a:lnTo>
                    <a:pt x="733" y="1737"/>
                  </a:lnTo>
                  <a:lnTo>
                    <a:pt x="942" y="1674"/>
                  </a:lnTo>
                  <a:lnTo>
                    <a:pt x="1047" y="1507"/>
                  </a:lnTo>
                  <a:lnTo>
                    <a:pt x="1088" y="1360"/>
                  </a:lnTo>
                  <a:lnTo>
                    <a:pt x="942" y="1256"/>
                  </a:lnTo>
                  <a:lnTo>
                    <a:pt x="900" y="1109"/>
                  </a:lnTo>
                  <a:lnTo>
                    <a:pt x="795" y="963"/>
                  </a:lnTo>
                  <a:lnTo>
                    <a:pt x="775" y="753"/>
                  </a:lnTo>
                  <a:lnTo>
                    <a:pt x="795" y="544"/>
                  </a:lnTo>
                  <a:lnTo>
                    <a:pt x="775" y="481"/>
                  </a:lnTo>
                  <a:lnTo>
                    <a:pt x="775" y="335"/>
                  </a:lnTo>
                  <a:lnTo>
                    <a:pt x="712" y="230"/>
                  </a:lnTo>
                  <a:lnTo>
                    <a:pt x="607" y="147"/>
                  </a:lnTo>
                  <a:lnTo>
                    <a:pt x="565" y="147"/>
                  </a:lnTo>
                  <a:lnTo>
                    <a:pt x="482" y="21"/>
                  </a:lnTo>
                  <a:lnTo>
                    <a:pt x="41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130;p94">
              <a:extLst>
                <a:ext uri="{FF2B5EF4-FFF2-40B4-BE49-F238E27FC236}">
                  <a16:creationId xmlns:a16="http://schemas.microsoft.com/office/drawing/2014/main" id="{53AF3CA4-9D29-42D8-8991-0495A3DA831B}"/>
                </a:ext>
              </a:extLst>
            </p:cNvPr>
            <p:cNvSpPr/>
            <p:nvPr/>
          </p:nvSpPr>
          <p:spPr>
            <a:xfrm>
              <a:off x="3863444" y="2836958"/>
              <a:ext cx="12467" cy="15000"/>
            </a:xfrm>
            <a:custGeom>
              <a:avLst/>
              <a:gdLst/>
              <a:ahLst/>
              <a:cxnLst/>
              <a:rect l="l" t="t" r="r" b="b"/>
              <a:pathLst>
                <a:path w="1047" h="1319" extrusionOk="0">
                  <a:moveTo>
                    <a:pt x="293" y="0"/>
                  </a:moveTo>
                  <a:lnTo>
                    <a:pt x="210" y="63"/>
                  </a:lnTo>
                  <a:lnTo>
                    <a:pt x="210" y="167"/>
                  </a:lnTo>
                  <a:lnTo>
                    <a:pt x="314" y="209"/>
                  </a:lnTo>
                  <a:lnTo>
                    <a:pt x="356" y="293"/>
                  </a:lnTo>
                  <a:lnTo>
                    <a:pt x="272" y="356"/>
                  </a:lnTo>
                  <a:lnTo>
                    <a:pt x="189" y="356"/>
                  </a:lnTo>
                  <a:lnTo>
                    <a:pt x="147" y="481"/>
                  </a:lnTo>
                  <a:lnTo>
                    <a:pt x="147" y="628"/>
                  </a:lnTo>
                  <a:lnTo>
                    <a:pt x="84" y="732"/>
                  </a:lnTo>
                  <a:lnTo>
                    <a:pt x="0" y="795"/>
                  </a:lnTo>
                  <a:lnTo>
                    <a:pt x="63" y="837"/>
                  </a:lnTo>
                  <a:lnTo>
                    <a:pt x="168" y="879"/>
                  </a:lnTo>
                  <a:lnTo>
                    <a:pt x="377" y="1151"/>
                  </a:lnTo>
                  <a:lnTo>
                    <a:pt x="398" y="1235"/>
                  </a:lnTo>
                  <a:lnTo>
                    <a:pt x="523" y="1318"/>
                  </a:lnTo>
                  <a:lnTo>
                    <a:pt x="523" y="1088"/>
                  </a:lnTo>
                  <a:lnTo>
                    <a:pt x="607" y="921"/>
                  </a:lnTo>
                  <a:lnTo>
                    <a:pt x="733" y="795"/>
                  </a:lnTo>
                  <a:lnTo>
                    <a:pt x="795" y="795"/>
                  </a:lnTo>
                  <a:lnTo>
                    <a:pt x="837" y="900"/>
                  </a:lnTo>
                  <a:lnTo>
                    <a:pt x="942" y="774"/>
                  </a:lnTo>
                  <a:lnTo>
                    <a:pt x="984" y="711"/>
                  </a:lnTo>
                  <a:lnTo>
                    <a:pt x="1046" y="628"/>
                  </a:lnTo>
                  <a:lnTo>
                    <a:pt x="1046" y="502"/>
                  </a:lnTo>
                  <a:lnTo>
                    <a:pt x="900" y="481"/>
                  </a:lnTo>
                  <a:lnTo>
                    <a:pt x="816" y="398"/>
                  </a:lnTo>
                  <a:lnTo>
                    <a:pt x="691" y="398"/>
                  </a:lnTo>
                  <a:lnTo>
                    <a:pt x="628" y="314"/>
                  </a:lnTo>
                  <a:lnTo>
                    <a:pt x="628" y="251"/>
                  </a:lnTo>
                  <a:lnTo>
                    <a:pt x="502" y="105"/>
                  </a:lnTo>
                  <a:lnTo>
                    <a:pt x="502" y="146"/>
                  </a:lnTo>
                  <a:lnTo>
                    <a:pt x="398" y="84"/>
                  </a:lnTo>
                  <a:lnTo>
                    <a:pt x="29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131;p94">
              <a:extLst>
                <a:ext uri="{FF2B5EF4-FFF2-40B4-BE49-F238E27FC236}">
                  <a16:creationId xmlns:a16="http://schemas.microsoft.com/office/drawing/2014/main" id="{27ED2643-9DF9-4F39-8626-9ABC1DD46B60}"/>
                </a:ext>
              </a:extLst>
            </p:cNvPr>
            <p:cNvSpPr/>
            <p:nvPr/>
          </p:nvSpPr>
          <p:spPr>
            <a:xfrm>
              <a:off x="3844761" y="2824346"/>
              <a:ext cx="25923" cy="21665"/>
            </a:xfrm>
            <a:custGeom>
              <a:avLst/>
              <a:gdLst/>
              <a:ahLst/>
              <a:cxnLst/>
              <a:rect l="l" t="t" r="r" b="b"/>
              <a:pathLst>
                <a:path w="2177" h="1905" extrusionOk="0">
                  <a:moveTo>
                    <a:pt x="105" y="0"/>
                  </a:moveTo>
                  <a:lnTo>
                    <a:pt x="63" y="42"/>
                  </a:lnTo>
                  <a:lnTo>
                    <a:pt x="63" y="167"/>
                  </a:lnTo>
                  <a:lnTo>
                    <a:pt x="0" y="230"/>
                  </a:lnTo>
                  <a:lnTo>
                    <a:pt x="42" y="314"/>
                  </a:lnTo>
                  <a:lnTo>
                    <a:pt x="84" y="314"/>
                  </a:lnTo>
                  <a:lnTo>
                    <a:pt x="209" y="439"/>
                  </a:lnTo>
                  <a:lnTo>
                    <a:pt x="251" y="544"/>
                  </a:lnTo>
                  <a:lnTo>
                    <a:pt x="314" y="649"/>
                  </a:lnTo>
                  <a:lnTo>
                    <a:pt x="272" y="670"/>
                  </a:lnTo>
                  <a:lnTo>
                    <a:pt x="293" y="753"/>
                  </a:lnTo>
                  <a:lnTo>
                    <a:pt x="774" y="1151"/>
                  </a:lnTo>
                  <a:lnTo>
                    <a:pt x="1151" y="1611"/>
                  </a:lnTo>
                  <a:lnTo>
                    <a:pt x="1109" y="1695"/>
                  </a:lnTo>
                  <a:lnTo>
                    <a:pt x="1193" y="1716"/>
                  </a:lnTo>
                  <a:lnTo>
                    <a:pt x="1402" y="1737"/>
                  </a:lnTo>
                  <a:lnTo>
                    <a:pt x="1465" y="1716"/>
                  </a:lnTo>
                  <a:lnTo>
                    <a:pt x="1569" y="1904"/>
                  </a:lnTo>
                  <a:lnTo>
                    <a:pt x="1653" y="1841"/>
                  </a:lnTo>
                  <a:lnTo>
                    <a:pt x="1716" y="1737"/>
                  </a:lnTo>
                  <a:lnTo>
                    <a:pt x="1716" y="1590"/>
                  </a:lnTo>
                  <a:lnTo>
                    <a:pt x="1758" y="1465"/>
                  </a:lnTo>
                  <a:lnTo>
                    <a:pt x="1841" y="1465"/>
                  </a:lnTo>
                  <a:lnTo>
                    <a:pt x="1925" y="1402"/>
                  </a:lnTo>
                  <a:lnTo>
                    <a:pt x="1883" y="1318"/>
                  </a:lnTo>
                  <a:lnTo>
                    <a:pt x="1779" y="1276"/>
                  </a:lnTo>
                  <a:lnTo>
                    <a:pt x="1779" y="1172"/>
                  </a:lnTo>
                  <a:lnTo>
                    <a:pt x="1862" y="1109"/>
                  </a:lnTo>
                  <a:lnTo>
                    <a:pt x="1967" y="1193"/>
                  </a:lnTo>
                  <a:lnTo>
                    <a:pt x="2071" y="1255"/>
                  </a:lnTo>
                  <a:lnTo>
                    <a:pt x="2134" y="1193"/>
                  </a:lnTo>
                  <a:lnTo>
                    <a:pt x="1988" y="1046"/>
                  </a:lnTo>
                  <a:lnTo>
                    <a:pt x="1988" y="900"/>
                  </a:lnTo>
                  <a:lnTo>
                    <a:pt x="2051" y="879"/>
                  </a:lnTo>
                  <a:lnTo>
                    <a:pt x="2155" y="942"/>
                  </a:lnTo>
                  <a:lnTo>
                    <a:pt x="2176" y="858"/>
                  </a:lnTo>
                  <a:lnTo>
                    <a:pt x="2134" y="795"/>
                  </a:lnTo>
                  <a:lnTo>
                    <a:pt x="2030" y="774"/>
                  </a:lnTo>
                  <a:lnTo>
                    <a:pt x="1862" y="649"/>
                  </a:lnTo>
                  <a:lnTo>
                    <a:pt x="1862" y="565"/>
                  </a:lnTo>
                  <a:lnTo>
                    <a:pt x="1967" y="419"/>
                  </a:lnTo>
                  <a:lnTo>
                    <a:pt x="1988" y="251"/>
                  </a:lnTo>
                  <a:lnTo>
                    <a:pt x="1925" y="251"/>
                  </a:lnTo>
                  <a:lnTo>
                    <a:pt x="1862" y="272"/>
                  </a:lnTo>
                  <a:lnTo>
                    <a:pt x="1820" y="230"/>
                  </a:lnTo>
                  <a:lnTo>
                    <a:pt x="1653" y="230"/>
                  </a:lnTo>
                  <a:lnTo>
                    <a:pt x="1548" y="126"/>
                  </a:lnTo>
                  <a:lnTo>
                    <a:pt x="1465" y="147"/>
                  </a:lnTo>
                  <a:lnTo>
                    <a:pt x="1339" y="105"/>
                  </a:lnTo>
                  <a:lnTo>
                    <a:pt x="1214" y="126"/>
                  </a:lnTo>
                  <a:lnTo>
                    <a:pt x="1193" y="63"/>
                  </a:lnTo>
                  <a:lnTo>
                    <a:pt x="1088" y="126"/>
                  </a:lnTo>
                  <a:lnTo>
                    <a:pt x="942" y="63"/>
                  </a:lnTo>
                  <a:lnTo>
                    <a:pt x="900" y="126"/>
                  </a:lnTo>
                  <a:lnTo>
                    <a:pt x="837" y="21"/>
                  </a:lnTo>
                  <a:lnTo>
                    <a:pt x="732" y="0"/>
                  </a:lnTo>
                  <a:lnTo>
                    <a:pt x="690" y="42"/>
                  </a:lnTo>
                  <a:lnTo>
                    <a:pt x="607" y="0"/>
                  </a:lnTo>
                  <a:lnTo>
                    <a:pt x="565" y="63"/>
                  </a:lnTo>
                  <a:lnTo>
                    <a:pt x="481" y="42"/>
                  </a:lnTo>
                  <a:lnTo>
                    <a:pt x="377" y="63"/>
                  </a:lnTo>
                  <a:lnTo>
                    <a:pt x="377" y="147"/>
                  </a:lnTo>
                  <a:lnTo>
                    <a:pt x="293" y="167"/>
                  </a:lnTo>
                  <a:lnTo>
                    <a:pt x="251" y="105"/>
                  </a:lnTo>
                  <a:lnTo>
                    <a:pt x="10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132;p94">
              <a:extLst>
                <a:ext uri="{FF2B5EF4-FFF2-40B4-BE49-F238E27FC236}">
                  <a16:creationId xmlns:a16="http://schemas.microsoft.com/office/drawing/2014/main" id="{46FE2248-E16D-4142-B0A5-80FDBF81DF93}"/>
                </a:ext>
              </a:extLst>
            </p:cNvPr>
            <p:cNvSpPr/>
            <p:nvPr/>
          </p:nvSpPr>
          <p:spPr>
            <a:xfrm>
              <a:off x="3830555" y="2811734"/>
              <a:ext cx="20195" cy="12146"/>
            </a:xfrm>
            <a:custGeom>
              <a:avLst/>
              <a:gdLst/>
              <a:ahLst/>
              <a:cxnLst/>
              <a:rect l="l" t="t" r="r" b="b"/>
              <a:pathLst>
                <a:path w="1696" h="1068" extrusionOk="0">
                  <a:moveTo>
                    <a:pt x="1507" y="0"/>
                  </a:moveTo>
                  <a:lnTo>
                    <a:pt x="1381" y="63"/>
                  </a:lnTo>
                  <a:lnTo>
                    <a:pt x="1130" y="209"/>
                  </a:lnTo>
                  <a:lnTo>
                    <a:pt x="1067" y="188"/>
                  </a:lnTo>
                  <a:lnTo>
                    <a:pt x="984" y="209"/>
                  </a:lnTo>
                  <a:lnTo>
                    <a:pt x="858" y="272"/>
                  </a:lnTo>
                  <a:lnTo>
                    <a:pt x="733" y="272"/>
                  </a:lnTo>
                  <a:lnTo>
                    <a:pt x="607" y="314"/>
                  </a:lnTo>
                  <a:lnTo>
                    <a:pt x="523" y="230"/>
                  </a:lnTo>
                  <a:lnTo>
                    <a:pt x="251" y="230"/>
                  </a:lnTo>
                  <a:lnTo>
                    <a:pt x="147" y="209"/>
                  </a:lnTo>
                  <a:lnTo>
                    <a:pt x="21" y="419"/>
                  </a:lnTo>
                  <a:lnTo>
                    <a:pt x="84" y="502"/>
                  </a:lnTo>
                  <a:lnTo>
                    <a:pt x="0" y="628"/>
                  </a:lnTo>
                  <a:lnTo>
                    <a:pt x="21" y="816"/>
                  </a:lnTo>
                  <a:lnTo>
                    <a:pt x="42" y="816"/>
                  </a:lnTo>
                  <a:lnTo>
                    <a:pt x="147" y="858"/>
                  </a:lnTo>
                  <a:lnTo>
                    <a:pt x="147" y="942"/>
                  </a:lnTo>
                  <a:lnTo>
                    <a:pt x="42" y="963"/>
                  </a:lnTo>
                  <a:lnTo>
                    <a:pt x="42" y="1067"/>
                  </a:lnTo>
                  <a:lnTo>
                    <a:pt x="251" y="1067"/>
                  </a:lnTo>
                  <a:lnTo>
                    <a:pt x="398" y="963"/>
                  </a:lnTo>
                  <a:lnTo>
                    <a:pt x="523" y="921"/>
                  </a:lnTo>
                  <a:lnTo>
                    <a:pt x="733" y="1025"/>
                  </a:lnTo>
                  <a:lnTo>
                    <a:pt x="858" y="1025"/>
                  </a:lnTo>
                  <a:lnTo>
                    <a:pt x="879" y="816"/>
                  </a:lnTo>
                  <a:lnTo>
                    <a:pt x="1067" y="732"/>
                  </a:lnTo>
                  <a:lnTo>
                    <a:pt x="1088" y="586"/>
                  </a:lnTo>
                  <a:lnTo>
                    <a:pt x="1444" y="398"/>
                  </a:lnTo>
                  <a:lnTo>
                    <a:pt x="1695" y="398"/>
                  </a:lnTo>
                  <a:lnTo>
                    <a:pt x="1674" y="188"/>
                  </a:lnTo>
                  <a:lnTo>
                    <a:pt x="150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133;p94">
              <a:extLst>
                <a:ext uri="{FF2B5EF4-FFF2-40B4-BE49-F238E27FC236}">
                  <a16:creationId xmlns:a16="http://schemas.microsoft.com/office/drawing/2014/main" id="{6C48EA03-6F5F-431A-9F96-DA3A70F70F39}"/>
                </a:ext>
              </a:extLst>
            </p:cNvPr>
            <p:cNvSpPr/>
            <p:nvPr/>
          </p:nvSpPr>
          <p:spPr>
            <a:xfrm>
              <a:off x="3804645" y="2793401"/>
              <a:ext cx="47594" cy="21903"/>
            </a:xfrm>
            <a:custGeom>
              <a:avLst/>
              <a:gdLst/>
              <a:ahLst/>
              <a:cxnLst/>
              <a:rect l="l" t="t" r="r" b="b"/>
              <a:pathLst>
                <a:path w="3997" h="1926" extrusionOk="0">
                  <a:moveTo>
                    <a:pt x="2846" y="1"/>
                  </a:moveTo>
                  <a:lnTo>
                    <a:pt x="2804" y="106"/>
                  </a:lnTo>
                  <a:lnTo>
                    <a:pt x="2741" y="147"/>
                  </a:lnTo>
                  <a:lnTo>
                    <a:pt x="2720" y="252"/>
                  </a:lnTo>
                  <a:lnTo>
                    <a:pt x="2574" y="252"/>
                  </a:lnTo>
                  <a:lnTo>
                    <a:pt x="2511" y="315"/>
                  </a:lnTo>
                  <a:lnTo>
                    <a:pt x="2218" y="147"/>
                  </a:lnTo>
                  <a:lnTo>
                    <a:pt x="2155" y="147"/>
                  </a:lnTo>
                  <a:lnTo>
                    <a:pt x="2114" y="252"/>
                  </a:lnTo>
                  <a:lnTo>
                    <a:pt x="2114" y="357"/>
                  </a:lnTo>
                  <a:lnTo>
                    <a:pt x="2051" y="357"/>
                  </a:lnTo>
                  <a:lnTo>
                    <a:pt x="1967" y="461"/>
                  </a:lnTo>
                  <a:lnTo>
                    <a:pt x="1842" y="545"/>
                  </a:lnTo>
                  <a:lnTo>
                    <a:pt x="1674" y="733"/>
                  </a:lnTo>
                  <a:lnTo>
                    <a:pt x="1674" y="796"/>
                  </a:lnTo>
                  <a:lnTo>
                    <a:pt x="1842" y="880"/>
                  </a:lnTo>
                  <a:lnTo>
                    <a:pt x="1863" y="984"/>
                  </a:lnTo>
                  <a:lnTo>
                    <a:pt x="1779" y="1047"/>
                  </a:lnTo>
                  <a:lnTo>
                    <a:pt x="1653" y="963"/>
                  </a:lnTo>
                  <a:lnTo>
                    <a:pt x="1528" y="984"/>
                  </a:lnTo>
                  <a:lnTo>
                    <a:pt x="1381" y="963"/>
                  </a:lnTo>
                  <a:lnTo>
                    <a:pt x="1319" y="963"/>
                  </a:lnTo>
                  <a:lnTo>
                    <a:pt x="1130" y="1089"/>
                  </a:lnTo>
                  <a:lnTo>
                    <a:pt x="1026" y="1110"/>
                  </a:lnTo>
                  <a:lnTo>
                    <a:pt x="942" y="1089"/>
                  </a:lnTo>
                  <a:lnTo>
                    <a:pt x="837" y="1110"/>
                  </a:lnTo>
                  <a:lnTo>
                    <a:pt x="754" y="1047"/>
                  </a:lnTo>
                  <a:lnTo>
                    <a:pt x="440" y="1047"/>
                  </a:lnTo>
                  <a:lnTo>
                    <a:pt x="440" y="1110"/>
                  </a:lnTo>
                  <a:lnTo>
                    <a:pt x="419" y="1173"/>
                  </a:lnTo>
                  <a:lnTo>
                    <a:pt x="272" y="1152"/>
                  </a:lnTo>
                  <a:lnTo>
                    <a:pt x="189" y="1047"/>
                  </a:lnTo>
                  <a:lnTo>
                    <a:pt x="84" y="1089"/>
                  </a:lnTo>
                  <a:lnTo>
                    <a:pt x="21" y="1110"/>
                  </a:lnTo>
                  <a:lnTo>
                    <a:pt x="0" y="1110"/>
                  </a:lnTo>
                  <a:lnTo>
                    <a:pt x="63" y="1173"/>
                  </a:lnTo>
                  <a:lnTo>
                    <a:pt x="63" y="1256"/>
                  </a:lnTo>
                  <a:lnTo>
                    <a:pt x="105" y="1298"/>
                  </a:lnTo>
                  <a:lnTo>
                    <a:pt x="105" y="1403"/>
                  </a:lnTo>
                  <a:lnTo>
                    <a:pt x="210" y="1403"/>
                  </a:lnTo>
                  <a:lnTo>
                    <a:pt x="293" y="1382"/>
                  </a:lnTo>
                  <a:lnTo>
                    <a:pt x="398" y="1507"/>
                  </a:lnTo>
                  <a:lnTo>
                    <a:pt x="502" y="1403"/>
                  </a:lnTo>
                  <a:lnTo>
                    <a:pt x="586" y="1403"/>
                  </a:lnTo>
                  <a:lnTo>
                    <a:pt x="628" y="1507"/>
                  </a:lnTo>
                  <a:lnTo>
                    <a:pt x="837" y="1591"/>
                  </a:lnTo>
                  <a:lnTo>
                    <a:pt x="1130" y="1403"/>
                  </a:lnTo>
                  <a:lnTo>
                    <a:pt x="1256" y="1424"/>
                  </a:lnTo>
                  <a:lnTo>
                    <a:pt x="1444" y="1424"/>
                  </a:lnTo>
                  <a:lnTo>
                    <a:pt x="1444" y="1528"/>
                  </a:lnTo>
                  <a:lnTo>
                    <a:pt x="1737" y="1717"/>
                  </a:lnTo>
                  <a:lnTo>
                    <a:pt x="2072" y="1779"/>
                  </a:lnTo>
                  <a:lnTo>
                    <a:pt x="2260" y="1738"/>
                  </a:lnTo>
                  <a:lnTo>
                    <a:pt x="2323" y="1821"/>
                  </a:lnTo>
                  <a:lnTo>
                    <a:pt x="2427" y="1842"/>
                  </a:lnTo>
                  <a:lnTo>
                    <a:pt x="2699" y="1842"/>
                  </a:lnTo>
                  <a:lnTo>
                    <a:pt x="2783" y="1926"/>
                  </a:lnTo>
                  <a:lnTo>
                    <a:pt x="2909" y="1884"/>
                  </a:lnTo>
                  <a:lnTo>
                    <a:pt x="3034" y="1884"/>
                  </a:lnTo>
                  <a:lnTo>
                    <a:pt x="3160" y="1821"/>
                  </a:lnTo>
                  <a:lnTo>
                    <a:pt x="3243" y="1800"/>
                  </a:lnTo>
                  <a:lnTo>
                    <a:pt x="3306" y="1821"/>
                  </a:lnTo>
                  <a:lnTo>
                    <a:pt x="3557" y="1675"/>
                  </a:lnTo>
                  <a:lnTo>
                    <a:pt x="3683" y="1612"/>
                  </a:lnTo>
                  <a:lnTo>
                    <a:pt x="3725" y="1612"/>
                  </a:lnTo>
                  <a:lnTo>
                    <a:pt x="3829" y="1507"/>
                  </a:lnTo>
                  <a:lnTo>
                    <a:pt x="3746" y="1403"/>
                  </a:lnTo>
                  <a:lnTo>
                    <a:pt x="3767" y="1298"/>
                  </a:lnTo>
                  <a:lnTo>
                    <a:pt x="3829" y="1152"/>
                  </a:lnTo>
                  <a:lnTo>
                    <a:pt x="3725" y="1047"/>
                  </a:lnTo>
                  <a:lnTo>
                    <a:pt x="3746" y="984"/>
                  </a:lnTo>
                  <a:lnTo>
                    <a:pt x="3976" y="984"/>
                  </a:lnTo>
                  <a:lnTo>
                    <a:pt x="3997" y="880"/>
                  </a:lnTo>
                  <a:lnTo>
                    <a:pt x="3976" y="754"/>
                  </a:lnTo>
                  <a:lnTo>
                    <a:pt x="3976" y="671"/>
                  </a:lnTo>
                  <a:lnTo>
                    <a:pt x="3955" y="440"/>
                  </a:lnTo>
                  <a:lnTo>
                    <a:pt x="3955" y="252"/>
                  </a:lnTo>
                  <a:lnTo>
                    <a:pt x="3725" y="210"/>
                  </a:lnTo>
                  <a:lnTo>
                    <a:pt x="3641" y="127"/>
                  </a:lnTo>
                  <a:lnTo>
                    <a:pt x="3474" y="147"/>
                  </a:lnTo>
                  <a:lnTo>
                    <a:pt x="3327" y="147"/>
                  </a:lnTo>
                  <a:lnTo>
                    <a:pt x="3160" y="43"/>
                  </a:lnTo>
                  <a:lnTo>
                    <a:pt x="2951" y="43"/>
                  </a:lnTo>
                  <a:lnTo>
                    <a:pt x="284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134;p94">
              <a:extLst>
                <a:ext uri="{FF2B5EF4-FFF2-40B4-BE49-F238E27FC236}">
                  <a16:creationId xmlns:a16="http://schemas.microsoft.com/office/drawing/2014/main" id="{29E3EEC0-10A3-493D-849A-65B85749B94B}"/>
                </a:ext>
              </a:extLst>
            </p:cNvPr>
            <p:cNvSpPr/>
            <p:nvPr/>
          </p:nvSpPr>
          <p:spPr>
            <a:xfrm>
              <a:off x="3831556" y="2741054"/>
              <a:ext cx="63038" cy="50699"/>
            </a:xfrm>
            <a:custGeom>
              <a:avLst/>
              <a:gdLst/>
              <a:ahLst/>
              <a:cxnLst/>
              <a:rect l="l" t="t" r="r" b="b"/>
              <a:pathLst>
                <a:path w="5294" h="4458" extrusionOk="0">
                  <a:moveTo>
                    <a:pt x="1883" y="1"/>
                  </a:moveTo>
                  <a:lnTo>
                    <a:pt x="1632" y="105"/>
                  </a:lnTo>
                  <a:lnTo>
                    <a:pt x="1486" y="105"/>
                  </a:lnTo>
                  <a:lnTo>
                    <a:pt x="1318" y="147"/>
                  </a:lnTo>
                  <a:lnTo>
                    <a:pt x="1214" y="315"/>
                  </a:lnTo>
                  <a:lnTo>
                    <a:pt x="1046" y="315"/>
                  </a:lnTo>
                  <a:lnTo>
                    <a:pt x="942" y="398"/>
                  </a:lnTo>
                  <a:lnTo>
                    <a:pt x="942" y="524"/>
                  </a:lnTo>
                  <a:lnTo>
                    <a:pt x="753" y="524"/>
                  </a:lnTo>
                  <a:lnTo>
                    <a:pt x="481" y="670"/>
                  </a:lnTo>
                  <a:lnTo>
                    <a:pt x="314" y="670"/>
                  </a:lnTo>
                  <a:lnTo>
                    <a:pt x="251" y="796"/>
                  </a:lnTo>
                  <a:lnTo>
                    <a:pt x="209" y="963"/>
                  </a:lnTo>
                  <a:lnTo>
                    <a:pt x="147" y="984"/>
                  </a:lnTo>
                  <a:lnTo>
                    <a:pt x="167" y="1047"/>
                  </a:lnTo>
                  <a:lnTo>
                    <a:pt x="126" y="1047"/>
                  </a:lnTo>
                  <a:lnTo>
                    <a:pt x="167" y="1298"/>
                  </a:lnTo>
                  <a:lnTo>
                    <a:pt x="147" y="1486"/>
                  </a:lnTo>
                  <a:lnTo>
                    <a:pt x="0" y="1570"/>
                  </a:lnTo>
                  <a:lnTo>
                    <a:pt x="0" y="1633"/>
                  </a:lnTo>
                  <a:lnTo>
                    <a:pt x="167" y="1842"/>
                  </a:lnTo>
                  <a:lnTo>
                    <a:pt x="147" y="1947"/>
                  </a:lnTo>
                  <a:lnTo>
                    <a:pt x="230" y="2051"/>
                  </a:lnTo>
                  <a:lnTo>
                    <a:pt x="230" y="2135"/>
                  </a:lnTo>
                  <a:lnTo>
                    <a:pt x="272" y="2261"/>
                  </a:lnTo>
                  <a:lnTo>
                    <a:pt x="230" y="2365"/>
                  </a:lnTo>
                  <a:lnTo>
                    <a:pt x="335" y="2616"/>
                  </a:lnTo>
                  <a:lnTo>
                    <a:pt x="419" y="2658"/>
                  </a:lnTo>
                  <a:lnTo>
                    <a:pt x="481" y="2742"/>
                  </a:lnTo>
                  <a:lnTo>
                    <a:pt x="481" y="3056"/>
                  </a:lnTo>
                  <a:lnTo>
                    <a:pt x="460" y="3097"/>
                  </a:lnTo>
                  <a:lnTo>
                    <a:pt x="523" y="3181"/>
                  </a:lnTo>
                  <a:lnTo>
                    <a:pt x="565" y="3139"/>
                  </a:lnTo>
                  <a:lnTo>
                    <a:pt x="649" y="3160"/>
                  </a:lnTo>
                  <a:lnTo>
                    <a:pt x="732" y="3097"/>
                  </a:lnTo>
                  <a:lnTo>
                    <a:pt x="963" y="3160"/>
                  </a:lnTo>
                  <a:lnTo>
                    <a:pt x="942" y="3202"/>
                  </a:lnTo>
                  <a:lnTo>
                    <a:pt x="1046" y="3307"/>
                  </a:lnTo>
                  <a:lnTo>
                    <a:pt x="1151" y="3307"/>
                  </a:lnTo>
                  <a:lnTo>
                    <a:pt x="1214" y="3390"/>
                  </a:lnTo>
                  <a:lnTo>
                    <a:pt x="1172" y="3495"/>
                  </a:lnTo>
                  <a:lnTo>
                    <a:pt x="1193" y="3579"/>
                  </a:lnTo>
                  <a:lnTo>
                    <a:pt x="1255" y="3600"/>
                  </a:lnTo>
                  <a:lnTo>
                    <a:pt x="1255" y="3704"/>
                  </a:lnTo>
                  <a:lnTo>
                    <a:pt x="1318" y="3725"/>
                  </a:lnTo>
                  <a:lnTo>
                    <a:pt x="1381" y="3683"/>
                  </a:lnTo>
                  <a:lnTo>
                    <a:pt x="1465" y="3683"/>
                  </a:lnTo>
                  <a:lnTo>
                    <a:pt x="1318" y="3516"/>
                  </a:lnTo>
                  <a:lnTo>
                    <a:pt x="1381" y="3474"/>
                  </a:lnTo>
                  <a:lnTo>
                    <a:pt x="1632" y="3621"/>
                  </a:lnTo>
                  <a:lnTo>
                    <a:pt x="1820" y="3600"/>
                  </a:lnTo>
                  <a:lnTo>
                    <a:pt x="1779" y="3704"/>
                  </a:lnTo>
                  <a:lnTo>
                    <a:pt x="1904" y="3809"/>
                  </a:lnTo>
                  <a:lnTo>
                    <a:pt x="2134" y="3767"/>
                  </a:lnTo>
                  <a:lnTo>
                    <a:pt x="2302" y="3809"/>
                  </a:lnTo>
                  <a:lnTo>
                    <a:pt x="2636" y="4081"/>
                  </a:lnTo>
                  <a:lnTo>
                    <a:pt x="2762" y="4248"/>
                  </a:lnTo>
                  <a:lnTo>
                    <a:pt x="2846" y="4248"/>
                  </a:lnTo>
                  <a:lnTo>
                    <a:pt x="2888" y="4206"/>
                  </a:lnTo>
                  <a:lnTo>
                    <a:pt x="3055" y="4206"/>
                  </a:lnTo>
                  <a:lnTo>
                    <a:pt x="3139" y="4290"/>
                  </a:lnTo>
                  <a:lnTo>
                    <a:pt x="3180" y="4437"/>
                  </a:lnTo>
                  <a:lnTo>
                    <a:pt x="3201" y="4458"/>
                  </a:lnTo>
                  <a:lnTo>
                    <a:pt x="3306" y="4437"/>
                  </a:lnTo>
                  <a:lnTo>
                    <a:pt x="3390" y="4332"/>
                  </a:lnTo>
                  <a:lnTo>
                    <a:pt x="3473" y="4311"/>
                  </a:lnTo>
                  <a:lnTo>
                    <a:pt x="3578" y="4332"/>
                  </a:lnTo>
                  <a:lnTo>
                    <a:pt x="3704" y="4332"/>
                  </a:lnTo>
                  <a:lnTo>
                    <a:pt x="3787" y="4395"/>
                  </a:lnTo>
                  <a:lnTo>
                    <a:pt x="3871" y="4311"/>
                  </a:lnTo>
                  <a:lnTo>
                    <a:pt x="3934" y="4290"/>
                  </a:lnTo>
                  <a:lnTo>
                    <a:pt x="4038" y="4332"/>
                  </a:lnTo>
                  <a:lnTo>
                    <a:pt x="4101" y="4311"/>
                  </a:lnTo>
                  <a:lnTo>
                    <a:pt x="4331" y="4311"/>
                  </a:lnTo>
                  <a:lnTo>
                    <a:pt x="4561" y="4437"/>
                  </a:lnTo>
                  <a:lnTo>
                    <a:pt x="4708" y="4458"/>
                  </a:lnTo>
                  <a:lnTo>
                    <a:pt x="4708" y="4290"/>
                  </a:lnTo>
                  <a:lnTo>
                    <a:pt x="4666" y="4123"/>
                  </a:lnTo>
                  <a:lnTo>
                    <a:pt x="5043" y="3725"/>
                  </a:lnTo>
                  <a:lnTo>
                    <a:pt x="5064" y="3558"/>
                  </a:lnTo>
                  <a:lnTo>
                    <a:pt x="5168" y="3474"/>
                  </a:lnTo>
                  <a:lnTo>
                    <a:pt x="5252" y="3474"/>
                  </a:lnTo>
                  <a:lnTo>
                    <a:pt x="5294" y="3286"/>
                  </a:lnTo>
                  <a:lnTo>
                    <a:pt x="5252" y="3202"/>
                  </a:lnTo>
                  <a:lnTo>
                    <a:pt x="5231" y="3139"/>
                  </a:lnTo>
                  <a:lnTo>
                    <a:pt x="5273" y="3056"/>
                  </a:lnTo>
                  <a:lnTo>
                    <a:pt x="5147" y="2972"/>
                  </a:lnTo>
                  <a:lnTo>
                    <a:pt x="5064" y="2825"/>
                  </a:lnTo>
                  <a:lnTo>
                    <a:pt x="5022" y="2742"/>
                  </a:lnTo>
                  <a:lnTo>
                    <a:pt x="4980" y="2470"/>
                  </a:lnTo>
                  <a:lnTo>
                    <a:pt x="5022" y="2365"/>
                  </a:lnTo>
                  <a:lnTo>
                    <a:pt x="5022" y="2323"/>
                  </a:lnTo>
                  <a:lnTo>
                    <a:pt x="4875" y="2135"/>
                  </a:lnTo>
                  <a:lnTo>
                    <a:pt x="4854" y="1947"/>
                  </a:lnTo>
                  <a:lnTo>
                    <a:pt x="4938" y="1821"/>
                  </a:lnTo>
                  <a:lnTo>
                    <a:pt x="5043" y="1779"/>
                  </a:lnTo>
                  <a:lnTo>
                    <a:pt x="5043" y="1403"/>
                  </a:lnTo>
                  <a:lnTo>
                    <a:pt x="4980" y="1361"/>
                  </a:lnTo>
                  <a:lnTo>
                    <a:pt x="4959" y="1214"/>
                  </a:lnTo>
                  <a:lnTo>
                    <a:pt x="4875" y="1089"/>
                  </a:lnTo>
                  <a:lnTo>
                    <a:pt x="4771" y="838"/>
                  </a:lnTo>
                  <a:lnTo>
                    <a:pt x="4750" y="775"/>
                  </a:lnTo>
                  <a:lnTo>
                    <a:pt x="4708" y="670"/>
                  </a:lnTo>
                  <a:lnTo>
                    <a:pt x="4708" y="545"/>
                  </a:lnTo>
                  <a:lnTo>
                    <a:pt x="4645" y="315"/>
                  </a:lnTo>
                  <a:lnTo>
                    <a:pt x="4561" y="315"/>
                  </a:lnTo>
                  <a:lnTo>
                    <a:pt x="4436" y="210"/>
                  </a:lnTo>
                  <a:lnTo>
                    <a:pt x="4310" y="231"/>
                  </a:lnTo>
                  <a:lnTo>
                    <a:pt x="3683" y="273"/>
                  </a:lnTo>
                  <a:lnTo>
                    <a:pt x="2950" y="231"/>
                  </a:lnTo>
                  <a:lnTo>
                    <a:pt x="2867" y="252"/>
                  </a:lnTo>
                  <a:lnTo>
                    <a:pt x="2678" y="440"/>
                  </a:lnTo>
                  <a:lnTo>
                    <a:pt x="2511" y="482"/>
                  </a:lnTo>
                  <a:lnTo>
                    <a:pt x="2469" y="440"/>
                  </a:lnTo>
                  <a:lnTo>
                    <a:pt x="2636" y="356"/>
                  </a:lnTo>
                  <a:lnTo>
                    <a:pt x="2783" y="210"/>
                  </a:lnTo>
                  <a:lnTo>
                    <a:pt x="2741" y="210"/>
                  </a:lnTo>
                  <a:lnTo>
                    <a:pt x="2616" y="315"/>
                  </a:lnTo>
                  <a:lnTo>
                    <a:pt x="2406" y="398"/>
                  </a:lnTo>
                  <a:lnTo>
                    <a:pt x="2134" y="356"/>
                  </a:lnTo>
                  <a:lnTo>
                    <a:pt x="2092" y="210"/>
                  </a:lnTo>
                  <a:lnTo>
                    <a:pt x="2134" y="126"/>
                  </a:lnTo>
                  <a:lnTo>
                    <a:pt x="2260" y="126"/>
                  </a:lnTo>
                  <a:lnTo>
                    <a:pt x="2323" y="168"/>
                  </a:lnTo>
                  <a:lnTo>
                    <a:pt x="2323" y="126"/>
                  </a:lnTo>
                  <a:lnTo>
                    <a:pt x="2155" y="43"/>
                  </a:lnTo>
                  <a:lnTo>
                    <a:pt x="188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135;p94">
              <a:extLst>
                <a:ext uri="{FF2B5EF4-FFF2-40B4-BE49-F238E27FC236}">
                  <a16:creationId xmlns:a16="http://schemas.microsoft.com/office/drawing/2014/main" id="{DED04D27-5D95-4685-8324-4D178671AE63}"/>
                </a:ext>
              </a:extLst>
            </p:cNvPr>
            <p:cNvSpPr/>
            <p:nvPr/>
          </p:nvSpPr>
          <p:spPr>
            <a:xfrm>
              <a:off x="3819089" y="2776036"/>
              <a:ext cx="50345" cy="20948"/>
            </a:xfrm>
            <a:custGeom>
              <a:avLst/>
              <a:gdLst/>
              <a:ahLst/>
              <a:cxnLst/>
              <a:rect l="l" t="t" r="r" b="b"/>
              <a:pathLst>
                <a:path w="4228" h="1842" extrusionOk="0">
                  <a:moveTo>
                    <a:pt x="1403" y="1"/>
                  </a:moveTo>
                  <a:lnTo>
                    <a:pt x="1319" y="63"/>
                  </a:lnTo>
                  <a:lnTo>
                    <a:pt x="1152" y="21"/>
                  </a:lnTo>
                  <a:lnTo>
                    <a:pt x="1152" y="126"/>
                  </a:lnTo>
                  <a:lnTo>
                    <a:pt x="1068" y="189"/>
                  </a:lnTo>
                  <a:lnTo>
                    <a:pt x="984" y="168"/>
                  </a:lnTo>
                  <a:lnTo>
                    <a:pt x="775" y="168"/>
                  </a:lnTo>
                  <a:lnTo>
                    <a:pt x="733" y="273"/>
                  </a:lnTo>
                  <a:lnTo>
                    <a:pt x="587" y="273"/>
                  </a:lnTo>
                  <a:lnTo>
                    <a:pt x="482" y="398"/>
                  </a:lnTo>
                  <a:lnTo>
                    <a:pt x="378" y="398"/>
                  </a:lnTo>
                  <a:lnTo>
                    <a:pt x="168" y="586"/>
                  </a:lnTo>
                  <a:lnTo>
                    <a:pt x="106" y="545"/>
                  </a:lnTo>
                  <a:lnTo>
                    <a:pt x="22" y="503"/>
                  </a:lnTo>
                  <a:lnTo>
                    <a:pt x="1" y="524"/>
                  </a:lnTo>
                  <a:lnTo>
                    <a:pt x="1" y="628"/>
                  </a:lnTo>
                  <a:lnTo>
                    <a:pt x="147" y="712"/>
                  </a:lnTo>
                  <a:lnTo>
                    <a:pt x="252" y="900"/>
                  </a:lnTo>
                  <a:lnTo>
                    <a:pt x="252" y="1047"/>
                  </a:lnTo>
                  <a:lnTo>
                    <a:pt x="273" y="1130"/>
                  </a:lnTo>
                  <a:lnTo>
                    <a:pt x="378" y="1172"/>
                  </a:lnTo>
                  <a:lnTo>
                    <a:pt x="587" y="1319"/>
                  </a:lnTo>
                  <a:lnTo>
                    <a:pt x="691" y="1382"/>
                  </a:lnTo>
                  <a:lnTo>
                    <a:pt x="942" y="1674"/>
                  </a:lnTo>
                  <a:lnTo>
                    <a:pt x="1005" y="1674"/>
                  </a:lnTo>
                  <a:lnTo>
                    <a:pt x="1298" y="1842"/>
                  </a:lnTo>
                  <a:lnTo>
                    <a:pt x="1361" y="1779"/>
                  </a:lnTo>
                  <a:lnTo>
                    <a:pt x="1507" y="1779"/>
                  </a:lnTo>
                  <a:lnTo>
                    <a:pt x="1528" y="1674"/>
                  </a:lnTo>
                  <a:lnTo>
                    <a:pt x="1591" y="1633"/>
                  </a:lnTo>
                  <a:lnTo>
                    <a:pt x="1633" y="1528"/>
                  </a:lnTo>
                  <a:lnTo>
                    <a:pt x="1738" y="1570"/>
                  </a:lnTo>
                  <a:lnTo>
                    <a:pt x="1947" y="1570"/>
                  </a:lnTo>
                  <a:lnTo>
                    <a:pt x="2114" y="1674"/>
                  </a:lnTo>
                  <a:lnTo>
                    <a:pt x="2261" y="1674"/>
                  </a:lnTo>
                  <a:lnTo>
                    <a:pt x="2428" y="1654"/>
                  </a:lnTo>
                  <a:lnTo>
                    <a:pt x="2512" y="1737"/>
                  </a:lnTo>
                  <a:lnTo>
                    <a:pt x="2742" y="1779"/>
                  </a:lnTo>
                  <a:lnTo>
                    <a:pt x="2763" y="1779"/>
                  </a:lnTo>
                  <a:lnTo>
                    <a:pt x="2888" y="1695"/>
                  </a:lnTo>
                  <a:lnTo>
                    <a:pt x="3035" y="1674"/>
                  </a:lnTo>
                  <a:lnTo>
                    <a:pt x="3077" y="1737"/>
                  </a:lnTo>
                  <a:lnTo>
                    <a:pt x="3307" y="1654"/>
                  </a:lnTo>
                  <a:lnTo>
                    <a:pt x="3516" y="1633"/>
                  </a:lnTo>
                  <a:lnTo>
                    <a:pt x="3683" y="1465"/>
                  </a:lnTo>
                  <a:lnTo>
                    <a:pt x="3830" y="1444"/>
                  </a:lnTo>
                  <a:lnTo>
                    <a:pt x="3976" y="1340"/>
                  </a:lnTo>
                  <a:lnTo>
                    <a:pt x="4227" y="1361"/>
                  </a:lnTo>
                  <a:lnTo>
                    <a:pt x="4186" y="1214"/>
                  </a:lnTo>
                  <a:lnTo>
                    <a:pt x="4102" y="1130"/>
                  </a:lnTo>
                  <a:lnTo>
                    <a:pt x="3935" y="1130"/>
                  </a:lnTo>
                  <a:lnTo>
                    <a:pt x="3893" y="1172"/>
                  </a:lnTo>
                  <a:lnTo>
                    <a:pt x="3809" y="1172"/>
                  </a:lnTo>
                  <a:lnTo>
                    <a:pt x="3683" y="1005"/>
                  </a:lnTo>
                  <a:lnTo>
                    <a:pt x="3349" y="733"/>
                  </a:lnTo>
                  <a:lnTo>
                    <a:pt x="3181" y="691"/>
                  </a:lnTo>
                  <a:lnTo>
                    <a:pt x="2951" y="733"/>
                  </a:lnTo>
                  <a:lnTo>
                    <a:pt x="2826" y="628"/>
                  </a:lnTo>
                  <a:lnTo>
                    <a:pt x="2867" y="524"/>
                  </a:lnTo>
                  <a:lnTo>
                    <a:pt x="2679" y="545"/>
                  </a:lnTo>
                  <a:lnTo>
                    <a:pt x="2428" y="398"/>
                  </a:lnTo>
                  <a:lnTo>
                    <a:pt x="2365" y="440"/>
                  </a:lnTo>
                  <a:lnTo>
                    <a:pt x="2512" y="607"/>
                  </a:lnTo>
                  <a:lnTo>
                    <a:pt x="2428" y="607"/>
                  </a:lnTo>
                  <a:lnTo>
                    <a:pt x="2365" y="649"/>
                  </a:lnTo>
                  <a:lnTo>
                    <a:pt x="2302" y="628"/>
                  </a:lnTo>
                  <a:lnTo>
                    <a:pt x="2302" y="524"/>
                  </a:lnTo>
                  <a:lnTo>
                    <a:pt x="2240" y="503"/>
                  </a:lnTo>
                  <a:lnTo>
                    <a:pt x="2219" y="419"/>
                  </a:lnTo>
                  <a:lnTo>
                    <a:pt x="2261" y="314"/>
                  </a:lnTo>
                  <a:lnTo>
                    <a:pt x="2198" y="231"/>
                  </a:lnTo>
                  <a:lnTo>
                    <a:pt x="2093" y="231"/>
                  </a:lnTo>
                  <a:lnTo>
                    <a:pt x="1989" y="126"/>
                  </a:lnTo>
                  <a:lnTo>
                    <a:pt x="2010" y="84"/>
                  </a:lnTo>
                  <a:lnTo>
                    <a:pt x="1779" y="21"/>
                  </a:lnTo>
                  <a:lnTo>
                    <a:pt x="1696" y="84"/>
                  </a:lnTo>
                  <a:lnTo>
                    <a:pt x="1612" y="63"/>
                  </a:lnTo>
                  <a:lnTo>
                    <a:pt x="1570" y="105"/>
                  </a:lnTo>
                  <a:lnTo>
                    <a:pt x="1507" y="21"/>
                  </a:lnTo>
                  <a:lnTo>
                    <a:pt x="1486" y="63"/>
                  </a:lnTo>
                  <a:lnTo>
                    <a:pt x="140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136;p94">
              <a:extLst>
                <a:ext uri="{FF2B5EF4-FFF2-40B4-BE49-F238E27FC236}">
                  <a16:creationId xmlns:a16="http://schemas.microsoft.com/office/drawing/2014/main" id="{CA0AAD9C-8F2D-4386-AE66-64DF4D1FADB8}"/>
                </a:ext>
              </a:extLst>
            </p:cNvPr>
            <p:cNvSpPr/>
            <p:nvPr/>
          </p:nvSpPr>
          <p:spPr>
            <a:xfrm>
              <a:off x="3779972" y="2741293"/>
              <a:ext cx="57323" cy="65449"/>
            </a:xfrm>
            <a:custGeom>
              <a:avLst/>
              <a:gdLst/>
              <a:ahLst/>
              <a:cxnLst/>
              <a:rect l="l" t="t" r="r" b="b"/>
              <a:pathLst>
                <a:path w="4814" h="5755" extrusionOk="0">
                  <a:moveTo>
                    <a:pt x="1340" y="1"/>
                  </a:moveTo>
                  <a:lnTo>
                    <a:pt x="1340" y="22"/>
                  </a:lnTo>
                  <a:lnTo>
                    <a:pt x="1340" y="126"/>
                  </a:lnTo>
                  <a:lnTo>
                    <a:pt x="1424" y="189"/>
                  </a:lnTo>
                  <a:lnTo>
                    <a:pt x="1466" y="189"/>
                  </a:lnTo>
                  <a:lnTo>
                    <a:pt x="1466" y="252"/>
                  </a:lnTo>
                  <a:lnTo>
                    <a:pt x="1612" y="377"/>
                  </a:lnTo>
                  <a:lnTo>
                    <a:pt x="1507" y="419"/>
                  </a:lnTo>
                  <a:lnTo>
                    <a:pt x="1403" y="419"/>
                  </a:lnTo>
                  <a:lnTo>
                    <a:pt x="1403" y="524"/>
                  </a:lnTo>
                  <a:lnTo>
                    <a:pt x="1507" y="461"/>
                  </a:lnTo>
                  <a:lnTo>
                    <a:pt x="1507" y="628"/>
                  </a:lnTo>
                  <a:lnTo>
                    <a:pt x="1612" y="670"/>
                  </a:lnTo>
                  <a:lnTo>
                    <a:pt x="1528" y="754"/>
                  </a:lnTo>
                  <a:lnTo>
                    <a:pt x="1528" y="838"/>
                  </a:lnTo>
                  <a:lnTo>
                    <a:pt x="1612" y="880"/>
                  </a:lnTo>
                  <a:lnTo>
                    <a:pt x="1738" y="880"/>
                  </a:lnTo>
                  <a:lnTo>
                    <a:pt x="1926" y="1068"/>
                  </a:lnTo>
                  <a:lnTo>
                    <a:pt x="2156" y="1172"/>
                  </a:lnTo>
                  <a:lnTo>
                    <a:pt x="1926" y="1131"/>
                  </a:lnTo>
                  <a:lnTo>
                    <a:pt x="1738" y="942"/>
                  </a:lnTo>
                  <a:lnTo>
                    <a:pt x="1612" y="963"/>
                  </a:lnTo>
                  <a:lnTo>
                    <a:pt x="1507" y="942"/>
                  </a:lnTo>
                  <a:lnTo>
                    <a:pt x="1424" y="942"/>
                  </a:lnTo>
                  <a:lnTo>
                    <a:pt x="1340" y="1068"/>
                  </a:lnTo>
                  <a:lnTo>
                    <a:pt x="1361" y="1152"/>
                  </a:lnTo>
                  <a:lnTo>
                    <a:pt x="1361" y="1340"/>
                  </a:lnTo>
                  <a:lnTo>
                    <a:pt x="1424" y="1444"/>
                  </a:lnTo>
                  <a:lnTo>
                    <a:pt x="1298" y="1277"/>
                  </a:lnTo>
                  <a:lnTo>
                    <a:pt x="1319" y="1152"/>
                  </a:lnTo>
                  <a:lnTo>
                    <a:pt x="1235" y="1068"/>
                  </a:lnTo>
                  <a:lnTo>
                    <a:pt x="1194" y="1089"/>
                  </a:lnTo>
                  <a:lnTo>
                    <a:pt x="1194" y="1172"/>
                  </a:lnTo>
                  <a:lnTo>
                    <a:pt x="1235" y="1277"/>
                  </a:lnTo>
                  <a:lnTo>
                    <a:pt x="1152" y="1361"/>
                  </a:lnTo>
                  <a:lnTo>
                    <a:pt x="1089" y="1235"/>
                  </a:lnTo>
                  <a:lnTo>
                    <a:pt x="1089" y="1089"/>
                  </a:lnTo>
                  <a:lnTo>
                    <a:pt x="942" y="1026"/>
                  </a:lnTo>
                  <a:lnTo>
                    <a:pt x="880" y="1047"/>
                  </a:lnTo>
                  <a:lnTo>
                    <a:pt x="608" y="1131"/>
                  </a:lnTo>
                  <a:lnTo>
                    <a:pt x="587" y="1235"/>
                  </a:lnTo>
                  <a:lnTo>
                    <a:pt x="629" y="1340"/>
                  </a:lnTo>
                  <a:lnTo>
                    <a:pt x="775" y="1361"/>
                  </a:lnTo>
                  <a:lnTo>
                    <a:pt x="796" y="1465"/>
                  </a:lnTo>
                  <a:lnTo>
                    <a:pt x="796" y="1486"/>
                  </a:lnTo>
                  <a:lnTo>
                    <a:pt x="733" y="1507"/>
                  </a:lnTo>
                  <a:lnTo>
                    <a:pt x="733" y="1591"/>
                  </a:lnTo>
                  <a:lnTo>
                    <a:pt x="691" y="1696"/>
                  </a:lnTo>
                  <a:lnTo>
                    <a:pt x="691" y="1800"/>
                  </a:lnTo>
                  <a:lnTo>
                    <a:pt x="608" y="1863"/>
                  </a:lnTo>
                  <a:lnTo>
                    <a:pt x="503" y="1800"/>
                  </a:lnTo>
                  <a:lnTo>
                    <a:pt x="461" y="1926"/>
                  </a:lnTo>
                  <a:lnTo>
                    <a:pt x="482" y="1988"/>
                  </a:lnTo>
                  <a:lnTo>
                    <a:pt x="608" y="1988"/>
                  </a:lnTo>
                  <a:lnTo>
                    <a:pt x="670" y="2030"/>
                  </a:lnTo>
                  <a:lnTo>
                    <a:pt x="629" y="2114"/>
                  </a:lnTo>
                  <a:lnTo>
                    <a:pt x="608" y="2240"/>
                  </a:lnTo>
                  <a:lnTo>
                    <a:pt x="524" y="2302"/>
                  </a:lnTo>
                  <a:lnTo>
                    <a:pt x="608" y="2407"/>
                  </a:lnTo>
                  <a:lnTo>
                    <a:pt x="524" y="2449"/>
                  </a:lnTo>
                  <a:lnTo>
                    <a:pt x="378" y="2407"/>
                  </a:lnTo>
                  <a:lnTo>
                    <a:pt x="210" y="2449"/>
                  </a:lnTo>
                  <a:lnTo>
                    <a:pt x="168" y="2553"/>
                  </a:lnTo>
                  <a:lnTo>
                    <a:pt x="85" y="2658"/>
                  </a:lnTo>
                  <a:lnTo>
                    <a:pt x="105" y="2825"/>
                  </a:lnTo>
                  <a:lnTo>
                    <a:pt x="85" y="3035"/>
                  </a:lnTo>
                  <a:lnTo>
                    <a:pt x="43" y="3139"/>
                  </a:lnTo>
                  <a:lnTo>
                    <a:pt x="43" y="3160"/>
                  </a:lnTo>
                  <a:lnTo>
                    <a:pt x="1" y="3244"/>
                  </a:lnTo>
                  <a:lnTo>
                    <a:pt x="85" y="3432"/>
                  </a:lnTo>
                  <a:lnTo>
                    <a:pt x="85" y="3474"/>
                  </a:lnTo>
                  <a:lnTo>
                    <a:pt x="168" y="3579"/>
                  </a:lnTo>
                  <a:lnTo>
                    <a:pt x="85" y="3746"/>
                  </a:lnTo>
                  <a:lnTo>
                    <a:pt x="147" y="3746"/>
                  </a:lnTo>
                  <a:lnTo>
                    <a:pt x="273" y="3913"/>
                  </a:lnTo>
                  <a:lnTo>
                    <a:pt x="294" y="4060"/>
                  </a:lnTo>
                  <a:lnTo>
                    <a:pt x="357" y="4102"/>
                  </a:lnTo>
                  <a:lnTo>
                    <a:pt x="357" y="4290"/>
                  </a:lnTo>
                  <a:lnTo>
                    <a:pt x="461" y="4374"/>
                  </a:lnTo>
                  <a:lnTo>
                    <a:pt x="461" y="4437"/>
                  </a:lnTo>
                  <a:lnTo>
                    <a:pt x="566" y="4520"/>
                  </a:lnTo>
                  <a:lnTo>
                    <a:pt x="629" y="4478"/>
                  </a:lnTo>
                  <a:lnTo>
                    <a:pt x="733" y="4478"/>
                  </a:lnTo>
                  <a:lnTo>
                    <a:pt x="817" y="4520"/>
                  </a:lnTo>
                  <a:lnTo>
                    <a:pt x="922" y="4478"/>
                  </a:lnTo>
                  <a:lnTo>
                    <a:pt x="1047" y="4541"/>
                  </a:lnTo>
                  <a:lnTo>
                    <a:pt x="1152" y="4541"/>
                  </a:lnTo>
                  <a:lnTo>
                    <a:pt x="1298" y="4625"/>
                  </a:lnTo>
                  <a:lnTo>
                    <a:pt x="1152" y="4750"/>
                  </a:lnTo>
                  <a:lnTo>
                    <a:pt x="1089" y="4918"/>
                  </a:lnTo>
                  <a:lnTo>
                    <a:pt x="1089" y="5022"/>
                  </a:lnTo>
                  <a:lnTo>
                    <a:pt x="1005" y="5106"/>
                  </a:lnTo>
                  <a:lnTo>
                    <a:pt x="942" y="5273"/>
                  </a:lnTo>
                  <a:lnTo>
                    <a:pt x="942" y="5441"/>
                  </a:lnTo>
                  <a:lnTo>
                    <a:pt x="1047" y="5525"/>
                  </a:lnTo>
                  <a:lnTo>
                    <a:pt x="1110" y="5629"/>
                  </a:lnTo>
                  <a:lnTo>
                    <a:pt x="1214" y="5650"/>
                  </a:lnTo>
                  <a:lnTo>
                    <a:pt x="1319" y="5587"/>
                  </a:lnTo>
                  <a:lnTo>
                    <a:pt x="1445" y="5650"/>
                  </a:lnTo>
                  <a:lnTo>
                    <a:pt x="1507" y="5566"/>
                  </a:lnTo>
                  <a:lnTo>
                    <a:pt x="1466" y="5525"/>
                  </a:lnTo>
                  <a:lnTo>
                    <a:pt x="1612" y="5462"/>
                  </a:lnTo>
                  <a:lnTo>
                    <a:pt x="1633" y="5566"/>
                  </a:lnTo>
                  <a:lnTo>
                    <a:pt x="1717" y="5587"/>
                  </a:lnTo>
                  <a:lnTo>
                    <a:pt x="1758" y="5545"/>
                  </a:lnTo>
                  <a:lnTo>
                    <a:pt x="1842" y="5545"/>
                  </a:lnTo>
                  <a:lnTo>
                    <a:pt x="1989" y="5671"/>
                  </a:lnTo>
                  <a:lnTo>
                    <a:pt x="2072" y="5692"/>
                  </a:lnTo>
                  <a:lnTo>
                    <a:pt x="2093" y="5692"/>
                  </a:lnTo>
                  <a:lnTo>
                    <a:pt x="2156" y="5671"/>
                  </a:lnTo>
                  <a:lnTo>
                    <a:pt x="2261" y="5629"/>
                  </a:lnTo>
                  <a:lnTo>
                    <a:pt x="2344" y="5734"/>
                  </a:lnTo>
                  <a:lnTo>
                    <a:pt x="2491" y="5755"/>
                  </a:lnTo>
                  <a:lnTo>
                    <a:pt x="2512" y="5692"/>
                  </a:lnTo>
                  <a:lnTo>
                    <a:pt x="2512" y="5629"/>
                  </a:lnTo>
                  <a:lnTo>
                    <a:pt x="2826" y="5629"/>
                  </a:lnTo>
                  <a:lnTo>
                    <a:pt x="2909" y="5692"/>
                  </a:lnTo>
                  <a:lnTo>
                    <a:pt x="3014" y="5671"/>
                  </a:lnTo>
                  <a:lnTo>
                    <a:pt x="3098" y="5692"/>
                  </a:lnTo>
                  <a:lnTo>
                    <a:pt x="3202" y="5671"/>
                  </a:lnTo>
                  <a:lnTo>
                    <a:pt x="3391" y="5545"/>
                  </a:lnTo>
                  <a:lnTo>
                    <a:pt x="3453" y="5545"/>
                  </a:lnTo>
                  <a:lnTo>
                    <a:pt x="3600" y="5566"/>
                  </a:lnTo>
                  <a:lnTo>
                    <a:pt x="3725" y="5545"/>
                  </a:lnTo>
                  <a:lnTo>
                    <a:pt x="3851" y="5629"/>
                  </a:lnTo>
                  <a:lnTo>
                    <a:pt x="3935" y="5566"/>
                  </a:lnTo>
                  <a:lnTo>
                    <a:pt x="3914" y="5462"/>
                  </a:lnTo>
                  <a:lnTo>
                    <a:pt x="3746" y="5378"/>
                  </a:lnTo>
                  <a:lnTo>
                    <a:pt x="3746" y="5315"/>
                  </a:lnTo>
                  <a:lnTo>
                    <a:pt x="3914" y="5127"/>
                  </a:lnTo>
                  <a:lnTo>
                    <a:pt x="4039" y="5043"/>
                  </a:lnTo>
                  <a:lnTo>
                    <a:pt x="4123" y="4939"/>
                  </a:lnTo>
                  <a:lnTo>
                    <a:pt x="4186" y="4939"/>
                  </a:lnTo>
                  <a:lnTo>
                    <a:pt x="4186" y="4834"/>
                  </a:lnTo>
                  <a:lnTo>
                    <a:pt x="4227" y="4729"/>
                  </a:lnTo>
                  <a:lnTo>
                    <a:pt x="3976" y="4437"/>
                  </a:lnTo>
                  <a:lnTo>
                    <a:pt x="3872" y="4374"/>
                  </a:lnTo>
                  <a:lnTo>
                    <a:pt x="3663" y="4227"/>
                  </a:lnTo>
                  <a:lnTo>
                    <a:pt x="3558" y="4185"/>
                  </a:lnTo>
                  <a:lnTo>
                    <a:pt x="3537" y="4102"/>
                  </a:lnTo>
                  <a:lnTo>
                    <a:pt x="3537" y="3955"/>
                  </a:lnTo>
                  <a:lnTo>
                    <a:pt x="3432" y="3767"/>
                  </a:lnTo>
                  <a:lnTo>
                    <a:pt x="3286" y="3683"/>
                  </a:lnTo>
                  <a:lnTo>
                    <a:pt x="3286" y="3579"/>
                  </a:lnTo>
                  <a:lnTo>
                    <a:pt x="3307" y="3558"/>
                  </a:lnTo>
                  <a:lnTo>
                    <a:pt x="3391" y="3600"/>
                  </a:lnTo>
                  <a:lnTo>
                    <a:pt x="3453" y="3641"/>
                  </a:lnTo>
                  <a:lnTo>
                    <a:pt x="3663" y="3453"/>
                  </a:lnTo>
                  <a:lnTo>
                    <a:pt x="3767" y="3453"/>
                  </a:lnTo>
                  <a:lnTo>
                    <a:pt x="3872" y="3328"/>
                  </a:lnTo>
                  <a:lnTo>
                    <a:pt x="4018" y="3328"/>
                  </a:lnTo>
                  <a:lnTo>
                    <a:pt x="4060" y="3223"/>
                  </a:lnTo>
                  <a:lnTo>
                    <a:pt x="4269" y="3223"/>
                  </a:lnTo>
                  <a:lnTo>
                    <a:pt x="4353" y="3244"/>
                  </a:lnTo>
                  <a:lnTo>
                    <a:pt x="4437" y="3181"/>
                  </a:lnTo>
                  <a:lnTo>
                    <a:pt x="4437" y="3076"/>
                  </a:lnTo>
                  <a:lnTo>
                    <a:pt x="4604" y="3118"/>
                  </a:lnTo>
                  <a:lnTo>
                    <a:pt x="4688" y="3056"/>
                  </a:lnTo>
                  <a:lnTo>
                    <a:pt x="4771" y="3118"/>
                  </a:lnTo>
                  <a:lnTo>
                    <a:pt x="4792" y="3076"/>
                  </a:lnTo>
                  <a:lnTo>
                    <a:pt x="4813" y="3035"/>
                  </a:lnTo>
                  <a:lnTo>
                    <a:pt x="4813" y="2721"/>
                  </a:lnTo>
                  <a:lnTo>
                    <a:pt x="4751" y="2637"/>
                  </a:lnTo>
                  <a:lnTo>
                    <a:pt x="4667" y="2595"/>
                  </a:lnTo>
                  <a:lnTo>
                    <a:pt x="4562" y="2344"/>
                  </a:lnTo>
                  <a:lnTo>
                    <a:pt x="4604" y="2240"/>
                  </a:lnTo>
                  <a:lnTo>
                    <a:pt x="4562" y="2114"/>
                  </a:lnTo>
                  <a:lnTo>
                    <a:pt x="4562" y="2030"/>
                  </a:lnTo>
                  <a:lnTo>
                    <a:pt x="4479" y="1926"/>
                  </a:lnTo>
                  <a:lnTo>
                    <a:pt x="4499" y="1821"/>
                  </a:lnTo>
                  <a:lnTo>
                    <a:pt x="4332" y="1612"/>
                  </a:lnTo>
                  <a:lnTo>
                    <a:pt x="4332" y="1549"/>
                  </a:lnTo>
                  <a:lnTo>
                    <a:pt x="4479" y="1465"/>
                  </a:lnTo>
                  <a:lnTo>
                    <a:pt x="4499" y="1277"/>
                  </a:lnTo>
                  <a:lnTo>
                    <a:pt x="4458" y="1026"/>
                  </a:lnTo>
                  <a:lnTo>
                    <a:pt x="4353" y="1026"/>
                  </a:lnTo>
                  <a:lnTo>
                    <a:pt x="4269" y="963"/>
                  </a:lnTo>
                  <a:lnTo>
                    <a:pt x="4165" y="963"/>
                  </a:lnTo>
                  <a:lnTo>
                    <a:pt x="4060" y="880"/>
                  </a:lnTo>
                  <a:lnTo>
                    <a:pt x="4081" y="775"/>
                  </a:lnTo>
                  <a:lnTo>
                    <a:pt x="4039" y="670"/>
                  </a:lnTo>
                  <a:lnTo>
                    <a:pt x="3914" y="712"/>
                  </a:lnTo>
                  <a:lnTo>
                    <a:pt x="3767" y="545"/>
                  </a:lnTo>
                  <a:lnTo>
                    <a:pt x="3663" y="545"/>
                  </a:lnTo>
                  <a:lnTo>
                    <a:pt x="3621" y="461"/>
                  </a:lnTo>
                  <a:lnTo>
                    <a:pt x="3558" y="503"/>
                  </a:lnTo>
                  <a:lnTo>
                    <a:pt x="3432" y="524"/>
                  </a:lnTo>
                  <a:lnTo>
                    <a:pt x="3328" y="608"/>
                  </a:lnTo>
                  <a:lnTo>
                    <a:pt x="3286" y="545"/>
                  </a:lnTo>
                  <a:lnTo>
                    <a:pt x="3349" y="503"/>
                  </a:lnTo>
                  <a:lnTo>
                    <a:pt x="3349" y="524"/>
                  </a:lnTo>
                  <a:lnTo>
                    <a:pt x="3411" y="461"/>
                  </a:lnTo>
                  <a:lnTo>
                    <a:pt x="3516" y="419"/>
                  </a:lnTo>
                  <a:lnTo>
                    <a:pt x="3391" y="419"/>
                  </a:lnTo>
                  <a:lnTo>
                    <a:pt x="3328" y="440"/>
                  </a:lnTo>
                  <a:lnTo>
                    <a:pt x="3307" y="503"/>
                  </a:lnTo>
                  <a:lnTo>
                    <a:pt x="3202" y="545"/>
                  </a:lnTo>
                  <a:lnTo>
                    <a:pt x="3202" y="608"/>
                  </a:lnTo>
                  <a:lnTo>
                    <a:pt x="2993" y="628"/>
                  </a:lnTo>
                  <a:lnTo>
                    <a:pt x="2909" y="733"/>
                  </a:lnTo>
                  <a:lnTo>
                    <a:pt x="2888" y="838"/>
                  </a:lnTo>
                  <a:lnTo>
                    <a:pt x="2763" y="838"/>
                  </a:lnTo>
                  <a:lnTo>
                    <a:pt x="2721" y="775"/>
                  </a:lnTo>
                  <a:lnTo>
                    <a:pt x="2616" y="754"/>
                  </a:lnTo>
                  <a:lnTo>
                    <a:pt x="2574" y="775"/>
                  </a:lnTo>
                  <a:lnTo>
                    <a:pt x="2407" y="733"/>
                  </a:lnTo>
                  <a:lnTo>
                    <a:pt x="2512" y="670"/>
                  </a:lnTo>
                  <a:lnTo>
                    <a:pt x="2595" y="670"/>
                  </a:lnTo>
                  <a:lnTo>
                    <a:pt x="2679" y="608"/>
                  </a:lnTo>
                  <a:lnTo>
                    <a:pt x="2679" y="503"/>
                  </a:lnTo>
                  <a:lnTo>
                    <a:pt x="2616" y="461"/>
                  </a:lnTo>
                  <a:lnTo>
                    <a:pt x="2512" y="545"/>
                  </a:lnTo>
                  <a:lnTo>
                    <a:pt x="2491" y="566"/>
                  </a:lnTo>
                  <a:lnTo>
                    <a:pt x="2365" y="461"/>
                  </a:lnTo>
                  <a:lnTo>
                    <a:pt x="2302" y="419"/>
                  </a:lnTo>
                  <a:lnTo>
                    <a:pt x="2261" y="440"/>
                  </a:lnTo>
                  <a:lnTo>
                    <a:pt x="2240" y="524"/>
                  </a:lnTo>
                  <a:lnTo>
                    <a:pt x="2135" y="566"/>
                  </a:lnTo>
                  <a:lnTo>
                    <a:pt x="2093" y="461"/>
                  </a:lnTo>
                  <a:lnTo>
                    <a:pt x="2030" y="440"/>
                  </a:lnTo>
                  <a:lnTo>
                    <a:pt x="1968" y="377"/>
                  </a:lnTo>
                  <a:lnTo>
                    <a:pt x="2051" y="335"/>
                  </a:lnTo>
                  <a:lnTo>
                    <a:pt x="2093" y="210"/>
                  </a:lnTo>
                  <a:lnTo>
                    <a:pt x="1989" y="189"/>
                  </a:lnTo>
                  <a:lnTo>
                    <a:pt x="1863" y="84"/>
                  </a:lnTo>
                  <a:lnTo>
                    <a:pt x="1758" y="84"/>
                  </a:lnTo>
                  <a:lnTo>
                    <a:pt x="1717" y="43"/>
                  </a:lnTo>
                  <a:lnTo>
                    <a:pt x="150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137;p94">
              <a:extLst>
                <a:ext uri="{FF2B5EF4-FFF2-40B4-BE49-F238E27FC236}">
                  <a16:creationId xmlns:a16="http://schemas.microsoft.com/office/drawing/2014/main" id="{5F29036C-B500-476E-9649-B8801CB08BB6}"/>
                </a:ext>
              </a:extLst>
            </p:cNvPr>
            <p:cNvSpPr/>
            <p:nvPr/>
          </p:nvSpPr>
          <p:spPr>
            <a:xfrm>
              <a:off x="3764778" y="2755577"/>
              <a:ext cx="24672" cy="21426"/>
            </a:xfrm>
            <a:custGeom>
              <a:avLst/>
              <a:gdLst/>
              <a:ahLst/>
              <a:cxnLst/>
              <a:rect l="l" t="t" r="r" b="b"/>
              <a:pathLst>
                <a:path w="2072" h="1884" extrusionOk="0">
                  <a:moveTo>
                    <a:pt x="1695" y="0"/>
                  </a:moveTo>
                  <a:lnTo>
                    <a:pt x="1549" y="21"/>
                  </a:lnTo>
                  <a:lnTo>
                    <a:pt x="1444" y="126"/>
                  </a:lnTo>
                  <a:lnTo>
                    <a:pt x="1340" y="84"/>
                  </a:lnTo>
                  <a:lnTo>
                    <a:pt x="1277" y="126"/>
                  </a:lnTo>
                  <a:lnTo>
                    <a:pt x="1130" y="126"/>
                  </a:lnTo>
                  <a:lnTo>
                    <a:pt x="1005" y="251"/>
                  </a:lnTo>
                  <a:lnTo>
                    <a:pt x="796" y="398"/>
                  </a:lnTo>
                  <a:lnTo>
                    <a:pt x="754" y="335"/>
                  </a:lnTo>
                  <a:lnTo>
                    <a:pt x="628" y="398"/>
                  </a:lnTo>
                  <a:lnTo>
                    <a:pt x="628" y="544"/>
                  </a:lnTo>
                  <a:lnTo>
                    <a:pt x="524" y="628"/>
                  </a:lnTo>
                  <a:lnTo>
                    <a:pt x="545" y="753"/>
                  </a:lnTo>
                  <a:lnTo>
                    <a:pt x="524" y="879"/>
                  </a:lnTo>
                  <a:lnTo>
                    <a:pt x="482" y="984"/>
                  </a:lnTo>
                  <a:lnTo>
                    <a:pt x="440" y="1046"/>
                  </a:lnTo>
                  <a:lnTo>
                    <a:pt x="335" y="1130"/>
                  </a:lnTo>
                  <a:lnTo>
                    <a:pt x="335" y="1193"/>
                  </a:lnTo>
                  <a:lnTo>
                    <a:pt x="482" y="1339"/>
                  </a:lnTo>
                  <a:lnTo>
                    <a:pt x="607" y="1360"/>
                  </a:lnTo>
                  <a:lnTo>
                    <a:pt x="482" y="1360"/>
                  </a:lnTo>
                  <a:lnTo>
                    <a:pt x="419" y="1402"/>
                  </a:lnTo>
                  <a:lnTo>
                    <a:pt x="377" y="1444"/>
                  </a:lnTo>
                  <a:lnTo>
                    <a:pt x="419" y="1507"/>
                  </a:lnTo>
                  <a:lnTo>
                    <a:pt x="503" y="1507"/>
                  </a:lnTo>
                  <a:lnTo>
                    <a:pt x="503" y="1569"/>
                  </a:lnTo>
                  <a:lnTo>
                    <a:pt x="398" y="1569"/>
                  </a:lnTo>
                  <a:lnTo>
                    <a:pt x="293" y="1486"/>
                  </a:lnTo>
                  <a:lnTo>
                    <a:pt x="189" y="1444"/>
                  </a:lnTo>
                  <a:lnTo>
                    <a:pt x="105" y="1465"/>
                  </a:lnTo>
                  <a:lnTo>
                    <a:pt x="126" y="1507"/>
                  </a:lnTo>
                  <a:lnTo>
                    <a:pt x="210" y="1548"/>
                  </a:lnTo>
                  <a:lnTo>
                    <a:pt x="314" y="1611"/>
                  </a:lnTo>
                  <a:lnTo>
                    <a:pt x="335" y="1590"/>
                  </a:lnTo>
                  <a:lnTo>
                    <a:pt x="440" y="1674"/>
                  </a:lnTo>
                  <a:lnTo>
                    <a:pt x="335" y="1611"/>
                  </a:lnTo>
                  <a:lnTo>
                    <a:pt x="273" y="1653"/>
                  </a:lnTo>
                  <a:lnTo>
                    <a:pt x="105" y="1590"/>
                  </a:lnTo>
                  <a:lnTo>
                    <a:pt x="1" y="1590"/>
                  </a:lnTo>
                  <a:lnTo>
                    <a:pt x="84" y="1611"/>
                  </a:lnTo>
                  <a:lnTo>
                    <a:pt x="126" y="1695"/>
                  </a:lnTo>
                  <a:lnTo>
                    <a:pt x="210" y="1695"/>
                  </a:lnTo>
                  <a:lnTo>
                    <a:pt x="293" y="1758"/>
                  </a:lnTo>
                  <a:lnTo>
                    <a:pt x="335" y="1695"/>
                  </a:lnTo>
                  <a:lnTo>
                    <a:pt x="440" y="1674"/>
                  </a:lnTo>
                  <a:lnTo>
                    <a:pt x="482" y="1653"/>
                  </a:lnTo>
                  <a:lnTo>
                    <a:pt x="545" y="1653"/>
                  </a:lnTo>
                  <a:lnTo>
                    <a:pt x="586" y="1548"/>
                  </a:lnTo>
                  <a:lnTo>
                    <a:pt x="796" y="1548"/>
                  </a:lnTo>
                  <a:lnTo>
                    <a:pt x="837" y="1611"/>
                  </a:lnTo>
                  <a:lnTo>
                    <a:pt x="942" y="1611"/>
                  </a:lnTo>
                  <a:lnTo>
                    <a:pt x="1005" y="1695"/>
                  </a:lnTo>
                  <a:lnTo>
                    <a:pt x="1151" y="1695"/>
                  </a:lnTo>
                  <a:lnTo>
                    <a:pt x="1214" y="1779"/>
                  </a:lnTo>
                  <a:lnTo>
                    <a:pt x="1214" y="1862"/>
                  </a:lnTo>
                  <a:lnTo>
                    <a:pt x="1319" y="1883"/>
                  </a:lnTo>
                  <a:lnTo>
                    <a:pt x="1361" y="1779"/>
                  </a:lnTo>
                  <a:lnTo>
                    <a:pt x="1381" y="1569"/>
                  </a:lnTo>
                  <a:lnTo>
                    <a:pt x="1361" y="1402"/>
                  </a:lnTo>
                  <a:lnTo>
                    <a:pt x="1444" y="1297"/>
                  </a:lnTo>
                  <a:lnTo>
                    <a:pt x="1486" y="1193"/>
                  </a:lnTo>
                  <a:lnTo>
                    <a:pt x="1654" y="1151"/>
                  </a:lnTo>
                  <a:lnTo>
                    <a:pt x="1800" y="1193"/>
                  </a:lnTo>
                  <a:lnTo>
                    <a:pt x="1884" y="1151"/>
                  </a:lnTo>
                  <a:lnTo>
                    <a:pt x="1800" y="1046"/>
                  </a:lnTo>
                  <a:lnTo>
                    <a:pt x="1884" y="984"/>
                  </a:lnTo>
                  <a:lnTo>
                    <a:pt x="1905" y="858"/>
                  </a:lnTo>
                  <a:lnTo>
                    <a:pt x="1946" y="774"/>
                  </a:lnTo>
                  <a:lnTo>
                    <a:pt x="1884" y="732"/>
                  </a:lnTo>
                  <a:lnTo>
                    <a:pt x="1758" y="732"/>
                  </a:lnTo>
                  <a:lnTo>
                    <a:pt x="1737" y="670"/>
                  </a:lnTo>
                  <a:lnTo>
                    <a:pt x="1779" y="544"/>
                  </a:lnTo>
                  <a:lnTo>
                    <a:pt x="1884" y="607"/>
                  </a:lnTo>
                  <a:lnTo>
                    <a:pt x="1967" y="544"/>
                  </a:lnTo>
                  <a:lnTo>
                    <a:pt x="1967" y="440"/>
                  </a:lnTo>
                  <a:lnTo>
                    <a:pt x="2009" y="335"/>
                  </a:lnTo>
                  <a:lnTo>
                    <a:pt x="2009" y="251"/>
                  </a:lnTo>
                  <a:lnTo>
                    <a:pt x="2072" y="230"/>
                  </a:lnTo>
                  <a:lnTo>
                    <a:pt x="2072" y="209"/>
                  </a:lnTo>
                  <a:lnTo>
                    <a:pt x="1967" y="147"/>
                  </a:lnTo>
                  <a:lnTo>
                    <a:pt x="1863" y="84"/>
                  </a:lnTo>
                  <a:lnTo>
                    <a:pt x="169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138;p94">
              <a:extLst>
                <a:ext uri="{FF2B5EF4-FFF2-40B4-BE49-F238E27FC236}">
                  <a16:creationId xmlns:a16="http://schemas.microsoft.com/office/drawing/2014/main" id="{150667D2-18EC-4113-AA37-46B9A559F013}"/>
                </a:ext>
              </a:extLst>
            </p:cNvPr>
            <p:cNvSpPr/>
            <p:nvPr/>
          </p:nvSpPr>
          <p:spPr>
            <a:xfrm>
              <a:off x="3762540" y="2773181"/>
              <a:ext cx="19445" cy="15956"/>
            </a:xfrm>
            <a:custGeom>
              <a:avLst/>
              <a:gdLst/>
              <a:ahLst/>
              <a:cxnLst/>
              <a:rect l="l" t="t" r="r" b="b"/>
              <a:pathLst>
                <a:path w="1633" h="1403" extrusionOk="0">
                  <a:moveTo>
                    <a:pt x="774" y="0"/>
                  </a:moveTo>
                  <a:lnTo>
                    <a:pt x="733" y="105"/>
                  </a:lnTo>
                  <a:lnTo>
                    <a:pt x="670" y="105"/>
                  </a:lnTo>
                  <a:lnTo>
                    <a:pt x="628" y="126"/>
                  </a:lnTo>
                  <a:lnTo>
                    <a:pt x="523" y="147"/>
                  </a:lnTo>
                  <a:lnTo>
                    <a:pt x="481" y="210"/>
                  </a:lnTo>
                  <a:lnTo>
                    <a:pt x="398" y="147"/>
                  </a:lnTo>
                  <a:lnTo>
                    <a:pt x="314" y="147"/>
                  </a:lnTo>
                  <a:lnTo>
                    <a:pt x="272" y="63"/>
                  </a:lnTo>
                  <a:lnTo>
                    <a:pt x="189" y="42"/>
                  </a:lnTo>
                  <a:lnTo>
                    <a:pt x="84" y="126"/>
                  </a:lnTo>
                  <a:lnTo>
                    <a:pt x="0" y="272"/>
                  </a:lnTo>
                  <a:lnTo>
                    <a:pt x="63" y="335"/>
                  </a:lnTo>
                  <a:lnTo>
                    <a:pt x="84" y="524"/>
                  </a:lnTo>
                  <a:lnTo>
                    <a:pt x="209" y="565"/>
                  </a:lnTo>
                  <a:lnTo>
                    <a:pt x="251" y="670"/>
                  </a:lnTo>
                  <a:lnTo>
                    <a:pt x="398" y="796"/>
                  </a:lnTo>
                  <a:lnTo>
                    <a:pt x="481" y="796"/>
                  </a:lnTo>
                  <a:lnTo>
                    <a:pt x="565" y="858"/>
                  </a:lnTo>
                  <a:lnTo>
                    <a:pt x="628" y="879"/>
                  </a:lnTo>
                  <a:lnTo>
                    <a:pt x="628" y="1047"/>
                  </a:lnTo>
                  <a:lnTo>
                    <a:pt x="774" y="1109"/>
                  </a:lnTo>
                  <a:lnTo>
                    <a:pt x="816" y="1068"/>
                  </a:lnTo>
                  <a:lnTo>
                    <a:pt x="900" y="1068"/>
                  </a:lnTo>
                  <a:lnTo>
                    <a:pt x="942" y="1109"/>
                  </a:lnTo>
                  <a:lnTo>
                    <a:pt x="1025" y="1151"/>
                  </a:lnTo>
                  <a:lnTo>
                    <a:pt x="1151" y="1298"/>
                  </a:lnTo>
                  <a:lnTo>
                    <a:pt x="1256" y="1319"/>
                  </a:lnTo>
                  <a:lnTo>
                    <a:pt x="1360" y="1402"/>
                  </a:lnTo>
                  <a:lnTo>
                    <a:pt x="1423" y="1361"/>
                  </a:lnTo>
                  <a:lnTo>
                    <a:pt x="1507" y="1361"/>
                  </a:lnTo>
                  <a:lnTo>
                    <a:pt x="1507" y="1298"/>
                  </a:lnTo>
                  <a:lnTo>
                    <a:pt x="1444" y="1256"/>
                  </a:lnTo>
                  <a:lnTo>
                    <a:pt x="1444" y="1172"/>
                  </a:lnTo>
                  <a:lnTo>
                    <a:pt x="1423" y="1109"/>
                  </a:lnTo>
                  <a:lnTo>
                    <a:pt x="1465" y="1047"/>
                  </a:lnTo>
                  <a:lnTo>
                    <a:pt x="1528" y="942"/>
                  </a:lnTo>
                  <a:lnTo>
                    <a:pt x="1549" y="942"/>
                  </a:lnTo>
                  <a:lnTo>
                    <a:pt x="1632" y="775"/>
                  </a:lnTo>
                  <a:lnTo>
                    <a:pt x="1549" y="670"/>
                  </a:lnTo>
                  <a:lnTo>
                    <a:pt x="1549" y="628"/>
                  </a:lnTo>
                  <a:lnTo>
                    <a:pt x="1465" y="440"/>
                  </a:lnTo>
                  <a:lnTo>
                    <a:pt x="1507" y="356"/>
                  </a:lnTo>
                  <a:lnTo>
                    <a:pt x="1507" y="335"/>
                  </a:lnTo>
                  <a:lnTo>
                    <a:pt x="1402" y="314"/>
                  </a:lnTo>
                  <a:lnTo>
                    <a:pt x="1402" y="231"/>
                  </a:lnTo>
                  <a:lnTo>
                    <a:pt x="1339" y="147"/>
                  </a:lnTo>
                  <a:lnTo>
                    <a:pt x="1193" y="147"/>
                  </a:lnTo>
                  <a:lnTo>
                    <a:pt x="1130" y="63"/>
                  </a:lnTo>
                  <a:lnTo>
                    <a:pt x="1025" y="63"/>
                  </a:lnTo>
                  <a:lnTo>
                    <a:pt x="98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139;p94">
              <a:extLst>
                <a:ext uri="{FF2B5EF4-FFF2-40B4-BE49-F238E27FC236}">
                  <a16:creationId xmlns:a16="http://schemas.microsoft.com/office/drawing/2014/main" id="{CC0EB846-E130-4D3C-AEDF-5F4E0D1A0A3C}"/>
                </a:ext>
              </a:extLst>
            </p:cNvPr>
            <p:cNvSpPr/>
            <p:nvPr/>
          </p:nvSpPr>
          <p:spPr>
            <a:xfrm>
              <a:off x="3779484" y="2783894"/>
              <a:ext cx="4739" cy="6425"/>
            </a:xfrm>
            <a:custGeom>
              <a:avLst/>
              <a:gdLst/>
              <a:ahLst/>
              <a:cxnLst/>
              <a:rect l="l" t="t" r="r" b="b"/>
              <a:pathLst>
                <a:path w="398" h="565" extrusionOk="0">
                  <a:moveTo>
                    <a:pt x="105" y="0"/>
                  </a:moveTo>
                  <a:lnTo>
                    <a:pt x="42" y="105"/>
                  </a:lnTo>
                  <a:lnTo>
                    <a:pt x="0" y="167"/>
                  </a:lnTo>
                  <a:lnTo>
                    <a:pt x="21" y="230"/>
                  </a:lnTo>
                  <a:lnTo>
                    <a:pt x="21" y="314"/>
                  </a:lnTo>
                  <a:lnTo>
                    <a:pt x="84" y="356"/>
                  </a:lnTo>
                  <a:lnTo>
                    <a:pt x="84" y="419"/>
                  </a:lnTo>
                  <a:lnTo>
                    <a:pt x="105" y="419"/>
                  </a:lnTo>
                  <a:lnTo>
                    <a:pt x="146" y="523"/>
                  </a:lnTo>
                  <a:lnTo>
                    <a:pt x="314" y="565"/>
                  </a:lnTo>
                  <a:lnTo>
                    <a:pt x="398" y="544"/>
                  </a:lnTo>
                  <a:lnTo>
                    <a:pt x="398" y="356"/>
                  </a:lnTo>
                  <a:lnTo>
                    <a:pt x="335" y="314"/>
                  </a:lnTo>
                  <a:lnTo>
                    <a:pt x="314" y="167"/>
                  </a:lnTo>
                  <a:lnTo>
                    <a:pt x="188"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140;p94">
              <a:extLst>
                <a:ext uri="{FF2B5EF4-FFF2-40B4-BE49-F238E27FC236}">
                  <a16:creationId xmlns:a16="http://schemas.microsoft.com/office/drawing/2014/main" id="{29A1A5EE-BE8A-4E7C-8C9D-98856D1B47F3}"/>
                </a:ext>
              </a:extLst>
            </p:cNvPr>
            <p:cNvSpPr/>
            <p:nvPr/>
          </p:nvSpPr>
          <p:spPr>
            <a:xfrm>
              <a:off x="3681319" y="2737017"/>
              <a:ext cx="27661" cy="34982"/>
            </a:xfrm>
            <a:custGeom>
              <a:avLst/>
              <a:gdLst/>
              <a:ahLst/>
              <a:cxnLst/>
              <a:rect l="l" t="t" r="r" b="b"/>
              <a:pathLst>
                <a:path w="2323" h="3076" extrusionOk="0">
                  <a:moveTo>
                    <a:pt x="1737" y="0"/>
                  </a:moveTo>
                  <a:lnTo>
                    <a:pt x="1779" y="84"/>
                  </a:lnTo>
                  <a:lnTo>
                    <a:pt x="1653" y="84"/>
                  </a:lnTo>
                  <a:lnTo>
                    <a:pt x="1674" y="209"/>
                  </a:lnTo>
                  <a:lnTo>
                    <a:pt x="1590" y="314"/>
                  </a:lnTo>
                  <a:lnTo>
                    <a:pt x="1590" y="230"/>
                  </a:lnTo>
                  <a:lnTo>
                    <a:pt x="1653" y="188"/>
                  </a:lnTo>
                  <a:lnTo>
                    <a:pt x="1590" y="84"/>
                  </a:lnTo>
                  <a:lnTo>
                    <a:pt x="1528" y="105"/>
                  </a:lnTo>
                  <a:lnTo>
                    <a:pt x="1569" y="167"/>
                  </a:lnTo>
                  <a:lnTo>
                    <a:pt x="1465" y="188"/>
                  </a:lnTo>
                  <a:lnTo>
                    <a:pt x="1423" y="147"/>
                  </a:lnTo>
                  <a:lnTo>
                    <a:pt x="1256" y="167"/>
                  </a:lnTo>
                  <a:lnTo>
                    <a:pt x="1256" y="230"/>
                  </a:lnTo>
                  <a:lnTo>
                    <a:pt x="1214" y="230"/>
                  </a:lnTo>
                  <a:lnTo>
                    <a:pt x="1172" y="356"/>
                  </a:lnTo>
                  <a:lnTo>
                    <a:pt x="1256" y="377"/>
                  </a:lnTo>
                  <a:lnTo>
                    <a:pt x="1235" y="419"/>
                  </a:lnTo>
                  <a:lnTo>
                    <a:pt x="1151" y="419"/>
                  </a:lnTo>
                  <a:lnTo>
                    <a:pt x="1151" y="481"/>
                  </a:lnTo>
                  <a:lnTo>
                    <a:pt x="1046" y="502"/>
                  </a:lnTo>
                  <a:lnTo>
                    <a:pt x="1067" y="586"/>
                  </a:lnTo>
                  <a:lnTo>
                    <a:pt x="1214" y="586"/>
                  </a:lnTo>
                  <a:lnTo>
                    <a:pt x="1172" y="607"/>
                  </a:lnTo>
                  <a:lnTo>
                    <a:pt x="1276" y="586"/>
                  </a:lnTo>
                  <a:lnTo>
                    <a:pt x="1360" y="586"/>
                  </a:lnTo>
                  <a:lnTo>
                    <a:pt x="1235" y="711"/>
                  </a:lnTo>
                  <a:lnTo>
                    <a:pt x="1046" y="795"/>
                  </a:lnTo>
                  <a:lnTo>
                    <a:pt x="1130" y="837"/>
                  </a:lnTo>
                  <a:lnTo>
                    <a:pt x="942" y="879"/>
                  </a:lnTo>
                  <a:lnTo>
                    <a:pt x="858" y="837"/>
                  </a:lnTo>
                  <a:lnTo>
                    <a:pt x="795" y="921"/>
                  </a:lnTo>
                  <a:lnTo>
                    <a:pt x="753" y="816"/>
                  </a:lnTo>
                  <a:lnTo>
                    <a:pt x="502" y="753"/>
                  </a:lnTo>
                  <a:lnTo>
                    <a:pt x="502" y="816"/>
                  </a:lnTo>
                  <a:lnTo>
                    <a:pt x="335" y="753"/>
                  </a:lnTo>
                  <a:lnTo>
                    <a:pt x="314" y="942"/>
                  </a:lnTo>
                  <a:lnTo>
                    <a:pt x="398" y="879"/>
                  </a:lnTo>
                  <a:lnTo>
                    <a:pt x="419" y="942"/>
                  </a:lnTo>
                  <a:lnTo>
                    <a:pt x="440" y="984"/>
                  </a:lnTo>
                  <a:lnTo>
                    <a:pt x="481" y="1088"/>
                  </a:lnTo>
                  <a:lnTo>
                    <a:pt x="419" y="1088"/>
                  </a:lnTo>
                  <a:lnTo>
                    <a:pt x="398" y="1025"/>
                  </a:lnTo>
                  <a:lnTo>
                    <a:pt x="272" y="1025"/>
                  </a:lnTo>
                  <a:lnTo>
                    <a:pt x="419" y="1130"/>
                  </a:lnTo>
                  <a:lnTo>
                    <a:pt x="544" y="1109"/>
                  </a:lnTo>
                  <a:lnTo>
                    <a:pt x="586" y="1214"/>
                  </a:lnTo>
                  <a:lnTo>
                    <a:pt x="440" y="1235"/>
                  </a:lnTo>
                  <a:lnTo>
                    <a:pt x="419" y="1276"/>
                  </a:lnTo>
                  <a:lnTo>
                    <a:pt x="440" y="1339"/>
                  </a:lnTo>
                  <a:lnTo>
                    <a:pt x="293" y="1360"/>
                  </a:lnTo>
                  <a:lnTo>
                    <a:pt x="335" y="1444"/>
                  </a:lnTo>
                  <a:lnTo>
                    <a:pt x="272" y="1465"/>
                  </a:lnTo>
                  <a:lnTo>
                    <a:pt x="377" y="1528"/>
                  </a:lnTo>
                  <a:lnTo>
                    <a:pt x="419" y="1507"/>
                  </a:lnTo>
                  <a:lnTo>
                    <a:pt x="398" y="1548"/>
                  </a:lnTo>
                  <a:lnTo>
                    <a:pt x="523" y="1528"/>
                  </a:lnTo>
                  <a:lnTo>
                    <a:pt x="544" y="1674"/>
                  </a:lnTo>
                  <a:lnTo>
                    <a:pt x="858" y="1674"/>
                  </a:lnTo>
                  <a:lnTo>
                    <a:pt x="753" y="1758"/>
                  </a:lnTo>
                  <a:lnTo>
                    <a:pt x="691" y="1737"/>
                  </a:lnTo>
                  <a:lnTo>
                    <a:pt x="586" y="1925"/>
                  </a:lnTo>
                  <a:lnTo>
                    <a:pt x="628" y="1925"/>
                  </a:lnTo>
                  <a:lnTo>
                    <a:pt x="523" y="2051"/>
                  </a:lnTo>
                  <a:lnTo>
                    <a:pt x="335" y="2176"/>
                  </a:lnTo>
                  <a:lnTo>
                    <a:pt x="419" y="2176"/>
                  </a:lnTo>
                  <a:lnTo>
                    <a:pt x="523" y="2134"/>
                  </a:lnTo>
                  <a:lnTo>
                    <a:pt x="586" y="2155"/>
                  </a:lnTo>
                  <a:lnTo>
                    <a:pt x="732" y="2155"/>
                  </a:lnTo>
                  <a:lnTo>
                    <a:pt x="816" y="2072"/>
                  </a:lnTo>
                  <a:lnTo>
                    <a:pt x="816" y="2092"/>
                  </a:lnTo>
                  <a:lnTo>
                    <a:pt x="942" y="2134"/>
                  </a:lnTo>
                  <a:lnTo>
                    <a:pt x="691" y="2176"/>
                  </a:lnTo>
                  <a:lnTo>
                    <a:pt x="502" y="2197"/>
                  </a:lnTo>
                  <a:lnTo>
                    <a:pt x="440" y="2281"/>
                  </a:lnTo>
                  <a:lnTo>
                    <a:pt x="314" y="2302"/>
                  </a:lnTo>
                  <a:lnTo>
                    <a:pt x="377" y="2364"/>
                  </a:lnTo>
                  <a:lnTo>
                    <a:pt x="335" y="2406"/>
                  </a:lnTo>
                  <a:lnTo>
                    <a:pt x="398" y="2448"/>
                  </a:lnTo>
                  <a:lnTo>
                    <a:pt x="293" y="2469"/>
                  </a:lnTo>
                  <a:lnTo>
                    <a:pt x="209" y="2385"/>
                  </a:lnTo>
                  <a:lnTo>
                    <a:pt x="188" y="2448"/>
                  </a:lnTo>
                  <a:lnTo>
                    <a:pt x="168" y="2406"/>
                  </a:lnTo>
                  <a:lnTo>
                    <a:pt x="0" y="2490"/>
                  </a:lnTo>
                  <a:lnTo>
                    <a:pt x="21" y="2511"/>
                  </a:lnTo>
                  <a:lnTo>
                    <a:pt x="398" y="2511"/>
                  </a:lnTo>
                  <a:lnTo>
                    <a:pt x="272" y="2595"/>
                  </a:lnTo>
                  <a:lnTo>
                    <a:pt x="105" y="2657"/>
                  </a:lnTo>
                  <a:lnTo>
                    <a:pt x="63" y="2762"/>
                  </a:lnTo>
                  <a:lnTo>
                    <a:pt x="168" y="2762"/>
                  </a:lnTo>
                  <a:lnTo>
                    <a:pt x="188" y="2825"/>
                  </a:lnTo>
                  <a:lnTo>
                    <a:pt x="440" y="2762"/>
                  </a:lnTo>
                  <a:lnTo>
                    <a:pt x="440" y="2762"/>
                  </a:lnTo>
                  <a:lnTo>
                    <a:pt x="230" y="2888"/>
                  </a:lnTo>
                  <a:lnTo>
                    <a:pt x="168" y="2929"/>
                  </a:lnTo>
                  <a:lnTo>
                    <a:pt x="314" y="2929"/>
                  </a:lnTo>
                  <a:lnTo>
                    <a:pt x="502" y="2825"/>
                  </a:lnTo>
                  <a:lnTo>
                    <a:pt x="481" y="2908"/>
                  </a:lnTo>
                  <a:lnTo>
                    <a:pt x="314" y="2992"/>
                  </a:lnTo>
                  <a:lnTo>
                    <a:pt x="419" y="2992"/>
                  </a:lnTo>
                  <a:lnTo>
                    <a:pt x="398" y="3034"/>
                  </a:lnTo>
                  <a:lnTo>
                    <a:pt x="398" y="3034"/>
                  </a:lnTo>
                  <a:lnTo>
                    <a:pt x="523" y="3013"/>
                  </a:lnTo>
                  <a:lnTo>
                    <a:pt x="607" y="3076"/>
                  </a:lnTo>
                  <a:lnTo>
                    <a:pt x="795" y="3034"/>
                  </a:lnTo>
                  <a:lnTo>
                    <a:pt x="963" y="2992"/>
                  </a:lnTo>
                  <a:lnTo>
                    <a:pt x="1130" y="2888"/>
                  </a:lnTo>
                  <a:lnTo>
                    <a:pt x="1067" y="2783"/>
                  </a:lnTo>
                  <a:lnTo>
                    <a:pt x="1172" y="2783"/>
                  </a:lnTo>
                  <a:lnTo>
                    <a:pt x="1151" y="2867"/>
                  </a:lnTo>
                  <a:lnTo>
                    <a:pt x="1256" y="2867"/>
                  </a:lnTo>
                  <a:lnTo>
                    <a:pt x="1360" y="2720"/>
                  </a:lnTo>
                  <a:lnTo>
                    <a:pt x="1444" y="2762"/>
                  </a:lnTo>
                  <a:lnTo>
                    <a:pt x="1465" y="2657"/>
                  </a:lnTo>
                  <a:lnTo>
                    <a:pt x="1800" y="2595"/>
                  </a:lnTo>
                  <a:lnTo>
                    <a:pt x="1841" y="2511"/>
                  </a:lnTo>
                  <a:lnTo>
                    <a:pt x="1862" y="2616"/>
                  </a:lnTo>
                  <a:lnTo>
                    <a:pt x="1946" y="2553"/>
                  </a:lnTo>
                  <a:lnTo>
                    <a:pt x="2009" y="2574"/>
                  </a:lnTo>
                  <a:lnTo>
                    <a:pt x="2176" y="2574"/>
                  </a:lnTo>
                  <a:lnTo>
                    <a:pt x="2072" y="2406"/>
                  </a:lnTo>
                  <a:lnTo>
                    <a:pt x="2155" y="2385"/>
                  </a:lnTo>
                  <a:lnTo>
                    <a:pt x="2218" y="2281"/>
                  </a:lnTo>
                  <a:lnTo>
                    <a:pt x="2218" y="2176"/>
                  </a:lnTo>
                  <a:lnTo>
                    <a:pt x="2302" y="2072"/>
                  </a:lnTo>
                  <a:lnTo>
                    <a:pt x="2323" y="1967"/>
                  </a:lnTo>
                  <a:lnTo>
                    <a:pt x="2302" y="1716"/>
                  </a:lnTo>
                  <a:lnTo>
                    <a:pt x="2218" y="1674"/>
                  </a:lnTo>
                  <a:lnTo>
                    <a:pt x="2302" y="1632"/>
                  </a:lnTo>
                  <a:lnTo>
                    <a:pt x="2302" y="1507"/>
                  </a:lnTo>
                  <a:lnTo>
                    <a:pt x="2218" y="1402"/>
                  </a:lnTo>
                  <a:lnTo>
                    <a:pt x="2260" y="1256"/>
                  </a:lnTo>
                  <a:lnTo>
                    <a:pt x="2176" y="1214"/>
                  </a:lnTo>
                  <a:lnTo>
                    <a:pt x="2197" y="1130"/>
                  </a:lnTo>
                  <a:lnTo>
                    <a:pt x="2281" y="1151"/>
                  </a:lnTo>
                  <a:lnTo>
                    <a:pt x="2281" y="1151"/>
                  </a:lnTo>
                  <a:lnTo>
                    <a:pt x="2155" y="1088"/>
                  </a:lnTo>
                  <a:lnTo>
                    <a:pt x="2072" y="1046"/>
                  </a:lnTo>
                  <a:lnTo>
                    <a:pt x="1967" y="837"/>
                  </a:lnTo>
                  <a:lnTo>
                    <a:pt x="1800" y="732"/>
                  </a:lnTo>
                  <a:lnTo>
                    <a:pt x="1737" y="795"/>
                  </a:lnTo>
                  <a:lnTo>
                    <a:pt x="1695" y="942"/>
                  </a:lnTo>
                  <a:lnTo>
                    <a:pt x="1632" y="984"/>
                  </a:lnTo>
                  <a:lnTo>
                    <a:pt x="1360" y="732"/>
                  </a:lnTo>
                  <a:lnTo>
                    <a:pt x="1486" y="502"/>
                  </a:lnTo>
                  <a:lnTo>
                    <a:pt x="1632" y="481"/>
                  </a:lnTo>
                  <a:lnTo>
                    <a:pt x="1653" y="377"/>
                  </a:lnTo>
                  <a:lnTo>
                    <a:pt x="1737" y="356"/>
                  </a:lnTo>
                  <a:lnTo>
                    <a:pt x="1779" y="272"/>
                  </a:lnTo>
                  <a:lnTo>
                    <a:pt x="1737" y="293"/>
                  </a:lnTo>
                  <a:lnTo>
                    <a:pt x="1737" y="293"/>
                  </a:lnTo>
                  <a:lnTo>
                    <a:pt x="1841" y="188"/>
                  </a:lnTo>
                  <a:lnTo>
                    <a:pt x="1946" y="147"/>
                  </a:lnTo>
                  <a:lnTo>
                    <a:pt x="1841" y="84"/>
                  </a:lnTo>
                  <a:lnTo>
                    <a:pt x="173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 name="Google Shape;2141;p94">
              <a:extLst>
                <a:ext uri="{FF2B5EF4-FFF2-40B4-BE49-F238E27FC236}">
                  <a16:creationId xmlns:a16="http://schemas.microsoft.com/office/drawing/2014/main" id="{511AAC3B-DA13-4815-BD79-718C5A656E58}"/>
                </a:ext>
              </a:extLst>
            </p:cNvPr>
            <p:cNvGrpSpPr/>
            <p:nvPr/>
          </p:nvGrpSpPr>
          <p:grpSpPr>
            <a:xfrm>
              <a:off x="3697513" y="2707266"/>
              <a:ext cx="59549" cy="79733"/>
              <a:chOff x="3586375" y="2281300"/>
              <a:chExt cx="125025" cy="175275"/>
            </a:xfrm>
          </p:grpSpPr>
          <p:sp>
            <p:nvSpPr>
              <p:cNvPr id="197" name="Google Shape;2142;p94">
                <a:extLst>
                  <a:ext uri="{FF2B5EF4-FFF2-40B4-BE49-F238E27FC236}">
                    <a16:creationId xmlns:a16="http://schemas.microsoft.com/office/drawing/2014/main" id="{4AA3775E-947E-492A-A5E0-E3A4F385A340}"/>
                  </a:ext>
                </a:extLst>
              </p:cNvPr>
              <p:cNvSpPr/>
              <p:nvPr/>
            </p:nvSpPr>
            <p:spPr>
              <a:xfrm>
                <a:off x="3609900" y="2281300"/>
                <a:ext cx="101500" cy="175275"/>
              </a:xfrm>
              <a:custGeom>
                <a:avLst/>
                <a:gdLst/>
                <a:ahLst/>
                <a:cxnLst/>
                <a:rect l="l" t="t" r="r" b="b"/>
                <a:pathLst>
                  <a:path w="4060" h="7011" extrusionOk="0">
                    <a:moveTo>
                      <a:pt x="1340" y="1"/>
                    </a:moveTo>
                    <a:lnTo>
                      <a:pt x="1277" y="63"/>
                    </a:lnTo>
                    <a:lnTo>
                      <a:pt x="1235" y="42"/>
                    </a:lnTo>
                    <a:lnTo>
                      <a:pt x="1110" y="84"/>
                    </a:lnTo>
                    <a:lnTo>
                      <a:pt x="1026" y="84"/>
                    </a:lnTo>
                    <a:lnTo>
                      <a:pt x="921" y="105"/>
                    </a:lnTo>
                    <a:lnTo>
                      <a:pt x="859" y="105"/>
                    </a:lnTo>
                    <a:lnTo>
                      <a:pt x="838" y="168"/>
                    </a:lnTo>
                    <a:lnTo>
                      <a:pt x="838" y="105"/>
                    </a:lnTo>
                    <a:lnTo>
                      <a:pt x="796" y="84"/>
                    </a:lnTo>
                    <a:lnTo>
                      <a:pt x="712" y="168"/>
                    </a:lnTo>
                    <a:lnTo>
                      <a:pt x="733" y="105"/>
                    </a:lnTo>
                    <a:lnTo>
                      <a:pt x="608" y="42"/>
                    </a:lnTo>
                    <a:lnTo>
                      <a:pt x="587" y="105"/>
                    </a:lnTo>
                    <a:lnTo>
                      <a:pt x="524" y="168"/>
                    </a:lnTo>
                    <a:lnTo>
                      <a:pt x="545" y="231"/>
                    </a:lnTo>
                    <a:lnTo>
                      <a:pt x="524" y="231"/>
                    </a:lnTo>
                    <a:lnTo>
                      <a:pt x="524" y="314"/>
                    </a:lnTo>
                    <a:lnTo>
                      <a:pt x="419" y="356"/>
                    </a:lnTo>
                    <a:lnTo>
                      <a:pt x="482" y="419"/>
                    </a:lnTo>
                    <a:lnTo>
                      <a:pt x="440" y="503"/>
                    </a:lnTo>
                    <a:lnTo>
                      <a:pt x="398" y="503"/>
                    </a:lnTo>
                    <a:lnTo>
                      <a:pt x="503" y="607"/>
                    </a:lnTo>
                    <a:lnTo>
                      <a:pt x="545" y="670"/>
                    </a:lnTo>
                    <a:lnTo>
                      <a:pt x="419" y="607"/>
                    </a:lnTo>
                    <a:lnTo>
                      <a:pt x="398" y="670"/>
                    </a:lnTo>
                    <a:lnTo>
                      <a:pt x="315" y="587"/>
                    </a:lnTo>
                    <a:lnTo>
                      <a:pt x="294" y="628"/>
                    </a:lnTo>
                    <a:lnTo>
                      <a:pt x="315" y="691"/>
                    </a:lnTo>
                    <a:lnTo>
                      <a:pt x="294" y="733"/>
                    </a:lnTo>
                    <a:lnTo>
                      <a:pt x="273" y="628"/>
                    </a:lnTo>
                    <a:lnTo>
                      <a:pt x="210" y="733"/>
                    </a:lnTo>
                    <a:lnTo>
                      <a:pt x="273" y="796"/>
                    </a:lnTo>
                    <a:lnTo>
                      <a:pt x="210" y="817"/>
                    </a:lnTo>
                    <a:lnTo>
                      <a:pt x="294" y="900"/>
                    </a:lnTo>
                    <a:lnTo>
                      <a:pt x="336" y="900"/>
                    </a:lnTo>
                    <a:lnTo>
                      <a:pt x="294" y="942"/>
                    </a:lnTo>
                    <a:lnTo>
                      <a:pt x="210" y="900"/>
                    </a:lnTo>
                    <a:lnTo>
                      <a:pt x="210" y="1026"/>
                    </a:lnTo>
                    <a:lnTo>
                      <a:pt x="210" y="1047"/>
                    </a:lnTo>
                    <a:lnTo>
                      <a:pt x="377" y="1026"/>
                    </a:lnTo>
                    <a:lnTo>
                      <a:pt x="273" y="1089"/>
                    </a:lnTo>
                    <a:lnTo>
                      <a:pt x="273" y="1110"/>
                    </a:lnTo>
                    <a:lnTo>
                      <a:pt x="294" y="1131"/>
                    </a:lnTo>
                    <a:lnTo>
                      <a:pt x="377" y="1110"/>
                    </a:lnTo>
                    <a:lnTo>
                      <a:pt x="336" y="1131"/>
                    </a:lnTo>
                    <a:lnTo>
                      <a:pt x="398" y="1151"/>
                    </a:lnTo>
                    <a:lnTo>
                      <a:pt x="398" y="1151"/>
                    </a:lnTo>
                    <a:lnTo>
                      <a:pt x="315" y="1131"/>
                    </a:lnTo>
                    <a:lnTo>
                      <a:pt x="294" y="1151"/>
                    </a:lnTo>
                    <a:lnTo>
                      <a:pt x="294" y="1214"/>
                    </a:lnTo>
                    <a:lnTo>
                      <a:pt x="315" y="1235"/>
                    </a:lnTo>
                    <a:lnTo>
                      <a:pt x="273" y="1256"/>
                    </a:lnTo>
                    <a:lnTo>
                      <a:pt x="231" y="1319"/>
                    </a:lnTo>
                    <a:lnTo>
                      <a:pt x="294" y="1319"/>
                    </a:lnTo>
                    <a:lnTo>
                      <a:pt x="294" y="1361"/>
                    </a:lnTo>
                    <a:lnTo>
                      <a:pt x="210" y="1340"/>
                    </a:lnTo>
                    <a:lnTo>
                      <a:pt x="189" y="1403"/>
                    </a:lnTo>
                    <a:lnTo>
                      <a:pt x="210" y="1444"/>
                    </a:lnTo>
                    <a:lnTo>
                      <a:pt x="189" y="1465"/>
                    </a:lnTo>
                    <a:lnTo>
                      <a:pt x="168" y="1528"/>
                    </a:lnTo>
                    <a:lnTo>
                      <a:pt x="63" y="1528"/>
                    </a:lnTo>
                    <a:lnTo>
                      <a:pt x="1" y="1549"/>
                    </a:lnTo>
                    <a:lnTo>
                      <a:pt x="63" y="1570"/>
                    </a:lnTo>
                    <a:lnTo>
                      <a:pt x="126" y="1570"/>
                    </a:lnTo>
                    <a:lnTo>
                      <a:pt x="189" y="1612"/>
                    </a:lnTo>
                    <a:lnTo>
                      <a:pt x="168" y="1633"/>
                    </a:lnTo>
                    <a:lnTo>
                      <a:pt x="105" y="1633"/>
                    </a:lnTo>
                    <a:lnTo>
                      <a:pt x="189" y="1716"/>
                    </a:lnTo>
                    <a:lnTo>
                      <a:pt x="210" y="1716"/>
                    </a:lnTo>
                    <a:lnTo>
                      <a:pt x="273" y="1737"/>
                    </a:lnTo>
                    <a:lnTo>
                      <a:pt x="503" y="1507"/>
                    </a:lnTo>
                    <a:lnTo>
                      <a:pt x="482" y="1570"/>
                    </a:lnTo>
                    <a:lnTo>
                      <a:pt x="503" y="1612"/>
                    </a:lnTo>
                    <a:lnTo>
                      <a:pt x="419" y="1633"/>
                    </a:lnTo>
                    <a:lnTo>
                      <a:pt x="377" y="1758"/>
                    </a:lnTo>
                    <a:lnTo>
                      <a:pt x="377" y="1779"/>
                    </a:lnTo>
                    <a:lnTo>
                      <a:pt x="315" y="1947"/>
                    </a:lnTo>
                    <a:lnTo>
                      <a:pt x="336" y="1947"/>
                    </a:lnTo>
                    <a:lnTo>
                      <a:pt x="294" y="2135"/>
                    </a:lnTo>
                    <a:lnTo>
                      <a:pt x="294" y="2239"/>
                    </a:lnTo>
                    <a:lnTo>
                      <a:pt x="231" y="2281"/>
                    </a:lnTo>
                    <a:lnTo>
                      <a:pt x="294" y="2323"/>
                    </a:lnTo>
                    <a:lnTo>
                      <a:pt x="315" y="2302"/>
                    </a:lnTo>
                    <a:lnTo>
                      <a:pt x="231" y="2449"/>
                    </a:lnTo>
                    <a:lnTo>
                      <a:pt x="231" y="2595"/>
                    </a:lnTo>
                    <a:lnTo>
                      <a:pt x="189" y="2658"/>
                    </a:lnTo>
                    <a:lnTo>
                      <a:pt x="189" y="2700"/>
                    </a:lnTo>
                    <a:lnTo>
                      <a:pt x="315" y="2700"/>
                    </a:lnTo>
                    <a:lnTo>
                      <a:pt x="294" y="2595"/>
                    </a:lnTo>
                    <a:lnTo>
                      <a:pt x="336" y="2491"/>
                    </a:lnTo>
                    <a:lnTo>
                      <a:pt x="336" y="2407"/>
                    </a:lnTo>
                    <a:lnTo>
                      <a:pt x="398" y="2323"/>
                    </a:lnTo>
                    <a:lnTo>
                      <a:pt x="336" y="2135"/>
                    </a:lnTo>
                    <a:lnTo>
                      <a:pt x="398" y="2135"/>
                    </a:lnTo>
                    <a:lnTo>
                      <a:pt x="545" y="1947"/>
                    </a:lnTo>
                    <a:lnTo>
                      <a:pt x="440" y="2135"/>
                    </a:lnTo>
                    <a:lnTo>
                      <a:pt x="419" y="2239"/>
                    </a:lnTo>
                    <a:lnTo>
                      <a:pt x="482" y="2260"/>
                    </a:lnTo>
                    <a:lnTo>
                      <a:pt x="482" y="2198"/>
                    </a:lnTo>
                    <a:lnTo>
                      <a:pt x="545" y="2135"/>
                    </a:lnTo>
                    <a:lnTo>
                      <a:pt x="587" y="2260"/>
                    </a:lnTo>
                    <a:lnTo>
                      <a:pt x="628" y="2135"/>
                    </a:lnTo>
                    <a:lnTo>
                      <a:pt x="628" y="2030"/>
                    </a:lnTo>
                    <a:lnTo>
                      <a:pt x="691" y="1988"/>
                    </a:lnTo>
                    <a:lnTo>
                      <a:pt x="649" y="2135"/>
                    </a:lnTo>
                    <a:lnTo>
                      <a:pt x="754" y="2198"/>
                    </a:lnTo>
                    <a:lnTo>
                      <a:pt x="649" y="2177"/>
                    </a:lnTo>
                    <a:lnTo>
                      <a:pt x="628" y="2323"/>
                    </a:lnTo>
                    <a:lnTo>
                      <a:pt x="649" y="2449"/>
                    </a:lnTo>
                    <a:lnTo>
                      <a:pt x="712" y="2470"/>
                    </a:lnTo>
                    <a:lnTo>
                      <a:pt x="754" y="2574"/>
                    </a:lnTo>
                    <a:lnTo>
                      <a:pt x="649" y="2658"/>
                    </a:lnTo>
                    <a:lnTo>
                      <a:pt x="587" y="2909"/>
                    </a:lnTo>
                    <a:lnTo>
                      <a:pt x="587" y="3014"/>
                    </a:lnTo>
                    <a:lnTo>
                      <a:pt x="503" y="2972"/>
                    </a:lnTo>
                    <a:lnTo>
                      <a:pt x="503" y="3097"/>
                    </a:lnTo>
                    <a:lnTo>
                      <a:pt x="628" y="3244"/>
                    </a:lnTo>
                    <a:lnTo>
                      <a:pt x="587" y="3097"/>
                    </a:lnTo>
                    <a:lnTo>
                      <a:pt x="649" y="3076"/>
                    </a:lnTo>
                    <a:lnTo>
                      <a:pt x="859" y="3223"/>
                    </a:lnTo>
                    <a:lnTo>
                      <a:pt x="859" y="3097"/>
                    </a:lnTo>
                    <a:lnTo>
                      <a:pt x="796" y="3035"/>
                    </a:lnTo>
                    <a:lnTo>
                      <a:pt x="838" y="3014"/>
                    </a:lnTo>
                    <a:lnTo>
                      <a:pt x="1005" y="3118"/>
                    </a:lnTo>
                    <a:lnTo>
                      <a:pt x="1131" y="3118"/>
                    </a:lnTo>
                    <a:lnTo>
                      <a:pt x="1131" y="3076"/>
                    </a:lnTo>
                    <a:lnTo>
                      <a:pt x="1235" y="3076"/>
                    </a:lnTo>
                    <a:lnTo>
                      <a:pt x="1256" y="2972"/>
                    </a:lnTo>
                    <a:lnTo>
                      <a:pt x="1549" y="2993"/>
                    </a:lnTo>
                    <a:lnTo>
                      <a:pt x="1361" y="3014"/>
                    </a:lnTo>
                    <a:lnTo>
                      <a:pt x="1235" y="3348"/>
                    </a:lnTo>
                    <a:lnTo>
                      <a:pt x="1382" y="3620"/>
                    </a:lnTo>
                    <a:lnTo>
                      <a:pt x="1444" y="3558"/>
                    </a:lnTo>
                    <a:lnTo>
                      <a:pt x="1444" y="3704"/>
                    </a:lnTo>
                    <a:lnTo>
                      <a:pt x="1549" y="3600"/>
                    </a:lnTo>
                    <a:lnTo>
                      <a:pt x="1654" y="3600"/>
                    </a:lnTo>
                    <a:lnTo>
                      <a:pt x="1633" y="3746"/>
                    </a:lnTo>
                    <a:lnTo>
                      <a:pt x="1654" y="3767"/>
                    </a:lnTo>
                    <a:lnTo>
                      <a:pt x="1549" y="3851"/>
                    </a:lnTo>
                    <a:lnTo>
                      <a:pt x="1570" y="4018"/>
                    </a:lnTo>
                    <a:lnTo>
                      <a:pt x="1528" y="4123"/>
                    </a:lnTo>
                    <a:lnTo>
                      <a:pt x="1570" y="4227"/>
                    </a:lnTo>
                    <a:lnTo>
                      <a:pt x="1654" y="4290"/>
                    </a:lnTo>
                    <a:lnTo>
                      <a:pt x="1737" y="4290"/>
                    </a:lnTo>
                    <a:lnTo>
                      <a:pt x="1675" y="4332"/>
                    </a:lnTo>
                    <a:lnTo>
                      <a:pt x="1591" y="4332"/>
                    </a:lnTo>
                    <a:lnTo>
                      <a:pt x="1549" y="4248"/>
                    </a:lnTo>
                    <a:lnTo>
                      <a:pt x="1465" y="4269"/>
                    </a:lnTo>
                    <a:lnTo>
                      <a:pt x="1528" y="4353"/>
                    </a:lnTo>
                    <a:lnTo>
                      <a:pt x="1591" y="4395"/>
                    </a:lnTo>
                    <a:lnTo>
                      <a:pt x="1486" y="4374"/>
                    </a:lnTo>
                    <a:lnTo>
                      <a:pt x="1424" y="4290"/>
                    </a:lnTo>
                    <a:lnTo>
                      <a:pt x="1235" y="4353"/>
                    </a:lnTo>
                    <a:lnTo>
                      <a:pt x="1152" y="4353"/>
                    </a:lnTo>
                    <a:lnTo>
                      <a:pt x="963" y="4436"/>
                    </a:lnTo>
                    <a:lnTo>
                      <a:pt x="859" y="4583"/>
                    </a:lnTo>
                    <a:lnTo>
                      <a:pt x="733" y="4667"/>
                    </a:lnTo>
                    <a:lnTo>
                      <a:pt x="691" y="4750"/>
                    </a:lnTo>
                    <a:lnTo>
                      <a:pt x="817" y="4750"/>
                    </a:lnTo>
                    <a:lnTo>
                      <a:pt x="817" y="4688"/>
                    </a:lnTo>
                    <a:lnTo>
                      <a:pt x="1026" y="4646"/>
                    </a:lnTo>
                    <a:lnTo>
                      <a:pt x="1005" y="4750"/>
                    </a:lnTo>
                    <a:lnTo>
                      <a:pt x="1068" y="4813"/>
                    </a:lnTo>
                    <a:lnTo>
                      <a:pt x="1005" y="4876"/>
                    </a:lnTo>
                    <a:lnTo>
                      <a:pt x="1026" y="4960"/>
                    </a:lnTo>
                    <a:lnTo>
                      <a:pt x="1068" y="4960"/>
                    </a:lnTo>
                    <a:lnTo>
                      <a:pt x="942" y="5190"/>
                    </a:lnTo>
                    <a:lnTo>
                      <a:pt x="859" y="5232"/>
                    </a:lnTo>
                    <a:lnTo>
                      <a:pt x="754" y="5294"/>
                    </a:lnTo>
                    <a:lnTo>
                      <a:pt x="733" y="5294"/>
                    </a:lnTo>
                    <a:lnTo>
                      <a:pt x="608" y="5378"/>
                    </a:lnTo>
                    <a:lnTo>
                      <a:pt x="524" y="5378"/>
                    </a:lnTo>
                    <a:lnTo>
                      <a:pt x="398" y="5483"/>
                    </a:lnTo>
                    <a:lnTo>
                      <a:pt x="503" y="5483"/>
                    </a:lnTo>
                    <a:lnTo>
                      <a:pt x="503" y="5545"/>
                    </a:lnTo>
                    <a:lnTo>
                      <a:pt x="419" y="5608"/>
                    </a:lnTo>
                    <a:lnTo>
                      <a:pt x="545" y="5629"/>
                    </a:lnTo>
                    <a:lnTo>
                      <a:pt x="524" y="5650"/>
                    </a:lnTo>
                    <a:lnTo>
                      <a:pt x="587" y="5692"/>
                    </a:lnTo>
                    <a:lnTo>
                      <a:pt x="649" y="5650"/>
                    </a:lnTo>
                    <a:lnTo>
                      <a:pt x="754" y="5608"/>
                    </a:lnTo>
                    <a:lnTo>
                      <a:pt x="900" y="5545"/>
                    </a:lnTo>
                    <a:lnTo>
                      <a:pt x="921" y="5629"/>
                    </a:lnTo>
                    <a:lnTo>
                      <a:pt x="1026" y="5650"/>
                    </a:lnTo>
                    <a:lnTo>
                      <a:pt x="942" y="5692"/>
                    </a:lnTo>
                    <a:lnTo>
                      <a:pt x="921" y="5734"/>
                    </a:lnTo>
                    <a:lnTo>
                      <a:pt x="1068" y="5734"/>
                    </a:lnTo>
                    <a:lnTo>
                      <a:pt x="1068" y="5713"/>
                    </a:lnTo>
                    <a:lnTo>
                      <a:pt x="1152" y="5692"/>
                    </a:lnTo>
                    <a:lnTo>
                      <a:pt x="1256" y="5796"/>
                    </a:lnTo>
                    <a:lnTo>
                      <a:pt x="1319" y="5859"/>
                    </a:lnTo>
                    <a:lnTo>
                      <a:pt x="1486" y="5859"/>
                    </a:lnTo>
                    <a:lnTo>
                      <a:pt x="1549" y="5796"/>
                    </a:lnTo>
                    <a:lnTo>
                      <a:pt x="1633" y="5755"/>
                    </a:lnTo>
                    <a:lnTo>
                      <a:pt x="1758" y="5713"/>
                    </a:lnTo>
                    <a:lnTo>
                      <a:pt x="1800" y="5650"/>
                    </a:lnTo>
                    <a:lnTo>
                      <a:pt x="1905" y="5608"/>
                    </a:lnTo>
                    <a:lnTo>
                      <a:pt x="1758" y="5755"/>
                    </a:lnTo>
                    <a:lnTo>
                      <a:pt x="1633" y="5901"/>
                    </a:lnTo>
                    <a:lnTo>
                      <a:pt x="1633" y="6048"/>
                    </a:lnTo>
                    <a:lnTo>
                      <a:pt x="1528" y="6048"/>
                    </a:lnTo>
                    <a:lnTo>
                      <a:pt x="1444" y="6068"/>
                    </a:lnTo>
                    <a:lnTo>
                      <a:pt x="1361" y="6027"/>
                    </a:lnTo>
                    <a:lnTo>
                      <a:pt x="1131" y="6006"/>
                    </a:lnTo>
                    <a:lnTo>
                      <a:pt x="963" y="6048"/>
                    </a:lnTo>
                    <a:lnTo>
                      <a:pt x="963" y="6131"/>
                    </a:lnTo>
                    <a:lnTo>
                      <a:pt x="900" y="6215"/>
                    </a:lnTo>
                    <a:lnTo>
                      <a:pt x="796" y="6215"/>
                    </a:lnTo>
                    <a:lnTo>
                      <a:pt x="796" y="6382"/>
                    </a:lnTo>
                    <a:lnTo>
                      <a:pt x="691" y="6487"/>
                    </a:lnTo>
                    <a:lnTo>
                      <a:pt x="649" y="6550"/>
                    </a:lnTo>
                    <a:lnTo>
                      <a:pt x="545" y="6550"/>
                    </a:lnTo>
                    <a:lnTo>
                      <a:pt x="524" y="6675"/>
                    </a:lnTo>
                    <a:lnTo>
                      <a:pt x="482" y="6675"/>
                    </a:lnTo>
                    <a:lnTo>
                      <a:pt x="440" y="6738"/>
                    </a:lnTo>
                    <a:lnTo>
                      <a:pt x="315" y="6843"/>
                    </a:lnTo>
                    <a:lnTo>
                      <a:pt x="231" y="6801"/>
                    </a:lnTo>
                    <a:lnTo>
                      <a:pt x="168" y="6864"/>
                    </a:lnTo>
                    <a:lnTo>
                      <a:pt x="168" y="6968"/>
                    </a:lnTo>
                    <a:lnTo>
                      <a:pt x="273" y="6968"/>
                    </a:lnTo>
                    <a:lnTo>
                      <a:pt x="273" y="6885"/>
                    </a:lnTo>
                    <a:lnTo>
                      <a:pt x="377" y="6905"/>
                    </a:lnTo>
                    <a:lnTo>
                      <a:pt x="419" y="7010"/>
                    </a:lnTo>
                    <a:lnTo>
                      <a:pt x="503" y="6968"/>
                    </a:lnTo>
                    <a:lnTo>
                      <a:pt x="482" y="6905"/>
                    </a:lnTo>
                    <a:lnTo>
                      <a:pt x="524" y="6843"/>
                    </a:lnTo>
                    <a:lnTo>
                      <a:pt x="545" y="6864"/>
                    </a:lnTo>
                    <a:lnTo>
                      <a:pt x="628" y="6801"/>
                    </a:lnTo>
                    <a:lnTo>
                      <a:pt x="649" y="6801"/>
                    </a:lnTo>
                    <a:lnTo>
                      <a:pt x="712" y="6696"/>
                    </a:lnTo>
                    <a:lnTo>
                      <a:pt x="817" y="6759"/>
                    </a:lnTo>
                    <a:lnTo>
                      <a:pt x="900" y="6696"/>
                    </a:lnTo>
                    <a:lnTo>
                      <a:pt x="963" y="6738"/>
                    </a:lnTo>
                    <a:lnTo>
                      <a:pt x="1005" y="6696"/>
                    </a:lnTo>
                    <a:lnTo>
                      <a:pt x="1047" y="6759"/>
                    </a:lnTo>
                    <a:lnTo>
                      <a:pt x="1110" y="6759"/>
                    </a:lnTo>
                    <a:lnTo>
                      <a:pt x="1172" y="6801"/>
                    </a:lnTo>
                    <a:lnTo>
                      <a:pt x="1277" y="6801"/>
                    </a:lnTo>
                    <a:lnTo>
                      <a:pt x="1256" y="6759"/>
                    </a:lnTo>
                    <a:lnTo>
                      <a:pt x="1340" y="6738"/>
                    </a:lnTo>
                    <a:lnTo>
                      <a:pt x="1361" y="6654"/>
                    </a:lnTo>
                    <a:lnTo>
                      <a:pt x="1340" y="6571"/>
                    </a:lnTo>
                    <a:lnTo>
                      <a:pt x="1382" y="6487"/>
                    </a:lnTo>
                    <a:lnTo>
                      <a:pt x="1444" y="6487"/>
                    </a:lnTo>
                    <a:lnTo>
                      <a:pt x="1465" y="6445"/>
                    </a:lnTo>
                    <a:lnTo>
                      <a:pt x="1675" y="6424"/>
                    </a:lnTo>
                    <a:lnTo>
                      <a:pt x="1779" y="6424"/>
                    </a:lnTo>
                    <a:lnTo>
                      <a:pt x="1905" y="6487"/>
                    </a:lnTo>
                    <a:lnTo>
                      <a:pt x="2093" y="6487"/>
                    </a:lnTo>
                    <a:lnTo>
                      <a:pt x="2177" y="6529"/>
                    </a:lnTo>
                    <a:lnTo>
                      <a:pt x="2198" y="6445"/>
                    </a:lnTo>
                    <a:lnTo>
                      <a:pt x="2323" y="6361"/>
                    </a:lnTo>
                    <a:lnTo>
                      <a:pt x="2407" y="6382"/>
                    </a:lnTo>
                    <a:lnTo>
                      <a:pt x="2512" y="6320"/>
                    </a:lnTo>
                    <a:lnTo>
                      <a:pt x="2616" y="6340"/>
                    </a:lnTo>
                    <a:lnTo>
                      <a:pt x="2637" y="6320"/>
                    </a:lnTo>
                    <a:lnTo>
                      <a:pt x="2721" y="6278"/>
                    </a:lnTo>
                    <a:lnTo>
                      <a:pt x="2721" y="6320"/>
                    </a:lnTo>
                    <a:lnTo>
                      <a:pt x="2804" y="6361"/>
                    </a:lnTo>
                    <a:lnTo>
                      <a:pt x="2888" y="6320"/>
                    </a:lnTo>
                    <a:lnTo>
                      <a:pt x="3056" y="6320"/>
                    </a:lnTo>
                    <a:lnTo>
                      <a:pt x="3202" y="6278"/>
                    </a:lnTo>
                    <a:lnTo>
                      <a:pt x="3307" y="6320"/>
                    </a:lnTo>
                    <a:lnTo>
                      <a:pt x="3349" y="6340"/>
                    </a:lnTo>
                    <a:lnTo>
                      <a:pt x="3453" y="6257"/>
                    </a:lnTo>
                    <a:lnTo>
                      <a:pt x="3537" y="6236"/>
                    </a:lnTo>
                    <a:lnTo>
                      <a:pt x="3621" y="6152"/>
                    </a:lnTo>
                    <a:lnTo>
                      <a:pt x="3683" y="6152"/>
                    </a:lnTo>
                    <a:lnTo>
                      <a:pt x="3746" y="6173"/>
                    </a:lnTo>
                    <a:lnTo>
                      <a:pt x="3725" y="6110"/>
                    </a:lnTo>
                    <a:lnTo>
                      <a:pt x="3851" y="6027"/>
                    </a:lnTo>
                    <a:lnTo>
                      <a:pt x="3955" y="6006"/>
                    </a:lnTo>
                    <a:lnTo>
                      <a:pt x="3955" y="5922"/>
                    </a:lnTo>
                    <a:lnTo>
                      <a:pt x="3934" y="5859"/>
                    </a:lnTo>
                    <a:lnTo>
                      <a:pt x="3955" y="5796"/>
                    </a:lnTo>
                    <a:lnTo>
                      <a:pt x="3788" y="5796"/>
                    </a:lnTo>
                    <a:lnTo>
                      <a:pt x="3683" y="5838"/>
                    </a:lnTo>
                    <a:lnTo>
                      <a:pt x="3641" y="5838"/>
                    </a:lnTo>
                    <a:lnTo>
                      <a:pt x="3537" y="5817"/>
                    </a:lnTo>
                    <a:lnTo>
                      <a:pt x="3474" y="5796"/>
                    </a:lnTo>
                    <a:lnTo>
                      <a:pt x="3537" y="5755"/>
                    </a:lnTo>
                    <a:lnTo>
                      <a:pt x="3558" y="5755"/>
                    </a:lnTo>
                    <a:lnTo>
                      <a:pt x="3558" y="5734"/>
                    </a:lnTo>
                    <a:lnTo>
                      <a:pt x="3474" y="5713"/>
                    </a:lnTo>
                    <a:lnTo>
                      <a:pt x="3411" y="5734"/>
                    </a:lnTo>
                    <a:lnTo>
                      <a:pt x="3516" y="5650"/>
                    </a:lnTo>
                    <a:lnTo>
                      <a:pt x="3579" y="5692"/>
                    </a:lnTo>
                    <a:lnTo>
                      <a:pt x="3662" y="5629"/>
                    </a:lnTo>
                    <a:lnTo>
                      <a:pt x="3641" y="5545"/>
                    </a:lnTo>
                    <a:lnTo>
                      <a:pt x="3558" y="5545"/>
                    </a:lnTo>
                    <a:lnTo>
                      <a:pt x="3621" y="5504"/>
                    </a:lnTo>
                    <a:lnTo>
                      <a:pt x="3662" y="5441"/>
                    </a:lnTo>
                    <a:lnTo>
                      <a:pt x="3725" y="5504"/>
                    </a:lnTo>
                    <a:lnTo>
                      <a:pt x="3788" y="5441"/>
                    </a:lnTo>
                    <a:lnTo>
                      <a:pt x="3851" y="5399"/>
                    </a:lnTo>
                    <a:lnTo>
                      <a:pt x="3788" y="5378"/>
                    </a:lnTo>
                    <a:lnTo>
                      <a:pt x="3830" y="5336"/>
                    </a:lnTo>
                    <a:lnTo>
                      <a:pt x="3725" y="5336"/>
                    </a:lnTo>
                    <a:lnTo>
                      <a:pt x="3767" y="5273"/>
                    </a:lnTo>
                    <a:lnTo>
                      <a:pt x="3830" y="5294"/>
                    </a:lnTo>
                    <a:lnTo>
                      <a:pt x="3851" y="5315"/>
                    </a:lnTo>
                    <a:lnTo>
                      <a:pt x="3893" y="5232"/>
                    </a:lnTo>
                    <a:lnTo>
                      <a:pt x="3976" y="5211"/>
                    </a:lnTo>
                    <a:lnTo>
                      <a:pt x="3976" y="5064"/>
                    </a:lnTo>
                    <a:lnTo>
                      <a:pt x="4060" y="4897"/>
                    </a:lnTo>
                    <a:lnTo>
                      <a:pt x="3997" y="4813"/>
                    </a:lnTo>
                    <a:lnTo>
                      <a:pt x="3976" y="4688"/>
                    </a:lnTo>
                    <a:lnTo>
                      <a:pt x="3767" y="4541"/>
                    </a:lnTo>
                    <a:lnTo>
                      <a:pt x="3349" y="4541"/>
                    </a:lnTo>
                    <a:lnTo>
                      <a:pt x="3328" y="4667"/>
                    </a:lnTo>
                    <a:lnTo>
                      <a:pt x="3307" y="4708"/>
                    </a:lnTo>
                    <a:lnTo>
                      <a:pt x="3202" y="4646"/>
                    </a:lnTo>
                    <a:lnTo>
                      <a:pt x="3097" y="4604"/>
                    </a:lnTo>
                    <a:lnTo>
                      <a:pt x="3265" y="4436"/>
                    </a:lnTo>
                    <a:lnTo>
                      <a:pt x="3265" y="4332"/>
                    </a:lnTo>
                    <a:lnTo>
                      <a:pt x="3139" y="4123"/>
                    </a:lnTo>
                    <a:lnTo>
                      <a:pt x="3097" y="4123"/>
                    </a:lnTo>
                    <a:lnTo>
                      <a:pt x="2951" y="4039"/>
                    </a:lnTo>
                    <a:lnTo>
                      <a:pt x="2909" y="3955"/>
                    </a:lnTo>
                    <a:lnTo>
                      <a:pt x="2846" y="3976"/>
                    </a:lnTo>
                    <a:lnTo>
                      <a:pt x="2825" y="3976"/>
                    </a:lnTo>
                    <a:lnTo>
                      <a:pt x="2742" y="3955"/>
                    </a:lnTo>
                    <a:lnTo>
                      <a:pt x="2825" y="3955"/>
                    </a:lnTo>
                    <a:lnTo>
                      <a:pt x="2930" y="3934"/>
                    </a:lnTo>
                    <a:lnTo>
                      <a:pt x="2993" y="3955"/>
                    </a:lnTo>
                    <a:lnTo>
                      <a:pt x="3014" y="4018"/>
                    </a:lnTo>
                    <a:lnTo>
                      <a:pt x="3139" y="4018"/>
                    </a:lnTo>
                    <a:lnTo>
                      <a:pt x="2993" y="3830"/>
                    </a:lnTo>
                    <a:lnTo>
                      <a:pt x="2909" y="3725"/>
                    </a:lnTo>
                    <a:lnTo>
                      <a:pt x="2951" y="3641"/>
                    </a:lnTo>
                    <a:lnTo>
                      <a:pt x="2993" y="3641"/>
                    </a:lnTo>
                    <a:lnTo>
                      <a:pt x="2909" y="3600"/>
                    </a:lnTo>
                    <a:lnTo>
                      <a:pt x="2888" y="3537"/>
                    </a:lnTo>
                    <a:lnTo>
                      <a:pt x="2846" y="3537"/>
                    </a:lnTo>
                    <a:lnTo>
                      <a:pt x="2784" y="3348"/>
                    </a:lnTo>
                    <a:lnTo>
                      <a:pt x="2616" y="3307"/>
                    </a:lnTo>
                    <a:lnTo>
                      <a:pt x="2428" y="3244"/>
                    </a:lnTo>
                    <a:lnTo>
                      <a:pt x="2428" y="3181"/>
                    </a:lnTo>
                    <a:lnTo>
                      <a:pt x="2386" y="3139"/>
                    </a:lnTo>
                    <a:lnTo>
                      <a:pt x="2323" y="2930"/>
                    </a:lnTo>
                    <a:lnTo>
                      <a:pt x="2260" y="2825"/>
                    </a:lnTo>
                    <a:lnTo>
                      <a:pt x="2198" y="2574"/>
                    </a:lnTo>
                    <a:lnTo>
                      <a:pt x="2156" y="2470"/>
                    </a:lnTo>
                    <a:lnTo>
                      <a:pt x="2093" y="2470"/>
                    </a:lnTo>
                    <a:lnTo>
                      <a:pt x="1947" y="2239"/>
                    </a:lnTo>
                    <a:lnTo>
                      <a:pt x="1842" y="2198"/>
                    </a:lnTo>
                    <a:lnTo>
                      <a:pt x="1758" y="2156"/>
                    </a:lnTo>
                    <a:lnTo>
                      <a:pt x="1654" y="2093"/>
                    </a:lnTo>
                    <a:lnTo>
                      <a:pt x="1591" y="2156"/>
                    </a:lnTo>
                    <a:lnTo>
                      <a:pt x="1486" y="2198"/>
                    </a:lnTo>
                    <a:lnTo>
                      <a:pt x="1361" y="2177"/>
                    </a:lnTo>
                    <a:lnTo>
                      <a:pt x="1277" y="2177"/>
                    </a:lnTo>
                    <a:lnTo>
                      <a:pt x="1172" y="2156"/>
                    </a:lnTo>
                    <a:lnTo>
                      <a:pt x="1152" y="2072"/>
                    </a:lnTo>
                    <a:lnTo>
                      <a:pt x="1152" y="2072"/>
                    </a:lnTo>
                    <a:lnTo>
                      <a:pt x="1214" y="2093"/>
                    </a:lnTo>
                    <a:lnTo>
                      <a:pt x="1340" y="2135"/>
                    </a:lnTo>
                    <a:lnTo>
                      <a:pt x="1465" y="2093"/>
                    </a:lnTo>
                    <a:lnTo>
                      <a:pt x="1486" y="1988"/>
                    </a:lnTo>
                    <a:lnTo>
                      <a:pt x="1591" y="1988"/>
                    </a:lnTo>
                    <a:lnTo>
                      <a:pt x="1696" y="1926"/>
                    </a:lnTo>
                    <a:lnTo>
                      <a:pt x="1591" y="1884"/>
                    </a:lnTo>
                    <a:lnTo>
                      <a:pt x="1591" y="1800"/>
                    </a:lnTo>
                    <a:lnTo>
                      <a:pt x="1549" y="1779"/>
                    </a:lnTo>
                    <a:lnTo>
                      <a:pt x="1424" y="1863"/>
                    </a:lnTo>
                    <a:lnTo>
                      <a:pt x="1382" y="1842"/>
                    </a:lnTo>
                    <a:lnTo>
                      <a:pt x="1486" y="1758"/>
                    </a:lnTo>
                    <a:lnTo>
                      <a:pt x="1633" y="1758"/>
                    </a:lnTo>
                    <a:lnTo>
                      <a:pt x="1696" y="1716"/>
                    </a:lnTo>
                    <a:lnTo>
                      <a:pt x="1696" y="1633"/>
                    </a:lnTo>
                    <a:lnTo>
                      <a:pt x="1758" y="1612"/>
                    </a:lnTo>
                    <a:lnTo>
                      <a:pt x="1842" y="1444"/>
                    </a:lnTo>
                    <a:lnTo>
                      <a:pt x="1884" y="1403"/>
                    </a:lnTo>
                    <a:lnTo>
                      <a:pt x="1884" y="1340"/>
                    </a:lnTo>
                    <a:lnTo>
                      <a:pt x="1947" y="1235"/>
                    </a:lnTo>
                    <a:lnTo>
                      <a:pt x="1905" y="1214"/>
                    </a:lnTo>
                    <a:lnTo>
                      <a:pt x="1968" y="1047"/>
                    </a:lnTo>
                    <a:lnTo>
                      <a:pt x="2072" y="984"/>
                    </a:lnTo>
                    <a:lnTo>
                      <a:pt x="2072" y="900"/>
                    </a:lnTo>
                    <a:lnTo>
                      <a:pt x="1905" y="754"/>
                    </a:lnTo>
                    <a:lnTo>
                      <a:pt x="1884" y="796"/>
                    </a:lnTo>
                    <a:lnTo>
                      <a:pt x="1675" y="796"/>
                    </a:lnTo>
                    <a:lnTo>
                      <a:pt x="1528" y="754"/>
                    </a:lnTo>
                    <a:lnTo>
                      <a:pt x="1486" y="817"/>
                    </a:lnTo>
                    <a:lnTo>
                      <a:pt x="1424" y="817"/>
                    </a:lnTo>
                    <a:lnTo>
                      <a:pt x="1340" y="754"/>
                    </a:lnTo>
                    <a:lnTo>
                      <a:pt x="1256" y="796"/>
                    </a:lnTo>
                    <a:lnTo>
                      <a:pt x="1256" y="817"/>
                    </a:lnTo>
                    <a:lnTo>
                      <a:pt x="1172" y="838"/>
                    </a:lnTo>
                    <a:lnTo>
                      <a:pt x="1068" y="900"/>
                    </a:lnTo>
                    <a:lnTo>
                      <a:pt x="1047" y="900"/>
                    </a:lnTo>
                    <a:lnTo>
                      <a:pt x="963" y="942"/>
                    </a:lnTo>
                    <a:lnTo>
                      <a:pt x="942" y="921"/>
                    </a:lnTo>
                    <a:lnTo>
                      <a:pt x="1047" y="817"/>
                    </a:lnTo>
                    <a:lnTo>
                      <a:pt x="1131" y="691"/>
                    </a:lnTo>
                    <a:lnTo>
                      <a:pt x="1131" y="691"/>
                    </a:lnTo>
                    <a:lnTo>
                      <a:pt x="1068" y="712"/>
                    </a:lnTo>
                    <a:lnTo>
                      <a:pt x="963" y="691"/>
                    </a:lnTo>
                    <a:lnTo>
                      <a:pt x="1026" y="670"/>
                    </a:lnTo>
                    <a:lnTo>
                      <a:pt x="1047" y="587"/>
                    </a:lnTo>
                    <a:lnTo>
                      <a:pt x="1277" y="419"/>
                    </a:lnTo>
                    <a:lnTo>
                      <a:pt x="1340" y="294"/>
                    </a:lnTo>
                    <a:lnTo>
                      <a:pt x="1424" y="273"/>
                    </a:lnTo>
                    <a:lnTo>
                      <a:pt x="1444" y="168"/>
                    </a:lnTo>
                    <a:lnTo>
                      <a:pt x="1424" y="147"/>
                    </a:lnTo>
                    <a:lnTo>
                      <a:pt x="1465" y="63"/>
                    </a:lnTo>
                    <a:lnTo>
                      <a:pt x="144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2143;p94">
                <a:extLst>
                  <a:ext uri="{FF2B5EF4-FFF2-40B4-BE49-F238E27FC236}">
                    <a16:creationId xmlns:a16="http://schemas.microsoft.com/office/drawing/2014/main" id="{699B5CA9-534B-4E74-AF7A-F0812E1DEDF5}"/>
                  </a:ext>
                </a:extLst>
              </p:cNvPr>
              <p:cNvSpPr/>
              <p:nvPr/>
            </p:nvSpPr>
            <p:spPr>
              <a:xfrm>
                <a:off x="3586375" y="2350350"/>
                <a:ext cx="31925" cy="25125"/>
              </a:xfrm>
              <a:custGeom>
                <a:avLst/>
                <a:gdLst/>
                <a:ahLst/>
                <a:cxnLst/>
                <a:rect l="l" t="t" r="r" b="b"/>
                <a:pathLst>
                  <a:path w="1277" h="1005" extrusionOk="0">
                    <a:moveTo>
                      <a:pt x="732" y="1"/>
                    </a:moveTo>
                    <a:lnTo>
                      <a:pt x="628" y="63"/>
                    </a:lnTo>
                    <a:lnTo>
                      <a:pt x="544" y="63"/>
                    </a:lnTo>
                    <a:lnTo>
                      <a:pt x="523" y="126"/>
                    </a:lnTo>
                    <a:lnTo>
                      <a:pt x="419" y="126"/>
                    </a:lnTo>
                    <a:lnTo>
                      <a:pt x="377" y="210"/>
                    </a:lnTo>
                    <a:lnTo>
                      <a:pt x="293" y="231"/>
                    </a:lnTo>
                    <a:lnTo>
                      <a:pt x="272" y="335"/>
                    </a:lnTo>
                    <a:lnTo>
                      <a:pt x="126" y="356"/>
                    </a:lnTo>
                    <a:lnTo>
                      <a:pt x="0" y="586"/>
                    </a:lnTo>
                    <a:lnTo>
                      <a:pt x="272" y="838"/>
                    </a:lnTo>
                    <a:lnTo>
                      <a:pt x="335" y="796"/>
                    </a:lnTo>
                    <a:lnTo>
                      <a:pt x="377" y="649"/>
                    </a:lnTo>
                    <a:lnTo>
                      <a:pt x="440" y="586"/>
                    </a:lnTo>
                    <a:lnTo>
                      <a:pt x="607" y="691"/>
                    </a:lnTo>
                    <a:lnTo>
                      <a:pt x="712" y="900"/>
                    </a:lnTo>
                    <a:lnTo>
                      <a:pt x="795" y="942"/>
                    </a:lnTo>
                    <a:lnTo>
                      <a:pt x="921" y="1005"/>
                    </a:lnTo>
                    <a:lnTo>
                      <a:pt x="942" y="1005"/>
                    </a:lnTo>
                    <a:lnTo>
                      <a:pt x="942" y="942"/>
                    </a:lnTo>
                    <a:lnTo>
                      <a:pt x="1004" y="942"/>
                    </a:lnTo>
                    <a:lnTo>
                      <a:pt x="1067" y="858"/>
                    </a:lnTo>
                    <a:lnTo>
                      <a:pt x="1067" y="775"/>
                    </a:lnTo>
                    <a:lnTo>
                      <a:pt x="1214" y="796"/>
                    </a:lnTo>
                    <a:lnTo>
                      <a:pt x="1235" y="691"/>
                    </a:lnTo>
                    <a:lnTo>
                      <a:pt x="1151" y="691"/>
                    </a:lnTo>
                    <a:lnTo>
                      <a:pt x="1172" y="586"/>
                    </a:lnTo>
                    <a:lnTo>
                      <a:pt x="1151" y="545"/>
                    </a:lnTo>
                    <a:lnTo>
                      <a:pt x="1214" y="524"/>
                    </a:lnTo>
                    <a:lnTo>
                      <a:pt x="1277" y="733"/>
                    </a:lnTo>
                    <a:lnTo>
                      <a:pt x="1235" y="461"/>
                    </a:lnTo>
                    <a:lnTo>
                      <a:pt x="1109" y="461"/>
                    </a:lnTo>
                    <a:lnTo>
                      <a:pt x="1172" y="419"/>
                    </a:lnTo>
                    <a:lnTo>
                      <a:pt x="1004" y="147"/>
                    </a:lnTo>
                    <a:lnTo>
                      <a:pt x="1004" y="42"/>
                    </a:lnTo>
                    <a:lnTo>
                      <a:pt x="921" y="21"/>
                    </a:lnTo>
                    <a:lnTo>
                      <a:pt x="73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2144;p94">
              <a:extLst>
                <a:ext uri="{FF2B5EF4-FFF2-40B4-BE49-F238E27FC236}">
                  <a16:creationId xmlns:a16="http://schemas.microsoft.com/office/drawing/2014/main" id="{862B90B4-1061-4580-9308-5B2E25E82C1B}"/>
                </a:ext>
              </a:extLst>
            </p:cNvPr>
            <p:cNvSpPr/>
            <p:nvPr/>
          </p:nvSpPr>
          <p:spPr>
            <a:xfrm>
              <a:off x="4037841" y="3224817"/>
              <a:ext cx="52333" cy="93527"/>
            </a:xfrm>
            <a:custGeom>
              <a:avLst/>
              <a:gdLst/>
              <a:ahLst/>
              <a:cxnLst/>
              <a:rect l="l" t="t" r="r" b="b"/>
              <a:pathLst>
                <a:path w="4395" h="8224" extrusionOk="0">
                  <a:moveTo>
                    <a:pt x="3914" y="1"/>
                  </a:moveTo>
                  <a:lnTo>
                    <a:pt x="3746" y="168"/>
                  </a:lnTo>
                  <a:lnTo>
                    <a:pt x="3809" y="252"/>
                  </a:lnTo>
                  <a:lnTo>
                    <a:pt x="3704" y="293"/>
                  </a:lnTo>
                  <a:lnTo>
                    <a:pt x="3600" y="252"/>
                  </a:lnTo>
                  <a:lnTo>
                    <a:pt x="3537" y="252"/>
                  </a:lnTo>
                  <a:lnTo>
                    <a:pt x="3621" y="377"/>
                  </a:lnTo>
                  <a:lnTo>
                    <a:pt x="3621" y="419"/>
                  </a:lnTo>
                  <a:lnTo>
                    <a:pt x="3704" y="503"/>
                  </a:lnTo>
                  <a:lnTo>
                    <a:pt x="3704" y="524"/>
                  </a:lnTo>
                  <a:lnTo>
                    <a:pt x="3600" y="670"/>
                  </a:lnTo>
                  <a:lnTo>
                    <a:pt x="3600" y="817"/>
                  </a:lnTo>
                  <a:lnTo>
                    <a:pt x="3516" y="921"/>
                  </a:lnTo>
                  <a:lnTo>
                    <a:pt x="3432" y="900"/>
                  </a:lnTo>
                  <a:lnTo>
                    <a:pt x="3328" y="1026"/>
                  </a:lnTo>
                  <a:lnTo>
                    <a:pt x="3328" y="1109"/>
                  </a:lnTo>
                  <a:lnTo>
                    <a:pt x="3244" y="1151"/>
                  </a:lnTo>
                  <a:lnTo>
                    <a:pt x="3181" y="1130"/>
                  </a:lnTo>
                  <a:lnTo>
                    <a:pt x="3181" y="1005"/>
                  </a:lnTo>
                  <a:lnTo>
                    <a:pt x="3118" y="984"/>
                  </a:lnTo>
                  <a:lnTo>
                    <a:pt x="3035" y="1047"/>
                  </a:lnTo>
                  <a:lnTo>
                    <a:pt x="3035" y="1193"/>
                  </a:lnTo>
                  <a:lnTo>
                    <a:pt x="3139" y="1298"/>
                  </a:lnTo>
                  <a:lnTo>
                    <a:pt x="3181" y="1340"/>
                  </a:lnTo>
                  <a:lnTo>
                    <a:pt x="3139" y="1402"/>
                  </a:lnTo>
                  <a:lnTo>
                    <a:pt x="3077" y="1361"/>
                  </a:lnTo>
                  <a:lnTo>
                    <a:pt x="2930" y="1402"/>
                  </a:lnTo>
                  <a:lnTo>
                    <a:pt x="2993" y="1507"/>
                  </a:lnTo>
                  <a:lnTo>
                    <a:pt x="3098" y="1549"/>
                  </a:lnTo>
                  <a:lnTo>
                    <a:pt x="3098" y="1612"/>
                  </a:lnTo>
                  <a:lnTo>
                    <a:pt x="3077" y="1674"/>
                  </a:lnTo>
                  <a:lnTo>
                    <a:pt x="2993" y="1612"/>
                  </a:lnTo>
                  <a:lnTo>
                    <a:pt x="2909" y="1633"/>
                  </a:lnTo>
                  <a:lnTo>
                    <a:pt x="2888" y="1716"/>
                  </a:lnTo>
                  <a:lnTo>
                    <a:pt x="2721" y="1842"/>
                  </a:lnTo>
                  <a:lnTo>
                    <a:pt x="2721" y="1716"/>
                  </a:lnTo>
                  <a:lnTo>
                    <a:pt x="2763" y="1674"/>
                  </a:lnTo>
                  <a:lnTo>
                    <a:pt x="2721" y="1612"/>
                  </a:lnTo>
                  <a:lnTo>
                    <a:pt x="2616" y="1716"/>
                  </a:lnTo>
                  <a:lnTo>
                    <a:pt x="2679" y="1758"/>
                  </a:lnTo>
                  <a:lnTo>
                    <a:pt x="2658" y="1821"/>
                  </a:lnTo>
                  <a:lnTo>
                    <a:pt x="2512" y="1884"/>
                  </a:lnTo>
                  <a:lnTo>
                    <a:pt x="2574" y="1988"/>
                  </a:lnTo>
                  <a:lnTo>
                    <a:pt x="2658" y="2030"/>
                  </a:lnTo>
                  <a:lnTo>
                    <a:pt x="2658" y="2072"/>
                  </a:lnTo>
                  <a:lnTo>
                    <a:pt x="2574" y="2093"/>
                  </a:lnTo>
                  <a:lnTo>
                    <a:pt x="2470" y="2156"/>
                  </a:lnTo>
                  <a:lnTo>
                    <a:pt x="2470" y="2072"/>
                  </a:lnTo>
                  <a:lnTo>
                    <a:pt x="2407" y="2072"/>
                  </a:lnTo>
                  <a:lnTo>
                    <a:pt x="2470" y="1967"/>
                  </a:lnTo>
                  <a:lnTo>
                    <a:pt x="2407" y="1946"/>
                  </a:lnTo>
                  <a:lnTo>
                    <a:pt x="2198" y="2135"/>
                  </a:lnTo>
                  <a:lnTo>
                    <a:pt x="2177" y="2281"/>
                  </a:lnTo>
                  <a:lnTo>
                    <a:pt x="2198" y="2365"/>
                  </a:lnTo>
                  <a:lnTo>
                    <a:pt x="2156" y="2407"/>
                  </a:lnTo>
                  <a:lnTo>
                    <a:pt x="2093" y="2386"/>
                  </a:lnTo>
                  <a:lnTo>
                    <a:pt x="2051" y="2365"/>
                  </a:lnTo>
                  <a:lnTo>
                    <a:pt x="2051" y="2197"/>
                  </a:lnTo>
                  <a:lnTo>
                    <a:pt x="1989" y="2197"/>
                  </a:lnTo>
                  <a:lnTo>
                    <a:pt x="1863" y="2344"/>
                  </a:lnTo>
                  <a:lnTo>
                    <a:pt x="1717" y="2239"/>
                  </a:lnTo>
                  <a:lnTo>
                    <a:pt x="1675" y="2281"/>
                  </a:lnTo>
                  <a:lnTo>
                    <a:pt x="1633" y="2281"/>
                  </a:lnTo>
                  <a:lnTo>
                    <a:pt x="1654" y="2449"/>
                  </a:lnTo>
                  <a:lnTo>
                    <a:pt x="1612" y="2449"/>
                  </a:lnTo>
                  <a:lnTo>
                    <a:pt x="1549" y="2469"/>
                  </a:lnTo>
                  <a:lnTo>
                    <a:pt x="1549" y="2365"/>
                  </a:lnTo>
                  <a:lnTo>
                    <a:pt x="1507" y="2344"/>
                  </a:lnTo>
                  <a:lnTo>
                    <a:pt x="1445" y="2449"/>
                  </a:lnTo>
                  <a:lnTo>
                    <a:pt x="1403" y="2344"/>
                  </a:lnTo>
                  <a:lnTo>
                    <a:pt x="1152" y="2553"/>
                  </a:lnTo>
                  <a:lnTo>
                    <a:pt x="1110" y="2553"/>
                  </a:lnTo>
                  <a:lnTo>
                    <a:pt x="1047" y="2511"/>
                  </a:lnTo>
                  <a:lnTo>
                    <a:pt x="921" y="2511"/>
                  </a:lnTo>
                  <a:lnTo>
                    <a:pt x="880" y="2595"/>
                  </a:lnTo>
                  <a:lnTo>
                    <a:pt x="901" y="2783"/>
                  </a:lnTo>
                  <a:lnTo>
                    <a:pt x="733" y="3034"/>
                  </a:lnTo>
                  <a:lnTo>
                    <a:pt x="733" y="3097"/>
                  </a:lnTo>
                  <a:lnTo>
                    <a:pt x="587" y="3244"/>
                  </a:lnTo>
                  <a:lnTo>
                    <a:pt x="587" y="3327"/>
                  </a:lnTo>
                  <a:lnTo>
                    <a:pt x="670" y="3411"/>
                  </a:lnTo>
                  <a:lnTo>
                    <a:pt x="587" y="3516"/>
                  </a:lnTo>
                  <a:lnTo>
                    <a:pt x="629" y="3704"/>
                  </a:lnTo>
                  <a:lnTo>
                    <a:pt x="629" y="3830"/>
                  </a:lnTo>
                  <a:lnTo>
                    <a:pt x="796" y="4143"/>
                  </a:lnTo>
                  <a:lnTo>
                    <a:pt x="796" y="4227"/>
                  </a:lnTo>
                  <a:lnTo>
                    <a:pt x="880" y="4332"/>
                  </a:lnTo>
                  <a:lnTo>
                    <a:pt x="880" y="4374"/>
                  </a:lnTo>
                  <a:lnTo>
                    <a:pt x="796" y="4457"/>
                  </a:lnTo>
                  <a:lnTo>
                    <a:pt x="817" y="4541"/>
                  </a:lnTo>
                  <a:lnTo>
                    <a:pt x="775" y="4792"/>
                  </a:lnTo>
                  <a:lnTo>
                    <a:pt x="670" y="4876"/>
                  </a:lnTo>
                  <a:lnTo>
                    <a:pt x="629" y="5022"/>
                  </a:lnTo>
                  <a:lnTo>
                    <a:pt x="566" y="5064"/>
                  </a:lnTo>
                  <a:lnTo>
                    <a:pt x="524" y="5127"/>
                  </a:lnTo>
                  <a:lnTo>
                    <a:pt x="419" y="5231"/>
                  </a:lnTo>
                  <a:lnTo>
                    <a:pt x="419" y="5441"/>
                  </a:lnTo>
                  <a:lnTo>
                    <a:pt x="357" y="5524"/>
                  </a:lnTo>
                  <a:lnTo>
                    <a:pt x="168" y="5545"/>
                  </a:lnTo>
                  <a:lnTo>
                    <a:pt x="147" y="5608"/>
                  </a:lnTo>
                  <a:lnTo>
                    <a:pt x="147" y="5796"/>
                  </a:lnTo>
                  <a:lnTo>
                    <a:pt x="43" y="5943"/>
                  </a:lnTo>
                  <a:lnTo>
                    <a:pt x="43" y="6068"/>
                  </a:lnTo>
                  <a:lnTo>
                    <a:pt x="1" y="6173"/>
                  </a:lnTo>
                  <a:lnTo>
                    <a:pt x="43" y="6236"/>
                  </a:lnTo>
                  <a:lnTo>
                    <a:pt x="43" y="6424"/>
                  </a:lnTo>
                  <a:lnTo>
                    <a:pt x="189" y="6591"/>
                  </a:lnTo>
                  <a:lnTo>
                    <a:pt x="168" y="6738"/>
                  </a:lnTo>
                  <a:lnTo>
                    <a:pt x="189" y="6843"/>
                  </a:lnTo>
                  <a:lnTo>
                    <a:pt x="273" y="6863"/>
                  </a:lnTo>
                  <a:lnTo>
                    <a:pt x="294" y="6863"/>
                  </a:lnTo>
                  <a:lnTo>
                    <a:pt x="273" y="6884"/>
                  </a:lnTo>
                  <a:lnTo>
                    <a:pt x="147" y="6905"/>
                  </a:lnTo>
                  <a:lnTo>
                    <a:pt x="147" y="7052"/>
                  </a:lnTo>
                  <a:lnTo>
                    <a:pt x="168" y="7219"/>
                  </a:lnTo>
                  <a:lnTo>
                    <a:pt x="147" y="7470"/>
                  </a:lnTo>
                  <a:lnTo>
                    <a:pt x="189" y="7512"/>
                  </a:lnTo>
                  <a:lnTo>
                    <a:pt x="189" y="7596"/>
                  </a:lnTo>
                  <a:lnTo>
                    <a:pt x="273" y="7638"/>
                  </a:lnTo>
                  <a:lnTo>
                    <a:pt x="357" y="7742"/>
                  </a:lnTo>
                  <a:lnTo>
                    <a:pt x="398" y="7784"/>
                  </a:lnTo>
                  <a:lnTo>
                    <a:pt x="461" y="7847"/>
                  </a:lnTo>
                  <a:lnTo>
                    <a:pt x="524" y="7951"/>
                  </a:lnTo>
                  <a:lnTo>
                    <a:pt x="608" y="7931"/>
                  </a:lnTo>
                  <a:lnTo>
                    <a:pt x="629" y="7951"/>
                  </a:lnTo>
                  <a:lnTo>
                    <a:pt x="733" y="7993"/>
                  </a:lnTo>
                  <a:lnTo>
                    <a:pt x="817" y="8119"/>
                  </a:lnTo>
                  <a:lnTo>
                    <a:pt x="901" y="8140"/>
                  </a:lnTo>
                  <a:lnTo>
                    <a:pt x="901" y="8161"/>
                  </a:lnTo>
                  <a:lnTo>
                    <a:pt x="921" y="8223"/>
                  </a:lnTo>
                  <a:lnTo>
                    <a:pt x="1005" y="8161"/>
                  </a:lnTo>
                  <a:lnTo>
                    <a:pt x="1131" y="8161"/>
                  </a:lnTo>
                  <a:lnTo>
                    <a:pt x="1256" y="8098"/>
                  </a:lnTo>
                  <a:lnTo>
                    <a:pt x="1361" y="7951"/>
                  </a:lnTo>
                  <a:lnTo>
                    <a:pt x="1737" y="7931"/>
                  </a:lnTo>
                  <a:lnTo>
                    <a:pt x="1842" y="7951"/>
                  </a:lnTo>
                  <a:lnTo>
                    <a:pt x="2030" y="7889"/>
                  </a:lnTo>
                  <a:lnTo>
                    <a:pt x="2093" y="7784"/>
                  </a:lnTo>
                  <a:lnTo>
                    <a:pt x="2177" y="7742"/>
                  </a:lnTo>
                  <a:lnTo>
                    <a:pt x="2240" y="7596"/>
                  </a:lnTo>
                  <a:lnTo>
                    <a:pt x="2344" y="7428"/>
                  </a:lnTo>
                  <a:lnTo>
                    <a:pt x="2344" y="7324"/>
                  </a:lnTo>
                  <a:lnTo>
                    <a:pt x="2449" y="7261"/>
                  </a:lnTo>
                  <a:lnTo>
                    <a:pt x="2449" y="7094"/>
                  </a:lnTo>
                  <a:lnTo>
                    <a:pt x="2407" y="7073"/>
                  </a:lnTo>
                  <a:lnTo>
                    <a:pt x="2491" y="6989"/>
                  </a:lnTo>
                  <a:lnTo>
                    <a:pt x="2554" y="6801"/>
                  </a:lnTo>
                  <a:lnTo>
                    <a:pt x="2512" y="6780"/>
                  </a:lnTo>
                  <a:lnTo>
                    <a:pt x="2574" y="6780"/>
                  </a:lnTo>
                  <a:lnTo>
                    <a:pt x="2679" y="6591"/>
                  </a:lnTo>
                  <a:lnTo>
                    <a:pt x="2763" y="6236"/>
                  </a:lnTo>
                  <a:lnTo>
                    <a:pt x="2805" y="6027"/>
                  </a:lnTo>
                  <a:lnTo>
                    <a:pt x="2909" y="5922"/>
                  </a:lnTo>
                  <a:lnTo>
                    <a:pt x="2972" y="5692"/>
                  </a:lnTo>
                  <a:lnTo>
                    <a:pt x="3118" y="5420"/>
                  </a:lnTo>
                  <a:lnTo>
                    <a:pt x="3286" y="4959"/>
                  </a:lnTo>
                  <a:lnTo>
                    <a:pt x="3390" y="4792"/>
                  </a:lnTo>
                  <a:lnTo>
                    <a:pt x="3390" y="4583"/>
                  </a:lnTo>
                  <a:lnTo>
                    <a:pt x="3495" y="4374"/>
                  </a:lnTo>
                  <a:lnTo>
                    <a:pt x="3516" y="4269"/>
                  </a:lnTo>
                  <a:lnTo>
                    <a:pt x="3642" y="4060"/>
                  </a:lnTo>
                  <a:lnTo>
                    <a:pt x="3704" y="3746"/>
                  </a:lnTo>
                  <a:lnTo>
                    <a:pt x="3746" y="3516"/>
                  </a:lnTo>
                  <a:lnTo>
                    <a:pt x="3809" y="3453"/>
                  </a:lnTo>
                  <a:lnTo>
                    <a:pt x="3830" y="3286"/>
                  </a:lnTo>
                  <a:lnTo>
                    <a:pt x="3809" y="3202"/>
                  </a:lnTo>
                  <a:lnTo>
                    <a:pt x="3830" y="3076"/>
                  </a:lnTo>
                  <a:lnTo>
                    <a:pt x="3934" y="2888"/>
                  </a:lnTo>
                  <a:lnTo>
                    <a:pt x="3934" y="2804"/>
                  </a:lnTo>
                  <a:lnTo>
                    <a:pt x="4018" y="2700"/>
                  </a:lnTo>
                  <a:lnTo>
                    <a:pt x="3976" y="2574"/>
                  </a:lnTo>
                  <a:lnTo>
                    <a:pt x="3934" y="2511"/>
                  </a:lnTo>
                  <a:lnTo>
                    <a:pt x="3976" y="2449"/>
                  </a:lnTo>
                  <a:lnTo>
                    <a:pt x="3976" y="2281"/>
                  </a:lnTo>
                  <a:lnTo>
                    <a:pt x="3934" y="2260"/>
                  </a:lnTo>
                  <a:lnTo>
                    <a:pt x="3934" y="2135"/>
                  </a:lnTo>
                  <a:lnTo>
                    <a:pt x="4018" y="2072"/>
                  </a:lnTo>
                  <a:lnTo>
                    <a:pt x="4060" y="2135"/>
                  </a:lnTo>
                  <a:lnTo>
                    <a:pt x="4081" y="2260"/>
                  </a:lnTo>
                  <a:lnTo>
                    <a:pt x="4186" y="2386"/>
                  </a:lnTo>
                  <a:lnTo>
                    <a:pt x="4269" y="2386"/>
                  </a:lnTo>
                  <a:lnTo>
                    <a:pt x="4290" y="2302"/>
                  </a:lnTo>
                  <a:lnTo>
                    <a:pt x="4332" y="2239"/>
                  </a:lnTo>
                  <a:lnTo>
                    <a:pt x="4353" y="2177"/>
                  </a:lnTo>
                  <a:lnTo>
                    <a:pt x="4353" y="2072"/>
                  </a:lnTo>
                  <a:lnTo>
                    <a:pt x="4395" y="2051"/>
                  </a:lnTo>
                  <a:lnTo>
                    <a:pt x="4374" y="1925"/>
                  </a:lnTo>
                  <a:lnTo>
                    <a:pt x="4269" y="1779"/>
                  </a:lnTo>
                  <a:lnTo>
                    <a:pt x="4248" y="1674"/>
                  </a:lnTo>
                  <a:lnTo>
                    <a:pt x="4269" y="1633"/>
                  </a:lnTo>
                  <a:lnTo>
                    <a:pt x="4269" y="1507"/>
                  </a:lnTo>
                  <a:lnTo>
                    <a:pt x="4248" y="1340"/>
                  </a:lnTo>
                  <a:lnTo>
                    <a:pt x="4269" y="1256"/>
                  </a:lnTo>
                  <a:lnTo>
                    <a:pt x="4269" y="984"/>
                  </a:lnTo>
                  <a:lnTo>
                    <a:pt x="4186" y="879"/>
                  </a:lnTo>
                  <a:lnTo>
                    <a:pt x="4186" y="607"/>
                  </a:lnTo>
                  <a:lnTo>
                    <a:pt x="4144" y="524"/>
                  </a:lnTo>
                  <a:lnTo>
                    <a:pt x="4081" y="524"/>
                  </a:lnTo>
                  <a:lnTo>
                    <a:pt x="3976" y="398"/>
                  </a:lnTo>
                  <a:lnTo>
                    <a:pt x="3976" y="293"/>
                  </a:lnTo>
                  <a:lnTo>
                    <a:pt x="3872" y="252"/>
                  </a:lnTo>
                  <a:lnTo>
                    <a:pt x="3934" y="147"/>
                  </a:lnTo>
                  <a:lnTo>
                    <a:pt x="391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2145;p94">
              <a:extLst>
                <a:ext uri="{FF2B5EF4-FFF2-40B4-BE49-F238E27FC236}">
                  <a16:creationId xmlns:a16="http://schemas.microsoft.com/office/drawing/2014/main" id="{96D7B6FC-B9D1-4096-BB40-28426FFF672C}"/>
                </a:ext>
              </a:extLst>
            </p:cNvPr>
            <p:cNvGrpSpPr/>
            <p:nvPr/>
          </p:nvGrpSpPr>
          <p:grpSpPr>
            <a:xfrm>
              <a:off x="4513224" y="3221724"/>
              <a:ext cx="274563" cy="280321"/>
              <a:chOff x="5298975" y="3412225"/>
              <a:chExt cx="576450" cy="616225"/>
            </a:xfrm>
          </p:grpSpPr>
          <p:sp>
            <p:nvSpPr>
              <p:cNvPr id="195" name="Google Shape;2146;p94">
                <a:extLst>
                  <a:ext uri="{FF2B5EF4-FFF2-40B4-BE49-F238E27FC236}">
                    <a16:creationId xmlns:a16="http://schemas.microsoft.com/office/drawing/2014/main" id="{7BAD13BE-25BC-4709-B032-577C126469FA}"/>
                  </a:ext>
                </a:extLst>
              </p:cNvPr>
              <p:cNvSpPr/>
              <p:nvPr/>
            </p:nvSpPr>
            <p:spPr>
              <a:xfrm>
                <a:off x="5298975" y="3412225"/>
                <a:ext cx="576450" cy="515275"/>
              </a:xfrm>
              <a:custGeom>
                <a:avLst/>
                <a:gdLst/>
                <a:ahLst/>
                <a:cxnLst/>
                <a:rect l="l" t="t" r="r" b="b"/>
                <a:pathLst>
                  <a:path w="23058" h="20611" extrusionOk="0">
                    <a:moveTo>
                      <a:pt x="18015" y="1"/>
                    </a:moveTo>
                    <a:lnTo>
                      <a:pt x="17890" y="42"/>
                    </a:lnTo>
                    <a:lnTo>
                      <a:pt x="17806" y="147"/>
                    </a:lnTo>
                    <a:lnTo>
                      <a:pt x="17806" y="335"/>
                    </a:lnTo>
                    <a:lnTo>
                      <a:pt x="17764" y="524"/>
                    </a:lnTo>
                    <a:lnTo>
                      <a:pt x="17764" y="565"/>
                    </a:lnTo>
                    <a:lnTo>
                      <a:pt x="17722" y="670"/>
                    </a:lnTo>
                    <a:lnTo>
                      <a:pt x="17660" y="670"/>
                    </a:lnTo>
                    <a:lnTo>
                      <a:pt x="17597" y="858"/>
                    </a:lnTo>
                    <a:lnTo>
                      <a:pt x="17492" y="1005"/>
                    </a:lnTo>
                    <a:lnTo>
                      <a:pt x="17576" y="1089"/>
                    </a:lnTo>
                    <a:lnTo>
                      <a:pt x="17681" y="1172"/>
                    </a:lnTo>
                    <a:lnTo>
                      <a:pt x="17618" y="1214"/>
                    </a:lnTo>
                    <a:lnTo>
                      <a:pt x="17555" y="1193"/>
                    </a:lnTo>
                    <a:lnTo>
                      <a:pt x="17492" y="1319"/>
                    </a:lnTo>
                    <a:lnTo>
                      <a:pt x="17450" y="1423"/>
                    </a:lnTo>
                    <a:lnTo>
                      <a:pt x="17513" y="1570"/>
                    </a:lnTo>
                    <a:lnTo>
                      <a:pt x="17513" y="1674"/>
                    </a:lnTo>
                    <a:lnTo>
                      <a:pt x="17450" y="1633"/>
                    </a:lnTo>
                    <a:lnTo>
                      <a:pt x="17367" y="1674"/>
                    </a:lnTo>
                    <a:lnTo>
                      <a:pt x="17304" y="1946"/>
                    </a:lnTo>
                    <a:lnTo>
                      <a:pt x="17367" y="2156"/>
                    </a:lnTo>
                    <a:lnTo>
                      <a:pt x="17346" y="2365"/>
                    </a:lnTo>
                    <a:lnTo>
                      <a:pt x="17388" y="2511"/>
                    </a:lnTo>
                    <a:lnTo>
                      <a:pt x="17388" y="2679"/>
                    </a:lnTo>
                    <a:lnTo>
                      <a:pt x="17262" y="2783"/>
                    </a:lnTo>
                    <a:lnTo>
                      <a:pt x="17262" y="2867"/>
                    </a:lnTo>
                    <a:lnTo>
                      <a:pt x="17157" y="3097"/>
                    </a:lnTo>
                    <a:lnTo>
                      <a:pt x="17137" y="3411"/>
                    </a:lnTo>
                    <a:lnTo>
                      <a:pt x="17032" y="3558"/>
                    </a:lnTo>
                    <a:lnTo>
                      <a:pt x="17074" y="3662"/>
                    </a:lnTo>
                    <a:lnTo>
                      <a:pt x="16990" y="3830"/>
                    </a:lnTo>
                    <a:lnTo>
                      <a:pt x="16885" y="3934"/>
                    </a:lnTo>
                    <a:lnTo>
                      <a:pt x="16885" y="4143"/>
                    </a:lnTo>
                    <a:lnTo>
                      <a:pt x="16718" y="4290"/>
                    </a:lnTo>
                    <a:lnTo>
                      <a:pt x="16341" y="4436"/>
                    </a:lnTo>
                    <a:lnTo>
                      <a:pt x="16195" y="4332"/>
                    </a:lnTo>
                    <a:lnTo>
                      <a:pt x="16028" y="4311"/>
                    </a:lnTo>
                    <a:lnTo>
                      <a:pt x="15944" y="4227"/>
                    </a:lnTo>
                    <a:lnTo>
                      <a:pt x="15818" y="4102"/>
                    </a:lnTo>
                    <a:lnTo>
                      <a:pt x="15818" y="4039"/>
                    </a:lnTo>
                    <a:lnTo>
                      <a:pt x="15776" y="3997"/>
                    </a:lnTo>
                    <a:lnTo>
                      <a:pt x="15735" y="3871"/>
                    </a:lnTo>
                    <a:lnTo>
                      <a:pt x="15609" y="3830"/>
                    </a:lnTo>
                    <a:lnTo>
                      <a:pt x="15484" y="3788"/>
                    </a:lnTo>
                    <a:lnTo>
                      <a:pt x="15316" y="3788"/>
                    </a:lnTo>
                    <a:lnTo>
                      <a:pt x="15149" y="3683"/>
                    </a:lnTo>
                    <a:lnTo>
                      <a:pt x="15107" y="3578"/>
                    </a:lnTo>
                    <a:lnTo>
                      <a:pt x="14981" y="3411"/>
                    </a:lnTo>
                    <a:lnTo>
                      <a:pt x="14835" y="3390"/>
                    </a:lnTo>
                    <a:lnTo>
                      <a:pt x="14688" y="3306"/>
                    </a:lnTo>
                    <a:lnTo>
                      <a:pt x="14688" y="3244"/>
                    </a:lnTo>
                    <a:lnTo>
                      <a:pt x="14626" y="3244"/>
                    </a:lnTo>
                    <a:lnTo>
                      <a:pt x="14563" y="3181"/>
                    </a:lnTo>
                    <a:lnTo>
                      <a:pt x="14437" y="3181"/>
                    </a:lnTo>
                    <a:lnTo>
                      <a:pt x="14333" y="3160"/>
                    </a:lnTo>
                    <a:lnTo>
                      <a:pt x="14354" y="3097"/>
                    </a:lnTo>
                    <a:lnTo>
                      <a:pt x="14207" y="2993"/>
                    </a:lnTo>
                    <a:lnTo>
                      <a:pt x="14165" y="2867"/>
                    </a:lnTo>
                    <a:lnTo>
                      <a:pt x="14040" y="2721"/>
                    </a:lnTo>
                    <a:lnTo>
                      <a:pt x="13935" y="2721"/>
                    </a:lnTo>
                    <a:lnTo>
                      <a:pt x="13810" y="2553"/>
                    </a:lnTo>
                    <a:lnTo>
                      <a:pt x="13810" y="2428"/>
                    </a:lnTo>
                    <a:lnTo>
                      <a:pt x="13914" y="2239"/>
                    </a:lnTo>
                    <a:lnTo>
                      <a:pt x="13935" y="2114"/>
                    </a:lnTo>
                    <a:lnTo>
                      <a:pt x="14061" y="2030"/>
                    </a:lnTo>
                    <a:lnTo>
                      <a:pt x="14103" y="1884"/>
                    </a:lnTo>
                    <a:lnTo>
                      <a:pt x="14144" y="1779"/>
                    </a:lnTo>
                    <a:lnTo>
                      <a:pt x="14040" y="1821"/>
                    </a:lnTo>
                    <a:lnTo>
                      <a:pt x="13956" y="1674"/>
                    </a:lnTo>
                    <a:lnTo>
                      <a:pt x="14061" y="1591"/>
                    </a:lnTo>
                    <a:lnTo>
                      <a:pt x="14040" y="1486"/>
                    </a:lnTo>
                    <a:lnTo>
                      <a:pt x="14124" y="1486"/>
                    </a:lnTo>
                    <a:lnTo>
                      <a:pt x="14165" y="1465"/>
                    </a:lnTo>
                    <a:lnTo>
                      <a:pt x="14228" y="1486"/>
                    </a:lnTo>
                    <a:lnTo>
                      <a:pt x="14333" y="1507"/>
                    </a:lnTo>
                    <a:lnTo>
                      <a:pt x="14458" y="1465"/>
                    </a:lnTo>
                    <a:lnTo>
                      <a:pt x="14521" y="1319"/>
                    </a:lnTo>
                    <a:lnTo>
                      <a:pt x="14416" y="1256"/>
                    </a:lnTo>
                    <a:lnTo>
                      <a:pt x="14479" y="1172"/>
                    </a:lnTo>
                    <a:lnTo>
                      <a:pt x="14563" y="1193"/>
                    </a:lnTo>
                    <a:lnTo>
                      <a:pt x="14626" y="1005"/>
                    </a:lnTo>
                    <a:lnTo>
                      <a:pt x="14688" y="963"/>
                    </a:lnTo>
                    <a:lnTo>
                      <a:pt x="14772" y="858"/>
                    </a:lnTo>
                    <a:lnTo>
                      <a:pt x="14772" y="796"/>
                    </a:lnTo>
                    <a:lnTo>
                      <a:pt x="14668" y="754"/>
                    </a:lnTo>
                    <a:lnTo>
                      <a:pt x="14584" y="837"/>
                    </a:lnTo>
                    <a:lnTo>
                      <a:pt x="14521" y="796"/>
                    </a:lnTo>
                    <a:lnTo>
                      <a:pt x="14521" y="586"/>
                    </a:lnTo>
                    <a:lnTo>
                      <a:pt x="14416" y="649"/>
                    </a:lnTo>
                    <a:lnTo>
                      <a:pt x="14270" y="796"/>
                    </a:lnTo>
                    <a:lnTo>
                      <a:pt x="14333" y="837"/>
                    </a:lnTo>
                    <a:lnTo>
                      <a:pt x="14333" y="900"/>
                    </a:lnTo>
                    <a:lnTo>
                      <a:pt x="14249" y="963"/>
                    </a:lnTo>
                    <a:lnTo>
                      <a:pt x="14144" y="900"/>
                    </a:lnTo>
                    <a:lnTo>
                      <a:pt x="14124" y="837"/>
                    </a:lnTo>
                    <a:lnTo>
                      <a:pt x="14103" y="775"/>
                    </a:lnTo>
                    <a:lnTo>
                      <a:pt x="14040" y="858"/>
                    </a:lnTo>
                    <a:lnTo>
                      <a:pt x="13956" y="879"/>
                    </a:lnTo>
                    <a:lnTo>
                      <a:pt x="13956" y="796"/>
                    </a:lnTo>
                    <a:lnTo>
                      <a:pt x="14040" y="733"/>
                    </a:lnTo>
                    <a:lnTo>
                      <a:pt x="14061" y="670"/>
                    </a:lnTo>
                    <a:lnTo>
                      <a:pt x="13998" y="691"/>
                    </a:lnTo>
                    <a:lnTo>
                      <a:pt x="13914" y="775"/>
                    </a:lnTo>
                    <a:lnTo>
                      <a:pt x="13789" y="837"/>
                    </a:lnTo>
                    <a:lnTo>
                      <a:pt x="13789" y="858"/>
                    </a:lnTo>
                    <a:lnTo>
                      <a:pt x="13705" y="879"/>
                    </a:lnTo>
                    <a:lnTo>
                      <a:pt x="13684" y="837"/>
                    </a:lnTo>
                    <a:lnTo>
                      <a:pt x="13538" y="837"/>
                    </a:lnTo>
                    <a:lnTo>
                      <a:pt x="13538" y="775"/>
                    </a:lnTo>
                    <a:lnTo>
                      <a:pt x="13475" y="649"/>
                    </a:lnTo>
                    <a:lnTo>
                      <a:pt x="13412" y="649"/>
                    </a:lnTo>
                    <a:lnTo>
                      <a:pt x="13287" y="691"/>
                    </a:lnTo>
                    <a:lnTo>
                      <a:pt x="13182" y="670"/>
                    </a:lnTo>
                    <a:lnTo>
                      <a:pt x="13119" y="691"/>
                    </a:lnTo>
                    <a:lnTo>
                      <a:pt x="13077" y="628"/>
                    </a:lnTo>
                    <a:lnTo>
                      <a:pt x="13015" y="628"/>
                    </a:lnTo>
                    <a:lnTo>
                      <a:pt x="12973" y="482"/>
                    </a:lnTo>
                    <a:lnTo>
                      <a:pt x="12847" y="545"/>
                    </a:lnTo>
                    <a:lnTo>
                      <a:pt x="12701" y="524"/>
                    </a:lnTo>
                    <a:lnTo>
                      <a:pt x="12575" y="461"/>
                    </a:lnTo>
                    <a:lnTo>
                      <a:pt x="12575" y="377"/>
                    </a:lnTo>
                    <a:lnTo>
                      <a:pt x="12491" y="273"/>
                    </a:lnTo>
                    <a:lnTo>
                      <a:pt x="12450" y="273"/>
                    </a:lnTo>
                    <a:lnTo>
                      <a:pt x="12450" y="335"/>
                    </a:lnTo>
                    <a:lnTo>
                      <a:pt x="12282" y="377"/>
                    </a:lnTo>
                    <a:lnTo>
                      <a:pt x="12240" y="273"/>
                    </a:lnTo>
                    <a:lnTo>
                      <a:pt x="12136" y="252"/>
                    </a:lnTo>
                    <a:lnTo>
                      <a:pt x="11968" y="168"/>
                    </a:lnTo>
                    <a:lnTo>
                      <a:pt x="11968" y="210"/>
                    </a:lnTo>
                    <a:lnTo>
                      <a:pt x="11906" y="147"/>
                    </a:lnTo>
                    <a:lnTo>
                      <a:pt x="11801" y="231"/>
                    </a:lnTo>
                    <a:lnTo>
                      <a:pt x="11906" y="314"/>
                    </a:lnTo>
                    <a:lnTo>
                      <a:pt x="11864" y="335"/>
                    </a:lnTo>
                    <a:lnTo>
                      <a:pt x="11968" y="356"/>
                    </a:lnTo>
                    <a:lnTo>
                      <a:pt x="12073" y="335"/>
                    </a:lnTo>
                    <a:lnTo>
                      <a:pt x="12240" y="461"/>
                    </a:lnTo>
                    <a:lnTo>
                      <a:pt x="12240" y="545"/>
                    </a:lnTo>
                    <a:lnTo>
                      <a:pt x="12261" y="733"/>
                    </a:lnTo>
                    <a:lnTo>
                      <a:pt x="12136" y="733"/>
                    </a:lnTo>
                    <a:lnTo>
                      <a:pt x="12115" y="858"/>
                    </a:lnTo>
                    <a:lnTo>
                      <a:pt x="12052" y="775"/>
                    </a:lnTo>
                    <a:lnTo>
                      <a:pt x="11968" y="754"/>
                    </a:lnTo>
                    <a:lnTo>
                      <a:pt x="11864" y="837"/>
                    </a:lnTo>
                    <a:lnTo>
                      <a:pt x="11550" y="837"/>
                    </a:lnTo>
                    <a:lnTo>
                      <a:pt x="11424" y="733"/>
                    </a:lnTo>
                    <a:lnTo>
                      <a:pt x="11403" y="775"/>
                    </a:lnTo>
                    <a:lnTo>
                      <a:pt x="11278" y="837"/>
                    </a:lnTo>
                    <a:lnTo>
                      <a:pt x="11299" y="942"/>
                    </a:lnTo>
                    <a:lnTo>
                      <a:pt x="11194" y="900"/>
                    </a:lnTo>
                    <a:lnTo>
                      <a:pt x="11215" y="1068"/>
                    </a:lnTo>
                    <a:lnTo>
                      <a:pt x="11173" y="1005"/>
                    </a:lnTo>
                    <a:lnTo>
                      <a:pt x="11027" y="963"/>
                    </a:lnTo>
                    <a:lnTo>
                      <a:pt x="10985" y="1047"/>
                    </a:lnTo>
                    <a:lnTo>
                      <a:pt x="11027" y="1109"/>
                    </a:lnTo>
                    <a:lnTo>
                      <a:pt x="11027" y="1172"/>
                    </a:lnTo>
                    <a:lnTo>
                      <a:pt x="10880" y="1109"/>
                    </a:lnTo>
                    <a:lnTo>
                      <a:pt x="10818" y="1193"/>
                    </a:lnTo>
                    <a:lnTo>
                      <a:pt x="10880" y="1256"/>
                    </a:lnTo>
                    <a:lnTo>
                      <a:pt x="10797" y="1298"/>
                    </a:lnTo>
                    <a:lnTo>
                      <a:pt x="10713" y="1361"/>
                    </a:lnTo>
                    <a:lnTo>
                      <a:pt x="10713" y="1402"/>
                    </a:lnTo>
                    <a:lnTo>
                      <a:pt x="10797" y="1507"/>
                    </a:lnTo>
                    <a:lnTo>
                      <a:pt x="10818" y="1570"/>
                    </a:lnTo>
                    <a:lnTo>
                      <a:pt x="10818" y="1570"/>
                    </a:lnTo>
                    <a:lnTo>
                      <a:pt x="10713" y="1507"/>
                    </a:lnTo>
                    <a:lnTo>
                      <a:pt x="10650" y="1591"/>
                    </a:lnTo>
                    <a:lnTo>
                      <a:pt x="10546" y="1591"/>
                    </a:lnTo>
                    <a:lnTo>
                      <a:pt x="10462" y="1737"/>
                    </a:lnTo>
                    <a:lnTo>
                      <a:pt x="10357" y="1925"/>
                    </a:lnTo>
                    <a:lnTo>
                      <a:pt x="10274" y="1946"/>
                    </a:lnTo>
                    <a:lnTo>
                      <a:pt x="10253" y="2114"/>
                    </a:lnTo>
                    <a:lnTo>
                      <a:pt x="10148" y="2156"/>
                    </a:lnTo>
                    <a:lnTo>
                      <a:pt x="10232" y="2239"/>
                    </a:lnTo>
                    <a:lnTo>
                      <a:pt x="10441" y="2260"/>
                    </a:lnTo>
                    <a:lnTo>
                      <a:pt x="10357" y="2302"/>
                    </a:lnTo>
                    <a:lnTo>
                      <a:pt x="10294" y="2365"/>
                    </a:lnTo>
                    <a:lnTo>
                      <a:pt x="10546" y="2449"/>
                    </a:lnTo>
                    <a:lnTo>
                      <a:pt x="10462" y="2511"/>
                    </a:lnTo>
                    <a:lnTo>
                      <a:pt x="10294" y="2469"/>
                    </a:lnTo>
                    <a:lnTo>
                      <a:pt x="10253" y="2407"/>
                    </a:lnTo>
                    <a:lnTo>
                      <a:pt x="10253" y="2407"/>
                    </a:lnTo>
                    <a:lnTo>
                      <a:pt x="10274" y="2469"/>
                    </a:lnTo>
                    <a:lnTo>
                      <a:pt x="10357" y="2553"/>
                    </a:lnTo>
                    <a:lnTo>
                      <a:pt x="10357" y="2679"/>
                    </a:lnTo>
                    <a:lnTo>
                      <a:pt x="10462" y="2825"/>
                    </a:lnTo>
                    <a:lnTo>
                      <a:pt x="10294" y="2679"/>
                    </a:lnTo>
                    <a:lnTo>
                      <a:pt x="10232" y="2532"/>
                    </a:lnTo>
                    <a:lnTo>
                      <a:pt x="10127" y="2511"/>
                    </a:lnTo>
                    <a:lnTo>
                      <a:pt x="10085" y="2574"/>
                    </a:lnTo>
                    <a:lnTo>
                      <a:pt x="10064" y="2658"/>
                    </a:lnTo>
                    <a:lnTo>
                      <a:pt x="10043" y="2574"/>
                    </a:lnTo>
                    <a:lnTo>
                      <a:pt x="9813" y="2428"/>
                    </a:lnTo>
                    <a:lnTo>
                      <a:pt x="9625" y="2449"/>
                    </a:lnTo>
                    <a:lnTo>
                      <a:pt x="9667" y="2511"/>
                    </a:lnTo>
                    <a:lnTo>
                      <a:pt x="9625" y="2574"/>
                    </a:lnTo>
                    <a:lnTo>
                      <a:pt x="9562" y="2532"/>
                    </a:lnTo>
                    <a:lnTo>
                      <a:pt x="9520" y="2532"/>
                    </a:lnTo>
                    <a:lnTo>
                      <a:pt x="9458" y="2574"/>
                    </a:lnTo>
                    <a:lnTo>
                      <a:pt x="9541" y="2721"/>
                    </a:lnTo>
                    <a:lnTo>
                      <a:pt x="9520" y="2762"/>
                    </a:lnTo>
                    <a:lnTo>
                      <a:pt x="9499" y="2721"/>
                    </a:lnTo>
                    <a:lnTo>
                      <a:pt x="9437" y="2741"/>
                    </a:lnTo>
                    <a:lnTo>
                      <a:pt x="9437" y="2783"/>
                    </a:lnTo>
                    <a:lnTo>
                      <a:pt x="9332" y="2846"/>
                    </a:lnTo>
                    <a:lnTo>
                      <a:pt x="9186" y="2888"/>
                    </a:lnTo>
                    <a:lnTo>
                      <a:pt x="9311" y="2825"/>
                    </a:lnTo>
                    <a:lnTo>
                      <a:pt x="9395" y="2721"/>
                    </a:lnTo>
                    <a:lnTo>
                      <a:pt x="9395" y="2532"/>
                    </a:lnTo>
                    <a:lnTo>
                      <a:pt x="9458" y="2428"/>
                    </a:lnTo>
                    <a:lnTo>
                      <a:pt x="9416" y="2344"/>
                    </a:lnTo>
                    <a:lnTo>
                      <a:pt x="9311" y="2323"/>
                    </a:lnTo>
                    <a:lnTo>
                      <a:pt x="9144" y="2030"/>
                    </a:lnTo>
                    <a:lnTo>
                      <a:pt x="9081" y="1905"/>
                    </a:lnTo>
                    <a:lnTo>
                      <a:pt x="8893" y="1842"/>
                    </a:lnTo>
                    <a:lnTo>
                      <a:pt x="8788" y="1800"/>
                    </a:lnTo>
                    <a:lnTo>
                      <a:pt x="8725" y="1821"/>
                    </a:lnTo>
                    <a:lnTo>
                      <a:pt x="8788" y="1884"/>
                    </a:lnTo>
                    <a:lnTo>
                      <a:pt x="8704" y="1905"/>
                    </a:lnTo>
                    <a:lnTo>
                      <a:pt x="8621" y="2030"/>
                    </a:lnTo>
                    <a:lnTo>
                      <a:pt x="8558" y="2009"/>
                    </a:lnTo>
                    <a:lnTo>
                      <a:pt x="8579" y="1946"/>
                    </a:lnTo>
                    <a:lnTo>
                      <a:pt x="8474" y="1988"/>
                    </a:lnTo>
                    <a:lnTo>
                      <a:pt x="8453" y="2051"/>
                    </a:lnTo>
                    <a:lnTo>
                      <a:pt x="8370" y="1884"/>
                    </a:lnTo>
                    <a:lnTo>
                      <a:pt x="8307" y="1884"/>
                    </a:lnTo>
                    <a:lnTo>
                      <a:pt x="8286" y="1946"/>
                    </a:lnTo>
                    <a:lnTo>
                      <a:pt x="8370" y="2009"/>
                    </a:lnTo>
                    <a:lnTo>
                      <a:pt x="8265" y="2093"/>
                    </a:lnTo>
                    <a:lnTo>
                      <a:pt x="8202" y="2218"/>
                    </a:lnTo>
                    <a:lnTo>
                      <a:pt x="8265" y="2260"/>
                    </a:lnTo>
                    <a:lnTo>
                      <a:pt x="8139" y="2344"/>
                    </a:lnTo>
                    <a:lnTo>
                      <a:pt x="8077" y="2260"/>
                    </a:lnTo>
                    <a:lnTo>
                      <a:pt x="8035" y="2260"/>
                    </a:lnTo>
                    <a:lnTo>
                      <a:pt x="7993" y="2197"/>
                    </a:lnTo>
                    <a:lnTo>
                      <a:pt x="8077" y="2114"/>
                    </a:lnTo>
                    <a:lnTo>
                      <a:pt x="7993" y="2114"/>
                    </a:lnTo>
                    <a:lnTo>
                      <a:pt x="7951" y="2239"/>
                    </a:lnTo>
                    <a:lnTo>
                      <a:pt x="7846" y="2260"/>
                    </a:lnTo>
                    <a:lnTo>
                      <a:pt x="7784" y="2323"/>
                    </a:lnTo>
                    <a:lnTo>
                      <a:pt x="7763" y="2449"/>
                    </a:lnTo>
                    <a:lnTo>
                      <a:pt x="7951" y="2511"/>
                    </a:lnTo>
                    <a:lnTo>
                      <a:pt x="7784" y="2637"/>
                    </a:lnTo>
                    <a:lnTo>
                      <a:pt x="7679" y="2574"/>
                    </a:lnTo>
                    <a:lnTo>
                      <a:pt x="7533" y="2658"/>
                    </a:lnTo>
                    <a:lnTo>
                      <a:pt x="7554" y="2741"/>
                    </a:lnTo>
                    <a:lnTo>
                      <a:pt x="7742" y="2762"/>
                    </a:lnTo>
                    <a:lnTo>
                      <a:pt x="7658" y="2846"/>
                    </a:lnTo>
                    <a:lnTo>
                      <a:pt x="7574" y="2867"/>
                    </a:lnTo>
                    <a:lnTo>
                      <a:pt x="7470" y="2741"/>
                    </a:lnTo>
                    <a:lnTo>
                      <a:pt x="7365" y="2846"/>
                    </a:lnTo>
                    <a:lnTo>
                      <a:pt x="7261" y="2867"/>
                    </a:lnTo>
                    <a:lnTo>
                      <a:pt x="7302" y="2951"/>
                    </a:lnTo>
                    <a:lnTo>
                      <a:pt x="7323" y="3034"/>
                    </a:lnTo>
                    <a:lnTo>
                      <a:pt x="7323" y="3097"/>
                    </a:lnTo>
                    <a:lnTo>
                      <a:pt x="7407" y="3076"/>
                    </a:lnTo>
                    <a:lnTo>
                      <a:pt x="7323" y="3181"/>
                    </a:lnTo>
                    <a:lnTo>
                      <a:pt x="7365" y="3286"/>
                    </a:lnTo>
                    <a:lnTo>
                      <a:pt x="7261" y="3306"/>
                    </a:lnTo>
                    <a:lnTo>
                      <a:pt x="7219" y="3390"/>
                    </a:lnTo>
                    <a:lnTo>
                      <a:pt x="7407" y="3453"/>
                    </a:lnTo>
                    <a:lnTo>
                      <a:pt x="7302" y="3495"/>
                    </a:lnTo>
                    <a:lnTo>
                      <a:pt x="7261" y="3558"/>
                    </a:lnTo>
                    <a:lnTo>
                      <a:pt x="7135" y="3516"/>
                    </a:lnTo>
                    <a:lnTo>
                      <a:pt x="7093" y="3453"/>
                    </a:lnTo>
                    <a:lnTo>
                      <a:pt x="7009" y="3390"/>
                    </a:lnTo>
                    <a:lnTo>
                      <a:pt x="6905" y="3474"/>
                    </a:lnTo>
                    <a:lnTo>
                      <a:pt x="6884" y="3369"/>
                    </a:lnTo>
                    <a:lnTo>
                      <a:pt x="6779" y="3306"/>
                    </a:lnTo>
                    <a:lnTo>
                      <a:pt x="6696" y="3369"/>
                    </a:lnTo>
                    <a:lnTo>
                      <a:pt x="6821" y="3474"/>
                    </a:lnTo>
                    <a:lnTo>
                      <a:pt x="6779" y="3495"/>
                    </a:lnTo>
                    <a:lnTo>
                      <a:pt x="6717" y="3599"/>
                    </a:lnTo>
                    <a:lnTo>
                      <a:pt x="6821" y="3704"/>
                    </a:lnTo>
                    <a:lnTo>
                      <a:pt x="6947" y="3704"/>
                    </a:lnTo>
                    <a:lnTo>
                      <a:pt x="6905" y="3809"/>
                    </a:lnTo>
                    <a:lnTo>
                      <a:pt x="6905" y="3913"/>
                    </a:lnTo>
                    <a:lnTo>
                      <a:pt x="6842" y="3871"/>
                    </a:lnTo>
                    <a:lnTo>
                      <a:pt x="6779" y="3871"/>
                    </a:lnTo>
                    <a:lnTo>
                      <a:pt x="6800" y="3997"/>
                    </a:lnTo>
                    <a:lnTo>
                      <a:pt x="6737" y="4122"/>
                    </a:lnTo>
                    <a:lnTo>
                      <a:pt x="6737" y="4248"/>
                    </a:lnTo>
                    <a:lnTo>
                      <a:pt x="6570" y="3871"/>
                    </a:lnTo>
                    <a:lnTo>
                      <a:pt x="6424" y="3620"/>
                    </a:lnTo>
                    <a:lnTo>
                      <a:pt x="6382" y="3558"/>
                    </a:lnTo>
                    <a:lnTo>
                      <a:pt x="6403" y="3390"/>
                    </a:lnTo>
                    <a:lnTo>
                      <a:pt x="6361" y="3474"/>
                    </a:lnTo>
                    <a:lnTo>
                      <a:pt x="6214" y="3558"/>
                    </a:lnTo>
                    <a:lnTo>
                      <a:pt x="6193" y="3704"/>
                    </a:lnTo>
                    <a:lnTo>
                      <a:pt x="6110" y="3725"/>
                    </a:lnTo>
                    <a:lnTo>
                      <a:pt x="6089" y="3809"/>
                    </a:lnTo>
                    <a:lnTo>
                      <a:pt x="5984" y="3788"/>
                    </a:lnTo>
                    <a:lnTo>
                      <a:pt x="5901" y="3892"/>
                    </a:lnTo>
                    <a:lnTo>
                      <a:pt x="5838" y="3976"/>
                    </a:lnTo>
                    <a:lnTo>
                      <a:pt x="5859" y="4102"/>
                    </a:lnTo>
                    <a:lnTo>
                      <a:pt x="5859" y="4415"/>
                    </a:lnTo>
                    <a:lnTo>
                      <a:pt x="5901" y="4436"/>
                    </a:lnTo>
                    <a:lnTo>
                      <a:pt x="5901" y="4541"/>
                    </a:lnTo>
                    <a:lnTo>
                      <a:pt x="5796" y="4604"/>
                    </a:lnTo>
                    <a:lnTo>
                      <a:pt x="5733" y="4708"/>
                    </a:lnTo>
                    <a:lnTo>
                      <a:pt x="5566" y="4750"/>
                    </a:lnTo>
                    <a:lnTo>
                      <a:pt x="5587" y="4834"/>
                    </a:lnTo>
                    <a:lnTo>
                      <a:pt x="5461" y="4918"/>
                    </a:lnTo>
                    <a:lnTo>
                      <a:pt x="5461" y="5064"/>
                    </a:lnTo>
                    <a:lnTo>
                      <a:pt x="5377" y="5127"/>
                    </a:lnTo>
                    <a:lnTo>
                      <a:pt x="5210" y="5378"/>
                    </a:lnTo>
                    <a:lnTo>
                      <a:pt x="4854" y="5587"/>
                    </a:lnTo>
                    <a:lnTo>
                      <a:pt x="4561" y="5608"/>
                    </a:lnTo>
                    <a:lnTo>
                      <a:pt x="4436" y="5650"/>
                    </a:lnTo>
                    <a:lnTo>
                      <a:pt x="4268" y="5671"/>
                    </a:lnTo>
                    <a:lnTo>
                      <a:pt x="4122" y="5692"/>
                    </a:lnTo>
                    <a:lnTo>
                      <a:pt x="3996" y="5671"/>
                    </a:lnTo>
                    <a:lnTo>
                      <a:pt x="3808" y="5754"/>
                    </a:lnTo>
                    <a:lnTo>
                      <a:pt x="3787" y="5859"/>
                    </a:lnTo>
                    <a:lnTo>
                      <a:pt x="3683" y="5901"/>
                    </a:lnTo>
                    <a:lnTo>
                      <a:pt x="3285" y="5880"/>
                    </a:lnTo>
                    <a:lnTo>
                      <a:pt x="3222" y="5922"/>
                    </a:lnTo>
                    <a:lnTo>
                      <a:pt x="3160" y="6027"/>
                    </a:lnTo>
                    <a:lnTo>
                      <a:pt x="2929" y="6131"/>
                    </a:lnTo>
                    <a:lnTo>
                      <a:pt x="2762" y="6131"/>
                    </a:lnTo>
                    <a:lnTo>
                      <a:pt x="2657" y="6089"/>
                    </a:lnTo>
                    <a:lnTo>
                      <a:pt x="2553" y="6110"/>
                    </a:lnTo>
                    <a:lnTo>
                      <a:pt x="2532" y="6027"/>
                    </a:lnTo>
                    <a:lnTo>
                      <a:pt x="2427" y="6089"/>
                    </a:lnTo>
                    <a:lnTo>
                      <a:pt x="2344" y="6215"/>
                    </a:lnTo>
                    <a:lnTo>
                      <a:pt x="2113" y="6278"/>
                    </a:lnTo>
                    <a:lnTo>
                      <a:pt x="2092" y="6319"/>
                    </a:lnTo>
                    <a:lnTo>
                      <a:pt x="2009" y="6319"/>
                    </a:lnTo>
                    <a:lnTo>
                      <a:pt x="1820" y="6487"/>
                    </a:lnTo>
                    <a:lnTo>
                      <a:pt x="1569" y="6612"/>
                    </a:lnTo>
                    <a:lnTo>
                      <a:pt x="1255" y="6717"/>
                    </a:lnTo>
                    <a:lnTo>
                      <a:pt x="1088" y="6905"/>
                    </a:lnTo>
                    <a:lnTo>
                      <a:pt x="1088" y="7115"/>
                    </a:lnTo>
                    <a:lnTo>
                      <a:pt x="963" y="7219"/>
                    </a:lnTo>
                    <a:lnTo>
                      <a:pt x="879" y="7156"/>
                    </a:lnTo>
                    <a:lnTo>
                      <a:pt x="900" y="7073"/>
                    </a:lnTo>
                    <a:lnTo>
                      <a:pt x="900" y="7010"/>
                    </a:lnTo>
                    <a:lnTo>
                      <a:pt x="963" y="6843"/>
                    </a:lnTo>
                    <a:lnTo>
                      <a:pt x="963" y="6738"/>
                    </a:lnTo>
                    <a:lnTo>
                      <a:pt x="774" y="6863"/>
                    </a:lnTo>
                    <a:lnTo>
                      <a:pt x="732" y="7052"/>
                    </a:lnTo>
                    <a:lnTo>
                      <a:pt x="607" y="7282"/>
                    </a:lnTo>
                    <a:lnTo>
                      <a:pt x="711" y="7470"/>
                    </a:lnTo>
                    <a:lnTo>
                      <a:pt x="628" y="7638"/>
                    </a:lnTo>
                    <a:lnTo>
                      <a:pt x="649" y="7889"/>
                    </a:lnTo>
                    <a:lnTo>
                      <a:pt x="419" y="8161"/>
                    </a:lnTo>
                    <a:lnTo>
                      <a:pt x="335" y="8537"/>
                    </a:lnTo>
                    <a:lnTo>
                      <a:pt x="377" y="8726"/>
                    </a:lnTo>
                    <a:lnTo>
                      <a:pt x="356" y="9019"/>
                    </a:lnTo>
                    <a:lnTo>
                      <a:pt x="565" y="9353"/>
                    </a:lnTo>
                    <a:lnTo>
                      <a:pt x="565" y="9479"/>
                    </a:lnTo>
                    <a:lnTo>
                      <a:pt x="649" y="9584"/>
                    </a:lnTo>
                    <a:lnTo>
                      <a:pt x="565" y="9751"/>
                    </a:lnTo>
                    <a:lnTo>
                      <a:pt x="628" y="9897"/>
                    </a:lnTo>
                    <a:lnTo>
                      <a:pt x="502" y="9960"/>
                    </a:lnTo>
                    <a:lnTo>
                      <a:pt x="439" y="9856"/>
                    </a:lnTo>
                    <a:lnTo>
                      <a:pt x="439" y="9667"/>
                    </a:lnTo>
                    <a:lnTo>
                      <a:pt x="356" y="9772"/>
                    </a:lnTo>
                    <a:lnTo>
                      <a:pt x="335" y="9730"/>
                    </a:lnTo>
                    <a:lnTo>
                      <a:pt x="335" y="9542"/>
                    </a:lnTo>
                    <a:lnTo>
                      <a:pt x="230" y="9312"/>
                    </a:lnTo>
                    <a:lnTo>
                      <a:pt x="147" y="9416"/>
                    </a:lnTo>
                    <a:lnTo>
                      <a:pt x="188" y="9667"/>
                    </a:lnTo>
                    <a:lnTo>
                      <a:pt x="335" y="9835"/>
                    </a:lnTo>
                    <a:lnTo>
                      <a:pt x="439" y="10023"/>
                    </a:lnTo>
                    <a:lnTo>
                      <a:pt x="293" y="10065"/>
                    </a:lnTo>
                    <a:lnTo>
                      <a:pt x="147" y="9897"/>
                    </a:lnTo>
                    <a:lnTo>
                      <a:pt x="126" y="9688"/>
                    </a:lnTo>
                    <a:lnTo>
                      <a:pt x="84" y="9772"/>
                    </a:lnTo>
                    <a:lnTo>
                      <a:pt x="0" y="9835"/>
                    </a:lnTo>
                    <a:lnTo>
                      <a:pt x="105" y="10002"/>
                    </a:lnTo>
                    <a:lnTo>
                      <a:pt x="314" y="10253"/>
                    </a:lnTo>
                    <a:lnTo>
                      <a:pt x="419" y="10588"/>
                    </a:lnTo>
                    <a:lnTo>
                      <a:pt x="377" y="11153"/>
                    </a:lnTo>
                    <a:lnTo>
                      <a:pt x="460" y="11257"/>
                    </a:lnTo>
                    <a:lnTo>
                      <a:pt x="544" y="11592"/>
                    </a:lnTo>
                    <a:lnTo>
                      <a:pt x="711" y="12032"/>
                    </a:lnTo>
                    <a:lnTo>
                      <a:pt x="649" y="12178"/>
                    </a:lnTo>
                    <a:lnTo>
                      <a:pt x="670" y="12827"/>
                    </a:lnTo>
                    <a:lnTo>
                      <a:pt x="649" y="12910"/>
                    </a:lnTo>
                    <a:lnTo>
                      <a:pt x="711" y="13099"/>
                    </a:lnTo>
                    <a:lnTo>
                      <a:pt x="711" y="13308"/>
                    </a:lnTo>
                    <a:lnTo>
                      <a:pt x="837" y="13559"/>
                    </a:lnTo>
                    <a:lnTo>
                      <a:pt x="837" y="13726"/>
                    </a:lnTo>
                    <a:lnTo>
                      <a:pt x="732" y="13810"/>
                    </a:lnTo>
                    <a:lnTo>
                      <a:pt x="774" y="13852"/>
                    </a:lnTo>
                    <a:lnTo>
                      <a:pt x="732" y="14019"/>
                    </a:lnTo>
                    <a:lnTo>
                      <a:pt x="711" y="14270"/>
                    </a:lnTo>
                    <a:lnTo>
                      <a:pt x="628" y="14354"/>
                    </a:lnTo>
                    <a:lnTo>
                      <a:pt x="649" y="14438"/>
                    </a:lnTo>
                    <a:lnTo>
                      <a:pt x="628" y="14584"/>
                    </a:lnTo>
                    <a:lnTo>
                      <a:pt x="523" y="14668"/>
                    </a:lnTo>
                    <a:lnTo>
                      <a:pt x="544" y="14793"/>
                    </a:lnTo>
                    <a:lnTo>
                      <a:pt x="335" y="14961"/>
                    </a:lnTo>
                    <a:lnTo>
                      <a:pt x="251" y="14877"/>
                    </a:lnTo>
                    <a:lnTo>
                      <a:pt x="126" y="15086"/>
                    </a:lnTo>
                    <a:lnTo>
                      <a:pt x="126" y="15442"/>
                    </a:lnTo>
                    <a:lnTo>
                      <a:pt x="209" y="15526"/>
                    </a:lnTo>
                    <a:lnTo>
                      <a:pt x="293" y="15526"/>
                    </a:lnTo>
                    <a:lnTo>
                      <a:pt x="544" y="15756"/>
                    </a:lnTo>
                    <a:lnTo>
                      <a:pt x="544" y="15861"/>
                    </a:lnTo>
                    <a:lnTo>
                      <a:pt x="565" y="15923"/>
                    </a:lnTo>
                    <a:lnTo>
                      <a:pt x="711" y="15944"/>
                    </a:lnTo>
                    <a:lnTo>
                      <a:pt x="753" y="16007"/>
                    </a:lnTo>
                    <a:lnTo>
                      <a:pt x="942" y="16028"/>
                    </a:lnTo>
                    <a:lnTo>
                      <a:pt x="983" y="16028"/>
                    </a:lnTo>
                    <a:lnTo>
                      <a:pt x="1025" y="16070"/>
                    </a:lnTo>
                    <a:lnTo>
                      <a:pt x="1151" y="16070"/>
                    </a:lnTo>
                    <a:lnTo>
                      <a:pt x="1297" y="16049"/>
                    </a:lnTo>
                    <a:lnTo>
                      <a:pt x="1339" y="16133"/>
                    </a:lnTo>
                    <a:lnTo>
                      <a:pt x="1402" y="16070"/>
                    </a:lnTo>
                    <a:lnTo>
                      <a:pt x="1423" y="16112"/>
                    </a:lnTo>
                    <a:lnTo>
                      <a:pt x="1611" y="16070"/>
                    </a:lnTo>
                    <a:lnTo>
                      <a:pt x="1758" y="16070"/>
                    </a:lnTo>
                    <a:lnTo>
                      <a:pt x="1779" y="16007"/>
                    </a:lnTo>
                    <a:lnTo>
                      <a:pt x="1862" y="15965"/>
                    </a:lnTo>
                    <a:lnTo>
                      <a:pt x="1946" y="15840"/>
                    </a:lnTo>
                    <a:lnTo>
                      <a:pt x="2113" y="15861"/>
                    </a:lnTo>
                    <a:lnTo>
                      <a:pt x="2113" y="15756"/>
                    </a:lnTo>
                    <a:lnTo>
                      <a:pt x="2218" y="15693"/>
                    </a:lnTo>
                    <a:lnTo>
                      <a:pt x="2323" y="15693"/>
                    </a:lnTo>
                    <a:lnTo>
                      <a:pt x="2406" y="15777"/>
                    </a:lnTo>
                    <a:lnTo>
                      <a:pt x="2511" y="15651"/>
                    </a:lnTo>
                    <a:lnTo>
                      <a:pt x="2532" y="15693"/>
                    </a:lnTo>
                    <a:lnTo>
                      <a:pt x="2616" y="15651"/>
                    </a:lnTo>
                    <a:lnTo>
                      <a:pt x="2636" y="15526"/>
                    </a:lnTo>
                    <a:lnTo>
                      <a:pt x="2950" y="15317"/>
                    </a:lnTo>
                    <a:lnTo>
                      <a:pt x="3076" y="15338"/>
                    </a:lnTo>
                    <a:lnTo>
                      <a:pt x="3160" y="15379"/>
                    </a:lnTo>
                    <a:lnTo>
                      <a:pt x="3264" y="15317"/>
                    </a:lnTo>
                    <a:lnTo>
                      <a:pt x="3557" y="15233"/>
                    </a:lnTo>
                    <a:lnTo>
                      <a:pt x="3599" y="15317"/>
                    </a:lnTo>
                    <a:lnTo>
                      <a:pt x="3787" y="15254"/>
                    </a:lnTo>
                    <a:lnTo>
                      <a:pt x="3850" y="15296"/>
                    </a:lnTo>
                    <a:lnTo>
                      <a:pt x="3955" y="15317"/>
                    </a:lnTo>
                    <a:lnTo>
                      <a:pt x="4038" y="15254"/>
                    </a:lnTo>
                    <a:lnTo>
                      <a:pt x="4101" y="15400"/>
                    </a:lnTo>
                    <a:lnTo>
                      <a:pt x="4185" y="15400"/>
                    </a:lnTo>
                    <a:lnTo>
                      <a:pt x="4268" y="15338"/>
                    </a:lnTo>
                    <a:lnTo>
                      <a:pt x="4310" y="15400"/>
                    </a:lnTo>
                    <a:lnTo>
                      <a:pt x="4415" y="15338"/>
                    </a:lnTo>
                    <a:lnTo>
                      <a:pt x="4624" y="15338"/>
                    </a:lnTo>
                    <a:lnTo>
                      <a:pt x="4624" y="15442"/>
                    </a:lnTo>
                    <a:lnTo>
                      <a:pt x="4645" y="15442"/>
                    </a:lnTo>
                    <a:lnTo>
                      <a:pt x="4792" y="15338"/>
                    </a:lnTo>
                    <a:lnTo>
                      <a:pt x="4917" y="15379"/>
                    </a:lnTo>
                    <a:lnTo>
                      <a:pt x="5064" y="15254"/>
                    </a:lnTo>
                    <a:lnTo>
                      <a:pt x="5126" y="15128"/>
                    </a:lnTo>
                    <a:lnTo>
                      <a:pt x="5168" y="15107"/>
                    </a:lnTo>
                    <a:lnTo>
                      <a:pt x="5315" y="14982"/>
                    </a:lnTo>
                    <a:lnTo>
                      <a:pt x="5377" y="14773"/>
                    </a:lnTo>
                    <a:lnTo>
                      <a:pt x="5524" y="14668"/>
                    </a:lnTo>
                    <a:lnTo>
                      <a:pt x="5670" y="14647"/>
                    </a:lnTo>
                    <a:lnTo>
                      <a:pt x="5754" y="14668"/>
                    </a:lnTo>
                    <a:lnTo>
                      <a:pt x="5984" y="14584"/>
                    </a:lnTo>
                    <a:lnTo>
                      <a:pt x="6277" y="14396"/>
                    </a:lnTo>
                    <a:lnTo>
                      <a:pt x="6486" y="14208"/>
                    </a:lnTo>
                    <a:lnTo>
                      <a:pt x="6570" y="14187"/>
                    </a:lnTo>
                    <a:lnTo>
                      <a:pt x="6737" y="14187"/>
                    </a:lnTo>
                    <a:lnTo>
                      <a:pt x="6905" y="14249"/>
                    </a:lnTo>
                    <a:lnTo>
                      <a:pt x="7051" y="14270"/>
                    </a:lnTo>
                    <a:lnTo>
                      <a:pt x="7198" y="14208"/>
                    </a:lnTo>
                    <a:lnTo>
                      <a:pt x="7407" y="14249"/>
                    </a:lnTo>
                    <a:lnTo>
                      <a:pt x="7742" y="14145"/>
                    </a:lnTo>
                    <a:lnTo>
                      <a:pt x="7930" y="14082"/>
                    </a:lnTo>
                    <a:lnTo>
                      <a:pt x="8056" y="13977"/>
                    </a:lnTo>
                    <a:lnTo>
                      <a:pt x="8139" y="13977"/>
                    </a:lnTo>
                    <a:lnTo>
                      <a:pt x="8307" y="13852"/>
                    </a:lnTo>
                    <a:lnTo>
                      <a:pt x="8558" y="13852"/>
                    </a:lnTo>
                    <a:lnTo>
                      <a:pt x="9186" y="13810"/>
                    </a:lnTo>
                    <a:lnTo>
                      <a:pt x="9395" y="13852"/>
                    </a:lnTo>
                    <a:lnTo>
                      <a:pt x="9520" y="13852"/>
                    </a:lnTo>
                    <a:lnTo>
                      <a:pt x="9709" y="13810"/>
                    </a:lnTo>
                    <a:lnTo>
                      <a:pt x="9834" y="13831"/>
                    </a:lnTo>
                    <a:lnTo>
                      <a:pt x="10022" y="13977"/>
                    </a:lnTo>
                    <a:lnTo>
                      <a:pt x="10148" y="14208"/>
                    </a:lnTo>
                    <a:lnTo>
                      <a:pt x="10253" y="14249"/>
                    </a:lnTo>
                    <a:lnTo>
                      <a:pt x="10336" y="14187"/>
                    </a:lnTo>
                    <a:lnTo>
                      <a:pt x="10378" y="14166"/>
                    </a:lnTo>
                    <a:lnTo>
                      <a:pt x="10441" y="14208"/>
                    </a:lnTo>
                    <a:lnTo>
                      <a:pt x="10504" y="14187"/>
                    </a:lnTo>
                    <a:lnTo>
                      <a:pt x="10650" y="14208"/>
                    </a:lnTo>
                    <a:lnTo>
                      <a:pt x="10755" y="14354"/>
                    </a:lnTo>
                    <a:lnTo>
                      <a:pt x="10880" y="14375"/>
                    </a:lnTo>
                    <a:lnTo>
                      <a:pt x="10964" y="14354"/>
                    </a:lnTo>
                    <a:lnTo>
                      <a:pt x="11194" y="14542"/>
                    </a:lnTo>
                    <a:lnTo>
                      <a:pt x="11194" y="14647"/>
                    </a:lnTo>
                    <a:lnTo>
                      <a:pt x="11278" y="14647"/>
                    </a:lnTo>
                    <a:lnTo>
                      <a:pt x="11341" y="14731"/>
                    </a:lnTo>
                    <a:lnTo>
                      <a:pt x="11320" y="14814"/>
                    </a:lnTo>
                    <a:lnTo>
                      <a:pt x="11215" y="14814"/>
                    </a:lnTo>
                    <a:lnTo>
                      <a:pt x="11194" y="14898"/>
                    </a:lnTo>
                    <a:lnTo>
                      <a:pt x="11299" y="15107"/>
                    </a:lnTo>
                    <a:lnTo>
                      <a:pt x="11403" y="15128"/>
                    </a:lnTo>
                    <a:lnTo>
                      <a:pt x="11508" y="15254"/>
                    </a:lnTo>
                    <a:lnTo>
                      <a:pt x="11550" y="15421"/>
                    </a:lnTo>
                    <a:lnTo>
                      <a:pt x="11529" y="15526"/>
                    </a:lnTo>
                    <a:lnTo>
                      <a:pt x="11655" y="15819"/>
                    </a:lnTo>
                    <a:lnTo>
                      <a:pt x="11613" y="15944"/>
                    </a:lnTo>
                    <a:lnTo>
                      <a:pt x="11655" y="16007"/>
                    </a:lnTo>
                    <a:lnTo>
                      <a:pt x="11634" y="16154"/>
                    </a:lnTo>
                    <a:lnTo>
                      <a:pt x="11613" y="16237"/>
                    </a:lnTo>
                    <a:lnTo>
                      <a:pt x="11529" y="16216"/>
                    </a:lnTo>
                    <a:lnTo>
                      <a:pt x="11508" y="16237"/>
                    </a:lnTo>
                    <a:lnTo>
                      <a:pt x="11592" y="16363"/>
                    </a:lnTo>
                    <a:lnTo>
                      <a:pt x="11655" y="16384"/>
                    </a:lnTo>
                    <a:lnTo>
                      <a:pt x="11717" y="16530"/>
                    </a:lnTo>
                    <a:lnTo>
                      <a:pt x="11822" y="16488"/>
                    </a:lnTo>
                    <a:lnTo>
                      <a:pt x="11927" y="16572"/>
                    </a:lnTo>
                    <a:lnTo>
                      <a:pt x="11927" y="16467"/>
                    </a:lnTo>
                    <a:lnTo>
                      <a:pt x="11864" y="16363"/>
                    </a:lnTo>
                    <a:lnTo>
                      <a:pt x="11927" y="16300"/>
                    </a:lnTo>
                    <a:lnTo>
                      <a:pt x="11968" y="16174"/>
                    </a:lnTo>
                    <a:lnTo>
                      <a:pt x="12073" y="16174"/>
                    </a:lnTo>
                    <a:lnTo>
                      <a:pt x="12136" y="16070"/>
                    </a:lnTo>
                    <a:lnTo>
                      <a:pt x="12240" y="16028"/>
                    </a:lnTo>
                    <a:lnTo>
                      <a:pt x="12261" y="15923"/>
                    </a:lnTo>
                    <a:lnTo>
                      <a:pt x="12366" y="15777"/>
                    </a:lnTo>
                    <a:lnTo>
                      <a:pt x="12596" y="15693"/>
                    </a:lnTo>
                    <a:lnTo>
                      <a:pt x="12638" y="15610"/>
                    </a:lnTo>
                    <a:lnTo>
                      <a:pt x="12680" y="15610"/>
                    </a:lnTo>
                    <a:lnTo>
                      <a:pt x="12868" y="15505"/>
                    </a:lnTo>
                    <a:lnTo>
                      <a:pt x="12910" y="15338"/>
                    </a:lnTo>
                    <a:lnTo>
                      <a:pt x="13077" y="15107"/>
                    </a:lnTo>
                    <a:lnTo>
                      <a:pt x="13224" y="15086"/>
                    </a:lnTo>
                    <a:lnTo>
                      <a:pt x="13307" y="14982"/>
                    </a:lnTo>
                    <a:lnTo>
                      <a:pt x="13266" y="14856"/>
                    </a:lnTo>
                    <a:lnTo>
                      <a:pt x="13287" y="14710"/>
                    </a:lnTo>
                    <a:lnTo>
                      <a:pt x="13370" y="14877"/>
                    </a:lnTo>
                    <a:lnTo>
                      <a:pt x="13370" y="15024"/>
                    </a:lnTo>
                    <a:lnTo>
                      <a:pt x="13370" y="15191"/>
                    </a:lnTo>
                    <a:lnTo>
                      <a:pt x="13287" y="15254"/>
                    </a:lnTo>
                    <a:lnTo>
                      <a:pt x="13266" y="15547"/>
                    </a:lnTo>
                    <a:lnTo>
                      <a:pt x="13015" y="15714"/>
                    </a:lnTo>
                    <a:lnTo>
                      <a:pt x="12973" y="15840"/>
                    </a:lnTo>
                    <a:lnTo>
                      <a:pt x="12910" y="15923"/>
                    </a:lnTo>
                    <a:lnTo>
                      <a:pt x="12910" y="16070"/>
                    </a:lnTo>
                    <a:lnTo>
                      <a:pt x="12784" y="16258"/>
                    </a:lnTo>
                    <a:lnTo>
                      <a:pt x="12805" y="16300"/>
                    </a:lnTo>
                    <a:lnTo>
                      <a:pt x="12743" y="16593"/>
                    </a:lnTo>
                    <a:lnTo>
                      <a:pt x="12450" y="16572"/>
                    </a:lnTo>
                    <a:lnTo>
                      <a:pt x="12387" y="16739"/>
                    </a:lnTo>
                    <a:lnTo>
                      <a:pt x="12324" y="16823"/>
                    </a:lnTo>
                    <a:lnTo>
                      <a:pt x="12324" y="16886"/>
                    </a:lnTo>
                    <a:lnTo>
                      <a:pt x="12491" y="16823"/>
                    </a:lnTo>
                    <a:lnTo>
                      <a:pt x="12659" y="16760"/>
                    </a:lnTo>
                    <a:lnTo>
                      <a:pt x="12868" y="16823"/>
                    </a:lnTo>
                    <a:lnTo>
                      <a:pt x="13056" y="16530"/>
                    </a:lnTo>
                    <a:lnTo>
                      <a:pt x="13098" y="16216"/>
                    </a:lnTo>
                    <a:lnTo>
                      <a:pt x="13266" y="16049"/>
                    </a:lnTo>
                    <a:lnTo>
                      <a:pt x="13307" y="16112"/>
                    </a:lnTo>
                    <a:lnTo>
                      <a:pt x="13307" y="16384"/>
                    </a:lnTo>
                    <a:lnTo>
                      <a:pt x="13370" y="16551"/>
                    </a:lnTo>
                    <a:lnTo>
                      <a:pt x="13307" y="16551"/>
                    </a:lnTo>
                    <a:lnTo>
                      <a:pt x="13328" y="16823"/>
                    </a:lnTo>
                    <a:lnTo>
                      <a:pt x="13203" y="17074"/>
                    </a:lnTo>
                    <a:lnTo>
                      <a:pt x="12994" y="17158"/>
                    </a:lnTo>
                    <a:lnTo>
                      <a:pt x="13015" y="17221"/>
                    </a:lnTo>
                    <a:lnTo>
                      <a:pt x="13161" y="17200"/>
                    </a:lnTo>
                    <a:lnTo>
                      <a:pt x="13307" y="17221"/>
                    </a:lnTo>
                    <a:lnTo>
                      <a:pt x="13391" y="17158"/>
                    </a:lnTo>
                    <a:lnTo>
                      <a:pt x="13496" y="17116"/>
                    </a:lnTo>
                    <a:lnTo>
                      <a:pt x="13600" y="17011"/>
                    </a:lnTo>
                    <a:lnTo>
                      <a:pt x="13705" y="17053"/>
                    </a:lnTo>
                    <a:lnTo>
                      <a:pt x="13789" y="17053"/>
                    </a:lnTo>
                    <a:lnTo>
                      <a:pt x="13705" y="17158"/>
                    </a:lnTo>
                    <a:lnTo>
                      <a:pt x="13642" y="17221"/>
                    </a:lnTo>
                    <a:lnTo>
                      <a:pt x="13538" y="17221"/>
                    </a:lnTo>
                    <a:lnTo>
                      <a:pt x="13517" y="17283"/>
                    </a:lnTo>
                    <a:lnTo>
                      <a:pt x="13621" y="17430"/>
                    </a:lnTo>
                    <a:lnTo>
                      <a:pt x="13684" y="17576"/>
                    </a:lnTo>
                    <a:lnTo>
                      <a:pt x="13747" y="17744"/>
                    </a:lnTo>
                    <a:lnTo>
                      <a:pt x="13747" y="17953"/>
                    </a:lnTo>
                    <a:lnTo>
                      <a:pt x="13726" y="18225"/>
                    </a:lnTo>
                    <a:lnTo>
                      <a:pt x="13600" y="18371"/>
                    </a:lnTo>
                    <a:lnTo>
                      <a:pt x="13621" y="18455"/>
                    </a:lnTo>
                    <a:lnTo>
                      <a:pt x="13600" y="18664"/>
                    </a:lnTo>
                    <a:lnTo>
                      <a:pt x="13705" y="18748"/>
                    </a:lnTo>
                    <a:lnTo>
                      <a:pt x="13789" y="18895"/>
                    </a:lnTo>
                    <a:lnTo>
                      <a:pt x="13810" y="19083"/>
                    </a:lnTo>
                    <a:lnTo>
                      <a:pt x="14019" y="19355"/>
                    </a:lnTo>
                    <a:lnTo>
                      <a:pt x="14165" y="19397"/>
                    </a:lnTo>
                    <a:lnTo>
                      <a:pt x="14270" y="19480"/>
                    </a:lnTo>
                    <a:lnTo>
                      <a:pt x="14333" y="19606"/>
                    </a:lnTo>
                    <a:lnTo>
                      <a:pt x="14437" y="19627"/>
                    </a:lnTo>
                    <a:lnTo>
                      <a:pt x="14458" y="19585"/>
                    </a:lnTo>
                    <a:lnTo>
                      <a:pt x="14542" y="19564"/>
                    </a:lnTo>
                    <a:lnTo>
                      <a:pt x="14688" y="19585"/>
                    </a:lnTo>
                    <a:lnTo>
                      <a:pt x="14835" y="19731"/>
                    </a:lnTo>
                    <a:lnTo>
                      <a:pt x="14960" y="19773"/>
                    </a:lnTo>
                    <a:lnTo>
                      <a:pt x="15086" y="19899"/>
                    </a:lnTo>
                    <a:lnTo>
                      <a:pt x="15107" y="20003"/>
                    </a:lnTo>
                    <a:lnTo>
                      <a:pt x="15212" y="20045"/>
                    </a:lnTo>
                    <a:lnTo>
                      <a:pt x="15358" y="20192"/>
                    </a:lnTo>
                    <a:lnTo>
                      <a:pt x="15421" y="20192"/>
                    </a:lnTo>
                    <a:lnTo>
                      <a:pt x="15463" y="20108"/>
                    </a:lnTo>
                    <a:lnTo>
                      <a:pt x="15693" y="20003"/>
                    </a:lnTo>
                    <a:lnTo>
                      <a:pt x="15776" y="19899"/>
                    </a:lnTo>
                    <a:lnTo>
                      <a:pt x="15902" y="19899"/>
                    </a:lnTo>
                    <a:lnTo>
                      <a:pt x="16048" y="19773"/>
                    </a:lnTo>
                    <a:lnTo>
                      <a:pt x="16153" y="19773"/>
                    </a:lnTo>
                    <a:lnTo>
                      <a:pt x="16195" y="19711"/>
                    </a:lnTo>
                    <a:lnTo>
                      <a:pt x="16153" y="19669"/>
                    </a:lnTo>
                    <a:lnTo>
                      <a:pt x="16048" y="19627"/>
                    </a:lnTo>
                    <a:lnTo>
                      <a:pt x="16090" y="19564"/>
                    </a:lnTo>
                    <a:lnTo>
                      <a:pt x="16320" y="19397"/>
                    </a:lnTo>
                    <a:lnTo>
                      <a:pt x="16509" y="19522"/>
                    </a:lnTo>
                    <a:lnTo>
                      <a:pt x="16509" y="19669"/>
                    </a:lnTo>
                    <a:lnTo>
                      <a:pt x="16258" y="19794"/>
                    </a:lnTo>
                    <a:lnTo>
                      <a:pt x="16320" y="19899"/>
                    </a:lnTo>
                    <a:lnTo>
                      <a:pt x="16404" y="19920"/>
                    </a:lnTo>
                    <a:lnTo>
                      <a:pt x="16467" y="19815"/>
                    </a:lnTo>
                    <a:lnTo>
                      <a:pt x="16572" y="19731"/>
                    </a:lnTo>
                    <a:lnTo>
                      <a:pt x="16676" y="19815"/>
                    </a:lnTo>
                    <a:lnTo>
                      <a:pt x="16676" y="19920"/>
                    </a:lnTo>
                    <a:lnTo>
                      <a:pt x="16613" y="19920"/>
                    </a:lnTo>
                    <a:lnTo>
                      <a:pt x="16509" y="20003"/>
                    </a:lnTo>
                    <a:lnTo>
                      <a:pt x="16655" y="20192"/>
                    </a:lnTo>
                    <a:lnTo>
                      <a:pt x="16676" y="20401"/>
                    </a:lnTo>
                    <a:lnTo>
                      <a:pt x="16760" y="20338"/>
                    </a:lnTo>
                    <a:lnTo>
                      <a:pt x="16844" y="20359"/>
                    </a:lnTo>
                    <a:lnTo>
                      <a:pt x="16844" y="20464"/>
                    </a:lnTo>
                    <a:lnTo>
                      <a:pt x="16927" y="20610"/>
                    </a:lnTo>
                    <a:lnTo>
                      <a:pt x="16990" y="20443"/>
                    </a:lnTo>
                    <a:lnTo>
                      <a:pt x="16990" y="20296"/>
                    </a:lnTo>
                    <a:lnTo>
                      <a:pt x="16885" y="20359"/>
                    </a:lnTo>
                    <a:lnTo>
                      <a:pt x="16885" y="20317"/>
                    </a:lnTo>
                    <a:lnTo>
                      <a:pt x="16948" y="20234"/>
                    </a:lnTo>
                    <a:lnTo>
                      <a:pt x="17241" y="20234"/>
                    </a:lnTo>
                    <a:lnTo>
                      <a:pt x="17262" y="20296"/>
                    </a:lnTo>
                    <a:lnTo>
                      <a:pt x="17304" y="20234"/>
                    </a:lnTo>
                    <a:lnTo>
                      <a:pt x="17450" y="20024"/>
                    </a:lnTo>
                    <a:lnTo>
                      <a:pt x="17764" y="19836"/>
                    </a:lnTo>
                    <a:lnTo>
                      <a:pt x="17911" y="19711"/>
                    </a:lnTo>
                    <a:lnTo>
                      <a:pt x="17827" y="19711"/>
                    </a:lnTo>
                    <a:lnTo>
                      <a:pt x="17764" y="19731"/>
                    </a:lnTo>
                    <a:lnTo>
                      <a:pt x="17785" y="19711"/>
                    </a:lnTo>
                    <a:lnTo>
                      <a:pt x="17681" y="19669"/>
                    </a:lnTo>
                    <a:lnTo>
                      <a:pt x="17932" y="19669"/>
                    </a:lnTo>
                    <a:lnTo>
                      <a:pt x="18183" y="19606"/>
                    </a:lnTo>
                    <a:lnTo>
                      <a:pt x="18622" y="19501"/>
                    </a:lnTo>
                    <a:lnTo>
                      <a:pt x="18957" y="19585"/>
                    </a:lnTo>
                    <a:lnTo>
                      <a:pt x="19124" y="19501"/>
                    </a:lnTo>
                    <a:lnTo>
                      <a:pt x="19124" y="19397"/>
                    </a:lnTo>
                    <a:lnTo>
                      <a:pt x="19229" y="19397"/>
                    </a:lnTo>
                    <a:lnTo>
                      <a:pt x="19333" y="19313"/>
                    </a:lnTo>
                    <a:lnTo>
                      <a:pt x="19438" y="19104"/>
                    </a:lnTo>
                    <a:lnTo>
                      <a:pt x="19375" y="18895"/>
                    </a:lnTo>
                    <a:lnTo>
                      <a:pt x="19375" y="18769"/>
                    </a:lnTo>
                    <a:lnTo>
                      <a:pt x="19585" y="18560"/>
                    </a:lnTo>
                    <a:lnTo>
                      <a:pt x="19585" y="18225"/>
                    </a:lnTo>
                    <a:lnTo>
                      <a:pt x="19668" y="18099"/>
                    </a:lnTo>
                    <a:lnTo>
                      <a:pt x="19710" y="17869"/>
                    </a:lnTo>
                    <a:lnTo>
                      <a:pt x="19815" y="17827"/>
                    </a:lnTo>
                    <a:lnTo>
                      <a:pt x="19815" y="17702"/>
                    </a:lnTo>
                    <a:lnTo>
                      <a:pt x="20170" y="17283"/>
                    </a:lnTo>
                    <a:lnTo>
                      <a:pt x="20275" y="17262"/>
                    </a:lnTo>
                    <a:lnTo>
                      <a:pt x="20317" y="17011"/>
                    </a:lnTo>
                    <a:lnTo>
                      <a:pt x="20442" y="16823"/>
                    </a:lnTo>
                    <a:lnTo>
                      <a:pt x="20547" y="16593"/>
                    </a:lnTo>
                    <a:lnTo>
                      <a:pt x="20694" y="16446"/>
                    </a:lnTo>
                    <a:lnTo>
                      <a:pt x="20652" y="16342"/>
                    </a:lnTo>
                    <a:lnTo>
                      <a:pt x="20756" y="16258"/>
                    </a:lnTo>
                    <a:lnTo>
                      <a:pt x="20861" y="16049"/>
                    </a:lnTo>
                    <a:lnTo>
                      <a:pt x="20798" y="15965"/>
                    </a:lnTo>
                    <a:lnTo>
                      <a:pt x="20966" y="15902"/>
                    </a:lnTo>
                    <a:lnTo>
                      <a:pt x="21070" y="15714"/>
                    </a:lnTo>
                    <a:lnTo>
                      <a:pt x="21154" y="15630"/>
                    </a:lnTo>
                    <a:lnTo>
                      <a:pt x="21258" y="15442"/>
                    </a:lnTo>
                    <a:lnTo>
                      <a:pt x="21426" y="15400"/>
                    </a:lnTo>
                    <a:lnTo>
                      <a:pt x="21530" y="15338"/>
                    </a:lnTo>
                    <a:lnTo>
                      <a:pt x="21342" y="15338"/>
                    </a:lnTo>
                    <a:lnTo>
                      <a:pt x="21384" y="15296"/>
                    </a:lnTo>
                    <a:lnTo>
                      <a:pt x="21593" y="15254"/>
                    </a:lnTo>
                    <a:lnTo>
                      <a:pt x="21782" y="15170"/>
                    </a:lnTo>
                    <a:lnTo>
                      <a:pt x="21802" y="15003"/>
                    </a:lnTo>
                    <a:lnTo>
                      <a:pt x="21782" y="14961"/>
                    </a:lnTo>
                    <a:lnTo>
                      <a:pt x="21802" y="14814"/>
                    </a:lnTo>
                    <a:lnTo>
                      <a:pt x="22012" y="14689"/>
                    </a:lnTo>
                    <a:lnTo>
                      <a:pt x="22012" y="14563"/>
                    </a:lnTo>
                    <a:lnTo>
                      <a:pt x="22158" y="14501"/>
                    </a:lnTo>
                    <a:lnTo>
                      <a:pt x="22284" y="14291"/>
                    </a:lnTo>
                    <a:lnTo>
                      <a:pt x="22263" y="14187"/>
                    </a:lnTo>
                    <a:lnTo>
                      <a:pt x="22305" y="14019"/>
                    </a:lnTo>
                    <a:lnTo>
                      <a:pt x="22284" y="13957"/>
                    </a:lnTo>
                    <a:lnTo>
                      <a:pt x="22284" y="13852"/>
                    </a:lnTo>
                    <a:lnTo>
                      <a:pt x="22430" y="13496"/>
                    </a:lnTo>
                    <a:lnTo>
                      <a:pt x="22493" y="13287"/>
                    </a:lnTo>
                    <a:lnTo>
                      <a:pt x="22702" y="12910"/>
                    </a:lnTo>
                    <a:lnTo>
                      <a:pt x="22702" y="12785"/>
                    </a:lnTo>
                    <a:lnTo>
                      <a:pt x="22807" y="12492"/>
                    </a:lnTo>
                    <a:lnTo>
                      <a:pt x="22953" y="12366"/>
                    </a:lnTo>
                    <a:lnTo>
                      <a:pt x="23016" y="12199"/>
                    </a:lnTo>
                    <a:lnTo>
                      <a:pt x="22953" y="12053"/>
                    </a:lnTo>
                    <a:lnTo>
                      <a:pt x="23058" y="11927"/>
                    </a:lnTo>
                    <a:lnTo>
                      <a:pt x="22995" y="11655"/>
                    </a:lnTo>
                    <a:lnTo>
                      <a:pt x="22995" y="11529"/>
                    </a:lnTo>
                    <a:lnTo>
                      <a:pt x="22911" y="11320"/>
                    </a:lnTo>
                    <a:lnTo>
                      <a:pt x="22891" y="11236"/>
                    </a:lnTo>
                    <a:lnTo>
                      <a:pt x="22849" y="11111"/>
                    </a:lnTo>
                    <a:lnTo>
                      <a:pt x="22911" y="11069"/>
                    </a:lnTo>
                    <a:lnTo>
                      <a:pt x="22911" y="10923"/>
                    </a:lnTo>
                    <a:lnTo>
                      <a:pt x="23016" y="10776"/>
                    </a:lnTo>
                    <a:lnTo>
                      <a:pt x="23016" y="10713"/>
                    </a:lnTo>
                    <a:lnTo>
                      <a:pt x="22995" y="10379"/>
                    </a:lnTo>
                    <a:lnTo>
                      <a:pt x="23058" y="10253"/>
                    </a:lnTo>
                    <a:lnTo>
                      <a:pt x="23016" y="10190"/>
                    </a:lnTo>
                    <a:lnTo>
                      <a:pt x="22995" y="10065"/>
                    </a:lnTo>
                    <a:lnTo>
                      <a:pt x="22995" y="9856"/>
                    </a:lnTo>
                    <a:lnTo>
                      <a:pt x="22932" y="9835"/>
                    </a:lnTo>
                    <a:lnTo>
                      <a:pt x="22995" y="9688"/>
                    </a:lnTo>
                    <a:lnTo>
                      <a:pt x="22891" y="9667"/>
                    </a:lnTo>
                    <a:lnTo>
                      <a:pt x="22828" y="9542"/>
                    </a:lnTo>
                    <a:lnTo>
                      <a:pt x="22828" y="9416"/>
                    </a:lnTo>
                    <a:lnTo>
                      <a:pt x="22702" y="9312"/>
                    </a:lnTo>
                    <a:lnTo>
                      <a:pt x="22619" y="9144"/>
                    </a:lnTo>
                    <a:lnTo>
                      <a:pt x="22598" y="8956"/>
                    </a:lnTo>
                    <a:lnTo>
                      <a:pt x="22514" y="8830"/>
                    </a:lnTo>
                    <a:lnTo>
                      <a:pt x="22430" y="8830"/>
                    </a:lnTo>
                    <a:lnTo>
                      <a:pt x="22367" y="8851"/>
                    </a:lnTo>
                    <a:lnTo>
                      <a:pt x="22284" y="8809"/>
                    </a:lnTo>
                    <a:lnTo>
                      <a:pt x="22263" y="8642"/>
                    </a:lnTo>
                    <a:lnTo>
                      <a:pt x="22200" y="8621"/>
                    </a:lnTo>
                    <a:lnTo>
                      <a:pt x="22179" y="8537"/>
                    </a:lnTo>
                    <a:lnTo>
                      <a:pt x="22054" y="8412"/>
                    </a:lnTo>
                    <a:lnTo>
                      <a:pt x="21970" y="8370"/>
                    </a:lnTo>
                    <a:lnTo>
                      <a:pt x="22012" y="8265"/>
                    </a:lnTo>
                    <a:lnTo>
                      <a:pt x="21949" y="8119"/>
                    </a:lnTo>
                    <a:lnTo>
                      <a:pt x="22054" y="7993"/>
                    </a:lnTo>
                    <a:lnTo>
                      <a:pt x="22074" y="7805"/>
                    </a:lnTo>
                    <a:lnTo>
                      <a:pt x="22012" y="7742"/>
                    </a:lnTo>
                    <a:lnTo>
                      <a:pt x="22054" y="7638"/>
                    </a:lnTo>
                    <a:lnTo>
                      <a:pt x="21970" y="7575"/>
                    </a:lnTo>
                    <a:lnTo>
                      <a:pt x="21949" y="7638"/>
                    </a:lnTo>
                    <a:lnTo>
                      <a:pt x="21991" y="7679"/>
                    </a:lnTo>
                    <a:lnTo>
                      <a:pt x="21949" y="7763"/>
                    </a:lnTo>
                    <a:lnTo>
                      <a:pt x="21677" y="7533"/>
                    </a:lnTo>
                    <a:lnTo>
                      <a:pt x="21635" y="7366"/>
                    </a:lnTo>
                    <a:lnTo>
                      <a:pt x="21572" y="7387"/>
                    </a:lnTo>
                    <a:lnTo>
                      <a:pt x="21572" y="7470"/>
                    </a:lnTo>
                    <a:lnTo>
                      <a:pt x="21551" y="7575"/>
                    </a:lnTo>
                    <a:lnTo>
                      <a:pt x="21593" y="7763"/>
                    </a:lnTo>
                    <a:lnTo>
                      <a:pt x="21468" y="7596"/>
                    </a:lnTo>
                    <a:lnTo>
                      <a:pt x="21426" y="7659"/>
                    </a:lnTo>
                    <a:lnTo>
                      <a:pt x="21426" y="7554"/>
                    </a:lnTo>
                    <a:lnTo>
                      <a:pt x="21363" y="7470"/>
                    </a:lnTo>
                    <a:lnTo>
                      <a:pt x="21342" y="7135"/>
                    </a:lnTo>
                    <a:lnTo>
                      <a:pt x="21384" y="7115"/>
                    </a:lnTo>
                    <a:lnTo>
                      <a:pt x="21384" y="7031"/>
                    </a:lnTo>
                    <a:lnTo>
                      <a:pt x="21279" y="6947"/>
                    </a:lnTo>
                    <a:lnTo>
                      <a:pt x="21321" y="6863"/>
                    </a:lnTo>
                    <a:lnTo>
                      <a:pt x="21238" y="6801"/>
                    </a:lnTo>
                    <a:lnTo>
                      <a:pt x="21258" y="6696"/>
                    </a:lnTo>
                    <a:lnTo>
                      <a:pt x="21070" y="6529"/>
                    </a:lnTo>
                    <a:lnTo>
                      <a:pt x="21028" y="6424"/>
                    </a:lnTo>
                    <a:lnTo>
                      <a:pt x="21028" y="6299"/>
                    </a:lnTo>
                    <a:lnTo>
                      <a:pt x="21133" y="6319"/>
                    </a:lnTo>
                    <a:lnTo>
                      <a:pt x="21133" y="6194"/>
                    </a:lnTo>
                    <a:lnTo>
                      <a:pt x="21028" y="6027"/>
                    </a:lnTo>
                    <a:lnTo>
                      <a:pt x="20966" y="6068"/>
                    </a:lnTo>
                    <a:lnTo>
                      <a:pt x="20861" y="6068"/>
                    </a:lnTo>
                    <a:lnTo>
                      <a:pt x="20756" y="5880"/>
                    </a:lnTo>
                    <a:lnTo>
                      <a:pt x="20694" y="5880"/>
                    </a:lnTo>
                    <a:lnTo>
                      <a:pt x="20589" y="5796"/>
                    </a:lnTo>
                    <a:lnTo>
                      <a:pt x="20505" y="5859"/>
                    </a:lnTo>
                    <a:lnTo>
                      <a:pt x="20484" y="5796"/>
                    </a:lnTo>
                    <a:lnTo>
                      <a:pt x="20338" y="5754"/>
                    </a:lnTo>
                    <a:lnTo>
                      <a:pt x="20275" y="5817"/>
                    </a:lnTo>
                    <a:lnTo>
                      <a:pt x="20317" y="5713"/>
                    </a:lnTo>
                    <a:lnTo>
                      <a:pt x="20442" y="5692"/>
                    </a:lnTo>
                    <a:lnTo>
                      <a:pt x="20442" y="5608"/>
                    </a:lnTo>
                    <a:lnTo>
                      <a:pt x="20422" y="5545"/>
                    </a:lnTo>
                    <a:lnTo>
                      <a:pt x="20296" y="5566"/>
                    </a:lnTo>
                    <a:lnTo>
                      <a:pt x="20191" y="5545"/>
                    </a:lnTo>
                    <a:lnTo>
                      <a:pt x="20170" y="5482"/>
                    </a:lnTo>
                    <a:lnTo>
                      <a:pt x="20087" y="5482"/>
                    </a:lnTo>
                    <a:lnTo>
                      <a:pt x="19857" y="5336"/>
                    </a:lnTo>
                    <a:lnTo>
                      <a:pt x="19752" y="5127"/>
                    </a:lnTo>
                    <a:lnTo>
                      <a:pt x="19710" y="4918"/>
                    </a:lnTo>
                    <a:lnTo>
                      <a:pt x="19668" y="4771"/>
                    </a:lnTo>
                    <a:lnTo>
                      <a:pt x="19668" y="4666"/>
                    </a:lnTo>
                    <a:lnTo>
                      <a:pt x="19710" y="4646"/>
                    </a:lnTo>
                    <a:lnTo>
                      <a:pt x="19773" y="4415"/>
                    </a:lnTo>
                    <a:lnTo>
                      <a:pt x="19689" y="4122"/>
                    </a:lnTo>
                    <a:lnTo>
                      <a:pt x="19647" y="3976"/>
                    </a:lnTo>
                    <a:lnTo>
                      <a:pt x="19689" y="3934"/>
                    </a:lnTo>
                    <a:lnTo>
                      <a:pt x="19606" y="3892"/>
                    </a:lnTo>
                    <a:lnTo>
                      <a:pt x="19543" y="3892"/>
                    </a:lnTo>
                    <a:lnTo>
                      <a:pt x="19438" y="3662"/>
                    </a:lnTo>
                    <a:lnTo>
                      <a:pt x="19438" y="3369"/>
                    </a:lnTo>
                    <a:lnTo>
                      <a:pt x="19459" y="3348"/>
                    </a:lnTo>
                    <a:lnTo>
                      <a:pt x="19459" y="3265"/>
                    </a:lnTo>
                    <a:lnTo>
                      <a:pt x="19396" y="3202"/>
                    </a:lnTo>
                    <a:lnTo>
                      <a:pt x="19375" y="2846"/>
                    </a:lnTo>
                    <a:lnTo>
                      <a:pt x="19438" y="2762"/>
                    </a:lnTo>
                    <a:lnTo>
                      <a:pt x="19375" y="2637"/>
                    </a:lnTo>
                    <a:lnTo>
                      <a:pt x="19438" y="2616"/>
                    </a:lnTo>
                    <a:lnTo>
                      <a:pt x="19438" y="2532"/>
                    </a:lnTo>
                    <a:lnTo>
                      <a:pt x="19250" y="2323"/>
                    </a:lnTo>
                    <a:lnTo>
                      <a:pt x="19124" y="2260"/>
                    </a:lnTo>
                    <a:lnTo>
                      <a:pt x="19145" y="2218"/>
                    </a:lnTo>
                    <a:lnTo>
                      <a:pt x="19020" y="2093"/>
                    </a:lnTo>
                    <a:lnTo>
                      <a:pt x="18915" y="2156"/>
                    </a:lnTo>
                    <a:lnTo>
                      <a:pt x="18852" y="2114"/>
                    </a:lnTo>
                    <a:lnTo>
                      <a:pt x="18769" y="2239"/>
                    </a:lnTo>
                    <a:lnTo>
                      <a:pt x="18706" y="2239"/>
                    </a:lnTo>
                    <a:lnTo>
                      <a:pt x="18559" y="2051"/>
                    </a:lnTo>
                    <a:lnTo>
                      <a:pt x="18601" y="1988"/>
                    </a:lnTo>
                    <a:lnTo>
                      <a:pt x="18517" y="1800"/>
                    </a:lnTo>
                    <a:lnTo>
                      <a:pt x="18538" y="1591"/>
                    </a:lnTo>
                    <a:lnTo>
                      <a:pt x="18517" y="1319"/>
                    </a:lnTo>
                    <a:lnTo>
                      <a:pt x="18497" y="1361"/>
                    </a:lnTo>
                    <a:lnTo>
                      <a:pt x="18434" y="1256"/>
                    </a:lnTo>
                    <a:lnTo>
                      <a:pt x="18497" y="1151"/>
                    </a:lnTo>
                    <a:lnTo>
                      <a:pt x="18413" y="1047"/>
                    </a:lnTo>
                    <a:lnTo>
                      <a:pt x="18392" y="942"/>
                    </a:lnTo>
                    <a:lnTo>
                      <a:pt x="18329" y="900"/>
                    </a:lnTo>
                    <a:lnTo>
                      <a:pt x="18329" y="754"/>
                    </a:lnTo>
                    <a:lnTo>
                      <a:pt x="18413" y="670"/>
                    </a:lnTo>
                    <a:lnTo>
                      <a:pt x="18329" y="649"/>
                    </a:lnTo>
                    <a:lnTo>
                      <a:pt x="18225" y="670"/>
                    </a:lnTo>
                    <a:lnTo>
                      <a:pt x="18141" y="586"/>
                    </a:lnTo>
                    <a:lnTo>
                      <a:pt x="18204" y="314"/>
                    </a:lnTo>
                    <a:lnTo>
                      <a:pt x="18183" y="252"/>
                    </a:lnTo>
                    <a:lnTo>
                      <a:pt x="18120" y="105"/>
                    </a:lnTo>
                    <a:lnTo>
                      <a:pt x="18015" y="63"/>
                    </a:lnTo>
                    <a:lnTo>
                      <a:pt x="1801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sp>
            <p:nvSpPr>
              <p:cNvPr id="196" name="Google Shape;2147;p94">
                <a:extLst>
                  <a:ext uri="{FF2B5EF4-FFF2-40B4-BE49-F238E27FC236}">
                    <a16:creationId xmlns:a16="http://schemas.microsoft.com/office/drawing/2014/main" id="{4D73A951-AFD5-4024-B2DD-E4AED9CAD166}"/>
                  </a:ext>
                </a:extLst>
              </p:cNvPr>
              <p:cNvSpPr/>
              <p:nvPr/>
            </p:nvSpPr>
            <p:spPr>
              <a:xfrm>
                <a:off x="5683950" y="3957275"/>
                <a:ext cx="54950" cy="71175"/>
              </a:xfrm>
              <a:custGeom>
                <a:avLst/>
                <a:gdLst/>
                <a:ahLst/>
                <a:cxnLst/>
                <a:rect l="l" t="t" r="r" b="b"/>
                <a:pathLst>
                  <a:path w="2198" h="2847" extrusionOk="0">
                    <a:moveTo>
                      <a:pt x="168" y="1"/>
                    </a:moveTo>
                    <a:lnTo>
                      <a:pt x="126" y="64"/>
                    </a:lnTo>
                    <a:lnTo>
                      <a:pt x="126" y="189"/>
                    </a:lnTo>
                    <a:lnTo>
                      <a:pt x="105" y="210"/>
                    </a:lnTo>
                    <a:lnTo>
                      <a:pt x="105" y="336"/>
                    </a:lnTo>
                    <a:lnTo>
                      <a:pt x="126" y="587"/>
                    </a:lnTo>
                    <a:lnTo>
                      <a:pt x="105" y="733"/>
                    </a:lnTo>
                    <a:lnTo>
                      <a:pt x="126" y="1005"/>
                    </a:lnTo>
                    <a:lnTo>
                      <a:pt x="168" y="1214"/>
                    </a:lnTo>
                    <a:lnTo>
                      <a:pt x="126" y="1361"/>
                    </a:lnTo>
                    <a:lnTo>
                      <a:pt x="189" y="1382"/>
                    </a:lnTo>
                    <a:lnTo>
                      <a:pt x="189" y="1466"/>
                    </a:lnTo>
                    <a:lnTo>
                      <a:pt x="294" y="1570"/>
                    </a:lnTo>
                    <a:lnTo>
                      <a:pt x="168" y="1570"/>
                    </a:lnTo>
                    <a:lnTo>
                      <a:pt x="64" y="1466"/>
                    </a:lnTo>
                    <a:lnTo>
                      <a:pt x="1" y="1570"/>
                    </a:lnTo>
                    <a:lnTo>
                      <a:pt x="1" y="1779"/>
                    </a:lnTo>
                    <a:lnTo>
                      <a:pt x="85" y="1842"/>
                    </a:lnTo>
                    <a:lnTo>
                      <a:pt x="64" y="1884"/>
                    </a:lnTo>
                    <a:lnTo>
                      <a:pt x="64" y="2198"/>
                    </a:lnTo>
                    <a:lnTo>
                      <a:pt x="105" y="2261"/>
                    </a:lnTo>
                    <a:lnTo>
                      <a:pt x="85" y="2303"/>
                    </a:lnTo>
                    <a:lnTo>
                      <a:pt x="105" y="2470"/>
                    </a:lnTo>
                    <a:lnTo>
                      <a:pt x="210" y="2491"/>
                    </a:lnTo>
                    <a:lnTo>
                      <a:pt x="168" y="2575"/>
                    </a:lnTo>
                    <a:lnTo>
                      <a:pt x="168" y="2700"/>
                    </a:lnTo>
                    <a:lnTo>
                      <a:pt x="210" y="2721"/>
                    </a:lnTo>
                    <a:lnTo>
                      <a:pt x="315" y="2700"/>
                    </a:lnTo>
                    <a:lnTo>
                      <a:pt x="398" y="2784"/>
                    </a:lnTo>
                    <a:lnTo>
                      <a:pt x="503" y="2637"/>
                    </a:lnTo>
                    <a:lnTo>
                      <a:pt x="503" y="2742"/>
                    </a:lnTo>
                    <a:lnTo>
                      <a:pt x="545" y="2847"/>
                    </a:lnTo>
                    <a:lnTo>
                      <a:pt x="649" y="2847"/>
                    </a:lnTo>
                    <a:lnTo>
                      <a:pt x="754" y="2700"/>
                    </a:lnTo>
                    <a:lnTo>
                      <a:pt x="796" y="2595"/>
                    </a:lnTo>
                    <a:lnTo>
                      <a:pt x="838" y="2407"/>
                    </a:lnTo>
                    <a:lnTo>
                      <a:pt x="921" y="2491"/>
                    </a:lnTo>
                    <a:lnTo>
                      <a:pt x="942" y="2428"/>
                    </a:lnTo>
                    <a:lnTo>
                      <a:pt x="1047" y="2365"/>
                    </a:lnTo>
                    <a:lnTo>
                      <a:pt x="1110" y="2219"/>
                    </a:lnTo>
                    <a:lnTo>
                      <a:pt x="1110" y="2365"/>
                    </a:lnTo>
                    <a:lnTo>
                      <a:pt x="1173" y="2386"/>
                    </a:lnTo>
                    <a:lnTo>
                      <a:pt x="1235" y="2282"/>
                    </a:lnTo>
                    <a:lnTo>
                      <a:pt x="1340" y="2261"/>
                    </a:lnTo>
                    <a:lnTo>
                      <a:pt x="1382" y="2303"/>
                    </a:lnTo>
                    <a:lnTo>
                      <a:pt x="1361" y="2407"/>
                    </a:lnTo>
                    <a:lnTo>
                      <a:pt x="1256" y="2365"/>
                    </a:lnTo>
                    <a:lnTo>
                      <a:pt x="1256" y="2512"/>
                    </a:lnTo>
                    <a:lnTo>
                      <a:pt x="1361" y="2470"/>
                    </a:lnTo>
                    <a:lnTo>
                      <a:pt x="1424" y="2491"/>
                    </a:lnTo>
                    <a:lnTo>
                      <a:pt x="1549" y="2303"/>
                    </a:lnTo>
                    <a:lnTo>
                      <a:pt x="1549" y="2219"/>
                    </a:lnTo>
                    <a:lnTo>
                      <a:pt x="1466" y="2177"/>
                    </a:lnTo>
                    <a:lnTo>
                      <a:pt x="1549" y="2072"/>
                    </a:lnTo>
                    <a:lnTo>
                      <a:pt x="1549" y="1947"/>
                    </a:lnTo>
                    <a:lnTo>
                      <a:pt x="1633" y="1947"/>
                    </a:lnTo>
                    <a:lnTo>
                      <a:pt x="1675" y="1884"/>
                    </a:lnTo>
                    <a:lnTo>
                      <a:pt x="1675" y="1633"/>
                    </a:lnTo>
                    <a:lnTo>
                      <a:pt x="1758" y="1570"/>
                    </a:lnTo>
                    <a:lnTo>
                      <a:pt x="1800" y="1466"/>
                    </a:lnTo>
                    <a:lnTo>
                      <a:pt x="1842" y="1633"/>
                    </a:lnTo>
                    <a:lnTo>
                      <a:pt x="1863" y="1696"/>
                    </a:lnTo>
                    <a:lnTo>
                      <a:pt x="1905" y="1570"/>
                    </a:lnTo>
                    <a:lnTo>
                      <a:pt x="1905" y="1466"/>
                    </a:lnTo>
                    <a:lnTo>
                      <a:pt x="1947" y="1424"/>
                    </a:lnTo>
                    <a:lnTo>
                      <a:pt x="1905" y="1256"/>
                    </a:lnTo>
                    <a:lnTo>
                      <a:pt x="1989" y="1131"/>
                    </a:lnTo>
                    <a:lnTo>
                      <a:pt x="1989" y="922"/>
                    </a:lnTo>
                    <a:lnTo>
                      <a:pt x="2093" y="796"/>
                    </a:lnTo>
                    <a:lnTo>
                      <a:pt x="2156" y="503"/>
                    </a:lnTo>
                    <a:lnTo>
                      <a:pt x="2198" y="398"/>
                    </a:lnTo>
                    <a:lnTo>
                      <a:pt x="2072" y="294"/>
                    </a:lnTo>
                    <a:lnTo>
                      <a:pt x="1947" y="294"/>
                    </a:lnTo>
                    <a:lnTo>
                      <a:pt x="1947" y="315"/>
                    </a:lnTo>
                    <a:lnTo>
                      <a:pt x="1884" y="419"/>
                    </a:lnTo>
                    <a:lnTo>
                      <a:pt x="1863" y="398"/>
                    </a:lnTo>
                    <a:lnTo>
                      <a:pt x="1800" y="398"/>
                    </a:lnTo>
                    <a:lnTo>
                      <a:pt x="1738" y="440"/>
                    </a:lnTo>
                    <a:lnTo>
                      <a:pt x="1675" y="503"/>
                    </a:lnTo>
                    <a:lnTo>
                      <a:pt x="1340" y="482"/>
                    </a:lnTo>
                    <a:lnTo>
                      <a:pt x="1256" y="524"/>
                    </a:lnTo>
                    <a:lnTo>
                      <a:pt x="1256" y="629"/>
                    </a:lnTo>
                    <a:lnTo>
                      <a:pt x="1173" y="545"/>
                    </a:lnTo>
                    <a:lnTo>
                      <a:pt x="1068" y="545"/>
                    </a:lnTo>
                    <a:lnTo>
                      <a:pt x="1005" y="608"/>
                    </a:lnTo>
                    <a:lnTo>
                      <a:pt x="901" y="524"/>
                    </a:lnTo>
                    <a:lnTo>
                      <a:pt x="733" y="398"/>
                    </a:lnTo>
                    <a:lnTo>
                      <a:pt x="524" y="294"/>
                    </a:lnTo>
                    <a:lnTo>
                      <a:pt x="524" y="106"/>
                    </a:lnTo>
                    <a:lnTo>
                      <a:pt x="482" y="168"/>
                    </a:lnTo>
                    <a:lnTo>
                      <a:pt x="440" y="210"/>
                    </a:lnTo>
                    <a:lnTo>
                      <a:pt x="377" y="126"/>
                    </a:lnTo>
                    <a:lnTo>
                      <a:pt x="273" y="85"/>
                    </a:lnTo>
                    <a:lnTo>
                      <a:pt x="16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 name="Google Shape;2148;p94">
              <a:extLst>
                <a:ext uri="{FF2B5EF4-FFF2-40B4-BE49-F238E27FC236}">
                  <a16:creationId xmlns:a16="http://schemas.microsoft.com/office/drawing/2014/main" id="{FF96A2CE-9A26-4FCE-8400-86252FA73151}"/>
                </a:ext>
              </a:extLst>
            </p:cNvPr>
            <p:cNvGrpSpPr/>
            <p:nvPr/>
          </p:nvGrpSpPr>
          <p:grpSpPr>
            <a:xfrm>
              <a:off x="4824403" y="3421846"/>
              <a:ext cx="110132" cy="130647"/>
              <a:chOff x="5952300" y="3852150"/>
              <a:chExt cx="231225" cy="287200"/>
            </a:xfrm>
          </p:grpSpPr>
          <p:sp>
            <p:nvSpPr>
              <p:cNvPr id="193" name="Google Shape;2149;p94">
                <a:extLst>
                  <a:ext uri="{FF2B5EF4-FFF2-40B4-BE49-F238E27FC236}">
                    <a16:creationId xmlns:a16="http://schemas.microsoft.com/office/drawing/2014/main" id="{0A5A01D7-D5CA-4798-937C-50335E3F0E0C}"/>
                  </a:ext>
                </a:extLst>
              </p:cNvPr>
              <p:cNvSpPr/>
              <p:nvPr/>
            </p:nvSpPr>
            <p:spPr>
              <a:xfrm>
                <a:off x="5952300" y="3996525"/>
                <a:ext cx="145450" cy="142825"/>
              </a:xfrm>
              <a:custGeom>
                <a:avLst/>
                <a:gdLst/>
                <a:ahLst/>
                <a:cxnLst/>
                <a:rect l="l" t="t" r="r" b="b"/>
                <a:pathLst>
                  <a:path w="5818" h="5713" extrusionOk="0">
                    <a:moveTo>
                      <a:pt x="5064" y="0"/>
                    </a:moveTo>
                    <a:lnTo>
                      <a:pt x="4918" y="105"/>
                    </a:lnTo>
                    <a:lnTo>
                      <a:pt x="4834" y="126"/>
                    </a:lnTo>
                    <a:lnTo>
                      <a:pt x="4729" y="209"/>
                    </a:lnTo>
                    <a:lnTo>
                      <a:pt x="4729" y="377"/>
                    </a:lnTo>
                    <a:lnTo>
                      <a:pt x="4625" y="628"/>
                    </a:lnTo>
                    <a:lnTo>
                      <a:pt x="4520" y="753"/>
                    </a:lnTo>
                    <a:lnTo>
                      <a:pt x="4457" y="774"/>
                    </a:lnTo>
                    <a:lnTo>
                      <a:pt x="4332" y="942"/>
                    </a:lnTo>
                    <a:lnTo>
                      <a:pt x="4290" y="1025"/>
                    </a:lnTo>
                    <a:lnTo>
                      <a:pt x="4185" y="1067"/>
                    </a:lnTo>
                    <a:lnTo>
                      <a:pt x="4081" y="1046"/>
                    </a:lnTo>
                    <a:lnTo>
                      <a:pt x="3976" y="1130"/>
                    </a:lnTo>
                    <a:lnTo>
                      <a:pt x="3934" y="1235"/>
                    </a:lnTo>
                    <a:lnTo>
                      <a:pt x="3934" y="1339"/>
                    </a:lnTo>
                    <a:lnTo>
                      <a:pt x="3892" y="1360"/>
                    </a:lnTo>
                    <a:lnTo>
                      <a:pt x="3788" y="1465"/>
                    </a:lnTo>
                    <a:lnTo>
                      <a:pt x="3788" y="1590"/>
                    </a:lnTo>
                    <a:lnTo>
                      <a:pt x="3725" y="1674"/>
                    </a:lnTo>
                    <a:lnTo>
                      <a:pt x="3704" y="1758"/>
                    </a:lnTo>
                    <a:lnTo>
                      <a:pt x="3495" y="2009"/>
                    </a:lnTo>
                    <a:lnTo>
                      <a:pt x="3286" y="2176"/>
                    </a:lnTo>
                    <a:lnTo>
                      <a:pt x="3160" y="2197"/>
                    </a:lnTo>
                    <a:lnTo>
                      <a:pt x="2993" y="2281"/>
                    </a:lnTo>
                    <a:lnTo>
                      <a:pt x="2993" y="2344"/>
                    </a:lnTo>
                    <a:lnTo>
                      <a:pt x="2888" y="2344"/>
                    </a:lnTo>
                    <a:lnTo>
                      <a:pt x="2679" y="2469"/>
                    </a:lnTo>
                    <a:lnTo>
                      <a:pt x="2512" y="2616"/>
                    </a:lnTo>
                    <a:lnTo>
                      <a:pt x="2407" y="2637"/>
                    </a:lnTo>
                    <a:lnTo>
                      <a:pt x="2198" y="2783"/>
                    </a:lnTo>
                    <a:lnTo>
                      <a:pt x="2156" y="2846"/>
                    </a:lnTo>
                    <a:lnTo>
                      <a:pt x="2219" y="2929"/>
                    </a:lnTo>
                    <a:lnTo>
                      <a:pt x="2219" y="3055"/>
                    </a:lnTo>
                    <a:lnTo>
                      <a:pt x="2114" y="2950"/>
                    </a:lnTo>
                    <a:lnTo>
                      <a:pt x="2093" y="2929"/>
                    </a:lnTo>
                    <a:lnTo>
                      <a:pt x="1988" y="2950"/>
                    </a:lnTo>
                    <a:lnTo>
                      <a:pt x="1884" y="2992"/>
                    </a:lnTo>
                    <a:lnTo>
                      <a:pt x="1821" y="2950"/>
                    </a:lnTo>
                    <a:lnTo>
                      <a:pt x="1737" y="2950"/>
                    </a:lnTo>
                    <a:lnTo>
                      <a:pt x="1570" y="3118"/>
                    </a:lnTo>
                    <a:lnTo>
                      <a:pt x="1507" y="3201"/>
                    </a:lnTo>
                    <a:lnTo>
                      <a:pt x="1361" y="3327"/>
                    </a:lnTo>
                    <a:lnTo>
                      <a:pt x="1277" y="3348"/>
                    </a:lnTo>
                    <a:lnTo>
                      <a:pt x="1172" y="3453"/>
                    </a:lnTo>
                    <a:lnTo>
                      <a:pt x="1151" y="3620"/>
                    </a:lnTo>
                    <a:lnTo>
                      <a:pt x="1110" y="3536"/>
                    </a:lnTo>
                    <a:lnTo>
                      <a:pt x="1068" y="3473"/>
                    </a:lnTo>
                    <a:lnTo>
                      <a:pt x="1005" y="3557"/>
                    </a:lnTo>
                    <a:lnTo>
                      <a:pt x="942" y="3620"/>
                    </a:lnTo>
                    <a:lnTo>
                      <a:pt x="942" y="3746"/>
                    </a:lnTo>
                    <a:lnTo>
                      <a:pt x="879" y="3787"/>
                    </a:lnTo>
                    <a:lnTo>
                      <a:pt x="838" y="3766"/>
                    </a:lnTo>
                    <a:lnTo>
                      <a:pt x="670" y="3955"/>
                    </a:lnTo>
                    <a:lnTo>
                      <a:pt x="628" y="3955"/>
                    </a:lnTo>
                    <a:lnTo>
                      <a:pt x="566" y="4038"/>
                    </a:lnTo>
                    <a:lnTo>
                      <a:pt x="566" y="4206"/>
                    </a:lnTo>
                    <a:lnTo>
                      <a:pt x="524" y="4269"/>
                    </a:lnTo>
                    <a:lnTo>
                      <a:pt x="461" y="4164"/>
                    </a:lnTo>
                    <a:lnTo>
                      <a:pt x="419" y="4164"/>
                    </a:lnTo>
                    <a:lnTo>
                      <a:pt x="377" y="4206"/>
                    </a:lnTo>
                    <a:lnTo>
                      <a:pt x="335" y="4248"/>
                    </a:lnTo>
                    <a:lnTo>
                      <a:pt x="252" y="4415"/>
                    </a:lnTo>
                    <a:lnTo>
                      <a:pt x="252" y="4478"/>
                    </a:lnTo>
                    <a:lnTo>
                      <a:pt x="335" y="4582"/>
                    </a:lnTo>
                    <a:lnTo>
                      <a:pt x="377" y="4624"/>
                    </a:lnTo>
                    <a:lnTo>
                      <a:pt x="335" y="4666"/>
                    </a:lnTo>
                    <a:lnTo>
                      <a:pt x="252" y="4666"/>
                    </a:lnTo>
                    <a:lnTo>
                      <a:pt x="126" y="4687"/>
                    </a:lnTo>
                    <a:lnTo>
                      <a:pt x="1" y="4813"/>
                    </a:lnTo>
                    <a:lnTo>
                      <a:pt x="43" y="4834"/>
                    </a:lnTo>
                    <a:lnTo>
                      <a:pt x="126" y="4834"/>
                    </a:lnTo>
                    <a:lnTo>
                      <a:pt x="43" y="4896"/>
                    </a:lnTo>
                    <a:lnTo>
                      <a:pt x="43" y="5001"/>
                    </a:lnTo>
                    <a:lnTo>
                      <a:pt x="126" y="5085"/>
                    </a:lnTo>
                    <a:lnTo>
                      <a:pt x="168" y="5106"/>
                    </a:lnTo>
                    <a:lnTo>
                      <a:pt x="315" y="5106"/>
                    </a:lnTo>
                    <a:lnTo>
                      <a:pt x="335" y="5147"/>
                    </a:lnTo>
                    <a:lnTo>
                      <a:pt x="356" y="5147"/>
                    </a:lnTo>
                    <a:lnTo>
                      <a:pt x="377" y="5085"/>
                    </a:lnTo>
                    <a:lnTo>
                      <a:pt x="440" y="5085"/>
                    </a:lnTo>
                    <a:lnTo>
                      <a:pt x="524" y="5126"/>
                    </a:lnTo>
                    <a:lnTo>
                      <a:pt x="566" y="5210"/>
                    </a:lnTo>
                    <a:lnTo>
                      <a:pt x="545" y="5252"/>
                    </a:lnTo>
                    <a:lnTo>
                      <a:pt x="587" y="5315"/>
                    </a:lnTo>
                    <a:lnTo>
                      <a:pt x="670" y="5315"/>
                    </a:lnTo>
                    <a:lnTo>
                      <a:pt x="733" y="5336"/>
                    </a:lnTo>
                    <a:lnTo>
                      <a:pt x="754" y="5461"/>
                    </a:lnTo>
                    <a:lnTo>
                      <a:pt x="859" y="5545"/>
                    </a:lnTo>
                    <a:lnTo>
                      <a:pt x="942" y="5608"/>
                    </a:lnTo>
                    <a:lnTo>
                      <a:pt x="838" y="5670"/>
                    </a:lnTo>
                    <a:lnTo>
                      <a:pt x="879" y="5670"/>
                    </a:lnTo>
                    <a:lnTo>
                      <a:pt x="1005" y="5629"/>
                    </a:lnTo>
                    <a:lnTo>
                      <a:pt x="1005" y="5670"/>
                    </a:lnTo>
                    <a:lnTo>
                      <a:pt x="1110" y="5712"/>
                    </a:lnTo>
                    <a:lnTo>
                      <a:pt x="1256" y="5670"/>
                    </a:lnTo>
                    <a:lnTo>
                      <a:pt x="1465" y="5608"/>
                    </a:lnTo>
                    <a:lnTo>
                      <a:pt x="1612" y="5461"/>
                    </a:lnTo>
                    <a:lnTo>
                      <a:pt x="1737" y="5419"/>
                    </a:lnTo>
                    <a:lnTo>
                      <a:pt x="1737" y="5357"/>
                    </a:lnTo>
                    <a:lnTo>
                      <a:pt x="1716" y="5252"/>
                    </a:lnTo>
                    <a:lnTo>
                      <a:pt x="1800" y="5315"/>
                    </a:lnTo>
                    <a:lnTo>
                      <a:pt x="1779" y="5398"/>
                    </a:lnTo>
                    <a:lnTo>
                      <a:pt x="1905" y="5336"/>
                    </a:lnTo>
                    <a:lnTo>
                      <a:pt x="1926" y="5210"/>
                    </a:lnTo>
                    <a:lnTo>
                      <a:pt x="2009" y="5106"/>
                    </a:lnTo>
                    <a:lnTo>
                      <a:pt x="2198" y="5022"/>
                    </a:lnTo>
                    <a:lnTo>
                      <a:pt x="2323" y="5022"/>
                    </a:lnTo>
                    <a:lnTo>
                      <a:pt x="2365" y="5001"/>
                    </a:lnTo>
                    <a:lnTo>
                      <a:pt x="2365" y="4959"/>
                    </a:lnTo>
                    <a:lnTo>
                      <a:pt x="2260" y="4959"/>
                    </a:lnTo>
                    <a:lnTo>
                      <a:pt x="2323" y="4938"/>
                    </a:lnTo>
                    <a:lnTo>
                      <a:pt x="2344" y="4917"/>
                    </a:lnTo>
                    <a:lnTo>
                      <a:pt x="2323" y="4896"/>
                    </a:lnTo>
                    <a:lnTo>
                      <a:pt x="2449" y="4729"/>
                    </a:lnTo>
                    <a:lnTo>
                      <a:pt x="2532" y="4582"/>
                    </a:lnTo>
                    <a:lnTo>
                      <a:pt x="2574" y="4415"/>
                    </a:lnTo>
                    <a:lnTo>
                      <a:pt x="2658" y="4310"/>
                    </a:lnTo>
                    <a:lnTo>
                      <a:pt x="2930" y="4143"/>
                    </a:lnTo>
                    <a:lnTo>
                      <a:pt x="2972" y="4038"/>
                    </a:lnTo>
                    <a:lnTo>
                      <a:pt x="2993" y="3913"/>
                    </a:lnTo>
                    <a:lnTo>
                      <a:pt x="3097" y="3746"/>
                    </a:lnTo>
                    <a:lnTo>
                      <a:pt x="3160" y="3641"/>
                    </a:lnTo>
                    <a:lnTo>
                      <a:pt x="3181" y="3536"/>
                    </a:lnTo>
                    <a:lnTo>
                      <a:pt x="3265" y="3432"/>
                    </a:lnTo>
                    <a:lnTo>
                      <a:pt x="3369" y="3369"/>
                    </a:lnTo>
                    <a:lnTo>
                      <a:pt x="3390" y="3264"/>
                    </a:lnTo>
                    <a:lnTo>
                      <a:pt x="3474" y="3348"/>
                    </a:lnTo>
                    <a:lnTo>
                      <a:pt x="3516" y="3348"/>
                    </a:lnTo>
                    <a:lnTo>
                      <a:pt x="3558" y="3243"/>
                    </a:lnTo>
                    <a:lnTo>
                      <a:pt x="3662" y="3243"/>
                    </a:lnTo>
                    <a:lnTo>
                      <a:pt x="3725" y="3222"/>
                    </a:lnTo>
                    <a:lnTo>
                      <a:pt x="3788" y="3139"/>
                    </a:lnTo>
                    <a:lnTo>
                      <a:pt x="3788" y="3034"/>
                    </a:lnTo>
                    <a:lnTo>
                      <a:pt x="3704" y="2950"/>
                    </a:lnTo>
                    <a:lnTo>
                      <a:pt x="3704" y="2950"/>
                    </a:lnTo>
                    <a:lnTo>
                      <a:pt x="3809" y="3013"/>
                    </a:lnTo>
                    <a:lnTo>
                      <a:pt x="3830" y="3139"/>
                    </a:lnTo>
                    <a:lnTo>
                      <a:pt x="3892" y="3139"/>
                    </a:lnTo>
                    <a:lnTo>
                      <a:pt x="3976" y="3118"/>
                    </a:lnTo>
                    <a:lnTo>
                      <a:pt x="3976" y="3055"/>
                    </a:lnTo>
                    <a:lnTo>
                      <a:pt x="4039" y="3013"/>
                    </a:lnTo>
                    <a:lnTo>
                      <a:pt x="4123" y="3034"/>
                    </a:lnTo>
                    <a:lnTo>
                      <a:pt x="4123" y="3097"/>
                    </a:lnTo>
                    <a:lnTo>
                      <a:pt x="4018" y="3139"/>
                    </a:lnTo>
                    <a:lnTo>
                      <a:pt x="4123" y="3139"/>
                    </a:lnTo>
                    <a:lnTo>
                      <a:pt x="4227" y="3160"/>
                    </a:lnTo>
                    <a:lnTo>
                      <a:pt x="4248" y="3118"/>
                    </a:lnTo>
                    <a:lnTo>
                      <a:pt x="4248" y="3034"/>
                    </a:lnTo>
                    <a:lnTo>
                      <a:pt x="4290" y="2992"/>
                    </a:lnTo>
                    <a:lnTo>
                      <a:pt x="4311" y="3013"/>
                    </a:lnTo>
                    <a:lnTo>
                      <a:pt x="4311" y="3139"/>
                    </a:lnTo>
                    <a:lnTo>
                      <a:pt x="4332" y="3160"/>
                    </a:lnTo>
                    <a:lnTo>
                      <a:pt x="4395" y="3118"/>
                    </a:lnTo>
                    <a:lnTo>
                      <a:pt x="4416" y="2950"/>
                    </a:lnTo>
                    <a:lnTo>
                      <a:pt x="4353" y="2867"/>
                    </a:lnTo>
                    <a:lnTo>
                      <a:pt x="4290" y="2867"/>
                    </a:lnTo>
                    <a:lnTo>
                      <a:pt x="4311" y="2825"/>
                    </a:lnTo>
                    <a:lnTo>
                      <a:pt x="4311" y="2699"/>
                    </a:lnTo>
                    <a:lnTo>
                      <a:pt x="4332" y="2511"/>
                    </a:lnTo>
                    <a:lnTo>
                      <a:pt x="4416" y="2490"/>
                    </a:lnTo>
                    <a:lnTo>
                      <a:pt x="4562" y="2427"/>
                    </a:lnTo>
                    <a:lnTo>
                      <a:pt x="4750" y="2323"/>
                    </a:lnTo>
                    <a:lnTo>
                      <a:pt x="4771" y="2260"/>
                    </a:lnTo>
                    <a:lnTo>
                      <a:pt x="4918" y="2093"/>
                    </a:lnTo>
                    <a:lnTo>
                      <a:pt x="4918" y="1988"/>
                    </a:lnTo>
                    <a:lnTo>
                      <a:pt x="5043" y="1862"/>
                    </a:lnTo>
                    <a:lnTo>
                      <a:pt x="5127" y="1883"/>
                    </a:lnTo>
                    <a:lnTo>
                      <a:pt x="5127" y="1821"/>
                    </a:lnTo>
                    <a:lnTo>
                      <a:pt x="5336" y="1632"/>
                    </a:lnTo>
                    <a:lnTo>
                      <a:pt x="5336" y="1549"/>
                    </a:lnTo>
                    <a:lnTo>
                      <a:pt x="5650" y="1277"/>
                    </a:lnTo>
                    <a:lnTo>
                      <a:pt x="5755" y="1235"/>
                    </a:lnTo>
                    <a:lnTo>
                      <a:pt x="5692" y="1214"/>
                    </a:lnTo>
                    <a:lnTo>
                      <a:pt x="5671" y="1109"/>
                    </a:lnTo>
                    <a:lnTo>
                      <a:pt x="5608" y="1005"/>
                    </a:lnTo>
                    <a:lnTo>
                      <a:pt x="5650" y="900"/>
                    </a:lnTo>
                    <a:lnTo>
                      <a:pt x="5671" y="774"/>
                    </a:lnTo>
                    <a:lnTo>
                      <a:pt x="5692" y="816"/>
                    </a:lnTo>
                    <a:lnTo>
                      <a:pt x="5797" y="649"/>
                    </a:lnTo>
                    <a:lnTo>
                      <a:pt x="5713" y="691"/>
                    </a:lnTo>
                    <a:lnTo>
                      <a:pt x="5650" y="691"/>
                    </a:lnTo>
                    <a:lnTo>
                      <a:pt x="5755" y="628"/>
                    </a:lnTo>
                    <a:lnTo>
                      <a:pt x="5817" y="502"/>
                    </a:lnTo>
                    <a:lnTo>
                      <a:pt x="5797" y="502"/>
                    </a:lnTo>
                    <a:lnTo>
                      <a:pt x="5797" y="419"/>
                    </a:lnTo>
                    <a:lnTo>
                      <a:pt x="5713" y="419"/>
                    </a:lnTo>
                    <a:lnTo>
                      <a:pt x="5650" y="544"/>
                    </a:lnTo>
                    <a:lnTo>
                      <a:pt x="5671" y="586"/>
                    </a:lnTo>
                    <a:lnTo>
                      <a:pt x="5713" y="607"/>
                    </a:lnTo>
                    <a:lnTo>
                      <a:pt x="5608" y="649"/>
                    </a:lnTo>
                    <a:lnTo>
                      <a:pt x="5566" y="607"/>
                    </a:lnTo>
                    <a:lnTo>
                      <a:pt x="5566" y="544"/>
                    </a:lnTo>
                    <a:lnTo>
                      <a:pt x="5504" y="544"/>
                    </a:lnTo>
                    <a:lnTo>
                      <a:pt x="5441" y="523"/>
                    </a:lnTo>
                    <a:lnTo>
                      <a:pt x="5378" y="586"/>
                    </a:lnTo>
                    <a:lnTo>
                      <a:pt x="5294" y="691"/>
                    </a:lnTo>
                    <a:lnTo>
                      <a:pt x="5232" y="628"/>
                    </a:lnTo>
                    <a:lnTo>
                      <a:pt x="5169" y="481"/>
                    </a:lnTo>
                    <a:lnTo>
                      <a:pt x="5232" y="440"/>
                    </a:lnTo>
                    <a:lnTo>
                      <a:pt x="5273" y="377"/>
                    </a:lnTo>
                    <a:lnTo>
                      <a:pt x="5273" y="314"/>
                    </a:lnTo>
                    <a:lnTo>
                      <a:pt x="5252" y="293"/>
                    </a:lnTo>
                    <a:lnTo>
                      <a:pt x="5273" y="251"/>
                    </a:lnTo>
                    <a:lnTo>
                      <a:pt x="5232" y="209"/>
                    </a:lnTo>
                    <a:lnTo>
                      <a:pt x="5169" y="251"/>
                    </a:lnTo>
                    <a:lnTo>
                      <a:pt x="5127" y="230"/>
                    </a:lnTo>
                    <a:lnTo>
                      <a:pt x="5064" y="188"/>
                    </a:lnTo>
                    <a:lnTo>
                      <a:pt x="5085" y="105"/>
                    </a:lnTo>
                    <a:lnTo>
                      <a:pt x="516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150;p94">
                <a:extLst>
                  <a:ext uri="{FF2B5EF4-FFF2-40B4-BE49-F238E27FC236}">
                    <a16:creationId xmlns:a16="http://schemas.microsoft.com/office/drawing/2014/main" id="{AE007048-A8FE-4C2E-9F04-6C4A0A7BA5CF}"/>
                  </a:ext>
                </a:extLst>
              </p:cNvPr>
              <p:cNvSpPr/>
              <p:nvPr/>
            </p:nvSpPr>
            <p:spPr>
              <a:xfrm>
                <a:off x="6101375" y="3852150"/>
                <a:ext cx="82150" cy="171075"/>
              </a:xfrm>
              <a:custGeom>
                <a:avLst/>
                <a:gdLst/>
                <a:ahLst/>
                <a:cxnLst/>
                <a:rect l="l" t="t" r="r" b="b"/>
                <a:pathLst>
                  <a:path w="3286" h="6843" extrusionOk="0">
                    <a:moveTo>
                      <a:pt x="880" y="0"/>
                    </a:moveTo>
                    <a:lnTo>
                      <a:pt x="796" y="21"/>
                    </a:lnTo>
                    <a:lnTo>
                      <a:pt x="650" y="21"/>
                    </a:lnTo>
                    <a:lnTo>
                      <a:pt x="650" y="42"/>
                    </a:lnTo>
                    <a:lnTo>
                      <a:pt x="733" y="126"/>
                    </a:lnTo>
                    <a:lnTo>
                      <a:pt x="859" y="440"/>
                    </a:lnTo>
                    <a:lnTo>
                      <a:pt x="859" y="544"/>
                    </a:lnTo>
                    <a:lnTo>
                      <a:pt x="859" y="733"/>
                    </a:lnTo>
                    <a:lnTo>
                      <a:pt x="796" y="774"/>
                    </a:lnTo>
                    <a:lnTo>
                      <a:pt x="754" y="774"/>
                    </a:lnTo>
                    <a:lnTo>
                      <a:pt x="754" y="795"/>
                    </a:lnTo>
                    <a:lnTo>
                      <a:pt x="796" y="1046"/>
                    </a:lnTo>
                    <a:lnTo>
                      <a:pt x="838" y="1067"/>
                    </a:lnTo>
                    <a:lnTo>
                      <a:pt x="942" y="1026"/>
                    </a:lnTo>
                    <a:lnTo>
                      <a:pt x="1047" y="1026"/>
                    </a:lnTo>
                    <a:lnTo>
                      <a:pt x="963" y="1046"/>
                    </a:lnTo>
                    <a:lnTo>
                      <a:pt x="880" y="1151"/>
                    </a:lnTo>
                    <a:lnTo>
                      <a:pt x="901" y="1277"/>
                    </a:lnTo>
                    <a:lnTo>
                      <a:pt x="984" y="1444"/>
                    </a:lnTo>
                    <a:lnTo>
                      <a:pt x="1005" y="1716"/>
                    </a:lnTo>
                    <a:lnTo>
                      <a:pt x="1005" y="1904"/>
                    </a:lnTo>
                    <a:lnTo>
                      <a:pt x="1005" y="2030"/>
                    </a:lnTo>
                    <a:lnTo>
                      <a:pt x="1068" y="2009"/>
                    </a:lnTo>
                    <a:lnTo>
                      <a:pt x="1089" y="1904"/>
                    </a:lnTo>
                    <a:lnTo>
                      <a:pt x="1068" y="1821"/>
                    </a:lnTo>
                    <a:lnTo>
                      <a:pt x="1089" y="1800"/>
                    </a:lnTo>
                    <a:lnTo>
                      <a:pt x="1152" y="1842"/>
                    </a:lnTo>
                    <a:lnTo>
                      <a:pt x="1152" y="1967"/>
                    </a:lnTo>
                    <a:lnTo>
                      <a:pt x="1194" y="1967"/>
                    </a:lnTo>
                    <a:lnTo>
                      <a:pt x="1214" y="1904"/>
                    </a:lnTo>
                    <a:lnTo>
                      <a:pt x="1194" y="1842"/>
                    </a:lnTo>
                    <a:lnTo>
                      <a:pt x="1214" y="1842"/>
                    </a:lnTo>
                    <a:lnTo>
                      <a:pt x="1256" y="1925"/>
                    </a:lnTo>
                    <a:lnTo>
                      <a:pt x="1173" y="2030"/>
                    </a:lnTo>
                    <a:lnTo>
                      <a:pt x="1152" y="2134"/>
                    </a:lnTo>
                    <a:lnTo>
                      <a:pt x="1152" y="2197"/>
                    </a:lnTo>
                    <a:lnTo>
                      <a:pt x="1110" y="2218"/>
                    </a:lnTo>
                    <a:lnTo>
                      <a:pt x="1068" y="2134"/>
                    </a:lnTo>
                    <a:lnTo>
                      <a:pt x="1005" y="2134"/>
                    </a:lnTo>
                    <a:lnTo>
                      <a:pt x="1047" y="2323"/>
                    </a:lnTo>
                    <a:lnTo>
                      <a:pt x="1110" y="2532"/>
                    </a:lnTo>
                    <a:lnTo>
                      <a:pt x="1173" y="2553"/>
                    </a:lnTo>
                    <a:lnTo>
                      <a:pt x="1194" y="2532"/>
                    </a:lnTo>
                    <a:lnTo>
                      <a:pt x="1256" y="2616"/>
                    </a:lnTo>
                    <a:lnTo>
                      <a:pt x="1256" y="2658"/>
                    </a:lnTo>
                    <a:lnTo>
                      <a:pt x="1298" y="2699"/>
                    </a:lnTo>
                    <a:lnTo>
                      <a:pt x="1194" y="2762"/>
                    </a:lnTo>
                    <a:lnTo>
                      <a:pt x="1194" y="2825"/>
                    </a:lnTo>
                    <a:lnTo>
                      <a:pt x="1214" y="2867"/>
                    </a:lnTo>
                    <a:lnTo>
                      <a:pt x="1194" y="2950"/>
                    </a:lnTo>
                    <a:lnTo>
                      <a:pt x="1110" y="3139"/>
                    </a:lnTo>
                    <a:lnTo>
                      <a:pt x="1152" y="3243"/>
                    </a:lnTo>
                    <a:lnTo>
                      <a:pt x="1089" y="3264"/>
                    </a:lnTo>
                    <a:lnTo>
                      <a:pt x="1173" y="3348"/>
                    </a:lnTo>
                    <a:lnTo>
                      <a:pt x="1152" y="3369"/>
                    </a:lnTo>
                    <a:lnTo>
                      <a:pt x="1068" y="3369"/>
                    </a:lnTo>
                    <a:lnTo>
                      <a:pt x="1005" y="3474"/>
                    </a:lnTo>
                    <a:lnTo>
                      <a:pt x="1005" y="3536"/>
                    </a:lnTo>
                    <a:lnTo>
                      <a:pt x="1068" y="3599"/>
                    </a:lnTo>
                    <a:lnTo>
                      <a:pt x="1005" y="3641"/>
                    </a:lnTo>
                    <a:lnTo>
                      <a:pt x="942" y="3641"/>
                    </a:lnTo>
                    <a:lnTo>
                      <a:pt x="880" y="3767"/>
                    </a:lnTo>
                    <a:lnTo>
                      <a:pt x="796" y="4164"/>
                    </a:lnTo>
                    <a:lnTo>
                      <a:pt x="796" y="4269"/>
                    </a:lnTo>
                    <a:lnTo>
                      <a:pt x="733" y="4331"/>
                    </a:lnTo>
                    <a:lnTo>
                      <a:pt x="629" y="4331"/>
                    </a:lnTo>
                    <a:lnTo>
                      <a:pt x="545" y="4290"/>
                    </a:lnTo>
                    <a:lnTo>
                      <a:pt x="419" y="4311"/>
                    </a:lnTo>
                    <a:lnTo>
                      <a:pt x="210" y="4415"/>
                    </a:lnTo>
                    <a:lnTo>
                      <a:pt x="106" y="4520"/>
                    </a:lnTo>
                    <a:lnTo>
                      <a:pt x="64" y="4645"/>
                    </a:lnTo>
                    <a:lnTo>
                      <a:pt x="106" y="4834"/>
                    </a:lnTo>
                    <a:lnTo>
                      <a:pt x="210" y="4917"/>
                    </a:lnTo>
                    <a:lnTo>
                      <a:pt x="357" y="5022"/>
                    </a:lnTo>
                    <a:lnTo>
                      <a:pt x="440" y="5168"/>
                    </a:lnTo>
                    <a:lnTo>
                      <a:pt x="587" y="5231"/>
                    </a:lnTo>
                    <a:lnTo>
                      <a:pt x="650" y="5273"/>
                    </a:lnTo>
                    <a:lnTo>
                      <a:pt x="670" y="5545"/>
                    </a:lnTo>
                    <a:lnTo>
                      <a:pt x="691" y="5566"/>
                    </a:lnTo>
                    <a:lnTo>
                      <a:pt x="670" y="5587"/>
                    </a:lnTo>
                    <a:lnTo>
                      <a:pt x="670" y="5733"/>
                    </a:lnTo>
                    <a:lnTo>
                      <a:pt x="629" y="5838"/>
                    </a:lnTo>
                    <a:lnTo>
                      <a:pt x="378" y="6110"/>
                    </a:lnTo>
                    <a:lnTo>
                      <a:pt x="231" y="6277"/>
                    </a:lnTo>
                    <a:lnTo>
                      <a:pt x="43" y="6424"/>
                    </a:lnTo>
                    <a:lnTo>
                      <a:pt x="1" y="6508"/>
                    </a:lnTo>
                    <a:lnTo>
                      <a:pt x="22" y="6549"/>
                    </a:lnTo>
                    <a:lnTo>
                      <a:pt x="126" y="6591"/>
                    </a:lnTo>
                    <a:lnTo>
                      <a:pt x="147" y="6528"/>
                    </a:lnTo>
                    <a:lnTo>
                      <a:pt x="210" y="6528"/>
                    </a:lnTo>
                    <a:lnTo>
                      <a:pt x="210" y="6612"/>
                    </a:lnTo>
                    <a:lnTo>
                      <a:pt x="210" y="6675"/>
                    </a:lnTo>
                    <a:lnTo>
                      <a:pt x="231" y="6696"/>
                    </a:lnTo>
                    <a:lnTo>
                      <a:pt x="273" y="6675"/>
                    </a:lnTo>
                    <a:lnTo>
                      <a:pt x="315" y="6717"/>
                    </a:lnTo>
                    <a:lnTo>
                      <a:pt x="315" y="6800"/>
                    </a:lnTo>
                    <a:lnTo>
                      <a:pt x="336" y="6842"/>
                    </a:lnTo>
                    <a:lnTo>
                      <a:pt x="419" y="6821"/>
                    </a:lnTo>
                    <a:lnTo>
                      <a:pt x="629" y="6675"/>
                    </a:lnTo>
                    <a:lnTo>
                      <a:pt x="796" y="6528"/>
                    </a:lnTo>
                    <a:lnTo>
                      <a:pt x="984" y="6361"/>
                    </a:lnTo>
                    <a:lnTo>
                      <a:pt x="1152" y="6173"/>
                    </a:lnTo>
                    <a:lnTo>
                      <a:pt x="1319" y="5901"/>
                    </a:lnTo>
                    <a:lnTo>
                      <a:pt x="1424" y="5859"/>
                    </a:lnTo>
                    <a:lnTo>
                      <a:pt x="1507" y="5859"/>
                    </a:lnTo>
                    <a:lnTo>
                      <a:pt x="1570" y="5775"/>
                    </a:lnTo>
                    <a:lnTo>
                      <a:pt x="1570" y="5691"/>
                    </a:lnTo>
                    <a:lnTo>
                      <a:pt x="1612" y="5650"/>
                    </a:lnTo>
                    <a:lnTo>
                      <a:pt x="1717" y="5587"/>
                    </a:lnTo>
                    <a:lnTo>
                      <a:pt x="1800" y="5357"/>
                    </a:lnTo>
                    <a:lnTo>
                      <a:pt x="1905" y="5210"/>
                    </a:lnTo>
                    <a:lnTo>
                      <a:pt x="1905" y="5147"/>
                    </a:lnTo>
                    <a:lnTo>
                      <a:pt x="1989" y="5106"/>
                    </a:lnTo>
                    <a:lnTo>
                      <a:pt x="1884" y="4980"/>
                    </a:lnTo>
                    <a:lnTo>
                      <a:pt x="1717" y="4980"/>
                    </a:lnTo>
                    <a:lnTo>
                      <a:pt x="1800" y="4938"/>
                    </a:lnTo>
                    <a:lnTo>
                      <a:pt x="1884" y="4917"/>
                    </a:lnTo>
                    <a:lnTo>
                      <a:pt x="2114" y="4624"/>
                    </a:lnTo>
                    <a:lnTo>
                      <a:pt x="2240" y="4603"/>
                    </a:lnTo>
                    <a:lnTo>
                      <a:pt x="2428" y="4624"/>
                    </a:lnTo>
                    <a:lnTo>
                      <a:pt x="2512" y="4624"/>
                    </a:lnTo>
                    <a:lnTo>
                      <a:pt x="2512" y="4708"/>
                    </a:lnTo>
                    <a:lnTo>
                      <a:pt x="2512" y="4792"/>
                    </a:lnTo>
                    <a:lnTo>
                      <a:pt x="2616" y="4708"/>
                    </a:lnTo>
                    <a:lnTo>
                      <a:pt x="2679" y="4645"/>
                    </a:lnTo>
                    <a:lnTo>
                      <a:pt x="2533" y="4603"/>
                    </a:lnTo>
                    <a:lnTo>
                      <a:pt x="2554" y="4499"/>
                    </a:lnTo>
                    <a:lnTo>
                      <a:pt x="2637" y="4311"/>
                    </a:lnTo>
                    <a:lnTo>
                      <a:pt x="2679" y="4227"/>
                    </a:lnTo>
                    <a:lnTo>
                      <a:pt x="2784" y="4227"/>
                    </a:lnTo>
                    <a:lnTo>
                      <a:pt x="2826" y="4290"/>
                    </a:lnTo>
                    <a:lnTo>
                      <a:pt x="2867" y="4227"/>
                    </a:lnTo>
                    <a:lnTo>
                      <a:pt x="2930" y="4122"/>
                    </a:lnTo>
                    <a:lnTo>
                      <a:pt x="3077" y="3892"/>
                    </a:lnTo>
                    <a:lnTo>
                      <a:pt x="3077" y="3808"/>
                    </a:lnTo>
                    <a:lnTo>
                      <a:pt x="3077" y="3746"/>
                    </a:lnTo>
                    <a:lnTo>
                      <a:pt x="3098" y="3599"/>
                    </a:lnTo>
                    <a:lnTo>
                      <a:pt x="3202" y="3495"/>
                    </a:lnTo>
                    <a:lnTo>
                      <a:pt x="3286" y="3453"/>
                    </a:lnTo>
                    <a:lnTo>
                      <a:pt x="3286" y="3411"/>
                    </a:lnTo>
                    <a:lnTo>
                      <a:pt x="3160" y="3369"/>
                    </a:lnTo>
                    <a:lnTo>
                      <a:pt x="3098" y="3285"/>
                    </a:lnTo>
                    <a:lnTo>
                      <a:pt x="3139" y="3285"/>
                    </a:lnTo>
                    <a:lnTo>
                      <a:pt x="3160" y="3243"/>
                    </a:lnTo>
                    <a:lnTo>
                      <a:pt x="3035" y="3222"/>
                    </a:lnTo>
                    <a:lnTo>
                      <a:pt x="2888" y="3327"/>
                    </a:lnTo>
                    <a:lnTo>
                      <a:pt x="2679" y="3536"/>
                    </a:lnTo>
                    <a:lnTo>
                      <a:pt x="2554" y="3536"/>
                    </a:lnTo>
                    <a:lnTo>
                      <a:pt x="2470" y="3578"/>
                    </a:lnTo>
                    <a:lnTo>
                      <a:pt x="2365" y="3536"/>
                    </a:lnTo>
                    <a:lnTo>
                      <a:pt x="2135" y="3285"/>
                    </a:lnTo>
                    <a:lnTo>
                      <a:pt x="2051" y="3285"/>
                    </a:lnTo>
                    <a:lnTo>
                      <a:pt x="1989" y="3181"/>
                    </a:lnTo>
                    <a:lnTo>
                      <a:pt x="1947" y="3118"/>
                    </a:lnTo>
                    <a:lnTo>
                      <a:pt x="2010" y="3034"/>
                    </a:lnTo>
                    <a:lnTo>
                      <a:pt x="2030" y="2888"/>
                    </a:lnTo>
                    <a:lnTo>
                      <a:pt x="1926" y="2720"/>
                    </a:lnTo>
                    <a:lnTo>
                      <a:pt x="1926" y="2637"/>
                    </a:lnTo>
                    <a:lnTo>
                      <a:pt x="1905" y="2595"/>
                    </a:lnTo>
                    <a:lnTo>
                      <a:pt x="1905" y="2448"/>
                    </a:lnTo>
                    <a:lnTo>
                      <a:pt x="1947" y="2365"/>
                    </a:lnTo>
                    <a:lnTo>
                      <a:pt x="1884" y="2365"/>
                    </a:lnTo>
                    <a:lnTo>
                      <a:pt x="1884" y="2239"/>
                    </a:lnTo>
                    <a:lnTo>
                      <a:pt x="1842" y="2176"/>
                    </a:lnTo>
                    <a:lnTo>
                      <a:pt x="1800" y="2197"/>
                    </a:lnTo>
                    <a:lnTo>
                      <a:pt x="1717" y="2134"/>
                    </a:lnTo>
                    <a:lnTo>
                      <a:pt x="1675" y="2197"/>
                    </a:lnTo>
                    <a:lnTo>
                      <a:pt x="1779" y="2281"/>
                    </a:lnTo>
                    <a:lnTo>
                      <a:pt x="1738" y="2365"/>
                    </a:lnTo>
                    <a:lnTo>
                      <a:pt x="1779" y="2427"/>
                    </a:lnTo>
                    <a:lnTo>
                      <a:pt x="1696" y="2511"/>
                    </a:lnTo>
                    <a:lnTo>
                      <a:pt x="1696" y="2595"/>
                    </a:lnTo>
                    <a:lnTo>
                      <a:pt x="1779" y="2699"/>
                    </a:lnTo>
                    <a:lnTo>
                      <a:pt x="1779" y="2741"/>
                    </a:lnTo>
                    <a:lnTo>
                      <a:pt x="1675" y="2762"/>
                    </a:lnTo>
                    <a:lnTo>
                      <a:pt x="1612" y="2720"/>
                    </a:lnTo>
                    <a:lnTo>
                      <a:pt x="1591" y="2616"/>
                    </a:lnTo>
                    <a:lnTo>
                      <a:pt x="1486" y="2595"/>
                    </a:lnTo>
                    <a:lnTo>
                      <a:pt x="1486" y="2532"/>
                    </a:lnTo>
                    <a:lnTo>
                      <a:pt x="1382" y="2511"/>
                    </a:lnTo>
                    <a:lnTo>
                      <a:pt x="1319" y="2511"/>
                    </a:lnTo>
                    <a:lnTo>
                      <a:pt x="1298" y="2448"/>
                    </a:lnTo>
                    <a:lnTo>
                      <a:pt x="1403" y="2406"/>
                    </a:lnTo>
                    <a:lnTo>
                      <a:pt x="1424" y="2323"/>
                    </a:lnTo>
                    <a:lnTo>
                      <a:pt x="1319" y="2239"/>
                    </a:lnTo>
                    <a:lnTo>
                      <a:pt x="1403" y="2114"/>
                    </a:lnTo>
                    <a:lnTo>
                      <a:pt x="1486" y="2093"/>
                    </a:lnTo>
                    <a:lnTo>
                      <a:pt x="1507" y="1988"/>
                    </a:lnTo>
                    <a:lnTo>
                      <a:pt x="1486" y="1904"/>
                    </a:lnTo>
                    <a:lnTo>
                      <a:pt x="1507" y="1821"/>
                    </a:lnTo>
                    <a:lnTo>
                      <a:pt x="1466" y="1758"/>
                    </a:lnTo>
                    <a:lnTo>
                      <a:pt x="1486" y="1611"/>
                    </a:lnTo>
                    <a:lnTo>
                      <a:pt x="1361" y="1507"/>
                    </a:lnTo>
                    <a:lnTo>
                      <a:pt x="1361" y="1465"/>
                    </a:lnTo>
                    <a:lnTo>
                      <a:pt x="1424" y="1507"/>
                    </a:lnTo>
                    <a:lnTo>
                      <a:pt x="1528" y="1486"/>
                    </a:lnTo>
                    <a:lnTo>
                      <a:pt x="1570" y="1360"/>
                    </a:lnTo>
                    <a:lnTo>
                      <a:pt x="1591" y="1318"/>
                    </a:lnTo>
                    <a:lnTo>
                      <a:pt x="1591" y="1151"/>
                    </a:lnTo>
                    <a:lnTo>
                      <a:pt x="1570" y="1026"/>
                    </a:lnTo>
                    <a:lnTo>
                      <a:pt x="1570" y="921"/>
                    </a:lnTo>
                    <a:lnTo>
                      <a:pt x="1507" y="942"/>
                    </a:lnTo>
                    <a:lnTo>
                      <a:pt x="1382" y="984"/>
                    </a:lnTo>
                    <a:lnTo>
                      <a:pt x="1277" y="879"/>
                    </a:lnTo>
                    <a:lnTo>
                      <a:pt x="1361" y="837"/>
                    </a:lnTo>
                    <a:lnTo>
                      <a:pt x="1277" y="774"/>
                    </a:lnTo>
                    <a:lnTo>
                      <a:pt x="1214" y="754"/>
                    </a:lnTo>
                    <a:lnTo>
                      <a:pt x="1277" y="712"/>
                    </a:lnTo>
                    <a:lnTo>
                      <a:pt x="1361" y="649"/>
                    </a:lnTo>
                    <a:lnTo>
                      <a:pt x="1361" y="607"/>
                    </a:lnTo>
                    <a:lnTo>
                      <a:pt x="1256" y="565"/>
                    </a:lnTo>
                    <a:lnTo>
                      <a:pt x="1173" y="502"/>
                    </a:lnTo>
                    <a:lnTo>
                      <a:pt x="1089" y="544"/>
                    </a:lnTo>
                    <a:lnTo>
                      <a:pt x="1089" y="440"/>
                    </a:lnTo>
                    <a:lnTo>
                      <a:pt x="1110" y="440"/>
                    </a:lnTo>
                    <a:lnTo>
                      <a:pt x="1173" y="356"/>
                    </a:lnTo>
                    <a:lnTo>
                      <a:pt x="1110" y="356"/>
                    </a:lnTo>
                    <a:lnTo>
                      <a:pt x="1047" y="398"/>
                    </a:lnTo>
                    <a:lnTo>
                      <a:pt x="1047" y="461"/>
                    </a:lnTo>
                    <a:lnTo>
                      <a:pt x="1005" y="544"/>
                    </a:lnTo>
                    <a:lnTo>
                      <a:pt x="942" y="523"/>
                    </a:lnTo>
                    <a:lnTo>
                      <a:pt x="963" y="419"/>
                    </a:lnTo>
                    <a:lnTo>
                      <a:pt x="901" y="335"/>
                    </a:lnTo>
                    <a:lnTo>
                      <a:pt x="880" y="209"/>
                    </a:lnTo>
                    <a:lnTo>
                      <a:pt x="880" y="105"/>
                    </a:lnTo>
                    <a:lnTo>
                      <a:pt x="880" y="42"/>
                    </a:lnTo>
                    <a:lnTo>
                      <a:pt x="942" y="42"/>
                    </a:lnTo>
                    <a:lnTo>
                      <a:pt x="8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2151;p94">
              <a:extLst>
                <a:ext uri="{FF2B5EF4-FFF2-40B4-BE49-F238E27FC236}">
                  <a16:creationId xmlns:a16="http://schemas.microsoft.com/office/drawing/2014/main" id="{76C80995-84A1-4077-8536-7E77C3CEA12C}"/>
                </a:ext>
              </a:extLst>
            </p:cNvPr>
            <p:cNvSpPr/>
            <p:nvPr/>
          </p:nvSpPr>
          <p:spPr>
            <a:xfrm>
              <a:off x="3608564" y="2619698"/>
              <a:ext cx="60550" cy="35232"/>
            </a:xfrm>
            <a:custGeom>
              <a:avLst/>
              <a:gdLst/>
              <a:ahLst/>
              <a:cxnLst/>
              <a:rect l="l" t="t" r="r" b="b"/>
              <a:pathLst>
                <a:path w="5085" h="3098" extrusionOk="0">
                  <a:moveTo>
                    <a:pt x="900" y="1"/>
                  </a:moveTo>
                  <a:lnTo>
                    <a:pt x="733" y="22"/>
                  </a:lnTo>
                  <a:lnTo>
                    <a:pt x="733" y="64"/>
                  </a:lnTo>
                  <a:lnTo>
                    <a:pt x="775" y="126"/>
                  </a:lnTo>
                  <a:lnTo>
                    <a:pt x="837" y="126"/>
                  </a:lnTo>
                  <a:lnTo>
                    <a:pt x="858" y="64"/>
                  </a:lnTo>
                  <a:lnTo>
                    <a:pt x="942" y="64"/>
                  </a:lnTo>
                  <a:lnTo>
                    <a:pt x="984" y="126"/>
                  </a:lnTo>
                  <a:lnTo>
                    <a:pt x="1088" y="147"/>
                  </a:lnTo>
                  <a:lnTo>
                    <a:pt x="1047" y="210"/>
                  </a:lnTo>
                  <a:lnTo>
                    <a:pt x="942" y="168"/>
                  </a:lnTo>
                  <a:lnTo>
                    <a:pt x="837" y="168"/>
                  </a:lnTo>
                  <a:lnTo>
                    <a:pt x="858" y="231"/>
                  </a:lnTo>
                  <a:lnTo>
                    <a:pt x="1005" y="315"/>
                  </a:lnTo>
                  <a:lnTo>
                    <a:pt x="1109" y="440"/>
                  </a:lnTo>
                  <a:lnTo>
                    <a:pt x="1088" y="524"/>
                  </a:lnTo>
                  <a:lnTo>
                    <a:pt x="1047" y="545"/>
                  </a:lnTo>
                  <a:lnTo>
                    <a:pt x="1047" y="461"/>
                  </a:lnTo>
                  <a:lnTo>
                    <a:pt x="900" y="377"/>
                  </a:lnTo>
                  <a:lnTo>
                    <a:pt x="837" y="461"/>
                  </a:lnTo>
                  <a:lnTo>
                    <a:pt x="775" y="440"/>
                  </a:lnTo>
                  <a:lnTo>
                    <a:pt x="796" y="356"/>
                  </a:lnTo>
                  <a:lnTo>
                    <a:pt x="691" y="252"/>
                  </a:lnTo>
                  <a:lnTo>
                    <a:pt x="586" y="210"/>
                  </a:lnTo>
                  <a:lnTo>
                    <a:pt x="524" y="252"/>
                  </a:lnTo>
                  <a:lnTo>
                    <a:pt x="586" y="356"/>
                  </a:lnTo>
                  <a:lnTo>
                    <a:pt x="565" y="419"/>
                  </a:lnTo>
                  <a:lnTo>
                    <a:pt x="524" y="315"/>
                  </a:lnTo>
                  <a:lnTo>
                    <a:pt x="419" y="273"/>
                  </a:lnTo>
                  <a:lnTo>
                    <a:pt x="377" y="356"/>
                  </a:lnTo>
                  <a:lnTo>
                    <a:pt x="461" y="440"/>
                  </a:lnTo>
                  <a:lnTo>
                    <a:pt x="524" y="482"/>
                  </a:lnTo>
                  <a:lnTo>
                    <a:pt x="565" y="545"/>
                  </a:lnTo>
                  <a:lnTo>
                    <a:pt x="461" y="482"/>
                  </a:lnTo>
                  <a:lnTo>
                    <a:pt x="356" y="545"/>
                  </a:lnTo>
                  <a:lnTo>
                    <a:pt x="419" y="608"/>
                  </a:lnTo>
                  <a:lnTo>
                    <a:pt x="565" y="670"/>
                  </a:lnTo>
                  <a:lnTo>
                    <a:pt x="482" y="670"/>
                  </a:lnTo>
                  <a:lnTo>
                    <a:pt x="461" y="733"/>
                  </a:lnTo>
                  <a:lnTo>
                    <a:pt x="482" y="775"/>
                  </a:lnTo>
                  <a:lnTo>
                    <a:pt x="461" y="775"/>
                  </a:lnTo>
                  <a:lnTo>
                    <a:pt x="272" y="649"/>
                  </a:lnTo>
                  <a:lnTo>
                    <a:pt x="231" y="608"/>
                  </a:lnTo>
                  <a:lnTo>
                    <a:pt x="168" y="670"/>
                  </a:lnTo>
                  <a:lnTo>
                    <a:pt x="252" y="796"/>
                  </a:lnTo>
                  <a:lnTo>
                    <a:pt x="314" y="880"/>
                  </a:lnTo>
                  <a:lnTo>
                    <a:pt x="252" y="900"/>
                  </a:lnTo>
                  <a:lnTo>
                    <a:pt x="147" y="775"/>
                  </a:lnTo>
                  <a:lnTo>
                    <a:pt x="63" y="754"/>
                  </a:lnTo>
                  <a:lnTo>
                    <a:pt x="0" y="859"/>
                  </a:lnTo>
                  <a:lnTo>
                    <a:pt x="126" y="900"/>
                  </a:lnTo>
                  <a:lnTo>
                    <a:pt x="231" y="1005"/>
                  </a:lnTo>
                  <a:lnTo>
                    <a:pt x="356" y="1047"/>
                  </a:lnTo>
                  <a:lnTo>
                    <a:pt x="440" y="942"/>
                  </a:lnTo>
                  <a:lnTo>
                    <a:pt x="565" y="900"/>
                  </a:lnTo>
                  <a:lnTo>
                    <a:pt x="628" y="796"/>
                  </a:lnTo>
                  <a:lnTo>
                    <a:pt x="649" y="859"/>
                  </a:lnTo>
                  <a:lnTo>
                    <a:pt x="649" y="900"/>
                  </a:lnTo>
                  <a:lnTo>
                    <a:pt x="691" y="900"/>
                  </a:lnTo>
                  <a:lnTo>
                    <a:pt x="775" y="880"/>
                  </a:lnTo>
                  <a:lnTo>
                    <a:pt x="796" y="984"/>
                  </a:lnTo>
                  <a:lnTo>
                    <a:pt x="858" y="984"/>
                  </a:lnTo>
                  <a:lnTo>
                    <a:pt x="942" y="900"/>
                  </a:lnTo>
                  <a:lnTo>
                    <a:pt x="963" y="859"/>
                  </a:lnTo>
                  <a:lnTo>
                    <a:pt x="984" y="963"/>
                  </a:lnTo>
                  <a:lnTo>
                    <a:pt x="1005" y="963"/>
                  </a:lnTo>
                  <a:lnTo>
                    <a:pt x="1151" y="859"/>
                  </a:lnTo>
                  <a:lnTo>
                    <a:pt x="1109" y="900"/>
                  </a:lnTo>
                  <a:lnTo>
                    <a:pt x="1088" y="1005"/>
                  </a:lnTo>
                  <a:lnTo>
                    <a:pt x="1151" y="1047"/>
                  </a:lnTo>
                  <a:lnTo>
                    <a:pt x="1214" y="984"/>
                  </a:lnTo>
                  <a:lnTo>
                    <a:pt x="1360" y="1068"/>
                  </a:lnTo>
                  <a:lnTo>
                    <a:pt x="1277" y="1089"/>
                  </a:lnTo>
                  <a:lnTo>
                    <a:pt x="1193" y="1089"/>
                  </a:lnTo>
                  <a:lnTo>
                    <a:pt x="1109" y="1131"/>
                  </a:lnTo>
                  <a:lnTo>
                    <a:pt x="1047" y="1131"/>
                  </a:lnTo>
                  <a:lnTo>
                    <a:pt x="879" y="1214"/>
                  </a:lnTo>
                  <a:lnTo>
                    <a:pt x="879" y="1256"/>
                  </a:lnTo>
                  <a:lnTo>
                    <a:pt x="1068" y="1298"/>
                  </a:lnTo>
                  <a:lnTo>
                    <a:pt x="1172" y="1298"/>
                  </a:lnTo>
                  <a:lnTo>
                    <a:pt x="1214" y="1214"/>
                  </a:lnTo>
                  <a:lnTo>
                    <a:pt x="1277" y="1193"/>
                  </a:lnTo>
                  <a:lnTo>
                    <a:pt x="1277" y="1298"/>
                  </a:lnTo>
                  <a:lnTo>
                    <a:pt x="1193" y="1382"/>
                  </a:lnTo>
                  <a:lnTo>
                    <a:pt x="1005" y="1403"/>
                  </a:lnTo>
                  <a:lnTo>
                    <a:pt x="942" y="1382"/>
                  </a:lnTo>
                  <a:lnTo>
                    <a:pt x="858" y="1486"/>
                  </a:lnTo>
                  <a:lnTo>
                    <a:pt x="796" y="1403"/>
                  </a:lnTo>
                  <a:lnTo>
                    <a:pt x="775" y="1382"/>
                  </a:lnTo>
                  <a:lnTo>
                    <a:pt x="775" y="1319"/>
                  </a:lnTo>
                  <a:lnTo>
                    <a:pt x="691" y="1319"/>
                  </a:lnTo>
                  <a:lnTo>
                    <a:pt x="691" y="1361"/>
                  </a:lnTo>
                  <a:lnTo>
                    <a:pt x="691" y="1382"/>
                  </a:lnTo>
                  <a:lnTo>
                    <a:pt x="628" y="1465"/>
                  </a:lnTo>
                  <a:lnTo>
                    <a:pt x="544" y="1403"/>
                  </a:lnTo>
                  <a:lnTo>
                    <a:pt x="461" y="1424"/>
                  </a:lnTo>
                  <a:lnTo>
                    <a:pt x="356" y="1486"/>
                  </a:lnTo>
                  <a:lnTo>
                    <a:pt x="252" y="1424"/>
                  </a:lnTo>
                  <a:lnTo>
                    <a:pt x="168" y="1465"/>
                  </a:lnTo>
                  <a:lnTo>
                    <a:pt x="126" y="1465"/>
                  </a:lnTo>
                  <a:lnTo>
                    <a:pt x="168" y="1591"/>
                  </a:lnTo>
                  <a:lnTo>
                    <a:pt x="231" y="1654"/>
                  </a:lnTo>
                  <a:lnTo>
                    <a:pt x="377" y="1696"/>
                  </a:lnTo>
                  <a:lnTo>
                    <a:pt x="377" y="1633"/>
                  </a:lnTo>
                  <a:lnTo>
                    <a:pt x="565" y="1696"/>
                  </a:lnTo>
                  <a:lnTo>
                    <a:pt x="900" y="1696"/>
                  </a:lnTo>
                  <a:lnTo>
                    <a:pt x="900" y="1737"/>
                  </a:lnTo>
                  <a:lnTo>
                    <a:pt x="837" y="1800"/>
                  </a:lnTo>
                  <a:lnTo>
                    <a:pt x="837" y="1842"/>
                  </a:lnTo>
                  <a:lnTo>
                    <a:pt x="942" y="1926"/>
                  </a:lnTo>
                  <a:lnTo>
                    <a:pt x="963" y="2009"/>
                  </a:lnTo>
                  <a:lnTo>
                    <a:pt x="1005" y="2009"/>
                  </a:lnTo>
                  <a:lnTo>
                    <a:pt x="1172" y="1905"/>
                  </a:lnTo>
                  <a:lnTo>
                    <a:pt x="1151" y="1988"/>
                  </a:lnTo>
                  <a:lnTo>
                    <a:pt x="1047" y="2030"/>
                  </a:lnTo>
                  <a:lnTo>
                    <a:pt x="984" y="2135"/>
                  </a:lnTo>
                  <a:lnTo>
                    <a:pt x="1068" y="2177"/>
                  </a:lnTo>
                  <a:lnTo>
                    <a:pt x="1214" y="2051"/>
                  </a:lnTo>
                  <a:lnTo>
                    <a:pt x="1360" y="2114"/>
                  </a:lnTo>
                  <a:lnTo>
                    <a:pt x="1381" y="2156"/>
                  </a:lnTo>
                  <a:lnTo>
                    <a:pt x="1298" y="2114"/>
                  </a:lnTo>
                  <a:lnTo>
                    <a:pt x="1193" y="2156"/>
                  </a:lnTo>
                  <a:lnTo>
                    <a:pt x="1109" y="2240"/>
                  </a:lnTo>
                  <a:lnTo>
                    <a:pt x="984" y="2240"/>
                  </a:lnTo>
                  <a:lnTo>
                    <a:pt x="984" y="2323"/>
                  </a:lnTo>
                  <a:lnTo>
                    <a:pt x="942" y="2365"/>
                  </a:lnTo>
                  <a:lnTo>
                    <a:pt x="879" y="2365"/>
                  </a:lnTo>
                  <a:lnTo>
                    <a:pt x="796" y="2407"/>
                  </a:lnTo>
                  <a:lnTo>
                    <a:pt x="775" y="2344"/>
                  </a:lnTo>
                  <a:lnTo>
                    <a:pt x="670" y="2261"/>
                  </a:lnTo>
                  <a:lnTo>
                    <a:pt x="670" y="2323"/>
                  </a:lnTo>
                  <a:lnTo>
                    <a:pt x="628" y="2323"/>
                  </a:lnTo>
                  <a:lnTo>
                    <a:pt x="649" y="2449"/>
                  </a:lnTo>
                  <a:lnTo>
                    <a:pt x="691" y="2470"/>
                  </a:lnTo>
                  <a:lnTo>
                    <a:pt x="670" y="2512"/>
                  </a:lnTo>
                  <a:lnTo>
                    <a:pt x="649" y="2700"/>
                  </a:lnTo>
                  <a:lnTo>
                    <a:pt x="775" y="2679"/>
                  </a:lnTo>
                  <a:lnTo>
                    <a:pt x="837" y="2658"/>
                  </a:lnTo>
                  <a:lnTo>
                    <a:pt x="900" y="2700"/>
                  </a:lnTo>
                  <a:lnTo>
                    <a:pt x="1088" y="2742"/>
                  </a:lnTo>
                  <a:lnTo>
                    <a:pt x="1214" y="2637"/>
                  </a:lnTo>
                  <a:lnTo>
                    <a:pt x="1360" y="2679"/>
                  </a:lnTo>
                  <a:lnTo>
                    <a:pt x="1423" y="2637"/>
                  </a:lnTo>
                  <a:lnTo>
                    <a:pt x="1465" y="2679"/>
                  </a:lnTo>
                  <a:lnTo>
                    <a:pt x="1528" y="2700"/>
                  </a:lnTo>
                  <a:lnTo>
                    <a:pt x="1632" y="2679"/>
                  </a:lnTo>
                  <a:lnTo>
                    <a:pt x="1632" y="2784"/>
                  </a:lnTo>
                  <a:lnTo>
                    <a:pt x="1779" y="2930"/>
                  </a:lnTo>
                  <a:lnTo>
                    <a:pt x="1842" y="2972"/>
                  </a:lnTo>
                  <a:lnTo>
                    <a:pt x="1946" y="2888"/>
                  </a:lnTo>
                  <a:lnTo>
                    <a:pt x="2051" y="2888"/>
                  </a:lnTo>
                  <a:lnTo>
                    <a:pt x="2239" y="3077"/>
                  </a:lnTo>
                  <a:lnTo>
                    <a:pt x="2469" y="3077"/>
                  </a:lnTo>
                  <a:lnTo>
                    <a:pt x="2574" y="3097"/>
                  </a:lnTo>
                  <a:lnTo>
                    <a:pt x="2741" y="3056"/>
                  </a:lnTo>
                  <a:lnTo>
                    <a:pt x="2721" y="2951"/>
                  </a:lnTo>
                  <a:lnTo>
                    <a:pt x="2741" y="2867"/>
                  </a:lnTo>
                  <a:lnTo>
                    <a:pt x="2762" y="2951"/>
                  </a:lnTo>
                  <a:lnTo>
                    <a:pt x="2888" y="2972"/>
                  </a:lnTo>
                  <a:lnTo>
                    <a:pt x="3034" y="2867"/>
                  </a:lnTo>
                  <a:lnTo>
                    <a:pt x="3034" y="2700"/>
                  </a:lnTo>
                  <a:lnTo>
                    <a:pt x="3181" y="2700"/>
                  </a:lnTo>
                  <a:lnTo>
                    <a:pt x="3139" y="2763"/>
                  </a:lnTo>
                  <a:lnTo>
                    <a:pt x="3181" y="2846"/>
                  </a:lnTo>
                  <a:lnTo>
                    <a:pt x="3202" y="2763"/>
                  </a:lnTo>
                  <a:lnTo>
                    <a:pt x="3306" y="2763"/>
                  </a:lnTo>
                  <a:lnTo>
                    <a:pt x="3411" y="2637"/>
                  </a:lnTo>
                  <a:lnTo>
                    <a:pt x="3474" y="2658"/>
                  </a:lnTo>
                  <a:lnTo>
                    <a:pt x="3495" y="2637"/>
                  </a:lnTo>
                  <a:lnTo>
                    <a:pt x="3599" y="2658"/>
                  </a:lnTo>
                  <a:lnTo>
                    <a:pt x="3599" y="2679"/>
                  </a:lnTo>
                  <a:lnTo>
                    <a:pt x="3662" y="2658"/>
                  </a:lnTo>
                  <a:lnTo>
                    <a:pt x="3892" y="2449"/>
                  </a:lnTo>
                  <a:lnTo>
                    <a:pt x="3976" y="2323"/>
                  </a:lnTo>
                  <a:lnTo>
                    <a:pt x="4248" y="2261"/>
                  </a:lnTo>
                  <a:lnTo>
                    <a:pt x="4332" y="2177"/>
                  </a:lnTo>
                  <a:lnTo>
                    <a:pt x="4290" y="2135"/>
                  </a:lnTo>
                  <a:lnTo>
                    <a:pt x="4311" y="2051"/>
                  </a:lnTo>
                  <a:lnTo>
                    <a:pt x="4353" y="2051"/>
                  </a:lnTo>
                  <a:lnTo>
                    <a:pt x="4394" y="2156"/>
                  </a:lnTo>
                  <a:lnTo>
                    <a:pt x="4541" y="2177"/>
                  </a:lnTo>
                  <a:lnTo>
                    <a:pt x="4625" y="2114"/>
                  </a:lnTo>
                  <a:lnTo>
                    <a:pt x="4625" y="2030"/>
                  </a:lnTo>
                  <a:lnTo>
                    <a:pt x="4604" y="2009"/>
                  </a:lnTo>
                  <a:lnTo>
                    <a:pt x="4604" y="1926"/>
                  </a:lnTo>
                  <a:lnTo>
                    <a:pt x="4666" y="1905"/>
                  </a:lnTo>
                  <a:lnTo>
                    <a:pt x="4625" y="1779"/>
                  </a:lnTo>
                  <a:lnTo>
                    <a:pt x="4666" y="1716"/>
                  </a:lnTo>
                  <a:lnTo>
                    <a:pt x="4771" y="1779"/>
                  </a:lnTo>
                  <a:lnTo>
                    <a:pt x="4771" y="1884"/>
                  </a:lnTo>
                  <a:lnTo>
                    <a:pt x="4876" y="1842"/>
                  </a:lnTo>
                  <a:lnTo>
                    <a:pt x="4938" y="1716"/>
                  </a:lnTo>
                  <a:lnTo>
                    <a:pt x="4917" y="1612"/>
                  </a:lnTo>
                  <a:lnTo>
                    <a:pt x="4813" y="1507"/>
                  </a:lnTo>
                  <a:lnTo>
                    <a:pt x="4813" y="1403"/>
                  </a:lnTo>
                  <a:lnTo>
                    <a:pt x="4855" y="1361"/>
                  </a:lnTo>
                  <a:lnTo>
                    <a:pt x="4855" y="1256"/>
                  </a:lnTo>
                  <a:lnTo>
                    <a:pt x="4959" y="1193"/>
                  </a:lnTo>
                  <a:lnTo>
                    <a:pt x="5043" y="1193"/>
                  </a:lnTo>
                  <a:lnTo>
                    <a:pt x="5085" y="1110"/>
                  </a:lnTo>
                  <a:lnTo>
                    <a:pt x="5022" y="1005"/>
                  </a:lnTo>
                  <a:lnTo>
                    <a:pt x="4771" y="984"/>
                  </a:lnTo>
                  <a:lnTo>
                    <a:pt x="4708" y="1068"/>
                  </a:lnTo>
                  <a:lnTo>
                    <a:pt x="4750" y="963"/>
                  </a:lnTo>
                  <a:lnTo>
                    <a:pt x="4750" y="859"/>
                  </a:lnTo>
                  <a:lnTo>
                    <a:pt x="4625" y="859"/>
                  </a:lnTo>
                  <a:lnTo>
                    <a:pt x="4604" y="880"/>
                  </a:lnTo>
                  <a:lnTo>
                    <a:pt x="4541" y="775"/>
                  </a:lnTo>
                  <a:lnTo>
                    <a:pt x="4625" y="670"/>
                  </a:lnTo>
                  <a:lnTo>
                    <a:pt x="4708" y="649"/>
                  </a:lnTo>
                  <a:lnTo>
                    <a:pt x="4708" y="482"/>
                  </a:lnTo>
                  <a:lnTo>
                    <a:pt x="4645" y="461"/>
                  </a:lnTo>
                  <a:lnTo>
                    <a:pt x="4562" y="545"/>
                  </a:lnTo>
                  <a:lnTo>
                    <a:pt x="4457" y="482"/>
                  </a:lnTo>
                  <a:lnTo>
                    <a:pt x="4415" y="377"/>
                  </a:lnTo>
                  <a:lnTo>
                    <a:pt x="4520" y="336"/>
                  </a:lnTo>
                  <a:lnTo>
                    <a:pt x="4541" y="252"/>
                  </a:lnTo>
                  <a:lnTo>
                    <a:pt x="4604" y="210"/>
                  </a:lnTo>
                  <a:lnTo>
                    <a:pt x="4708" y="168"/>
                  </a:lnTo>
                  <a:lnTo>
                    <a:pt x="4562" y="126"/>
                  </a:lnTo>
                  <a:lnTo>
                    <a:pt x="4499" y="147"/>
                  </a:lnTo>
                  <a:lnTo>
                    <a:pt x="4311" y="336"/>
                  </a:lnTo>
                  <a:lnTo>
                    <a:pt x="4290" y="419"/>
                  </a:lnTo>
                  <a:lnTo>
                    <a:pt x="4206" y="440"/>
                  </a:lnTo>
                  <a:lnTo>
                    <a:pt x="4122" y="315"/>
                  </a:lnTo>
                  <a:lnTo>
                    <a:pt x="4185" y="252"/>
                  </a:lnTo>
                  <a:lnTo>
                    <a:pt x="4122" y="210"/>
                  </a:lnTo>
                  <a:lnTo>
                    <a:pt x="4101" y="84"/>
                  </a:lnTo>
                  <a:lnTo>
                    <a:pt x="3997" y="64"/>
                  </a:lnTo>
                  <a:lnTo>
                    <a:pt x="3913" y="126"/>
                  </a:lnTo>
                  <a:lnTo>
                    <a:pt x="3829" y="84"/>
                  </a:lnTo>
                  <a:lnTo>
                    <a:pt x="3788" y="168"/>
                  </a:lnTo>
                  <a:lnTo>
                    <a:pt x="3829" y="315"/>
                  </a:lnTo>
                  <a:lnTo>
                    <a:pt x="3788" y="377"/>
                  </a:lnTo>
                  <a:lnTo>
                    <a:pt x="3683" y="377"/>
                  </a:lnTo>
                  <a:lnTo>
                    <a:pt x="3578" y="440"/>
                  </a:lnTo>
                  <a:lnTo>
                    <a:pt x="3557" y="336"/>
                  </a:lnTo>
                  <a:lnTo>
                    <a:pt x="3495" y="315"/>
                  </a:lnTo>
                  <a:lnTo>
                    <a:pt x="3453" y="377"/>
                  </a:lnTo>
                  <a:lnTo>
                    <a:pt x="3369" y="545"/>
                  </a:lnTo>
                  <a:lnTo>
                    <a:pt x="3265" y="545"/>
                  </a:lnTo>
                  <a:lnTo>
                    <a:pt x="3160" y="356"/>
                  </a:lnTo>
                  <a:lnTo>
                    <a:pt x="3076" y="356"/>
                  </a:lnTo>
                  <a:lnTo>
                    <a:pt x="3034" y="336"/>
                  </a:lnTo>
                  <a:lnTo>
                    <a:pt x="2951" y="356"/>
                  </a:lnTo>
                  <a:lnTo>
                    <a:pt x="2888" y="545"/>
                  </a:lnTo>
                  <a:lnTo>
                    <a:pt x="2993" y="754"/>
                  </a:lnTo>
                  <a:lnTo>
                    <a:pt x="2888" y="1047"/>
                  </a:lnTo>
                  <a:lnTo>
                    <a:pt x="2930" y="775"/>
                  </a:lnTo>
                  <a:lnTo>
                    <a:pt x="2825" y="608"/>
                  </a:lnTo>
                  <a:lnTo>
                    <a:pt x="2825" y="524"/>
                  </a:lnTo>
                  <a:lnTo>
                    <a:pt x="2762" y="482"/>
                  </a:lnTo>
                  <a:lnTo>
                    <a:pt x="2783" y="356"/>
                  </a:lnTo>
                  <a:lnTo>
                    <a:pt x="2658" y="273"/>
                  </a:lnTo>
                  <a:lnTo>
                    <a:pt x="2448" y="440"/>
                  </a:lnTo>
                  <a:lnTo>
                    <a:pt x="2428" y="566"/>
                  </a:lnTo>
                  <a:lnTo>
                    <a:pt x="2448" y="649"/>
                  </a:lnTo>
                  <a:lnTo>
                    <a:pt x="2344" y="796"/>
                  </a:lnTo>
                  <a:lnTo>
                    <a:pt x="2260" y="796"/>
                  </a:lnTo>
                  <a:lnTo>
                    <a:pt x="2260" y="649"/>
                  </a:lnTo>
                  <a:lnTo>
                    <a:pt x="2156" y="587"/>
                  </a:lnTo>
                  <a:lnTo>
                    <a:pt x="2156" y="356"/>
                  </a:lnTo>
                  <a:lnTo>
                    <a:pt x="2093" y="315"/>
                  </a:lnTo>
                  <a:lnTo>
                    <a:pt x="1925" y="440"/>
                  </a:lnTo>
                  <a:lnTo>
                    <a:pt x="1946" y="691"/>
                  </a:lnTo>
                  <a:lnTo>
                    <a:pt x="2009" y="775"/>
                  </a:lnTo>
                  <a:lnTo>
                    <a:pt x="2009" y="963"/>
                  </a:lnTo>
                  <a:lnTo>
                    <a:pt x="1925" y="1047"/>
                  </a:lnTo>
                  <a:lnTo>
                    <a:pt x="1842" y="1047"/>
                  </a:lnTo>
                  <a:lnTo>
                    <a:pt x="1821" y="900"/>
                  </a:lnTo>
                  <a:lnTo>
                    <a:pt x="1716" y="963"/>
                  </a:lnTo>
                  <a:lnTo>
                    <a:pt x="1674" y="1110"/>
                  </a:lnTo>
                  <a:lnTo>
                    <a:pt x="1612" y="1131"/>
                  </a:lnTo>
                  <a:lnTo>
                    <a:pt x="1591" y="1319"/>
                  </a:lnTo>
                  <a:lnTo>
                    <a:pt x="1507" y="1131"/>
                  </a:lnTo>
                  <a:lnTo>
                    <a:pt x="1423" y="1131"/>
                  </a:lnTo>
                  <a:lnTo>
                    <a:pt x="1465" y="1068"/>
                  </a:lnTo>
                  <a:lnTo>
                    <a:pt x="1528" y="963"/>
                  </a:lnTo>
                  <a:lnTo>
                    <a:pt x="1528" y="859"/>
                  </a:lnTo>
                  <a:lnTo>
                    <a:pt x="1402" y="859"/>
                  </a:lnTo>
                  <a:lnTo>
                    <a:pt x="1465" y="775"/>
                  </a:lnTo>
                  <a:lnTo>
                    <a:pt x="1402" y="649"/>
                  </a:lnTo>
                  <a:lnTo>
                    <a:pt x="1486" y="691"/>
                  </a:lnTo>
                  <a:lnTo>
                    <a:pt x="1570" y="608"/>
                  </a:lnTo>
                  <a:lnTo>
                    <a:pt x="1528" y="545"/>
                  </a:lnTo>
                  <a:lnTo>
                    <a:pt x="1423" y="482"/>
                  </a:lnTo>
                  <a:lnTo>
                    <a:pt x="1528" y="440"/>
                  </a:lnTo>
                  <a:lnTo>
                    <a:pt x="1465" y="336"/>
                  </a:lnTo>
                  <a:lnTo>
                    <a:pt x="1381" y="377"/>
                  </a:lnTo>
                  <a:lnTo>
                    <a:pt x="1319" y="315"/>
                  </a:lnTo>
                  <a:lnTo>
                    <a:pt x="1193" y="231"/>
                  </a:lnTo>
                  <a:lnTo>
                    <a:pt x="1193" y="126"/>
                  </a:lnTo>
                  <a:lnTo>
                    <a:pt x="1109" y="22"/>
                  </a:lnTo>
                  <a:lnTo>
                    <a:pt x="1005" y="43"/>
                  </a:lnTo>
                  <a:lnTo>
                    <a:pt x="90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152;p94">
              <a:extLst>
                <a:ext uri="{FF2B5EF4-FFF2-40B4-BE49-F238E27FC236}">
                  <a16:creationId xmlns:a16="http://schemas.microsoft.com/office/drawing/2014/main" id="{4741D158-A8CE-4DF8-B7BE-FF9F99E34625}"/>
                </a:ext>
              </a:extLst>
            </p:cNvPr>
            <p:cNvSpPr/>
            <p:nvPr/>
          </p:nvSpPr>
          <p:spPr>
            <a:xfrm>
              <a:off x="4188328" y="2704412"/>
              <a:ext cx="421823" cy="300791"/>
            </a:xfrm>
            <a:custGeom>
              <a:avLst/>
              <a:gdLst/>
              <a:ahLst/>
              <a:cxnLst/>
              <a:rect l="l" t="t" r="r" b="b"/>
              <a:pathLst>
                <a:path w="35425" h="26449" extrusionOk="0">
                  <a:moveTo>
                    <a:pt x="27390" y="1"/>
                  </a:moveTo>
                  <a:lnTo>
                    <a:pt x="27369" y="21"/>
                  </a:lnTo>
                  <a:lnTo>
                    <a:pt x="27180" y="42"/>
                  </a:lnTo>
                  <a:lnTo>
                    <a:pt x="27139" y="126"/>
                  </a:lnTo>
                  <a:lnTo>
                    <a:pt x="27097" y="126"/>
                  </a:lnTo>
                  <a:lnTo>
                    <a:pt x="27055" y="189"/>
                  </a:lnTo>
                  <a:lnTo>
                    <a:pt x="26867" y="189"/>
                  </a:lnTo>
                  <a:lnTo>
                    <a:pt x="26741" y="147"/>
                  </a:lnTo>
                  <a:lnTo>
                    <a:pt x="26678" y="231"/>
                  </a:lnTo>
                  <a:lnTo>
                    <a:pt x="26574" y="231"/>
                  </a:lnTo>
                  <a:lnTo>
                    <a:pt x="26532" y="335"/>
                  </a:lnTo>
                  <a:lnTo>
                    <a:pt x="26448" y="356"/>
                  </a:lnTo>
                  <a:lnTo>
                    <a:pt x="26344" y="356"/>
                  </a:lnTo>
                  <a:lnTo>
                    <a:pt x="26260" y="398"/>
                  </a:lnTo>
                  <a:lnTo>
                    <a:pt x="26176" y="419"/>
                  </a:lnTo>
                  <a:lnTo>
                    <a:pt x="26051" y="419"/>
                  </a:lnTo>
                  <a:lnTo>
                    <a:pt x="25967" y="461"/>
                  </a:lnTo>
                  <a:lnTo>
                    <a:pt x="25967" y="545"/>
                  </a:lnTo>
                  <a:lnTo>
                    <a:pt x="25904" y="649"/>
                  </a:lnTo>
                  <a:lnTo>
                    <a:pt x="25862" y="754"/>
                  </a:lnTo>
                  <a:lnTo>
                    <a:pt x="25820" y="817"/>
                  </a:lnTo>
                  <a:lnTo>
                    <a:pt x="25820" y="858"/>
                  </a:lnTo>
                  <a:lnTo>
                    <a:pt x="25800" y="921"/>
                  </a:lnTo>
                  <a:lnTo>
                    <a:pt x="25800" y="1068"/>
                  </a:lnTo>
                  <a:lnTo>
                    <a:pt x="25820" y="1089"/>
                  </a:lnTo>
                  <a:lnTo>
                    <a:pt x="25862" y="1130"/>
                  </a:lnTo>
                  <a:lnTo>
                    <a:pt x="26009" y="1047"/>
                  </a:lnTo>
                  <a:lnTo>
                    <a:pt x="26072" y="984"/>
                  </a:lnTo>
                  <a:lnTo>
                    <a:pt x="26155" y="1005"/>
                  </a:lnTo>
                  <a:lnTo>
                    <a:pt x="26239" y="1151"/>
                  </a:lnTo>
                  <a:lnTo>
                    <a:pt x="26281" y="1256"/>
                  </a:lnTo>
                  <a:lnTo>
                    <a:pt x="26364" y="1340"/>
                  </a:lnTo>
                  <a:lnTo>
                    <a:pt x="26364" y="1402"/>
                  </a:lnTo>
                  <a:lnTo>
                    <a:pt x="26385" y="1486"/>
                  </a:lnTo>
                  <a:lnTo>
                    <a:pt x="26385" y="1612"/>
                  </a:lnTo>
                  <a:lnTo>
                    <a:pt x="26323" y="1674"/>
                  </a:lnTo>
                  <a:lnTo>
                    <a:pt x="26239" y="1779"/>
                  </a:lnTo>
                  <a:lnTo>
                    <a:pt x="26218" y="1926"/>
                  </a:lnTo>
                  <a:lnTo>
                    <a:pt x="26134" y="1988"/>
                  </a:lnTo>
                  <a:lnTo>
                    <a:pt x="26072" y="2093"/>
                  </a:lnTo>
                  <a:lnTo>
                    <a:pt x="26051" y="2198"/>
                  </a:lnTo>
                  <a:lnTo>
                    <a:pt x="26134" y="2281"/>
                  </a:lnTo>
                  <a:lnTo>
                    <a:pt x="26092" y="2344"/>
                  </a:lnTo>
                  <a:lnTo>
                    <a:pt x="26134" y="2490"/>
                  </a:lnTo>
                  <a:lnTo>
                    <a:pt x="26176" y="2532"/>
                  </a:lnTo>
                  <a:lnTo>
                    <a:pt x="26176" y="2658"/>
                  </a:lnTo>
                  <a:lnTo>
                    <a:pt x="26092" y="2700"/>
                  </a:lnTo>
                  <a:lnTo>
                    <a:pt x="26072" y="2742"/>
                  </a:lnTo>
                  <a:lnTo>
                    <a:pt x="26134" y="2846"/>
                  </a:lnTo>
                  <a:lnTo>
                    <a:pt x="26134" y="3034"/>
                  </a:lnTo>
                  <a:lnTo>
                    <a:pt x="26092" y="3076"/>
                  </a:lnTo>
                  <a:lnTo>
                    <a:pt x="26092" y="3244"/>
                  </a:lnTo>
                  <a:lnTo>
                    <a:pt x="26155" y="3244"/>
                  </a:lnTo>
                  <a:lnTo>
                    <a:pt x="26218" y="3265"/>
                  </a:lnTo>
                  <a:lnTo>
                    <a:pt x="26260" y="3244"/>
                  </a:lnTo>
                  <a:lnTo>
                    <a:pt x="26281" y="3265"/>
                  </a:lnTo>
                  <a:lnTo>
                    <a:pt x="26323" y="3390"/>
                  </a:lnTo>
                  <a:lnTo>
                    <a:pt x="26281" y="3495"/>
                  </a:lnTo>
                  <a:lnTo>
                    <a:pt x="26218" y="3578"/>
                  </a:lnTo>
                  <a:lnTo>
                    <a:pt x="26009" y="3620"/>
                  </a:lnTo>
                  <a:lnTo>
                    <a:pt x="25862" y="3704"/>
                  </a:lnTo>
                  <a:lnTo>
                    <a:pt x="25569" y="3976"/>
                  </a:lnTo>
                  <a:lnTo>
                    <a:pt x="25527" y="3997"/>
                  </a:lnTo>
                  <a:lnTo>
                    <a:pt x="25444" y="3913"/>
                  </a:lnTo>
                  <a:lnTo>
                    <a:pt x="25276" y="3892"/>
                  </a:lnTo>
                  <a:lnTo>
                    <a:pt x="25172" y="3913"/>
                  </a:lnTo>
                  <a:lnTo>
                    <a:pt x="25130" y="3871"/>
                  </a:lnTo>
                  <a:lnTo>
                    <a:pt x="25004" y="3871"/>
                  </a:lnTo>
                  <a:lnTo>
                    <a:pt x="25004" y="3892"/>
                  </a:lnTo>
                  <a:lnTo>
                    <a:pt x="24879" y="4792"/>
                  </a:lnTo>
                  <a:lnTo>
                    <a:pt x="24900" y="4959"/>
                  </a:lnTo>
                  <a:lnTo>
                    <a:pt x="24858" y="5148"/>
                  </a:lnTo>
                  <a:lnTo>
                    <a:pt x="24879" y="5252"/>
                  </a:lnTo>
                  <a:lnTo>
                    <a:pt x="24795" y="5524"/>
                  </a:lnTo>
                  <a:lnTo>
                    <a:pt x="24900" y="5692"/>
                  </a:lnTo>
                  <a:lnTo>
                    <a:pt x="25172" y="5838"/>
                  </a:lnTo>
                  <a:lnTo>
                    <a:pt x="25339" y="5671"/>
                  </a:lnTo>
                  <a:lnTo>
                    <a:pt x="25569" y="5671"/>
                  </a:lnTo>
                  <a:lnTo>
                    <a:pt x="25841" y="5734"/>
                  </a:lnTo>
                  <a:lnTo>
                    <a:pt x="25946" y="5838"/>
                  </a:lnTo>
                  <a:lnTo>
                    <a:pt x="26072" y="5629"/>
                  </a:lnTo>
                  <a:lnTo>
                    <a:pt x="26072" y="5483"/>
                  </a:lnTo>
                  <a:lnTo>
                    <a:pt x="26072" y="5378"/>
                  </a:lnTo>
                  <a:lnTo>
                    <a:pt x="26239" y="5336"/>
                  </a:lnTo>
                  <a:lnTo>
                    <a:pt x="26281" y="5273"/>
                  </a:lnTo>
                  <a:lnTo>
                    <a:pt x="26553" y="5357"/>
                  </a:lnTo>
                  <a:lnTo>
                    <a:pt x="26699" y="5545"/>
                  </a:lnTo>
                  <a:lnTo>
                    <a:pt x="26908" y="5734"/>
                  </a:lnTo>
                  <a:lnTo>
                    <a:pt x="27076" y="5943"/>
                  </a:lnTo>
                  <a:lnTo>
                    <a:pt x="27285" y="6089"/>
                  </a:lnTo>
                  <a:lnTo>
                    <a:pt x="27306" y="6194"/>
                  </a:lnTo>
                  <a:lnTo>
                    <a:pt x="27327" y="6278"/>
                  </a:lnTo>
                  <a:lnTo>
                    <a:pt x="27327" y="6382"/>
                  </a:lnTo>
                  <a:lnTo>
                    <a:pt x="27285" y="6424"/>
                  </a:lnTo>
                  <a:lnTo>
                    <a:pt x="27285" y="6508"/>
                  </a:lnTo>
                  <a:lnTo>
                    <a:pt x="27264" y="6591"/>
                  </a:lnTo>
                  <a:lnTo>
                    <a:pt x="27139" y="6571"/>
                  </a:lnTo>
                  <a:lnTo>
                    <a:pt x="27097" y="6508"/>
                  </a:lnTo>
                  <a:lnTo>
                    <a:pt x="26992" y="6529"/>
                  </a:lnTo>
                  <a:lnTo>
                    <a:pt x="26908" y="6591"/>
                  </a:lnTo>
                  <a:lnTo>
                    <a:pt x="26762" y="6508"/>
                  </a:lnTo>
                  <a:lnTo>
                    <a:pt x="26657" y="6529"/>
                  </a:lnTo>
                  <a:lnTo>
                    <a:pt x="26553" y="6675"/>
                  </a:lnTo>
                  <a:lnTo>
                    <a:pt x="26385" y="6801"/>
                  </a:lnTo>
                  <a:lnTo>
                    <a:pt x="26323" y="6843"/>
                  </a:lnTo>
                  <a:lnTo>
                    <a:pt x="26218" y="6780"/>
                  </a:lnTo>
                  <a:lnTo>
                    <a:pt x="26155" y="6801"/>
                  </a:lnTo>
                  <a:lnTo>
                    <a:pt x="26155" y="6905"/>
                  </a:lnTo>
                  <a:lnTo>
                    <a:pt x="26092" y="6947"/>
                  </a:lnTo>
                  <a:lnTo>
                    <a:pt x="26030" y="6989"/>
                  </a:lnTo>
                  <a:lnTo>
                    <a:pt x="25967" y="6947"/>
                  </a:lnTo>
                  <a:lnTo>
                    <a:pt x="25925" y="7031"/>
                  </a:lnTo>
                  <a:lnTo>
                    <a:pt x="25820" y="7198"/>
                  </a:lnTo>
                  <a:lnTo>
                    <a:pt x="25800" y="7366"/>
                  </a:lnTo>
                  <a:lnTo>
                    <a:pt x="25800" y="7470"/>
                  </a:lnTo>
                  <a:lnTo>
                    <a:pt x="25737" y="7554"/>
                  </a:lnTo>
                  <a:lnTo>
                    <a:pt x="25611" y="7575"/>
                  </a:lnTo>
                  <a:lnTo>
                    <a:pt x="25381" y="7763"/>
                  </a:lnTo>
                  <a:lnTo>
                    <a:pt x="25214" y="7763"/>
                  </a:lnTo>
                  <a:lnTo>
                    <a:pt x="25088" y="7742"/>
                  </a:lnTo>
                  <a:lnTo>
                    <a:pt x="25004" y="7784"/>
                  </a:lnTo>
                  <a:lnTo>
                    <a:pt x="24900" y="7993"/>
                  </a:lnTo>
                  <a:lnTo>
                    <a:pt x="24795" y="8077"/>
                  </a:lnTo>
                  <a:lnTo>
                    <a:pt x="24670" y="8182"/>
                  </a:lnTo>
                  <a:lnTo>
                    <a:pt x="24586" y="8265"/>
                  </a:lnTo>
                  <a:lnTo>
                    <a:pt x="24565" y="8370"/>
                  </a:lnTo>
                  <a:lnTo>
                    <a:pt x="24502" y="8370"/>
                  </a:lnTo>
                  <a:lnTo>
                    <a:pt x="24377" y="8307"/>
                  </a:lnTo>
                  <a:lnTo>
                    <a:pt x="24251" y="8286"/>
                  </a:lnTo>
                  <a:lnTo>
                    <a:pt x="24063" y="8203"/>
                  </a:lnTo>
                  <a:lnTo>
                    <a:pt x="23937" y="8140"/>
                  </a:lnTo>
                  <a:lnTo>
                    <a:pt x="23770" y="8098"/>
                  </a:lnTo>
                  <a:lnTo>
                    <a:pt x="23561" y="8161"/>
                  </a:lnTo>
                  <a:lnTo>
                    <a:pt x="23435" y="8265"/>
                  </a:lnTo>
                  <a:lnTo>
                    <a:pt x="23331" y="8391"/>
                  </a:lnTo>
                  <a:lnTo>
                    <a:pt x="23331" y="8621"/>
                  </a:lnTo>
                  <a:lnTo>
                    <a:pt x="23351" y="8768"/>
                  </a:lnTo>
                  <a:lnTo>
                    <a:pt x="23331" y="8830"/>
                  </a:lnTo>
                  <a:lnTo>
                    <a:pt x="23603" y="9019"/>
                  </a:lnTo>
                  <a:lnTo>
                    <a:pt x="23833" y="9144"/>
                  </a:lnTo>
                  <a:lnTo>
                    <a:pt x="23833" y="9228"/>
                  </a:lnTo>
                  <a:lnTo>
                    <a:pt x="23770" y="9332"/>
                  </a:lnTo>
                  <a:lnTo>
                    <a:pt x="23707" y="9437"/>
                  </a:lnTo>
                  <a:lnTo>
                    <a:pt x="23435" y="9730"/>
                  </a:lnTo>
                  <a:lnTo>
                    <a:pt x="23310" y="9960"/>
                  </a:lnTo>
                  <a:lnTo>
                    <a:pt x="23226" y="10169"/>
                  </a:lnTo>
                  <a:lnTo>
                    <a:pt x="23121" y="10169"/>
                  </a:lnTo>
                  <a:lnTo>
                    <a:pt x="22933" y="10232"/>
                  </a:lnTo>
                  <a:lnTo>
                    <a:pt x="22807" y="10232"/>
                  </a:lnTo>
                  <a:lnTo>
                    <a:pt x="22661" y="10337"/>
                  </a:lnTo>
                  <a:lnTo>
                    <a:pt x="22494" y="10462"/>
                  </a:lnTo>
                  <a:lnTo>
                    <a:pt x="22347" y="10462"/>
                  </a:lnTo>
                  <a:lnTo>
                    <a:pt x="22096" y="10483"/>
                  </a:lnTo>
                  <a:lnTo>
                    <a:pt x="21908" y="10546"/>
                  </a:lnTo>
                  <a:lnTo>
                    <a:pt x="21740" y="10588"/>
                  </a:lnTo>
                  <a:lnTo>
                    <a:pt x="21322" y="10755"/>
                  </a:lnTo>
                  <a:lnTo>
                    <a:pt x="21008" y="10860"/>
                  </a:lnTo>
                  <a:lnTo>
                    <a:pt x="20841" y="11027"/>
                  </a:lnTo>
                  <a:lnTo>
                    <a:pt x="20590" y="11216"/>
                  </a:lnTo>
                  <a:lnTo>
                    <a:pt x="20485" y="11320"/>
                  </a:lnTo>
                  <a:lnTo>
                    <a:pt x="20338" y="11320"/>
                  </a:lnTo>
                  <a:lnTo>
                    <a:pt x="20192" y="11278"/>
                  </a:lnTo>
                  <a:lnTo>
                    <a:pt x="20192" y="11216"/>
                  </a:lnTo>
                  <a:lnTo>
                    <a:pt x="20171" y="11111"/>
                  </a:lnTo>
                  <a:lnTo>
                    <a:pt x="19899" y="11195"/>
                  </a:lnTo>
                  <a:lnTo>
                    <a:pt x="19732" y="11216"/>
                  </a:lnTo>
                  <a:lnTo>
                    <a:pt x="19522" y="11111"/>
                  </a:lnTo>
                  <a:lnTo>
                    <a:pt x="19355" y="11090"/>
                  </a:lnTo>
                  <a:lnTo>
                    <a:pt x="18999" y="10965"/>
                  </a:lnTo>
                  <a:lnTo>
                    <a:pt x="18623" y="10797"/>
                  </a:lnTo>
                  <a:lnTo>
                    <a:pt x="18413" y="10609"/>
                  </a:lnTo>
                  <a:lnTo>
                    <a:pt x="18288" y="10588"/>
                  </a:lnTo>
                  <a:lnTo>
                    <a:pt x="17869" y="10567"/>
                  </a:lnTo>
                  <a:lnTo>
                    <a:pt x="17493" y="10567"/>
                  </a:lnTo>
                  <a:lnTo>
                    <a:pt x="17430" y="10546"/>
                  </a:lnTo>
                  <a:lnTo>
                    <a:pt x="17367" y="10588"/>
                  </a:lnTo>
                  <a:lnTo>
                    <a:pt x="17325" y="10651"/>
                  </a:lnTo>
                  <a:lnTo>
                    <a:pt x="17137" y="10713"/>
                  </a:lnTo>
                  <a:lnTo>
                    <a:pt x="16865" y="10755"/>
                  </a:lnTo>
                  <a:lnTo>
                    <a:pt x="16384" y="10693"/>
                  </a:lnTo>
                  <a:lnTo>
                    <a:pt x="16028" y="10713"/>
                  </a:lnTo>
                  <a:lnTo>
                    <a:pt x="15777" y="10693"/>
                  </a:lnTo>
                  <a:lnTo>
                    <a:pt x="15547" y="10713"/>
                  </a:lnTo>
                  <a:lnTo>
                    <a:pt x="15442" y="10755"/>
                  </a:lnTo>
                  <a:lnTo>
                    <a:pt x="15338" y="10713"/>
                  </a:lnTo>
                  <a:lnTo>
                    <a:pt x="15191" y="10462"/>
                  </a:lnTo>
                  <a:lnTo>
                    <a:pt x="15149" y="10337"/>
                  </a:lnTo>
                  <a:lnTo>
                    <a:pt x="15024" y="10169"/>
                  </a:lnTo>
                  <a:lnTo>
                    <a:pt x="14919" y="10044"/>
                  </a:lnTo>
                  <a:lnTo>
                    <a:pt x="14856" y="9877"/>
                  </a:lnTo>
                  <a:lnTo>
                    <a:pt x="14856" y="9814"/>
                  </a:lnTo>
                  <a:lnTo>
                    <a:pt x="14752" y="9709"/>
                  </a:lnTo>
                  <a:lnTo>
                    <a:pt x="14668" y="9667"/>
                  </a:lnTo>
                  <a:lnTo>
                    <a:pt x="14626" y="9667"/>
                  </a:lnTo>
                  <a:lnTo>
                    <a:pt x="14584" y="9604"/>
                  </a:lnTo>
                  <a:lnTo>
                    <a:pt x="14564" y="9500"/>
                  </a:lnTo>
                  <a:lnTo>
                    <a:pt x="14333" y="9500"/>
                  </a:lnTo>
                  <a:lnTo>
                    <a:pt x="14187" y="9416"/>
                  </a:lnTo>
                  <a:lnTo>
                    <a:pt x="13978" y="9249"/>
                  </a:lnTo>
                  <a:lnTo>
                    <a:pt x="13873" y="9249"/>
                  </a:lnTo>
                  <a:lnTo>
                    <a:pt x="13768" y="9228"/>
                  </a:lnTo>
                  <a:lnTo>
                    <a:pt x="13706" y="9186"/>
                  </a:lnTo>
                  <a:lnTo>
                    <a:pt x="13517" y="9040"/>
                  </a:lnTo>
                  <a:lnTo>
                    <a:pt x="13141" y="8977"/>
                  </a:lnTo>
                  <a:lnTo>
                    <a:pt x="13099" y="8977"/>
                  </a:lnTo>
                  <a:lnTo>
                    <a:pt x="13057" y="9019"/>
                  </a:lnTo>
                  <a:lnTo>
                    <a:pt x="12890" y="9019"/>
                  </a:lnTo>
                  <a:lnTo>
                    <a:pt x="12639" y="9040"/>
                  </a:lnTo>
                  <a:lnTo>
                    <a:pt x="12053" y="8914"/>
                  </a:lnTo>
                  <a:lnTo>
                    <a:pt x="11948" y="8830"/>
                  </a:lnTo>
                  <a:lnTo>
                    <a:pt x="11823" y="8663"/>
                  </a:lnTo>
                  <a:lnTo>
                    <a:pt x="11802" y="8558"/>
                  </a:lnTo>
                  <a:lnTo>
                    <a:pt x="11802" y="8475"/>
                  </a:lnTo>
                  <a:lnTo>
                    <a:pt x="11823" y="8412"/>
                  </a:lnTo>
                  <a:lnTo>
                    <a:pt x="11906" y="8349"/>
                  </a:lnTo>
                  <a:lnTo>
                    <a:pt x="11948" y="8244"/>
                  </a:lnTo>
                  <a:lnTo>
                    <a:pt x="11885" y="8161"/>
                  </a:lnTo>
                  <a:lnTo>
                    <a:pt x="11843" y="8035"/>
                  </a:lnTo>
                  <a:lnTo>
                    <a:pt x="11885" y="7952"/>
                  </a:lnTo>
                  <a:lnTo>
                    <a:pt x="11885" y="7826"/>
                  </a:lnTo>
                  <a:lnTo>
                    <a:pt x="11823" y="7763"/>
                  </a:lnTo>
                  <a:lnTo>
                    <a:pt x="11739" y="7638"/>
                  </a:lnTo>
                  <a:lnTo>
                    <a:pt x="11676" y="7575"/>
                  </a:lnTo>
                  <a:lnTo>
                    <a:pt x="11592" y="7533"/>
                  </a:lnTo>
                  <a:lnTo>
                    <a:pt x="11530" y="7428"/>
                  </a:lnTo>
                  <a:lnTo>
                    <a:pt x="11488" y="7345"/>
                  </a:lnTo>
                  <a:lnTo>
                    <a:pt x="11446" y="7240"/>
                  </a:lnTo>
                  <a:lnTo>
                    <a:pt x="11425" y="7136"/>
                  </a:lnTo>
                  <a:lnTo>
                    <a:pt x="11383" y="7052"/>
                  </a:lnTo>
                  <a:lnTo>
                    <a:pt x="11279" y="6989"/>
                  </a:lnTo>
                  <a:lnTo>
                    <a:pt x="11195" y="6947"/>
                  </a:lnTo>
                  <a:lnTo>
                    <a:pt x="11153" y="6884"/>
                  </a:lnTo>
                  <a:lnTo>
                    <a:pt x="11069" y="6843"/>
                  </a:lnTo>
                  <a:lnTo>
                    <a:pt x="10965" y="6843"/>
                  </a:lnTo>
                  <a:lnTo>
                    <a:pt x="10902" y="6905"/>
                  </a:lnTo>
                  <a:lnTo>
                    <a:pt x="10860" y="6926"/>
                  </a:lnTo>
                  <a:lnTo>
                    <a:pt x="10776" y="6905"/>
                  </a:lnTo>
                  <a:lnTo>
                    <a:pt x="10693" y="6801"/>
                  </a:lnTo>
                  <a:lnTo>
                    <a:pt x="10672" y="6738"/>
                  </a:lnTo>
                  <a:lnTo>
                    <a:pt x="10567" y="6738"/>
                  </a:lnTo>
                  <a:lnTo>
                    <a:pt x="10442" y="6801"/>
                  </a:lnTo>
                  <a:lnTo>
                    <a:pt x="10400" y="6843"/>
                  </a:lnTo>
                  <a:lnTo>
                    <a:pt x="10379" y="6926"/>
                  </a:lnTo>
                  <a:lnTo>
                    <a:pt x="10337" y="6926"/>
                  </a:lnTo>
                  <a:lnTo>
                    <a:pt x="10211" y="6843"/>
                  </a:lnTo>
                  <a:lnTo>
                    <a:pt x="10170" y="6780"/>
                  </a:lnTo>
                  <a:lnTo>
                    <a:pt x="10170" y="6717"/>
                  </a:lnTo>
                  <a:lnTo>
                    <a:pt x="10107" y="6633"/>
                  </a:lnTo>
                  <a:lnTo>
                    <a:pt x="10002" y="6571"/>
                  </a:lnTo>
                  <a:lnTo>
                    <a:pt x="9877" y="6466"/>
                  </a:lnTo>
                  <a:lnTo>
                    <a:pt x="9835" y="6424"/>
                  </a:lnTo>
                  <a:lnTo>
                    <a:pt x="9751" y="6382"/>
                  </a:lnTo>
                  <a:lnTo>
                    <a:pt x="9730" y="6299"/>
                  </a:lnTo>
                  <a:lnTo>
                    <a:pt x="9730" y="6215"/>
                  </a:lnTo>
                  <a:lnTo>
                    <a:pt x="9709" y="6173"/>
                  </a:lnTo>
                  <a:lnTo>
                    <a:pt x="9688" y="6173"/>
                  </a:lnTo>
                  <a:lnTo>
                    <a:pt x="9688" y="6215"/>
                  </a:lnTo>
                  <a:lnTo>
                    <a:pt x="9646" y="6215"/>
                  </a:lnTo>
                  <a:lnTo>
                    <a:pt x="9605" y="6152"/>
                  </a:lnTo>
                  <a:lnTo>
                    <a:pt x="9584" y="6110"/>
                  </a:lnTo>
                  <a:lnTo>
                    <a:pt x="9584" y="5985"/>
                  </a:lnTo>
                  <a:lnTo>
                    <a:pt x="9542" y="5943"/>
                  </a:lnTo>
                  <a:lnTo>
                    <a:pt x="9521" y="5943"/>
                  </a:lnTo>
                  <a:lnTo>
                    <a:pt x="9395" y="5880"/>
                  </a:lnTo>
                  <a:lnTo>
                    <a:pt x="9312" y="5880"/>
                  </a:lnTo>
                  <a:lnTo>
                    <a:pt x="9333" y="5901"/>
                  </a:lnTo>
                  <a:lnTo>
                    <a:pt x="9228" y="6006"/>
                  </a:lnTo>
                  <a:lnTo>
                    <a:pt x="9123" y="6068"/>
                  </a:lnTo>
                  <a:lnTo>
                    <a:pt x="8998" y="6215"/>
                  </a:lnTo>
                  <a:lnTo>
                    <a:pt x="8977" y="6319"/>
                  </a:lnTo>
                  <a:lnTo>
                    <a:pt x="9019" y="6382"/>
                  </a:lnTo>
                  <a:lnTo>
                    <a:pt x="8956" y="6508"/>
                  </a:lnTo>
                  <a:lnTo>
                    <a:pt x="8768" y="6571"/>
                  </a:lnTo>
                  <a:lnTo>
                    <a:pt x="8684" y="6633"/>
                  </a:lnTo>
                  <a:lnTo>
                    <a:pt x="8663" y="6780"/>
                  </a:lnTo>
                  <a:lnTo>
                    <a:pt x="8663" y="7010"/>
                  </a:lnTo>
                  <a:lnTo>
                    <a:pt x="8768" y="7240"/>
                  </a:lnTo>
                  <a:lnTo>
                    <a:pt x="8872" y="7408"/>
                  </a:lnTo>
                  <a:lnTo>
                    <a:pt x="8872" y="7470"/>
                  </a:lnTo>
                  <a:lnTo>
                    <a:pt x="8705" y="7638"/>
                  </a:lnTo>
                  <a:lnTo>
                    <a:pt x="8579" y="7680"/>
                  </a:lnTo>
                  <a:lnTo>
                    <a:pt x="8496" y="7784"/>
                  </a:lnTo>
                  <a:lnTo>
                    <a:pt x="8433" y="7826"/>
                  </a:lnTo>
                  <a:lnTo>
                    <a:pt x="8349" y="7826"/>
                  </a:lnTo>
                  <a:lnTo>
                    <a:pt x="8307" y="7742"/>
                  </a:lnTo>
                  <a:lnTo>
                    <a:pt x="8245" y="7742"/>
                  </a:lnTo>
                  <a:lnTo>
                    <a:pt x="8014" y="7784"/>
                  </a:lnTo>
                  <a:lnTo>
                    <a:pt x="7847" y="7763"/>
                  </a:lnTo>
                  <a:lnTo>
                    <a:pt x="7638" y="7680"/>
                  </a:lnTo>
                  <a:lnTo>
                    <a:pt x="7429" y="7680"/>
                  </a:lnTo>
                  <a:lnTo>
                    <a:pt x="7387" y="7952"/>
                  </a:lnTo>
                  <a:lnTo>
                    <a:pt x="7324" y="8098"/>
                  </a:lnTo>
                  <a:lnTo>
                    <a:pt x="7324" y="8244"/>
                  </a:lnTo>
                  <a:lnTo>
                    <a:pt x="7261" y="8579"/>
                  </a:lnTo>
                  <a:lnTo>
                    <a:pt x="7261" y="8830"/>
                  </a:lnTo>
                  <a:lnTo>
                    <a:pt x="7240" y="8914"/>
                  </a:lnTo>
                  <a:lnTo>
                    <a:pt x="7303" y="8977"/>
                  </a:lnTo>
                  <a:lnTo>
                    <a:pt x="7429" y="9019"/>
                  </a:lnTo>
                  <a:lnTo>
                    <a:pt x="7387" y="9144"/>
                  </a:lnTo>
                  <a:lnTo>
                    <a:pt x="7387" y="9228"/>
                  </a:lnTo>
                  <a:lnTo>
                    <a:pt x="7303" y="9228"/>
                  </a:lnTo>
                  <a:lnTo>
                    <a:pt x="7219" y="9291"/>
                  </a:lnTo>
                  <a:lnTo>
                    <a:pt x="7136" y="9291"/>
                  </a:lnTo>
                  <a:lnTo>
                    <a:pt x="7073" y="9228"/>
                  </a:lnTo>
                  <a:lnTo>
                    <a:pt x="6989" y="9249"/>
                  </a:lnTo>
                  <a:lnTo>
                    <a:pt x="6864" y="9291"/>
                  </a:lnTo>
                  <a:lnTo>
                    <a:pt x="6592" y="9332"/>
                  </a:lnTo>
                  <a:lnTo>
                    <a:pt x="6445" y="9416"/>
                  </a:lnTo>
                  <a:lnTo>
                    <a:pt x="6341" y="9416"/>
                  </a:lnTo>
                  <a:lnTo>
                    <a:pt x="6278" y="9353"/>
                  </a:lnTo>
                  <a:lnTo>
                    <a:pt x="6173" y="9416"/>
                  </a:lnTo>
                  <a:lnTo>
                    <a:pt x="6069" y="9521"/>
                  </a:lnTo>
                  <a:lnTo>
                    <a:pt x="6069" y="9604"/>
                  </a:lnTo>
                  <a:lnTo>
                    <a:pt x="6173" y="9667"/>
                  </a:lnTo>
                  <a:lnTo>
                    <a:pt x="6341" y="9646"/>
                  </a:lnTo>
                  <a:lnTo>
                    <a:pt x="6466" y="9667"/>
                  </a:lnTo>
                  <a:lnTo>
                    <a:pt x="6466" y="9730"/>
                  </a:lnTo>
                  <a:lnTo>
                    <a:pt x="6382" y="9814"/>
                  </a:lnTo>
                  <a:lnTo>
                    <a:pt x="6445" y="9981"/>
                  </a:lnTo>
                  <a:lnTo>
                    <a:pt x="6445" y="10065"/>
                  </a:lnTo>
                  <a:lnTo>
                    <a:pt x="6487" y="10149"/>
                  </a:lnTo>
                  <a:lnTo>
                    <a:pt x="6508" y="10253"/>
                  </a:lnTo>
                  <a:lnTo>
                    <a:pt x="6613" y="10441"/>
                  </a:lnTo>
                  <a:lnTo>
                    <a:pt x="6654" y="10546"/>
                  </a:lnTo>
                  <a:lnTo>
                    <a:pt x="6780" y="10609"/>
                  </a:lnTo>
                  <a:lnTo>
                    <a:pt x="6822" y="10860"/>
                  </a:lnTo>
                  <a:lnTo>
                    <a:pt x="6738" y="10923"/>
                  </a:lnTo>
                  <a:lnTo>
                    <a:pt x="6696" y="11027"/>
                  </a:lnTo>
                  <a:lnTo>
                    <a:pt x="6801" y="11132"/>
                  </a:lnTo>
                  <a:lnTo>
                    <a:pt x="6738" y="11174"/>
                  </a:lnTo>
                  <a:lnTo>
                    <a:pt x="6738" y="11216"/>
                  </a:lnTo>
                  <a:lnTo>
                    <a:pt x="6613" y="11299"/>
                  </a:lnTo>
                  <a:lnTo>
                    <a:pt x="6654" y="11446"/>
                  </a:lnTo>
                  <a:lnTo>
                    <a:pt x="6508" y="11509"/>
                  </a:lnTo>
                  <a:lnTo>
                    <a:pt x="6278" y="11446"/>
                  </a:lnTo>
                  <a:lnTo>
                    <a:pt x="6027" y="11174"/>
                  </a:lnTo>
                  <a:lnTo>
                    <a:pt x="5922" y="11195"/>
                  </a:lnTo>
                  <a:lnTo>
                    <a:pt x="5671" y="11090"/>
                  </a:lnTo>
                  <a:lnTo>
                    <a:pt x="5336" y="11090"/>
                  </a:lnTo>
                  <a:lnTo>
                    <a:pt x="5148" y="11132"/>
                  </a:lnTo>
                  <a:lnTo>
                    <a:pt x="4876" y="11069"/>
                  </a:lnTo>
                  <a:lnTo>
                    <a:pt x="4583" y="11132"/>
                  </a:lnTo>
                  <a:lnTo>
                    <a:pt x="4457" y="11132"/>
                  </a:lnTo>
                  <a:lnTo>
                    <a:pt x="4311" y="11111"/>
                  </a:lnTo>
                  <a:lnTo>
                    <a:pt x="4206" y="11195"/>
                  </a:lnTo>
                  <a:lnTo>
                    <a:pt x="4102" y="11237"/>
                  </a:lnTo>
                  <a:lnTo>
                    <a:pt x="3767" y="11195"/>
                  </a:lnTo>
                  <a:lnTo>
                    <a:pt x="3558" y="11132"/>
                  </a:lnTo>
                  <a:lnTo>
                    <a:pt x="3432" y="11069"/>
                  </a:lnTo>
                  <a:lnTo>
                    <a:pt x="3244" y="11069"/>
                  </a:lnTo>
                  <a:lnTo>
                    <a:pt x="3202" y="11111"/>
                  </a:lnTo>
                  <a:lnTo>
                    <a:pt x="3035" y="11090"/>
                  </a:lnTo>
                  <a:lnTo>
                    <a:pt x="2930" y="11069"/>
                  </a:lnTo>
                  <a:lnTo>
                    <a:pt x="2888" y="11111"/>
                  </a:lnTo>
                  <a:lnTo>
                    <a:pt x="2888" y="11237"/>
                  </a:lnTo>
                  <a:lnTo>
                    <a:pt x="2909" y="11383"/>
                  </a:lnTo>
                  <a:lnTo>
                    <a:pt x="2930" y="11509"/>
                  </a:lnTo>
                  <a:lnTo>
                    <a:pt x="2742" y="11550"/>
                  </a:lnTo>
                  <a:lnTo>
                    <a:pt x="2386" y="11550"/>
                  </a:lnTo>
                  <a:lnTo>
                    <a:pt x="1968" y="11509"/>
                  </a:lnTo>
                  <a:lnTo>
                    <a:pt x="1863" y="11446"/>
                  </a:lnTo>
                  <a:lnTo>
                    <a:pt x="1675" y="11425"/>
                  </a:lnTo>
                  <a:lnTo>
                    <a:pt x="1570" y="11550"/>
                  </a:lnTo>
                  <a:lnTo>
                    <a:pt x="1591" y="11613"/>
                  </a:lnTo>
                  <a:lnTo>
                    <a:pt x="1465" y="11697"/>
                  </a:lnTo>
                  <a:lnTo>
                    <a:pt x="1465" y="11739"/>
                  </a:lnTo>
                  <a:lnTo>
                    <a:pt x="1507" y="11739"/>
                  </a:lnTo>
                  <a:lnTo>
                    <a:pt x="1507" y="11864"/>
                  </a:lnTo>
                  <a:lnTo>
                    <a:pt x="1340" y="12157"/>
                  </a:lnTo>
                  <a:lnTo>
                    <a:pt x="1256" y="12283"/>
                  </a:lnTo>
                  <a:lnTo>
                    <a:pt x="1361" y="12366"/>
                  </a:lnTo>
                  <a:lnTo>
                    <a:pt x="1633" y="12450"/>
                  </a:lnTo>
                  <a:lnTo>
                    <a:pt x="1737" y="12555"/>
                  </a:lnTo>
                  <a:lnTo>
                    <a:pt x="1842" y="12576"/>
                  </a:lnTo>
                  <a:lnTo>
                    <a:pt x="1947" y="12471"/>
                  </a:lnTo>
                  <a:lnTo>
                    <a:pt x="1947" y="12325"/>
                  </a:lnTo>
                  <a:lnTo>
                    <a:pt x="2009" y="12325"/>
                  </a:lnTo>
                  <a:lnTo>
                    <a:pt x="2302" y="12555"/>
                  </a:lnTo>
                  <a:lnTo>
                    <a:pt x="2323" y="12659"/>
                  </a:lnTo>
                  <a:lnTo>
                    <a:pt x="2177" y="12848"/>
                  </a:lnTo>
                  <a:lnTo>
                    <a:pt x="1968" y="12848"/>
                  </a:lnTo>
                  <a:lnTo>
                    <a:pt x="1675" y="12890"/>
                  </a:lnTo>
                  <a:lnTo>
                    <a:pt x="1654" y="12785"/>
                  </a:lnTo>
                  <a:lnTo>
                    <a:pt x="1507" y="12659"/>
                  </a:lnTo>
                  <a:lnTo>
                    <a:pt x="1340" y="12869"/>
                  </a:lnTo>
                  <a:lnTo>
                    <a:pt x="1235" y="12848"/>
                  </a:lnTo>
                  <a:lnTo>
                    <a:pt x="1068" y="12973"/>
                  </a:lnTo>
                  <a:lnTo>
                    <a:pt x="921" y="13015"/>
                  </a:lnTo>
                  <a:lnTo>
                    <a:pt x="921" y="13162"/>
                  </a:lnTo>
                  <a:lnTo>
                    <a:pt x="1110" y="13224"/>
                  </a:lnTo>
                  <a:lnTo>
                    <a:pt x="1068" y="13371"/>
                  </a:lnTo>
                  <a:lnTo>
                    <a:pt x="900" y="13434"/>
                  </a:lnTo>
                  <a:lnTo>
                    <a:pt x="628" y="13496"/>
                  </a:lnTo>
                  <a:lnTo>
                    <a:pt x="691" y="13538"/>
                  </a:lnTo>
                  <a:lnTo>
                    <a:pt x="733" y="13622"/>
                  </a:lnTo>
                  <a:lnTo>
                    <a:pt x="503" y="13706"/>
                  </a:lnTo>
                  <a:lnTo>
                    <a:pt x="503" y="13831"/>
                  </a:lnTo>
                  <a:lnTo>
                    <a:pt x="398" y="13852"/>
                  </a:lnTo>
                  <a:lnTo>
                    <a:pt x="126" y="13831"/>
                  </a:lnTo>
                  <a:lnTo>
                    <a:pt x="1" y="13936"/>
                  </a:lnTo>
                  <a:lnTo>
                    <a:pt x="1" y="14103"/>
                  </a:lnTo>
                  <a:lnTo>
                    <a:pt x="168" y="14333"/>
                  </a:lnTo>
                  <a:lnTo>
                    <a:pt x="273" y="14270"/>
                  </a:lnTo>
                  <a:lnTo>
                    <a:pt x="419" y="14250"/>
                  </a:lnTo>
                  <a:lnTo>
                    <a:pt x="440" y="14375"/>
                  </a:lnTo>
                  <a:lnTo>
                    <a:pt x="398" y="14522"/>
                  </a:lnTo>
                  <a:lnTo>
                    <a:pt x="461" y="14668"/>
                  </a:lnTo>
                  <a:lnTo>
                    <a:pt x="587" y="14731"/>
                  </a:lnTo>
                  <a:lnTo>
                    <a:pt x="607" y="14877"/>
                  </a:lnTo>
                  <a:lnTo>
                    <a:pt x="545" y="14940"/>
                  </a:lnTo>
                  <a:lnTo>
                    <a:pt x="419" y="15212"/>
                  </a:lnTo>
                  <a:lnTo>
                    <a:pt x="377" y="15589"/>
                  </a:lnTo>
                  <a:lnTo>
                    <a:pt x="335" y="15526"/>
                  </a:lnTo>
                  <a:lnTo>
                    <a:pt x="440" y="15693"/>
                  </a:lnTo>
                  <a:lnTo>
                    <a:pt x="545" y="15714"/>
                  </a:lnTo>
                  <a:lnTo>
                    <a:pt x="733" y="15693"/>
                  </a:lnTo>
                  <a:lnTo>
                    <a:pt x="859" y="15610"/>
                  </a:lnTo>
                  <a:lnTo>
                    <a:pt x="921" y="15526"/>
                  </a:lnTo>
                  <a:lnTo>
                    <a:pt x="984" y="15505"/>
                  </a:lnTo>
                  <a:lnTo>
                    <a:pt x="1047" y="15463"/>
                  </a:lnTo>
                  <a:lnTo>
                    <a:pt x="1110" y="15484"/>
                  </a:lnTo>
                  <a:lnTo>
                    <a:pt x="1172" y="15568"/>
                  </a:lnTo>
                  <a:lnTo>
                    <a:pt x="1361" y="15589"/>
                  </a:lnTo>
                  <a:lnTo>
                    <a:pt x="1361" y="15505"/>
                  </a:lnTo>
                  <a:lnTo>
                    <a:pt x="1319" y="15463"/>
                  </a:lnTo>
                  <a:lnTo>
                    <a:pt x="1319" y="15358"/>
                  </a:lnTo>
                  <a:lnTo>
                    <a:pt x="1444" y="15317"/>
                  </a:lnTo>
                  <a:lnTo>
                    <a:pt x="1486" y="15275"/>
                  </a:lnTo>
                  <a:lnTo>
                    <a:pt x="1549" y="15275"/>
                  </a:lnTo>
                  <a:lnTo>
                    <a:pt x="1570" y="15317"/>
                  </a:lnTo>
                  <a:lnTo>
                    <a:pt x="1695" y="15317"/>
                  </a:lnTo>
                  <a:lnTo>
                    <a:pt x="1779" y="15191"/>
                  </a:lnTo>
                  <a:lnTo>
                    <a:pt x="1758" y="15045"/>
                  </a:lnTo>
                  <a:lnTo>
                    <a:pt x="1779" y="14961"/>
                  </a:lnTo>
                  <a:lnTo>
                    <a:pt x="1863" y="14898"/>
                  </a:lnTo>
                  <a:lnTo>
                    <a:pt x="1884" y="14731"/>
                  </a:lnTo>
                  <a:lnTo>
                    <a:pt x="1947" y="14626"/>
                  </a:lnTo>
                  <a:lnTo>
                    <a:pt x="2072" y="14626"/>
                  </a:lnTo>
                  <a:lnTo>
                    <a:pt x="2177" y="14689"/>
                  </a:lnTo>
                  <a:lnTo>
                    <a:pt x="2281" y="14752"/>
                  </a:lnTo>
                  <a:lnTo>
                    <a:pt x="2281" y="14835"/>
                  </a:lnTo>
                  <a:lnTo>
                    <a:pt x="2260" y="14982"/>
                  </a:lnTo>
                  <a:lnTo>
                    <a:pt x="2281" y="15086"/>
                  </a:lnTo>
                  <a:lnTo>
                    <a:pt x="2386" y="15086"/>
                  </a:lnTo>
                  <a:lnTo>
                    <a:pt x="2428" y="15191"/>
                  </a:lnTo>
                  <a:lnTo>
                    <a:pt x="2407" y="15317"/>
                  </a:lnTo>
                  <a:lnTo>
                    <a:pt x="2428" y="15463"/>
                  </a:lnTo>
                  <a:lnTo>
                    <a:pt x="2428" y="15672"/>
                  </a:lnTo>
                  <a:lnTo>
                    <a:pt x="2532" y="15798"/>
                  </a:lnTo>
                  <a:lnTo>
                    <a:pt x="2532" y="15882"/>
                  </a:lnTo>
                  <a:lnTo>
                    <a:pt x="2637" y="15903"/>
                  </a:lnTo>
                  <a:lnTo>
                    <a:pt x="2784" y="15903"/>
                  </a:lnTo>
                  <a:lnTo>
                    <a:pt x="2888" y="15819"/>
                  </a:lnTo>
                  <a:lnTo>
                    <a:pt x="2909" y="15777"/>
                  </a:lnTo>
                  <a:lnTo>
                    <a:pt x="3076" y="15693"/>
                  </a:lnTo>
                  <a:lnTo>
                    <a:pt x="3202" y="15610"/>
                  </a:lnTo>
                  <a:lnTo>
                    <a:pt x="3223" y="15484"/>
                  </a:lnTo>
                  <a:lnTo>
                    <a:pt x="3307" y="15421"/>
                  </a:lnTo>
                  <a:lnTo>
                    <a:pt x="3558" y="15275"/>
                  </a:lnTo>
                  <a:lnTo>
                    <a:pt x="3725" y="15212"/>
                  </a:lnTo>
                  <a:lnTo>
                    <a:pt x="3746" y="15358"/>
                  </a:lnTo>
                  <a:lnTo>
                    <a:pt x="3976" y="15317"/>
                  </a:lnTo>
                  <a:lnTo>
                    <a:pt x="4039" y="15212"/>
                  </a:lnTo>
                  <a:lnTo>
                    <a:pt x="4290" y="15212"/>
                  </a:lnTo>
                  <a:lnTo>
                    <a:pt x="4311" y="15317"/>
                  </a:lnTo>
                  <a:lnTo>
                    <a:pt x="4123" y="15484"/>
                  </a:lnTo>
                  <a:lnTo>
                    <a:pt x="4248" y="15505"/>
                  </a:lnTo>
                  <a:lnTo>
                    <a:pt x="4290" y="15463"/>
                  </a:lnTo>
                  <a:lnTo>
                    <a:pt x="4374" y="15463"/>
                  </a:lnTo>
                  <a:lnTo>
                    <a:pt x="4478" y="15526"/>
                  </a:lnTo>
                  <a:lnTo>
                    <a:pt x="4520" y="15505"/>
                  </a:lnTo>
                  <a:lnTo>
                    <a:pt x="4625" y="15505"/>
                  </a:lnTo>
                  <a:lnTo>
                    <a:pt x="4688" y="15463"/>
                  </a:lnTo>
                  <a:lnTo>
                    <a:pt x="4729" y="15400"/>
                  </a:lnTo>
                  <a:lnTo>
                    <a:pt x="4813" y="15400"/>
                  </a:lnTo>
                  <a:lnTo>
                    <a:pt x="4897" y="15484"/>
                  </a:lnTo>
                  <a:lnTo>
                    <a:pt x="4981" y="15672"/>
                  </a:lnTo>
                  <a:lnTo>
                    <a:pt x="5232" y="16049"/>
                  </a:lnTo>
                  <a:lnTo>
                    <a:pt x="5357" y="16133"/>
                  </a:lnTo>
                  <a:lnTo>
                    <a:pt x="5399" y="16300"/>
                  </a:lnTo>
                  <a:lnTo>
                    <a:pt x="5462" y="16363"/>
                  </a:lnTo>
                  <a:lnTo>
                    <a:pt x="5545" y="16447"/>
                  </a:lnTo>
                  <a:lnTo>
                    <a:pt x="5776" y="16467"/>
                  </a:lnTo>
                  <a:lnTo>
                    <a:pt x="5985" y="16467"/>
                  </a:lnTo>
                  <a:lnTo>
                    <a:pt x="6089" y="16509"/>
                  </a:lnTo>
                  <a:lnTo>
                    <a:pt x="6131" y="16635"/>
                  </a:lnTo>
                  <a:lnTo>
                    <a:pt x="6361" y="16719"/>
                  </a:lnTo>
                  <a:lnTo>
                    <a:pt x="6550" y="16823"/>
                  </a:lnTo>
                  <a:lnTo>
                    <a:pt x="6654" y="17095"/>
                  </a:lnTo>
                  <a:lnTo>
                    <a:pt x="6801" y="17263"/>
                  </a:lnTo>
                  <a:lnTo>
                    <a:pt x="6989" y="17367"/>
                  </a:lnTo>
                  <a:lnTo>
                    <a:pt x="7073" y="17514"/>
                  </a:lnTo>
                  <a:lnTo>
                    <a:pt x="7073" y="17786"/>
                  </a:lnTo>
                  <a:lnTo>
                    <a:pt x="7177" y="18037"/>
                  </a:lnTo>
                  <a:lnTo>
                    <a:pt x="7324" y="18079"/>
                  </a:lnTo>
                  <a:lnTo>
                    <a:pt x="7387" y="18330"/>
                  </a:lnTo>
                  <a:lnTo>
                    <a:pt x="7429" y="18539"/>
                  </a:lnTo>
                  <a:lnTo>
                    <a:pt x="7345" y="18664"/>
                  </a:lnTo>
                  <a:lnTo>
                    <a:pt x="7324" y="18602"/>
                  </a:lnTo>
                  <a:lnTo>
                    <a:pt x="7219" y="18539"/>
                  </a:lnTo>
                  <a:lnTo>
                    <a:pt x="7073" y="18727"/>
                  </a:lnTo>
                  <a:lnTo>
                    <a:pt x="7094" y="18811"/>
                  </a:lnTo>
                  <a:lnTo>
                    <a:pt x="7115" y="18874"/>
                  </a:lnTo>
                  <a:lnTo>
                    <a:pt x="7261" y="18957"/>
                  </a:lnTo>
                  <a:lnTo>
                    <a:pt x="7240" y="19188"/>
                  </a:lnTo>
                  <a:lnTo>
                    <a:pt x="7303" y="19292"/>
                  </a:lnTo>
                  <a:lnTo>
                    <a:pt x="7261" y="19376"/>
                  </a:lnTo>
                  <a:lnTo>
                    <a:pt x="7324" y="19397"/>
                  </a:lnTo>
                  <a:lnTo>
                    <a:pt x="7408" y="19501"/>
                  </a:lnTo>
                  <a:lnTo>
                    <a:pt x="7408" y="19606"/>
                  </a:lnTo>
                  <a:lnTo>
                    <a:pt x="7449" y="19606"/>
                  </a:lnTo>
                  <a:lnTo>
                    <a:pt x="7491" y="19752"/>
                  </a:lnTo>
                  <a:lnTo>
                    <a:pt x="7617" y="19794"/>
                  </a:lnTo>
                  <a:lnTo>
                    <a:pt x="7701" y="19690"/>
                  </a:lnTo>
                  <a:lnTo>
                    <a:pt x="7826" y="19690"/>
                  </a:lnTo>
                  <a:lnTo>
                    <a:pt x="7868" y="19773"/>
                  </a:lnTo>
                  <a:lnTo>
                    <a:pt x="8014" y="19794"/>
                  </a:lnTo>
                  <a:lnTo>
                    <a:pt x="8119" y="19899"/>
                  </a:lnTo>
                  <a:lnTo>
                    <a:pt x="8182" y="19920"/>
                  </a:lnTo>
                  <a:lnTo>
                    <a:pt x="8266" y="20087"/>
                  </a:lnTo>
                  <a:lnTo>
                    <a:pt x="8370" y="20087"/>
                  </a:lnTo>
                  <a:lnTo>
                    <a:pt x="8391" y="20192"/>
                  </a:lnTo>
                  <a:lnTo>
                    <a:pt x="8433" y="20171"/>
                  </a:lnTo>
                  <a:lnTo>
                    <a:pt x="8454" y="20129"/>
                  </a:lnTo>
                  <a:lnTo>
                    <a:pt x="8600" y="20213"/>
                  </a:lnTo>
                  <a:lnTo>
                    <a:pt x="8663" y="20296"/>
                  </a:lnTo>
                  <a:lnTo>
                    <a:pt x="8768" y="20296"/>
                  </a:lnTo>
                  <a:lnTo>
                    <a:pt x="8830" y="20317"/>
                  </a:lnTo>
                  <a:lnTo>
                    <a:pt x="8893" y="20213"/>
                  </a:lnTo>
                  <a:lnTo>
                    <a:pt x="9061" y="20192"/>
                  </a:lnTo>
                  <a:lnTo>
                    <a:pt x="9270" y="20276"/>
                  </a:lnTo>
                  <a:lnTo>
                    <a:pt x="9312" y="20338"/>
                  </a:lnTo>
                  <a:lnTo>
                    <a:pt x="9437" y="20338"/>
                  </a:lnTo>
                  <a:lnTo>
                    <a:pt x="9542" y="20401"/>
                  </a:lnTo>
                  <a:lnTo>
                    <a:pt x="9709" y="20589"/>
                  </a:lnTo>
                  <a:lnTo>
                    <a:pt x="9835" y="20589"/>
                  </a:lnTo>
                  <a:lnTo>
                    <a:pt x="9960" y="20652"/>
                  </a:lnTo>
                  <a:lnTo>
                    <a:pt x="10023" y="20715"/>
                  </a:lnTo>
                  <a:lnTo>
                    <a:pt x="10128" y="20840"/>
                  </a:lnTo>
                  <a:lnTo>
                    <a:pt x="10170" y="20966"/>
                  </a:lnTo>
                  <a:lnTo>
                    <a:pt x="10232" y="20945"/>
                  </a:lnTo>
                  <a:lnTo>
                    <a:pt x="10232" y="20757"/>
                  </a:lnTo>
                  <a:lnTo>
                    <a:pt x="10316" y="20715"/>
                  </a:lnTo>
                  <a:lnTo>
                    <a:pt x="10337" y="20757"/>
                  </a:lnTo>
                  <a:lnTo>
                    <a:pt x="10462" y="20757"/>
                  </a:lnTo>
                  <a:lnTo>
                    <a:pt x="10588" y="20840"/>
                  </a:lnTo>
                  <a:lnTo>
                    <a:pt x="10588" y="21008"/>
                  </a:lnTo>
                  <a:lnTo>
                    <a:pt x="10755" y="21133"/>
                  </a:lnTo>
                  <a:lnTo>
                    <a:pt x="10923" y="21071"/>
                  </a:lnTo>
                  <a:lnTo>
                    <a:pt x="11069" y="21071"/>
                  </a:lnTo>
                  <a:lnTo>
                    <a:pt x="11048" y="21322"/>
                  </a:lnTo>
                  <a:lnTo>
                    <a:pt x="11090" y="21468"/>
                  </a:lnTo>
                  <a:lnTo>
                    <a:pt x="11195" y="21447"/>
                  </a:lnTo>
                  <a:lnTo>
                    <a:pt x="11362" y="21531"/>
                  </a:lnTo>
                  <a:lnTo>
                    <a:pt x="11425" y="21447"/>
                  </a:lnTo>
                  <a:lnTo>
                    <a:pt x="11571" y="21426"/>
                  </a:lnTo>
                  <a:lnTo>
                    <a:pt x="11676" y="21322"/>
                  </a:lnTo>
                  <a:lnTo>
                    <a:pt x="11885" y="21322"/>
                  </a:lnTo>
                  <a:lnTo>
                    <a:pt x="12011" y="21384"/>
                  </a:lnTo>
                  <a:lnTo>
                    <a:pt x="12053" y="21531"/>
                  </a:lnTo>
                  <a:lnTo>
                    <a:pt x="12220" y="21594"/>
                  </a:lnTo>
                  <a:lnTo>
                    <a:pt x="12346" y="21761"/>
                  </a:lnTo>
                  <a:lnTo>
                    <a:pt x="12429" y="21782"/>
                  </a:lnTo>
                  <a:lnTo>
                    <a:pt x="12576" y="21740"/>
                  </a:lnTo>
                  <a:lnTo>
                    <a:pt x="12639" y="21761"/>
                  </a:lnTo>
                  <a:lnTo>
                    <a:pt x="12785" y="21698"/>
                  </a:lnTo>
                  <a:lnTo>
                    <a:pt x="12931" y="21698"/>
                  </a:lnTo>
                  <a:lnTo>
                    <a:pt x="13015" y="21594"/>
                  </a:lnTo>
                  <a:lnTo>
                    <a:pt x="13162" y="21594"/>
                  </a:lnTo>
                  <a:lnTo>
                    <a:pt x="13203" y="21698"/>
                  </a:lnTo>
                  <a:lnTo>
                    <a:pt x="13245" y="21866"/>
                  </a:lnTo>
                  <a:lnTo>
                    <a:pt x="13350" y="21949"/>
                  </a:lnTo>
                  <a:lnTo>
                    <a:pt x="13475" y="21887"/>
                  </a:lnTo>
                  <a:lnTo>
                    <a:pt x="13601" y="21636"/>
                  </a:lnTo>
                  <a:lnTo>
                    <a:pt x="13873" y="21468"/>
                  </a:lnTo>
                  <a:lnTo>
                    <a:pt x="14040" y="21447"/>
                  </a:lnTo>
                  <a:lnTo>
                    <a:pt x="14124" y="21552"/>
                  </a:lnTo>
                  <a:lnTo>
                    <a:pt x="14396" y="21573"/>
                  </a:lnTo>
                  <a:lnTo>
                    <a:pt x="14501" y="21636"/>
                  </a:lnTo>
                  <a:lnTo>
                    <a:pt x="14647" y="21552"/>
                  </a:lnTo>
                  <a:lnTo>
                    <a:pt x="14815" y="21573"/>
                  </a:lnTo>
                  <a:lnTo>
                    <a:pt x="14877" y="21677"/>
                  </a:lnTo>
                  <a:lnTo>
                    <a:pt x="14982" y="21677"/>
                  </a:lnTo>
                  <a:lnTo>
                    <a:pt x="15191" y="21636"/>
                  </a:lnTo>
                  <a:lnTo>
                    <a:pt x="15296" y="21636"/>
                  </a:lnTo>
                  <a:lnTo>
                    <a:pt x="15359" y="21468"/>
                  </a:lnTo>
                  <a:lnTo>
                    <a:pt x="15442" y="21426"/>
                  </a:lnTo>
                  <a:lnTo>
                    <a:pt x="15547" y="21447"/>
                  </a:lnTo>
                  <a:lnTo>
                    <a:pt x="15547" y="21364"/>
                  </a:lnTo>
                  <a:lnTo>
                    <a:pt x="15631" y="21343"/>
                  </a:lnTo>
                  <a:lnTo>
                    <a:pt x="15693" y="21217"/>
                  </a:lnTo>
                  <a:lnTo>
                    <a:pt x="15798" y="21112"/>
                  </a:lnTo>
                  <a:lnTo>
                    <a:pt x="15903" y="21071"/>
                  </a:lnTo>
                  <a:lnTo>
                    <a:pt x="16133" y="21029"/>
                  </a:lnTo>
                  <a:lnTo>
                    <a:pt x="16237" y="20861"/>
                  </a:lnTo>
                  <a:lnTo>
                    <a:pt x="16237" y="20736"/>
                  </a:lnTo>
                  <a:lnTo>
                    <a:pt x="16321" y="20736"/>
                  </a:lnTo>
                  <a:lnTo>
                    <a:pt x="16447" y="20631"/>
                  </a:lnTo>
                  <a:lnTo>
                    <a:pt x="16551" y="20799"/>
                  </a:lnTo>
                  <a:lnTo>
                    <a:pt x="16719" y="20736"/>
                  </a:lnTo>
                  <a:lnTo>
                    <a:pt x="16928" y="20820"/>
                  </a:lnTo>
                  <a:lnTo>
                    <a:pt x="17012" y="20757"/>
                  </a:lnTo>
                  <a:lnTo>
                    <a:pt x="16970" y="20652"/>
                  </a:lnTo>
                  <a:lnTo>
                    <a:pt x="17242" y="20506"/>
                  </a:lnTo>
                  <a:lnTo>
                    <a:pt x="17325" y="20527"/>
                  </a:lnTo>
                  <a:lnTo>
                    <a:pt x="17367" y="20610"/>
                  </a:lnTo>
                  <a:lnTo>
                    <a:pt x="17451" y="20610"/>
                  </a:lnTo>
                  <a:lnTo>
                    <a:pt x="17472" y="20652"/>
                  </a:lnTo>
                  <a:lnTo>
                    <a:pt x="17388" y="20820"/>
                  </a:lnTo>
                  <a:lnTo>
                    <a:pt x="17451" y="20903"/>
                  </a:lnTo>
                  <a:lnTo>
                    <a:pt x="17535" y="20903"/>
                  </a:lnTo>
                  <a:lnTo>
                    <a:pt x="17597" y="20861"/>
                  </a:lnTo>
                  <a:lnTo>
                    <a:pt x="17639" y="20945"/>
                  </a:lnTo>
                  <a:lnTo>
                    <a:pt x="17702" y="21050"/>
                  </a:lnTo>
                  <a:lnTo>
                    <a:pt x="17702" y="21133"/>
                  </a:lnTo>
                  <a:lnTo>
                    <a:pt x="17597" y="21238"/>
                  </a:lnTo>
                  <a:lnTo>
                    <a:pt x="17639" y="21343"/>
                  </a:lnTo>
                  <a:lnTo>
                    <a:pt x="17765" y="21364"/>
                  </a:lnTo>
                  <a:lnTo>
                    <a:pt x="17849" y="21322"/>
                  </a:lnTo>
                  <a:lnTo>
                    <a:pt x="17953" y="21364"/>
                  </a:lnTo>
                  <a:lnTo>
                    <a:pt x="18016" y="21468"/>
                  </a:lnTo>
                  <a:lnTo>
                    <a:pt x="18121" y="21426"/>
                  </a:lnTo>
                  <a:lnTo>
                    <a:pt x="18246" y="21468"/>
                  </a:lnTo>
                  <a:lnTo>
                    <a:pt x="18330" y="21426"/>
                  </a:lnTo>
                  <a:lnTo>
                    <a:pt x="18497" y="21426"/>
                  </a:lnTo>
                  <a:lnTo>
                    <a:pt x="18539" y="21573"/>
                  </a:lnTo>
                  <a:lnTo>
                    <a:pt x="18685" y="21677"/>
                  </a:lnTo>
                  <a:lnTo>
                    <a:pt x="18706" y="21845"/>
                  </a:lnTo>
                  <a:lnTo>
                    <a:pt x="18811" y="21845"/>
                  </a:lnTo>
                  <a:lnTo>
                    <a:pt x="18916" y="21970"/>
                  </a:lnTo>
                  <a:lnTo>
                    <a:pt x="18916" y="22117"/>
                  </a:lnTo>
                  <a:lnTo>
                    <a:pt x="18999" y="22326"/>
                  </a:lnTo>
                  <a:lnTo>
                    <a:pt x="19020" y="22493"/>
                  </a:lnTo>
                  <a:lnTo>
                    <a:pt x="18999" y="22745"/>
                  </a:lnTo>
                  <a:lnTo>
                    <a:pt x="18999" y="22849"/>
                  </a:lnTo>
                  <a:lnTo>
                    <a:pt x="18957" y="22933"/>
                  </a:lnTo>
                  <a:lnTo>
                    <a:pt x="18853" y="22996"/>
                  </a:lnTo>
                  <a:lnTo>
                    <a:pt x="18832" y="23100"/>
                  </a:lnTo>
                  <a:lnTo>
                    <a:pt x="18769" y="23121"/>
                  </a:lnTo>
                  <a:lnTo>
                    <a:pt x="18748" y="23205"/>
                  </a:lnTo>
                  <a:lnTo>
                    <a:pt x="18811" y="23309"/>
                  </a:lnTo>
                  <a:lnTo>
                    <a:pt x="18748" y="23351"/>
                  </a:lnTo>
                  <a:lnTo>
                    <a:pt x="18685" y="23330"/>
                  </a:lnTo>
                  <a:lnTo>
                    <a:pt x="18602" y="23435"/>
                  </a:lnTo>
                  <a:lnTo>
                    <a:pt x="18539" y="23519"/>
                  </a:lnTo>
                  <a:lnTo>
                    <a:pt x="18602" y="23581"/>
                  </a:lnTo>
                  <a:lnTo>
                    <a:pt x="18539" y="23665"/>
                  </a:lnTo>
                  <a:lnTo>
                    <a:pt x="18539" y="23770"/>
                  </a:lnTo>
                  <a:lnTo>
                    <a:pt x="18644" y="23833"/>
                  </a:lnTo>
                  <a:lnTo>
                    <a:pt x="18706" y="23895"/>
                  </a:lnTo>
                  <a:lnTo>
                    <a:pt x="18769" y="23958"/>
                  </a:lnTo>
                  <a:lnTo>
                    <a:pt x="18748" y="24105"/>
                  </a:lnTo>
                  <a:lnTo>
                    <a:pt x="18811" y="24251"/>
                  </a:lnTo>
                  <a:lnTo>
                    <a:pt x="18937" y="24146"/>
                  </a:lnTo>
                  <a:lnTo>
                    <a:pt x="19209" y="24084"/>
                  </a:lnTo>
                  <a:lnTo>
                    <a:pt x="19229" y="24167"/>
                  </a:lnTo>
                  <a:lnTo>
                    <a:pt x="19209" y="24251"/>
                  </a:lnTo>
                  <a:lnTo>
                    <a:pt x="19271" y="24293"/>
                  </a:lnTo>
                  <a:lnTo>
                    <a:pt x="19418" y="24272"/>
                  </a:lnTo>
                  <a:lnTo>
                    <a:pt x="19439" y="24377"/>
                  </a:lnTo>
                  <a:lnTo>
                    <a:pt x="19418" y="24481"/>
                  </a:lnTo>
                  <a:lnTo>
                    <a:pt x="19481" y="24565"/>
                  </a:lnTo>
                  <a:lnTo>
                    <a:pt x="19627" y="24586"/>
                  </a:lnTo>
                  <a:lnTo>
                    <a:pt x="19585" y="24628"/>
                  </a:lnTo>
                  <a:lnTo>
                    <a:pt x="19648" y="24711"/>
                  </a:lnTo>
                  <a:lnTo>
                    <a:pt x="19669" y="24670"/>
                  </a:lnTo>
                  <a:lnTo>
                    <a:pt x="19815" y="24670"/>
                  </a:lnTo>
                  <a:lnTo>
                    <a:pt x="19941" y="24732"/>
                  </a:lnTo>
                  <a:lnTo>
                    <a:pt x="19941" y="24816"/>
                  </a:lnTo>
                  <a:lnTo>
                    <a:pt x="19878" y="24921"/>
                  </a:lnTo>
                  <a:lnTo>
                    <a:pt x="19899" y="25004"/>
                  </a:lnTo>
                  <a:lnTo>
                    <a:pt x="19753" y="25193"/>
                  </a:lnTo>
                  <a:lnTo>
                    <a:pt x="19648" y="25297"/>
                  </a:lnTo>
                  <a:lnTo>
                    <a:pt x="19669" y="25360"/>
                  </a:lnTo>
                  <a:lnTo>
                    <a:pt x="19753" y="25339"/>
                  </a:lnTo>
                  <a:lnTo>
                    <a:pt x="19941" y="25339"/>
                  </a:lnTo>
                  <a:lnTo>
                    <a:pt x="19983" y="25402"/>
                  </a:lnTo>
                  <a:lnTo>
                    <a:pt x="20066" y="25318"/>
                  </a:lnTo>
                  <a:lnTo>
                    <a:pt x="20150" y="25423"/>
                  </a:lnTo>
                  <a:lnTo>
                    <a:pt x="20108" y="25548"/>
                  </a:lnTo>
                  <a:lnTo>
                    <a:pt x="20150" y="25674"/>
                  </a:lnTo>
                  <a:lnTo>
                    <a:pt x="20276" y="25737"/>
                  </a:lnTo>
                  <a:lnTo>
                    <a:pt x="20338" y="25653"/>
                  </a:lnTo>
                  <a:lnTo>
                    <a:pt x="20485" y="25653"/>
                  </a:lnTo>
                  <a:lnTo>
                    <a:pt x="20736" y="25548"/>
                  </a:lnTo>
                  <a:lnTo>
                    <a:pt x="20841" y="25569"/>
                  </a:lnTo>
                  <a:lnTo>
                    <a:pt x="20841" y="25716"/>
                  </a:lnTo>
                  <a:lnTo>
                    <a:pt x="20799" y="25737"/>
                  </a:lnTo>
                  <a:lnTo>
                    <a:pt x="20862" y="25778"/>
                  </a:lnTo>
                  <a:lnTo>
                    <a:pt x="20924" y="25883"/>
                  </a:lnTo>
                  <a:lnTo>
                    <a:pt x="21050" y="25841"/>
                  </a:lnTo>
                  <a:lnTo>
                    <a:pt x="21154" y="25862"/>
                  </a:lnTo>
                  <a:lnTo>
                    <a:pt x="21134" y="25716"/>
                  </a:lnTo>
                  <a:lnTo>
                    <a:pt x="21134" y="25569"/>
                  </a:lnTo>
                  <a:lnTo>
                    <a:pt x="21092" y="25465"/>
                  </a:lnTo>
                  <a:lnTo>
                    <a:pt x="21092" y="25255"/>
                  </a:lnTo>
                  <a:lnTo>
                    <a:pt x="21154" y="25214"/>
                  </a:lnTo>
                  <a:lnTo>
                    <a:pt x="21154" y="25130"/>
                  </a:lnTo>
                  <a:lnTo>
                    <a:pt x="21364" y="25130"/>
                  </a:lnTo>
                  <a:lnTo>
                    <a:pt x="21426" y="25109"/>
                  </a:lnTo>
                  <a:lnTo>
                    <a:pt x="21468" y="25088"/>
                  </a:lnTo>
                  <a:lnTo>
                    <a:pt x="21510" y="25025"/>
                  </a:lnTo>
                  <a:lnTo>
                    <a:pt x="21552" y="24983"/>
                  </a:lnTo>
                  <a:lnTo>
                    <a:pt x="21678" y="24921"/>
                  </a:lnTo>
                  <a:lnTo>
                    <a:pt x="21761" y="24942"/>
                  </a:lnTo>
                  <a:lnTo>
                    <a:pt x="21740" y="25025"/>
                  </a:lnTo>
                  <a:lnTo>
                    <a:pt x="21782" y="25046"/>
                  </a:lnTo>
                  <a:lnTo>
                    <a:pt x="21866" y="25046"/>
                  </a:lnTo>
                  <a:lnTo>
                    <a:pt x="21887" y="24942"/>
                  </a:lnTo>
                  <a:lnTo>
                    <a:pt x="21970" y="24900"/>
                  </a:lnTo>
                  <a:lnTo>
                    <a:pt x="22096" y="25004"/>
                  </a:lnTo>
                  <a:lnTo>
                    <a:pt x="22159" y="24921"/>
                  </a:lnTo>
                  <a:lnTo>
                    <a:pt x="22242" y="24921"/>
                  </a:lnTo>
                  <a:lnTo>
                    <a:pt x="22263" y="25004"/>
                  </a:lnTo>
                  <a:lnTo>
                    <a:pt x="22389" y="24942"/>
                  </a:lnTo>
                  <a:lnTo>
                    <a:pt x="22389" y="24879"/>
                  </a:lnTo>
                  <a:lnTo>
                    <a:pt x="22556" y="24816"/>
                  </a:lnTo>
                  <a:lnTo>
                    <a:pt x="22661" y="24900"/>
                  </a:lnTo>
                  <a:lnTo>
                    <a:pt x="22870" y="24816"/>
                  </a:lnTo>
                  <a:lnTo>
                    <a:pt x="22828" y="24628"/>
                  </a:lnTo>
                  <a:lnTo>
                    <a:pt x="22954" y="24586"/>
                  </a:lnTo>
                  <a:lnTo>
                    <a:pt x="23100" y="24586"/>
                  </a:lnTo>
                  <a:lnTo>
                    <a:pt x="23184" y="24502"/>
                  </a:lnTo>
                  <a:lnTo>
                    <a:pt x="23310" y="24586"/>
                  </a:lnTo>
                  <a:lnTo>
                    <a:pt x="23310" y="24670"/>
                  </a:lnTo>
                  <a:lnTo>
                    <a:pt x="23435" y="24690"/>
                  </a:lnTo>
                  <a:lnTo>
                    <a:pt x="23477" y="24774"/>
                  </a:lnTo>
                  <a:lnTo>
                    <a:pt x="23749" y="24774"/>
                  </a:lnTo>
                  <a:lnTo>
                    <a:pt x="23812" y="24816"/>
                  </a:lnTo>
                  <a:lnTo>
                    <a:pt x="23958" y="24774"/>
                  </a:lnTo>
                  <a:lnTo>
                    <a:pt x="24042" y="24837"/>
                  </a:lnTo>
                  <a:lnTo>
                    <a:pt x="24042" y="24942"/>
                  </a:lnTo>
                  <a:lnTo>
                    <a:pt x="23937" y="24983"/>
                  </a:lnTo>
                  <a:lnTo>
                    <a:pt x="23875" y="25193"/>
                  </a:lnTo>
                  <a:lnTo>
                    <a:pt x="23958" y="25214"/>
                  </a:lnTo>
                  <a:lnTo>
                    <a:pt x="23979" y="25318"/>
                  </a:lnTo>
                  <a:lnTo>
                    <a:pt x="24230" y="25402"/>
                  </a:lnTo>
                  <a:lnTo>
                    <a:pt x="24251" y="25506"/>
                  </a:lnTo>
                  <a:lnTo>
                    <a:pt x="24377" y="25527"/>
                  </a:lnTo>
                  <a:lnTo>
                    <a:pt x="24481" y="25611"/>
                  </a:lnTo>
                  <a:lnTo>
                    <a:pt x="24586" y="25548"/>
                  </a:lnTo>
                  <a:lnTo>
                    <a:pt x="24649" y="25611"/>
                  </a:lnTo>
                  <a:lnTo>
                    <a:pt x="24711" y="25569"/>
                  </a:lnTo>
                  <a:lnTo>
                    <a:pt x="24816" y="25632"/>
                  </a:lnTo>
                  <a:lnTo>
                    <a:pt x="24858" y="25632"/>
                  </a:lnTo>
                  <a:lnTo>
                    <a:pt x="24900" y="25611"/>
                  </a:lnTo>
                  <a:lnTo>
                    <a:pt x="24963" y="25653"/>
                  </a:lnTo>
                  <a:lnTo>
                    <a:pt x="25046" y="25611"/>
                  </a:lnTo>
                  <a:lnTo>
                    <a:pt x="25046" y="25548"/>
                  </a:lnTo>
                  <a:lnTo>
                    <a:pt x="25088" y="25423"/>
                  </a:lnTo>
                  <a:lnTo>
                    <a:pt x="25130" y="25527"/>
                  </a:lnTo>
                  <a:lnTo>
                    <a:pt x="25235" y="25653"/>
                  </a:lnTo>
                  <a:lnTo>
                    <a:pt x="25297" y="25632"/>
                  </a:lnTo>
                  <a:lnTo>
                    <a:pt x="25444" y="25737"/>
                  </a:lnTo>
                  <a:lnTo>
                    <a:pt x="25569" y="25737"/>
                  </a:lnTo>
                  <a:lnTo>
                    <a:pt x="25632" y="25632"/>
                  </a:lnTo>
                  <a:lnTo>
                    <a:pt x="25716" y="25716"/>
                  </a:lnTo>
                  <a:lnTo>
                    <a:pt x="25820" y="25674"/>
                  </a:lnTo>
                  <a:lnTo>
                    <a:pt x="25862" y="25716"/>
                  </a:lnTo>
                  <a:lnTo>
                    <a:pt x="25862" y="25737"/>
                  </a:lnTo>
                  <a:lnTo>
                    <a:pt x="25800" y="25758"/>
                  </a:lnTo>
                  <a:lnTo>
                    <a:pt x="25758" y="25862"/>
                  </a:lnTo>
                  <a:lnTo>
                    <a:pt x="25695" y="25967"/>
                  </a:lnTo>
                  <a:lnTo>
                    <a:pt x="25695" y="26030"/>
                  </a:lnTo>
                  <a:lnTo>
                    <a:pt x="25820" y="26197"/>
                  </a:lnTo>
                  <a:lnTo>
                    <a:pt x="25904" y="26260"/>
                  </a:lnTo>
                  <a:lnTo>
                    <a:pt x="25904" y="26302"/>
                  </a:lnTo>
                  <a:lnTo>
                    <a:pt x="25925" y="26448"/>
                  </a:lnTo>
                  <a:lnTo>
                    <a:pt x="25946" y="26406"/>
                  </a:lnTo>
                  <a:lnTo>
                    <a:pt x="26009" y="26343"/>
                  </a:lnTo>
                  <a:lnTo>
                    <a:pt x="26092" y="26364"/>
                  </a:lnTo>
                  <a:lnTo>
                    <a:pt x="26134" y="26385"/>
                  </a:lnTo>
                  <a:lnTo>
                    <a:pt x="26176" y="26385"/>
                  </a:lnTo>
                  <a:lnTo>
                    <a:pt x="26281" y="26281"/>
                  </a:lnTo>
                  <a:lnTo>
                    <a:pt x="26260" y="26239"/>
                  </a:lnTo>
                  <a:lnTo>
                    <a:pt x="26218" y="26197"/>
                  </a:lnTo>
                  <a:lnTo>
                    <a:pt x="26218" y="26176"/>
                  </a:lnTo>
                  <a:lnTo>
                    <a:pt x="26155" y="26071"/>
                  </a:lnTo>
                  <a:lnTo>
                    <a:pt x="26072" y="26071"/>
                  </a:lnTo>
                  <a:lnTo>
                    <a:pt x="26030" y="25967"/>
                  </a:lnTo>
                  <a:lnTo>
                    <a:pt x="26051" y="25925"/>
                  </a:lnTo>
                  <a:lnTo>
                    <a:pt x="26155" y="25841"/>
                  </a:lnTo>
                  <a:lnTo>
                    <a:pt x="26155" y="25758"/>
                  </a:lnTo>
                  <a:lnTo>
                    <a:pt x="26155" y="25716"/>
                  </a:lnTo>
                  <a:lnTo>
                    <a:pt x="26176" y="25716"/>
                  </a:lnTo>
                  <a:lnTo>
                    <a:pt x="26218" y="25653"/>
                  </a:lnTo>
                  <a:lnTo>
                    <a:pt x="26239" y="25716"/>
                  </a:lnTo>
                  <a:lnTo>
                    <a:pt x="26260" y="25737"/>
                  </a:lnTo>
                  <a:lnTo>
                    <a:pt x="26281" y="25737"/>
                  </a:lnTo>
                  <a:lnTo>
                    <a:pt x="26260" y="25758"/>
                  </a:lnTo>
                  <a:lnTo>
                    <a:pt x="26260" y="25778"/>
                  </a:lnTo>
                  <a:lnTo>
                    <a:pt x="26323" y="25778"/>
                  </a:lnTo>
                  <a:lnTo>
                    <a:pt x="26281" y="25820"/>
                  </a:lnTo>
                  <a:lnTo>
                    <a:pt x="26344" y="25841"/>
                  </a:lnTo>
                  <a:lnTo>
                    <a:pt x="26385" y="25758"/>
                  </a:lnTo>
                  <a:lnTo>
                    <a:pt x="26490" y="25737"/>
                  </a:lnTo>
                  <a:lnTo>
                    <a:pt x="26553" y="25653"/>
                  </a:lnTo>
                  <a:lnTo>
                    <a:pt x="26616" y="25716"/>
                  </a:lnTo>
                  <a:lnTo>
                    <a:pt x="26741" y="25653"/>
                  </a:lnTo>
                  <a:lnTo>
                    <a:pt x="26867" y="25611"/>
                  </a:lnTo>
                  <a:lnTo>
                    <a:pt x="26804" y="25527"/>
                  </a:lnTo>
                  <a:lnTo>
                    <a:pt x="26908" y="25527"/>
                  </a:lnTo>
                  <a:lnTo>
                    <a:pt x="27013" y="25465"/>
                  </a:lnTo>
                  <a:lnTo>
                    <a:pt x="27139" y="25527"/>
                  </a:lnTo>
                  <a:lnTo>
                    <a:pt x="27201" y="25506"/>
                  </a:lnTo>
                  <a:lnTo>
                    <a:pt x="27327" y="25444"/>
                  </a:lnTo>
                  <a:lnTo>
                    <a:pt x="27432" y="25339"/>
                  </a:lnTo>
                  <a:lnTo>
                    <a:pt x="27515" y="25234"/>
                  </a:lnTo>
                  <a:lnTo>
                    <a:pt x="27536" y="25193"/>
                  </a:lnTo>
                  <a:lnTo>
                    <a:pt x="27578" y="25214"/>
                  </a:lnTo>
                  <a:lnTo>
                    <a:pt x="27620" y="25255"/>
                  </a:lnTo>
                  <a:lnTo>
                    <a:pt x="27662" y="25214"/>
                  </a:lnTo>
                  <a:lnTo>
                    <a:pt x="27724" y="25130"/>
                  </a:lnTo>
                  <a:lnTo>
                    <a:pt x="27808" y="25088"/>
                  </a:lnTo>
                  <a:lnTo>
                    <a:pt x="27787" y="24942"/>
                  </a:lnTo>
                  <a:lnTo>
                    <a:pt x="27745" y="24837"/>
                  </a:lnTo>
                  <a:lnTo>
                    <a:pt x="27787" y="24774"/>
                  </a:lnTo>
                  <a:lnTo>
                    <a:pt x="27745" y="24690"/>
                  </a:lnTo>
                  <a:lnTo>
                    <a:pt x="27808" y="24732"/>
                  </a:lnTo>
                  <a:lnTo>
                    <a:pt x="27934" y="24816"/>
                  </a:lnTo>
                  <a:lnTo>
                    <a:pt x="27955" y="24900"/>
                  </a:lnTo>
                  <a:lnTo>
                    <a:pt x="28059" y="25004"/>
                  </a:lnTo>
                  <a:lnTo>
                    <a:pt x="28143" y="24983"/>
                  </a:lnTo>
                  <a:lnTo>
                    <a:pt x="28143" y="24983"/>
                  </a:lnTo>
                  <a:lnTo>
                    <a:pt x="28101" y="25046"/>
                  </a:lnTo>
                  <a:lnTo>
                    <a:pt x="28017" y="25109"/>
                  </a:lnTo>
                  <a:lnTo>
                    <a:pt x="28038" y="25151"/>
                  </a:lnTo>
                  <a:lnTo>
                    <a:pt x="28248" y="25046"/>
                  </a:lnTo>
                  <a:lnTo>
                    <a:pt x="28248" y="24921"/>
                  </a:lnTo>
                  <a:lnTo>
                    <a:pt x="28352" y="24900"/>
                  </a:lnTo>
                  <a:lnTo>
                    <a:pt x="28415" y="24837"/>
                  </a:lnTo>
                  <a:lnTo>
                    <a:pt x="28520" y="24900"/>
                  </a:lnTo>
                  <a:lnTo>
                    <a:pt x="28582" y="24879"/>
                  </a:lnTo>
                  <a:lnTo>
                    <a:pt x="28624" y="24795"/>
                  </a:lnTo>
                  <a:lnTo>
                    <a:pt x="28687" y="24795"/>
                  </a:lnTo>
                  <a:lnTo>
                    <a:pt x="28708" y="24711"/>
                  </a:lnTo>
                  <a:lnTo>
                    <a:pt x="28771" y="24795"/>
                  </a:lnTo>
                  <a:lnTo>
                    <a:pt x="28854" y="24900"/>
                  </a:lnTo>
                  <a:lnTo>
                    <a:pt x="28896" y="24837"/>
                  </a:lnTo>
                  <a:lnTo>
                    <a:pt x="28938" y="24732"/>
                  </a:lnTo>
                  <a:lnTo>
                    <a:pt x="28980" y="24732"/>
                  </a:lnTo>
                  <a:lnTo>
                    <a:pt x="29001" y="24774"/>
                  </a:lnTo>
                  <a:lnTo>
                    <a:pt x="29085" y="24774"/>
                  </a:lnTo>
                  <a:lnTo>
                    <a:pt x="29105" y="24711"/>
                  </a:lnTo>
                  <a:lnTo>
                    <a:pt x="29231" y="24711"/>
                  </a:lnTo>
                  <a:lnTo>
                    <a:pt x="29294" y="24628"/>
                  </a:lnTo>
                  <a:lnTo>
                    <a:pt x="29357" y="24586"/>
                  </a:lnTo>
                  <a:lnTo>
                    <a:pt x="29377" y="24670"/>
                  </a:lnTo>
                  <a:lnTo>
                    <a:pt x="29398" y="24607"/>
                  </a:lnTo>
                  <a:lnTo>
                    <a:pt x="29482" y="24607"/>
                  </a:lnTo>
                  <a:lnTo>
                    <a:pt x="29566" y="24586"/>
                  </a:lnTo>
                  <a:lnTo>
                    <a:pt x="29524" y="24502"/>
                  </a:lnTo>
                  <a:lnTo>
                    <a:pt x="29587" y="24418"/>
                  </a:lnTo>
                  <a:lnTo>
                    <a:pt x="29608" y="24293"/>
                  </a:lnTo>
                  <a:lnTo>
                    <a:pt x="29566" y="24188"/>
                  </a:lnTo>
                  <a:lnTo>
                    <a:pt x="29566" y="24188"/>
                  </a:lnTo>
                  <a:lnTo>
                    <a:pt x="29608" y="24209"/>
                  </a:lnTo>
                  <a:lnTo>
                    <a:pt x="29670" y="24146"/>
                  </a:lnTo>
                  <a:lnTo>
                    <a:pt x="29796" y="24105"/>
                  </a:lnTo>
                  <a:lnTo>
                    <a:pt x="29817" y="24167"/>
                  </a:lnTo>
                  <a:lnTo>
                    <a:pt x="29921" y="24167"/>
                  </a:lnTo>
                  <a:lnTo>
                    <a:pt x="29942" y="24042"/>
                  </a:lnTo>
                  <a:lnTo>
                    <a:pt x="30005" y="24042"/>
                  </a:lnTo>
                  <a:lnTo>
                    <a:pt x="30026" y="23958"/>
                  </a:lnTo>
                  <a:lnTo>
                    <a:pt x="30089" y="23958"/>
                  </a:lnTo>
                  <a:lnTo>
                    <a:pt x="30089" y="23979"/>
                  </a:lnTo>
                  <a:lnTo>
                    <a:pt x="30110" y="23979"/>
                  </a:lnTo>
                  <a:lnTo>
                    <a:pt x="30193" y="23874"/>
                  </a:lnTo>
                  <a:lnTo>
                    <a:pt x="30256" y="23958"/>
                  </a:lnTo>
                  <a:lnTo>
                    <a:pt x="30256" y="23833"/>
                  </a:lnTo>
                  <a:lnTo>
                    <a:pt x="30340" y="23833"/>
                  </a:lnTo>
                  <a:lnTo>
                    <a:pt x="30361" y="23728"/>
                  </a:lnTo>
                  <a:lnTo>
                    <a:pt x="30277" y="23686"/>
                  </a:lnTo>
                  <a:lnTo>
                    <a:pt x="30193" y="23749"/>
                  </a:lnTo>
                  <a:lnTo>
                    <a:pt x="30047" y="23623"/>
                  </a:lnTo>
                  <a:lnTo>
                    <a:pt x="30235" y="23623"/>
                  </a:lnTo>
                  <a:lnTo>
                    <a:pt x="30340" y="23477"/>
                  </a:lnTo>
                  <a:lnTo>
                    <a:pt x="30361" y="23540"/>
                  </a:lnTo>
                  <a:lnTo>
                    <a:pt x="30445" y="23477"/>
                  </a:lnTo>
                  <a:lnTo>
                    <a:pt x="30612" y="23581"/>
                  </a:lnTo>
                  <a:lnTo>
                    <a:pt x="30633" y="23456"/>
                  </a:lnTo>
                  <a:lnTo>
                    <a:pt x="30549" y="23435"/>
                  </a:lnTo>
                  <a:lnTo>
                    <a:pt x="30507" y="23372"/>
                  </a:lnTo>
                  <a:lnTo>
                    <a:pt x="30528" y="23309"/>
                  </a:lnTo>
                  <a:lnTo>
                    <a:pt x="30633" y="23372"/>
                  </a:lnTo>
                  <a:lnTo>
                    <a:pt x="30717" y="23309"/>
                  </a:lnTo>
                  <a:lnTo>
                    <a:pt x="30675" y="23268"/>
                  </a:lnTo>
                  <a:lnTo>
                    <a:pt x="30612" y="23268"/>
                  </a:lnTo>
                  <a:lnTo>
                    <a:pt x="30612" y="23163"/>
                  </a:lnTo>
                  <a:lnTo>
                    <a:pt x="30528" y="23121"/>
                  </a:lnTo>
                  <a:lnTo>
                    <a:pt x="30612" y="23100"/>
                  </a:lnTo>
                  <a:lnTo>
                    <a:pt x="30654" y="23142"/>
                  </a:lnTo>
                  <a:lnTo>
                    <a:pt x="30717" y="23142"/>
                  </a:lnTo>
                  <a:lnTo>
                    <a:pt x="30758" y="23205"/>
                  </a:lnTo>
                  <a:lnTo>
                    <a:pt x="30758" y="23121"/>
                  </a:lnTo>
                  <a:lnTo>
                    <a:pt x="30654" y="23037"/>
                  </a:lnTo>
                  <a:lnTo>
                    <a:pt x="30654" y="22933"/>
                  </a:lnTo>
                  <a:lnTo>
                    <a:pt x="30737" y="22933"/>
                  </a:lnTo>
                  <a:lnTo>
                    <a:pt x="30758" y="22891"/>
                  </a:lnTo>
                  <a:lnTo>
                    <a:pt x="30863" y="22954"/>
                  </a:lnTo>
                  <a:lnTo>
                    <a:pt x="30863" y="23037"/>
                  </a:lnTo>
                  <a:lnTo>
                    <a:pt x="30926" y="23037"/>
                  </a:lnTo>
                  <a:lnTo>
                    <a:pt x="30968" y="23121"/>
                  </a:lnTo>
                  <a:lnTo>
                    <a:pt x="30989" y="22996"/>
                  </a:lnTo>
                  <a:lnTo>
                    <a:pt x="30947" y="22912"/>
                  </a:lnTo>
                  <a:lnTo>
                    <a:pt x="30884" y="22912"/>
                  </a:lnTo>
                  <a:lnTo>
                    <a:pt x="30863" y="22828"/>
                  </a:lnTo>
                  <a:lnTo>
                    <a:pt x="30947" y="22828"/>
                  </a:lnTo>
                  <a:lnTo>
                    <a:pt x="30947" y="22745"/>
                  </a:lnTo>
                  <a:lnTo>
                    <a:pt x="30863" y="22724"/>
                  </a:lnTo>
                  <a:lnTo>
                    <a:pt x="30989" y="22598"/>
                  </a:lnTo>
                  <a:lnTo>
                    <a:pt x="30926" y="22535"/>
                  </a:lnTo>
                  <a:lnTo>
                    <a:pt x="30842" y="22535"/>
                  </a:lnTo>
                  <a:lnTo>
                    <a:pt x="30779" y="22598"/>
                  </a:lnTo>
                  <a:lnTo>
                    <a:pt x="30800" y="22493"/>
                  </a:lnTo>
                  <a:lnTo>
                    <a:pt x="30947" y="22410"/>
                  </a:lnTo>
                  <a:lnTo>
                    <a:pt x="31135" y="22326"/>
                  </a:lnTo>
                  <a:lnTo>
                    <a:pt x="31072" y="22263"/>
                  </a:lnTo>
                  <a:lnTo>
                    <a:pt x="30989" y="22326"/>
                  </a:lnTo>
                  <a:lnTo>
                    <a:pt x="30863" y="22201"/>
                  </a:lnTo>
                  <a:lnTo>
                    <a:pt x="30968" y="22201"/>
                  </a:lnTo>
                  <a:lnTo>
                    <a:pt x="30884" y="22096"/>
                  </a:lnTo>
                  <a:lnTo>
                    <a:pt x="30800" y="22096"/>
                  </a:lnTo>
                  <a:lnTo>
                    <a:pt x="30863" y="22054"/>
                  </a:lnTo>
                  <a:lnTo>
                    <a:pt x="30800" y="21991"/>
                  </a:lnTo>
                  <a:lnTo>
                    <a:pt x="30884" y="21991"/>
                  </a:lnTo>
                  <a:lnTo>
                    <a:pt x="30926" y="21908"/>
                  </a:lnTo>
                  <a:lnTo>
                    <a:pt x="31030" y="21908"/>
                  </a:lnTo>
                  <a:lnTo>
                    <a:pt x="30989" y="22012"/>
                  </a:lnTo>
                  <a:lnTo>
                    <a:pt x="31072" y="22012"/>
                  </a:lnTo>
                  <a:lnTo>
                    <a:pt x="31240" y="21866"/>
                  </a:lnTo>
                  <a:lnTo>
                    <a:pt x="31240" y="21782"/>
                  </a:lnTo>
                  <a:lnTo>
                    <a:pt x="31365" y="21803"/>
                  </a:lnTo>
                  <a:lnTo>
                    <a:pt x="31281" y="21698"/>
                  </a:lnTo>
                  <a:lnTo>
                    <a:pt x="31198" y="21698"/>
                  </a:lnTo>
                  <a:lnTo>
                    <a:pt x="31240" y="21594"/>
                  </a:lnTo>
                  <a:lnTo>
                    <a:pt x="31302" y="21677"/>
                  </a:lnTo>
                  <a:lnTo>
                    <a:pt x="31386" y="21636"/>
                  </a:lnTo>
                  <a:lnTo>
                    <a:pt x="31386" y="21531"/>
                  </a:lnTo>
                  <a:lnTo>
                    <a:pt x="31449" y="21489"/>
                  </a:lnTo>
                  <a:lnTo>
                    <a:pt x="31386" y="21426"/>
                  </a:lnTo>
                  <a:lnTo>
                    <a:pt x="31386" y="21343"/>
                  </a:lnTo>
                  <a:lnTo>
                    <a:pt x="31470" y="21322"/>
                  </a:lnTo>
                  <a:lnTo>
                    <a:pt x="31407" y="21238"/>
                  </a:lnTo>
                  <a:lnTo>
                    <a:pt x="31407" y="21175"/>
                  </a:lnTo>
                  <a:lnTo>
                    <a:pt x="31302" y="21112"/>
                  </a:lnTo>
                  <a:lnTo>
                    <a:pt x="31470" y="21154"/>
                  </a:lnTo>
                  <a:lnTo>
                    <a:pt x="31512" y="21112"/>
                  </a:lnTo>
                  <a:lnTo>
                    <a:pt x="31616" y="20903"/>
                  </a:lnTo>
                  <a:lnTo>
                    <a:pt x="31700" y="20903"/>
                  </a:lnTo>
                  <a:lnTo>
                    <a:pt x="31721" y="20966"/>
                  </a:lnTo>
                  <a:lnTo>
                    <a:pt x="31763" y="21029"/>
                  </a:lnTo>
                  <a:lnTo>
                    <a:pt x="31784" y="20924"/>
                  </a:lnTo>
                  <a:lnTo>
                    <a:pt x="31846" y="20861"/>
                  </a:lnTo>
                  <a:lnTo>
                    <a:pt x="31805" y="20736"/>
                  </a:lnTo>
                  <a:lnTo>
                    <a:pt x="31679" y="20736"/>
                  </a:lnTo>
                  <a:lnTo>
                    <a:pt x="31616" y="20694"/>
                  </a:lnTo>
                  <a:lnTo>
                    <a:pt x="31679" y="20652"/>
                  </a:lnTo>
                  <a:lnTo>
                    <a:pt x="31763" y="20652"/>
                  </a:lnTo>
                  <a:lnTo>
                    <a:pt x="31826" y="20610"/>
                  </a:lnTo>
                  <a:lnTo>
                    <a:pt x="31784" y="20548"/>
                  </a:lnTo>
                  <a:lnTo>
                    <a:pt x="31700" y="20506"/>
                  </a:lnTo>
                  <a:lnTo>
                    <a:pt x="31784" y="20443"/>
                  </a:lnTo>
                  <a:lnTo>
                    <a:pt x="31826" y="20443"/>
                  </a:lnTo>
                  <a:lnTo>
                    <a:pt x="31826" y="20401"/>
                  </a:lnTo>
                  <a:lnTo>
                    <a:pt x="31784" y="20338"/>
                  </a:lnTo>
                  <a:lnTo>
                    <a:pt x="31574" y="20338"/>
                  </a:lnTo>
                  <a:lnTo>
                    <a:pt x="31595" y="20296"/>
                  </a:lnTo>
                  <a:lnTo>
                    <a:pt x="31721" y="20192"/>
                  </a:lnTo>
                  <a:lnTo>
                    <a:pt x="31826" y="20213"/>
                  </a:lnTo>
                  <a:lnTo>
                    <a:pt x="31846" y="20192"/>
                  </a:lnTo>
                  <a:lnTo>
                    <a:pt x="31888" y="20129"/>
                  </a:lnTo>
                  <a:lnTo>
                    <a:pt x="31930" y="20192"/>
                  </a:lnTo>
                  <a:lnTo>
                    <a:pt x="31972" y="20213"/>
                  </a:lnTo>
                  <a:lnTo>
                    <a:pt x="32014" y="20171"/>
                  </a:lnTo>
                  <a:lnTo>
                    <a:pt x="31993" y="20087"/>
                  </a:lnTo>
                  <a:lnTo>
                    <a:pt x="31972" y="19920"/>
                  </a:lnTo>
                  <a:lnTo>
                    <a:pt x="31909" y="19878"/>
                  </a:lnTo>
                  <a:lnTo>
                    <a:pt x="31826" y="19962"/>
                  </a:lnTo>
                  <a:lnTo>
                    <a:pt x="31846" y="19983"/>
                  </a:lnTo>
                  <a:lnTo>
                    <a:pt x="31846" y="20024"/>
                  </a:lnTo>
                  <a:lnTo>
                    <a:pt x="31763" y="20004"/>
                  </a:lnTo>
                  <a:lnTo>
                    <a:pt x="31595" y="20129"/>
                  </a:lnTo>
                  <a:lnTo>
                    <a:pt x="31512" y="20108"/>
                  </a:lnTo>
                  <a:lnTo>
                    <a:pt x="31512" y="20004"/>
                  </a:lnTo>
                  <a:lnTo>
                    <a:pt x="31679" y="19983"/>
                  </a:lnTo>
                  <a:lnTo>
                    <a:pt x="31930" y="19752"/>
                  </a:lnTo>
                  <a:lnTo>
                    <a:pt x="31909" y="19711"/>
                  </a:lnTo>
                  <a:lnTo>
                    <a:pt x="31805" y="19711"/>
                  </a:lnTo>
                  <a:lnTo>
                    <a:pt x="31763" y="19648"/>
                  </a:lnTo>
                  <a:lnTo>
                    <a:pt x="31721" y="19690"/>
                  </a:lnTo>
                  <a:lnTo>
                    <a:pt x="31553" y="19460"/>
                  </a:lnTo>
                  <a:lnTo>
                    <a:pt x="31386" y="19439"/>
                  </a:lnTo>
                  <a:lnTo>
                    <a:pt x="31240" y="19585"/>
                  </a:lnTo>
                  <a:lnTo>
                    <a:pt x="31135" y="19564"/>
                  </a:lnTo>
                  <a:lnTo>
                    <a:pt x="31030" y="19397"/>
                  </a:lnTo>
                  <a:lnTo>
                    <a:pt x="30884" y="19439"/>
                  </a:lnTo>
                  <a:lnTo>
                    <a:pt x="30779" y="19501"/>
                  </a:lnTo>
                  <a:lnTo>
                    <a:pt x="30737" y="19606"/>
                  </a:lnTo>
                  <a:lnTo>
                    <a:pt x="30758" y="19480"/>
                  </a:lnTo>
                  <a:lnTo>
                    <a:pt x="30884" y="19376"/>
                  </a:lnTo>
                  <a:lnTo>
                    <a:pt x="30968" y="19376"/>
                  </a:lnTo>
                  <a:lnTo>
                    <a:pt x="31051" y="19334"/>
                  </a:lnTo>
                  <a:lnTo>
                    <a:pt x="31177" y="19376"/>
                  </a:lnTo>
                  <a:lnTo>
                    <a:pt x="31281" y="19355"/>
                  </a:lnTo>
                  <a:lnTo>
                    <a:pt x="31281" y="19250"/>
                  </a:lnTo>
                  <a:lnTo>
                    <a:pt x="31323" y="19188"/>
                  </a:lnTo>
                  <a:lnTo>
                    <a:pt x="31407" y="19188"/>
                  </a:lnTo>
                  <a:lnTo>
                    <a:pt x="31553" y="19041"/>
                  </a:lnTo>
                  <a:lnTo>
                    <a:pt x="31700" y="19020"/>
                  </a:lnTo>
                  <a:lnTo>
                    <a:pt x="31700" y="18936"/>
                  </a:lnTo>
                  <a:lnTo>
                    <a:pt x="31574" y="18727"/>
                  </a:lnTo>
                  <a:lnTo>
                    <a:pt x="31281" y="18539"/>
                  </a:lnTo>
                  <a:lnTo>
                    <a:pt x="31072" y="18413"/>
                  </a:lnTo>
                  <a:lnTo>
                    <a:pt x="30842" y="18204"/>
                  </a:lnTo>
                  <a:lnTo>
                    <a:pt x="30737" y="18204"/>
                  </a:lnTo>
                  <a:lnTo>
                    <a:pt x="30549" y="18330"/>
                  </a:lnTo>
                  <a:lnTo>
                    <a:pt x="30445" y="18309"/>
                  </a:lnTo>
                  <a:lnTo>
                    <a:pt x="30319" y="18183"/>
                  </a:lnTo>
                  <a:lnTo>
                    <a:pt x="30319" y="18099"/>
                  </a:lnTo>
                  <a:lnTo>
                    <a:pt x="30235" y="18079"/>
                  </a:lnTo>
                  <a:lnTo>
                    <a:pt x="30110" y="18120"/>
                  </a:lnTo>
                  <a:lnTo>
                    <a:pt x="29984" y="18120"/>
                  </a:lnTo>
                  <a:lnTo>
                    <a:pt x="29838" y="18141"/>
                  </a:lnTo>
                  <a:lnTo>
                    <a:pt x="29691" y="18351"/>
                  </a:lnTo>
                  <a:lnTo>
                    <a:pt x="29817" y="18099"/>
                  </a:lnTo>
                  <a:lnTo>
                    <a:pt x="29921" y="18037"/>
                  </a:lnTo>
                  <a:lnTo>
                    <a:pt x="29984" y="18079"/>
                  </a:lnTo>
                  <a:lnTo>
                    <a:pt x="30047" y="18079"/>
                  </a:lnTo>
                  <a:lnTo>
                    <a:pt x="30089" y="18016"/>
                  </a:lnTo>
                  <a:lnTo>
                    <a:pt x="30193" y="18079"/>
                  </a:lnTo>
                  <a:lnTo>
                    <a:pt x="30340" y="17995"/>
                  </a:lnTo>
                  <a:lnTo>
                    <a:pt x="30403" y="18183"/>
                  </a:lnTo>
                  <a:lnTo>
                    <a:pt x="30465" y="18225"/>
                  </a:lnTo>
                  <a:lnTo>
                    <a:pt x="30570" y="18225"/>
                  </a:lnTo>
                  <a:lnTo>
                    <a:pt x="30654" y="18120"/>
                  </a:lnTo>
                  <a:lnTo>
                    <a:pt x="30842" y="18141"/>
                  </a:lnTo>
                  <a:lnTo>
                    <a:pt x="30968" y="18246"/>
                  </a:lnTo>
                  <a:lnTo>
                    <a:pt x="31051" y="18246"/>
                  </a:lnTo>
                  <a:lnTo>
                    <a:pt x="31177" y="18351"/>
                  </a:lnTo>
                  <a:lnTo>
                    <a:pt x="31323" y="18288"/>
                  </a:lnTo>
                  <a:lnTo>
                    <a:pt x="31574" y="18351"/>
                  </a:lnTo>
                  <a:lnTo>
                    <a:pt x="31658" y="18330"/>
                  </a:lnTo>
                  <a:lnTo>
                    <a:pt x="31553" y="18141"/>
                  </a:lnTo>
                  <a:lnTo>
                    <a:pt x="31491" y="18120"/>
                  </a:lnTo>
                  <a:lnTo>
                    <a:pt x="31323" y="17974"/>
                  </a:lnTo>
                  <a:lnTo>
                    <a:pt x="31323" y="17911"/>
                  </a:lnTo>
                  <a:lnTo>
                    <a:pt x="31281" y="17869"/>
                  </a:lnTo>
                  <a:lnTo>
                    <a:pt x="31177" y="17890"/>
                  </a:lnTo>
                  <a:lnTo>
                    <a:pt x="31051" y="17827"/>
                  </a:lnTo>
                  <a:lnTo>
                    <a:pt x="30884" y="17597"/>
                  </a:lnTo>
                  <a:lnTo>
                    <a:pt x="30884" y="17451"/>
                  </a:lnTo>
                  <a:lnTo>
                    <a:pt x="30675" y="17283"/>
                  </a:lnTo>
                  <a:lnTo>
                    <a:pt x="30675" y="17095"/>
                  </a:lnTo>
                  <a:lnTo>
                    <a:pt x="30549" y="17074"/>
                  </a:lnTo>
                  <a:lnTo>
                    <a:pt x="30612" y="16949"/>
                  </a:lnTo>
                  <a:lnTo>
                    <a:pt x="30570" y="16928"/>
                  </a:lnTo>
                  <a:lnTo>
                    <a:pt x="30403" y="16572"/>
                  </a:lnTo>
                  <a:lnTo>
                    <a:pt x="30089" y="16405"/>
                  </a:lnTo>
                  <a:lnTo>
                    <a:pt x="30005" y="16447"/>
                  </a:lnTo>
                  <a:lnTo>
                    <a:pt x="30005" y="16363"/>
                  </a:lnTo>
                  <a:lnTo>
                    <a:pt x="29712" y="16237"/>
                  </a:lnTo>
                  <a:lnTo>
                    <a:pt x="29670" y="16237"/>
                  </a:lnTo>
                  <a:lnTo>
                    <a:pt x="29670" y="15944"/>
                  </a:lnTo>
                  <a:lnTo>
                    <a:pt x="29712" y="15735"/>
                  </a:lnTo>
                  <a:lnTo>
                    <a:pt x="29670" y="15610"/>
                  </a:lnTo>
                  <a:lnTo>
                    <a:pt x="29691" y="15463"/>
                  </a:lnTo>
                  <a:lnTo>
                    <a:pt x="29712" y="15484"/>
                  </a:lnTo>
                  <a:lnTo>
                    <a:pt x="29817" y="15463"/>
                  </a:lnTo>
                  <a:lnTo>
                    <a:pt x="29921" y="15296"/>
                  </a:lnTo>
                  <a:lnTo>
                    <a:pt x="29984" y="15317"/>
                  </a:lnTo>
                  <a:lnTo>
                    <a:pt x="30089" y="15191"/>
                  </a:lnTo>
                  <a:lnTo>
                    <a:pt x="29984" y="15149"/>
                  </a:lnTo>
                  <a:lnTo>
                    <a:pt x="29921" y="15066"/>
                  </a:lnTo>
                  <a:lnTo>
                    <a:pt x="30005" y="14961"/>
                  </a:lnTo>
                  <a:lnTo>
                    <a:pt x="30193" y="14982"/>
                  </a:lnTo>
                  <a:lnTo>
                    <a:pt x="30193" y="14856"/>
                  </a:lnTo>
                  <a:lnTo>
                    <a:pt x="30319" y="14835"/>
                  </a:lnTo>
                  <a:lnTo>
                    <a:pt x="30319" y="14731"/>
                  </a:lnTo>
                  <a:lnTo>
                    <a:pt x="30193" y="14647"/>
                  </a:lnTo>
                  <a:lnTo>
                    <a:pt x="30319" y="14647"/>
                  </a:lnTo>
                  <a:lnTo>
                    <a:pt x="30424" y="14689"/>
                  </a:lnTo>
                  <a:lnTo>
                    <a:pt x="30445" y="14647"/>
                  </a:lnTo>
                  <a:lnTo>
                    <a:pt x="30549" y="14647"/>
                  </a:lnTo>
                  <a:lnTo>
                    <a:pt x="30654" y="14563"/>
                  </a:lnTo>
                  <a:lnTo>
                    <a:pt x="30717" y="14563"/>
                  </a:lnTo>
                  <a:lnTo>
                    <a:pt x="30842" y="14375"/>
                  </a:lnTo>
                  <a:lnTo>
                    <a:pt x="30884" y="14459"/>
                  </a:lnTo>
                  <a:lnTo>
                    <a:pt x="30947" y="14417"/>
                  </a:lnTo>
                  <a:lnTo>
                    <a:pt x="30947" y="14459"/>
                  </a:lnTo>
                  <a:lnTo>
                    <a:pt x="31093" y="14563"/>
                  </a:lnTo>
                  <a:lnTo>
                    <a:pt x="31240" y="14438"/>
                  </a:lnTo>
                  <a:lnTo>
                    <a:pt x="31240" y="14375"/>
                  </a:lnTo>
                  <a:lnTo>
                    <a:pt x="31156" y="14354"/>
                  </a:lnTo>
                  <a:lnTo>
                    <a:pt x="31135" y="14250"/>
                  </a:lnTo>
                  <a:lnTo>
                    <a:pt x="31198" y="14208"/>
                  </a:lnTo>
                  <a:lnTo>
                    <a:pt x="31261" y="14208"/>
                  </a:lnTo>
                  <a:lnTo>
                    <a:pt x="31177" y="14061"/>
                  </a:lnTo>
                  <a:lnTo>
                    <a:pt x="31177" y="13998"/>
                  </a:lnTo>
                  <a:lnTo>
                    <a:pt x="31302" y="13957"/>
                  </a:lnTo>
                  <a:lnTo>
                    <a:pt x="31240" y="13936"/>
                  </a:lnTo>
                  <a:lnTo>
                    <a:pt x="31093" y="13957"/>
                  </a:lnTo>
                  <a:lnTo>
                    <a:pt x="30947" y="13957"/>
                  </a:lnTo>
                  <a:lnTo>
                    <a:pt x="30947" y="13915"/>
                  </a:lnTo>
                  <a:lnTo>
                    <a:pt x="30800" y="13915"/>
                  </a:lnTo>
                  <a:lnTo>
                    <a:pt x="30758" y="13957"/>
                  </a:lnTo>
                  <a:lnTo>
                    <a:pt x="30403" y="13998"/>
                  </a:lnTo>
                  <a:lnTo>
                    <a:pt x="30319" y="13915"/>
                  </a:lnTo>
                  <a:lnTo>
                    <a:pt x="30256" y="13894"/>
                  </a:lnTo>
                  <a:lnTo>
                    <a:pt x="30193" y="13789"/>
                  </a:lnTo>
                  <a:lnTo>
                    <a:pt x="30131" y="13747"/>
                  </a:lnTo>
                  <a:lnTo>
                    <a:pt x="30089" y="13706"/>
                  </a:lnTo>
                  <a:lnTo>
                    <a:pt x="29817" y="13831"/>
                  </a:lnTo>
                  <a:lnTo>
                    <a:pt x="29691" y="13831"/>
                  </a:lnTo>
                  <a:lnTo>
                    <a:pt x="29733" y="13894"/>
                  </a:lnTo>
                  <a:lnTo>
                    <a:pt x="29733" y="13998"/>
                  </a:lnTo>
                  <a:lnTo>
                    <a:pt x="29670" y="14040"/>
                  </a:lnTo>
                  <a:lnTo>
                    <a:pt x="29503" y="14103"/>
                  </a:lnTo>
                  <a:lnTo>
                    <a:pt x="29524" y="14124"/>
                  </a:lnTo>
                  <a:lnTo>
                    <a:pt x="29587" y="14208"/>
                  </a:lnTo>
                  <a:lnTo>
                    <a:pt x="29524" y="14312"/>
                  </a:lnTo>
                  <a:lnTo>
                    <a:pt x="29482" y="14354"/>
                  </a:lnTo>
                  <a:lnTo>
                    <a:pt x="29357" y="14312"/>
                  </a:lnTo>
                  <a:lnTo>
                    <a:pt x="29231" y="14375"/>
                  </a:lnTo>
                  <a:lnTo>
                    <a:pt x="29085" y="14354"/>
                  </a:lnTo>
                  <a:lnTo>
                    <a:pt x="28938" y="14061"/>
                  </a:lnTo>
                  <a:lnTo>
                    <a:pt x="28938" y="13915"/>
                  </a:lnTo>
                  <a:lnTo>
                    <a:pt x="28896" y="13810"/>
                  </a:lnTo>
                  <a:lnTo>
                    <a:pt x="28750" y="13810"/>
                  </a:lnTo>
                  <a:lnTo>
                    <a:pt x="28687" y="13831"/>
                  </a:lnTo>
                  <a:lnTo>
                    <a:pt x="28687" y="13789"/>
                  </a:lnTo>
                  <a:lnTo>
                    <a:pt x="28624" y="13789"/>
                  </a:lnTo>
                  <a:lnTo>
                    <a:pt x="28561" y="13852"/>
                  </a:lnTo>
                  <a:lnTo>
                    <a:pt x="28540" y="13789"/>
                  </a:lnTo>
                  <a:lnTo>
                    <a:pt x="28540" y="13831"/>
                  </a:lnTo>
                  <a:lnTo>
                    <a:pt x="28436" y="13706"/>
                  </a:lnTo>
                  <a:lnTo>
                    <a:pt x="28436" y="13622"/>
                  </a:lnTo>
                  <a:lnTo>
                    <a:pt x="28227" y="13496"/>
                  </a:lnTo>
                  <a:lnTo>
                    <a:pt x="28122" y="13413"/>
                  </a:lnTo>
                  <a:lnTo>
                    <a:pt x="28101" y="13287"/>
                  </a:lnTo>
                  <a:lnTo>
                    <a:pt x="28038" y="13162"/>
                  </a:lnTo>
                  <a:lnTo>
                    <a:pt x="28101" y="13099"/>
                  </a:lnTo>
                  <a:lnTo>
                    <a:pt x="28101" y="13057"/>
                  </a:lnTo>
                  <a:lnTo>
                    <a:pt x="28101" y="12994"/>
                  </a:lnTo>
                  <a:lnTo>
                    <a:pt x="28122" y="12869"/>
                  </a:lnTo>
                  <a:lnTo>
                    <a:pt x="28164" y="12806"/>
                  </a:lnTo>
                  <a:lnTo>
                    <a:pt x="28185" y="12764"/>
                  </a:lnTo>
                  <a:lnTo>
                    <a:pt x="28415" y="12848"/>
                  </a:lnTo>
                  <a:lnTo>
                    <a:pt x="28750" y="12848"/>
                  </a:lnTo>
                  <a:lnTo>
                    <a:pt x="28792" y="12701"/>
                  </a:lnTo>
                  <a:lnTo>
                    <a:pt x="28771" y="12659"/>
                  </a:lnTo>
                  <a:lnTo>
                    <a:pt x="28854" y="12659"/>
                  </a:lnTo>
                  <a:lnTo>
                    <a:pt x="28833" y="12492"/>
                  </a:lnTo>
                  <a:lnTo>
                    <a:pt x="28792" y="12471"/>
                  </a:lnTo>
                  <a:lnTo>
                    <a:pt x="28854" y="12429"/>
                  </a:lnTo>
                  <a:lnTo>
                    <a:pt x="28896" y="12136"/>
                  </a:lnTo>
                  <a:lnTo>
                    <a:pt x="29105" y="12011"/>
                  </a:lnTo>
                  <a:lnTo>
                    <a:pt x="29210" y="12011"/>
                  </a:lnTo>
                  <a:lnTo>
                    <a:pt x="29315" y="11843"/>
                  </a:lnTo>
                  <a:lnTo>
                    <a:pt x="29377" y="11843"/>
                  </a:lnTo>
                  <a:lnTo>
                    <a:pt x="29398" y="11613"/>
                  </a:lnTo>
                  <a:lnTo>
                    <a:pt x="29503" y="11488"/>
                  </a:lnTo>
                  <a:lnTo>
                    <a:pt x="29524" y="11341"/>
                  </a:lnTo>
                  <a:lnTo>
                    <a:pt x="29587" y="11320"/>
                  </a:lnTo>
                  <a:lnTo>
                    <a:pt x="29670" y="11195"/>
                  </a:lnTo>
                  <a:lnTo>
                    <a:pt x="29796" y="11195"/>
                  </a:lnTo>
                  <a:lnTo>
                    <a:pt x="29838" y="11216"/>
                  </a:lnTo>
                  <a:lnTo>
                    <a:pt x="29942" y="11216"/>
                  </a:lnTo>
                  <a:lnTo>
                    <a:pt x="29984" y="11111"/>
                  </a:lnTo>
                  <a:lnTo>
                    <a:pt x="30152" y="11320"/>
                  </a:lnTo>
                  <a:lnTo>
                    <a:pt x="30424" y="11488"/>
                  </a:lnTo>
                  <a:lnTo>
                    <a:pt x="30424" y="11592"/>
                  </a:lnTo>
                  <a:lnTo>
                    <a:pt x="30361" y="11613"/>
                  </a:lnTo>
                  <a:lnTo>
                    <a:pt x="30340" y="11697"/>
                  </a:lnTo>
                  <a:lnTo>
                    <a:pt x="30214" y="11843"/>
                  </a:lnTo>
                  <a:lnTo>
                    <a:pt x="30193" y="12011"/>
                  </a:lnTo>
                  <a:lnTo>
                    <a:pt x="30089" y="12011"/>
                  </a:lnTo>
                  <a:lnTo>
                    <a:pt x="30110" y="12032"/>
                  </a:lnTo>
                  <a:lnTo>
                    <a:pt x="30089" y="12178"/>
                  </a:lnTo>
                  <a:lnTo>
                    <a:pt x="30214" y="12325"/>
                  </a:lnTo>
                  <a:lnTo>
                    <a:pt x="30193" y="12387"/>
                  </a:lnTo>
                  <a:lnTo>
                    <a:pt x="30131" y="12429"/>
                  </a:lnTo>
                  <a:lnTo>
                    <a:pt x="30131" y="12471"/>
                  </a:lnTo>
                  <a:lnTo>
                    <a:pt x="30193" y="12555"/>
                  </a:lnTo>
                  <a:lnTo>
                    <a:pt x="30319" y="12492"/>
                  </a:lnTo>
                  <a:lnTo>
                    <a:pt x="30445" y="12387"/>
                  </a:lnTo>
                  <a:lnTo>
                    <a:pt x="30403" y="12492"/>
                  </a:lnTo>
                  <a:lnTo>
                    <a:pt x="30277" y="12576"/>
                  </a:lnTo>
                  <a:lnTo>
                    <a:pt x="30319" y="12638"/>
                  </a:lnTo>
                  <a:lnTo>
                    <a:pt x="30361" y="12659"/>
                  </a:lnTo>
                  <a:lnTo>
                    <a:pt x="30361" y="12701"/>
                  </a:lnTo>
                  <a:lnTo>
                    <a:pt x="30319" y="12743"/>
                  </a:lnTo>
                  <a:lnTo>
                    <a:pt x="30193" y="12743"/>
                  </a:lnTo>
                  <a:lnTo>
                    <a:pt x="30131" y="12806"/>
                  </a:lnTo>
                  <a:lnTo>
                    <a:pt x="30026" y="12806"/>
                  </a:lnTo>
                  <a:lnTo>
                    <a:pt x="29984" y="12890"/>
                  </a:lnTo>
                  <a:lnTo>
                    <a:pt x="30089" y="12973"/>
                  </a:lnTo>
                  <a:lnTo>
                    <a:pt x="30089" y="13057"/>
                  </a:lnTo>
                  <a:lnTo>
                    <a:pt x="30152" y="13057"/>
                  </a:lnTo>
                  <a:lnTo>
                    <a:pt x="30235" y="12952"/>
                  </a:lnTo>
                  <a:lnTo>
                    <a:pt x="30277" y="12952"/>
                  </a:lnTo>
                  <a:lnTo>
                    <a:pt x="30403" y="12806"/>
                  </a:lnTo>
                  <a:lnTo>
                    <a:pt x="30549" y="12743"/>
                  </a:lnTo>
                  <a:lnTo>
                    <a:pt x="30570" y="12701"/>
                  </a:lnTo>
                  <a:lnTo>
                    <a:pt x="30528" y="12576"/>
                  </a:lnTo>
                  <a:lnTo>
                    <a:pt x="30654" y="12471"/>
                  </a:lnTo>
                  <a:lnTo>
                    <a:pt x="30926" y="12283"/>
                  </a:lnTo>
                  <a:lnTo>
                    <a:pt x="30989" y="12283"/>
                  </a:lnTo>
                  <a:lnTo>
                    <a:pt x="31030" y="12178"/>
                  </a:lnTo>
                  <a:lnTo>
                    <a:pt x="31156" y="12178"/>
                  </a:lnTo>
                  <a:lnTo>
                    <a:pt x="31302" y="12053"/>
                  </a:lnTo>
                  <a:lnTo>
                    <a:pt x="31365" y="12115"/>
                  </a:lnTo>
                  <a:lnTo>
                    <a:pt x="31407" y="12115"/>
                  </a:lnTo>
                  <a:lnTo>
                    <a:pt x="31553" y="12073"/>
                  </a:lnTo>
                  <a:lnTo>
                    <a:pt x="31721" y="11906"/>
                  </a:lnTo>
                  <a:lnTo>
                    <a:pt x="31763" y="12011"/>
                  </a:lnTo>
                  <a:lnTo>
                    <a:pt x="31763" y="11655"/>
                  </a:lnTo>
                  <a:lnTo>
                    <a:pt x="31909" y="11550"/>
                  </a:lnTo>
                  <a:lnTo>
                    <a:pt x="31972" y="11404"/>
                  </a:lnTo>
                  <a:lnTo>
                    <a:pt x="31972" y="11299"/>
                  </a:lnTo>
                  <a:lnTo>
                    <a:pt x="32118" y="11195"/>
                  </a:lnTo>
                  <a:lnTo>
                    <a:pt x="32223" y="11006"/>
                  </a:lnTo>
                  <a:lnTo>
                    <a:pt x="32328" y="10965"/>
                  </a:lnTo>
                  <a:lnTo>
                    <a:pt x="32411" y="10672"/>
                  </a:lnTo>
                  <a:lnTo>
                    <a:pt x="32453" y="10567"/>
                  </a:lnTo>
                  <a:lnTo>
                    <a:pt x="32453" y="10504"/>
                  </a:lnTo>
                  <a:lnTo>
                    <a:pt x="32453" y="10337"/>
                  </a:lnTo>
                  <a:lnTo>
                    <a:pt x="32600" y="10190"/>
                  </a:lnTo>
                  <a:lnTo>
                    <a:pt x="32704" y="10358"/>
                  </a:lnTo>
                  <a:lnTo>
                    <a:pt x="32767" y="10400"/>
                  </a:lnTo>
                  <a:lnTo>
                    <a:pt x="32851" y="10483"/>
                  </a:lnTo>
                  <a:lnTo>
                    <a:pt x="32955" y="10441"/>
                  </a:lnTo>
                  <a:lnTo>
                    <a:pt x="33081" y="10483"/>
                  </a:lnTo>
                  <a:lnTo>
                    <a:pt x="33332" y="10462"/>
                  </a:lnTo>
                  <a:lnTo>
                    <a:pt x="33478" y="10483"/>
                  </a:lnTo>
                  <a:lnTo>
                    <a:pt x="33541" y="10337"/>
                  </a:lnTo>
                  <a:lnTo>
                    <a:pt x="33541" y="10253"/>
                  </a:lnTo>
                  <a:lnTo>
                    <a:pt x="33395" y="10128"/>
                  </a:lnTo>
                  <a:lnTo>
                    <a:pt x="33290" y="10044"/>
                  </a:lnTo>
                  <a:lnTo>
                    <a:pt x="33374" y="9960"/>
                  </a:lnTo>
                  <a:lnTo>
                    <a:pt x="33499" y="9960"/>
                  </a:lnTo>
                  <a:lnTo>
                    <a:pt x="33750" y="9772"/>
                  </a:lnTo>
                  <a:lnTo>
                    <a:pt x="33750" y="9646"/>
                  </a:lnTo>
                  <a:lnTo>
                    <a:pt x="33855" y="9521"/>
                  </a:lnTo>
                  <a:lnTo>
                    <a:pt x="33939" y="9521"/>
                  </a:lnTo>
                  <a:lnTo>
                    <a:pt x="34002" y="9416"/>
                  </a:lnTo>
                  <a:lnTo>
                    <a:pt x="33939" y="9312"/>
                  </a:lnTo>
                  <a:lnTo>
                    <a:pt x="33939" y="9207"/>
                  </a:lnTo>
                  <a:lnTo>
                    <a:pt x="33939" y="9081"/>
                  </a:lnTo>
                  <a:lnTo>
                    <a:pt x="34022" y="9040"/>
                  </a:lnTo>
                  <a:lnTo>
                    <a:pt x="34127" y="9123"/>
                  </a:lnTo>
                  <a:lnTo>
                    <a:pt x="34127" y="9228"/>
                  </a:lnTo>
                  <a:lnTo>
                    <a:pt x="34190" y="9312"/>
                  </a:lnTo>
                  <a:lnTo>
                    <a:pt x="34378" y="9332"/>
                  </a:lnTo>
                  <a:lnTo>
                    <a:pt x="34399" y="9395"/>
                  </a:lnTo>
                  <a:lnTo>
                    <a:pt x="34399" y="9353"/>
                  </a:lnTo>
                  <a:lnTo>
                    <a:pt x="34399" y="9291"/>
                  </a:lnTo>
                  <a:lnTo>
                    <a:pt x="34378" y="9249"/>
                  </a:lnTo>
                  <a:lnTo>
                    <a:pt x="34336" y="9144"/>
                  </a:lnTo>
                  <a:lnTo>
                    <a:pt x="34336" y="9123"/>
                  </a:lnTo>
                  <a:lnTo>
                    <a:pt x="34420" y="9081"/>
                  </a:lnTo>
                  <a:lnTo>
                    <a:pt x="34546" y="9102"/>
                  </a:lnTo>
                  <a:lnTo>
                    <a:pt x="34608" y="9081"/>
                  </a:lnTo>
                  <a:lnTo>
                    <a:pt x="34608" y="8977"/>
                  </a:lnTo>
                  <a:lnTo>
                    <a:pt x="34587" y="8914"/>
                  </a:lnTo>
                  <a:lnTo>
                    <a:pt x="34587" y="8830"/>
                  </a:lnTo>
                  <a:lnTo>
                    <a:pt x="34608" y="8788"/>
                  </a:lnTo>
                  <a:lnTo>
                    <a:pt x="34608" y="8684"/>
                  </a:lnTo>
                  <a:lnTo>
                    <a:pt x="34608" y="8579"/>
                  </a:lnTo>
                  <a:lnTo>
                    <a:pt x="34525" y="8516"/>
                  </a:lnTo>
                  <a:lnTo>
                    <a:pt x="34525" y="8349"/>
                  </a:lnTo>
                  <a:lnTo>
                    <a:pt x="34525" y="8244"/>
                  </a:lnTo>
                  <a:lnTo>
                    <a:pt x="34504" y="8098"/>
                  </a:lnTo>
                  <a:lnTo>
                    <a:pt x="34504" y="7993"/>
                  </a:lnTo>
                  <a:lnTo>
                    <a:pt x="34441" y="7889"/>
                  </a:lnTo>
                  <a:lnTo>
                    <a:pt x="34399" y="7826"/>
                  </a:lnTo>
                  <a:lnTo>
                    <a:pt x="34378" y="7742"/>
                  </a:lnTo>
                  <a:lnTo>
                    <a:pt x="34232" y="7533"/>
                  </a:lnTo>
                  <a:lnTo>
                    <a:pt x="34190" y="7428"/>
                  </a:lnTo>
                  <a:lnTo>
                    <a:pt x="34211" y="7366"/>
                  </a:lnTo>
                  <a:lnTo>
                    <a:pt x="34294" y="7345"/>
                  </a:lnTo>
                  <a:lnTo>
                    <a:pt x="34378" y="7324"/>
                  </a:lnTo>
                  <a:lnTo>
                    <a:pt x="34420" y="7261"/>
                  </a:lnTo>
                  <a:lnTo>
                    <a:pt x="34441" y="7198"/>
                  </a:lnTo>
                  <a:lnTo>
                    <a:pt x="34546" y="7010"/>
                  </a:lnTo>
                  <a:lnTo>
                    <a:pt x="34587" y="7010"/>
                  </a:lnTo>
                  <a:lnTo>
                    <a:pt x="34692" y="7031"/>
                  </a:lnTo>
                  <a:lnTo>
                    <a:pt x="34755" y="7052"/>
                  </a:lnTo>
                  <a:lnTo>
                    <a:pt x="35131" y="7115"/>
                  </a:lnTo>
                  <a:lnTo>
                    <a:pt x="35173" y="7136"/>
                  </a:lnTo>
                  <a:lnTo>
                    <a:pt x="35236" y="7136"/>
                  </a:lnTo>
                  <a:lnTo>
                    <a:pt x="35278" y="7094"/>
                  </a:lnTo>
                  <a:lnTo>
                    <a:pt x="35257" y="7010"/>
                  </a:lnTo>
                  <a:lnTo>
                    <a:pt x="35236" y="6926"/>
                  </a:lnTo>
                  <a:lnTo>
                    <a:pt x="35236" y="6884"/>
                  </a:lnTo>
                  <a:lnTo>
                    <a:pt x="35257" y="6822"/>
                  </a:lnTo>
                  <a:lnTo>
                    <a:pt x="35236" y="6780"/>
                  </a:lnTo>
                  <a:lnTo>
                    <a:pt x="35215" y="6696"/>
                  </a:lnTo>
                  <a:lnTo>
                    <a:pt x="35257" y="6591"/>
                  </a:lnTo>
                  <a:lnTo>
                    <a:pt x="35320" y="6571"/>
                  </a:lnTo>
                  <a:lnTo>
                    <a:pt x="35278" y="6466"/>
                  </a:lnTo>
                  <a:lnTo>
                    <a:pt x="35257" y="6403"/>
                  </a:lnTo>
                  <a:lnTo>
                    <a:pt x="35257" y="6382"/>
                  </a:lnTo>
                  <a:lnTo>
                    <a:pt x="35341" y="6319"/>
                  </a:lnTo>
                  <a:lnTo>
                    <a:pt x="35320" y="6278"/>
                  </a:lnTo>
                  <a:lnTo>
                    <a:pt x="35320" y="6215"/>
                  </a:lnTo>
                  <a:lnTo>
                    <a:pt x="35278" y="6152"/>
                  </a:lnTo>
                  <a:lnTo>
                    <a:pt x="35320" y="6068"/>
                  </a:lnTo>
                  <a:lnTo>
                    <a:pt x="35362" y="6047"/>
                  </a:lnTo>
                  <a:lnTo>
                    <a:pt x="35362" y="5985"/>
                  </a:lnTo>
                  <a:lnTo>
                    <a:pt x="35341" y="5943"/>
                  </a:lnTo>
                  <a:lnTo>
                    <a:pt x="35278" y="5796"/>
                  </a:lnTo>
                  <a:lnTo>
                    <a:pt x="35278" y="5671"/>
                  </a:lnTo>
                  <a:lnTo>
                    <a:pt x="35320" y="5650"/>
                  </a:lnTo>
                  <a:lnTo>
                    <a:pt x="35341" y="5629"/>
                  </a:lnTo>
                  <a:lnTo>
                    <a:pt x="35341" y="5587"/>
                  </a:lnTo>
                  <a:lnTo>
                    <a:pt x="35320" y="5545"/>
                  </a:lnTo>
                  <a:lnTo>
                    <a:pt x="35320" y="5483"/>
                  </a:lnTo>
                  <a:lnTo>
                    <a:pt x="35257" y="5441"/>
                  </a:lnTo>
                  <a:lnTo>
                    <a:pt x="35236" y="5378"/>
                  </a:lnTo>
                  <a:lnTo>
                    <a:pt x="35257" y="5315"/>
                  </a:lnTo>
                  <a:lnTo>
                    <a:pt x="35257" y="5231"/>
                  </a:lnTo>
                  <a:lnTo>
                    <a:pt x="35236" y="5169"/>
                  </a:lnTo>
                  <a:lnTo>
                    <a:pt x="35173" y="5127"/>
                  </a:lnTo>
                  <a:lnTo>
                    <a:pt x="35173" y="5064"/>
                  </a:lnTo>
                  <a:lnTo>
                    <a:pt x="35257" y="4959"/>
                  </a:lnTo>
                  <a:lnTo>
                    <a:pt x="35362" y="4939"/>
                  </a:lnTo>
                  <a:lnTo>
                    <a:pt x="35383" y="4918"/>
                  </a:lnTo>
                  <a:lnTo>
                    <a:pt x="35383" y="4813"/>
                  </a:lnTo>
                  <a:lnTo>
                    <a:pt x="35424" y="4687"/>
                  </a:lnTo>
                  <a:lnTo>
                    <a:pt x="35341" y="4646"/>
                  </a:lnTo>
                  <a:lnTo>
                    <a:pt x="35278" y="4583"/>
                  </a:lnTo>
                  <a:lnTo>
                    <a:pt x="35257" y="4499"/>
                  </a:lnTo>
                  <a:lnTo>
                    <a:pt x="35173" y="4395"/>
                  </a:lnTo>
                  <a:lnTo>
                    <a:pt x="35152" y="4332"/>
                  </a:lnTo>
                  <a:lnTo>
                    <a:pt x="35215" y="4290"/>
                  </a:lnTo>
                  <a:lnTo>
                    <a:pt x="35152" y="4185"/>
                  </a:lnTo>
                  <a:lnTo>
                    <a:pt x="35131" y="4123"/>
                  </a:lnTo>
                  <a:lnTo>
                    <a:pt x="35027" y="4102"/>
                  </a:lnTo>
                  <a:lnTo>
                    <a:pt x="34964" y="4081"/>
                  </a:lnTo>
                  <a:lnTo>
                    <a:pt x="34859" y="4018"/>
                  </a:lnTo>
                  <a:lnTo>
                    <a:pt x="34797" y="4081"/>
                  </a:lnTo>
                  <a:lnTo>
                    <a:pt x="34713" y="4102"/>
                  </a:lnTo>
                  <a:lnTo>
                    <a:pt x="34629" y="4143"/>
                  </a:lnTo>
                  <a:lnTo>
                    <a:pt x="34629" y="4227"/>
                  </a:lnTo>
                  <a:lnTo>
                    <a:pt x="34587" y="4269"/>
                  </a:lnTo>
                  <a:lnTo>
                    <a:pt x="34504" y="4269"/>
                  </a:lnTo>
                  <a:lnTo>
                    <a:pt x="34483" y="4395"/>
                  </a:lnTo>
                  <a:lnTo>
                    <a:pt x="34294" y="4395"/>
                  </a:lnTo>
                  <a:lnTo>
                    <a:pt x="34232" y="4478"/>
                  </a:lnTo>
                  <a:lnTo>
                    <a:pt x="34232" y="4583"/>
                  </a:lnTo>
                  <a:lnTo>
                    <a:pt x="34190" y="4604"/>
                  </a:lnTo>
                  <a:lnTo>
                    <a:pt x="34169" y="4729"/>
                  </a:lnTo>
                  <a:lnTo>
                    <a:pt x="34169" y="4792"/>
                  </a:lnTo>
                  <a:lnTo>
                    <a:pt x="34106" y="4813"/>
                  </a:lnTo>
                  <a:lnTo>
                    <a:pt x="34022" y="4897"/>
                  </a:lnTo>
                  <a:lnTo>
                    <a:pt x="33876" y="4918"/>
                  </a:lnTo>
                  <a:lnTo>
                    <a:pt x="33709" y="4918"/>
                  </a:lnTo>
                  <a:lnTo>
                    <a:pt x="33667" y="4939"/>
                  </a:lnTo>
                  <a:lnTo>
                    <a:pt x="33604" y="5001"/>
                  </a:lnTo>
                  <a:lnTo>
                    <a:pt x="33583" y="4918"/>
                  </a:lnTo>
                  <a:lnTo>
                    <a:pt x="33541" y="4834"/>
                  </a:lnTo>
                  <a:lnTo>
                    <a:pt x="33458" y="4834"/>
                  </a:lnTo>
                  <a:lnTo>
                    <a:pt x="33374" y="4897"/>
                  </a:lnTo>
                  <a:lnTo>
                    <a:pt x="33269" y="4918"/>
                  </a:lnTo>
                  <a:lnTo>
                    <a:pt x="33248" y="4834"/>
                  </a:lnTo>
                  <a:lnTo>
                    <a:pt x="33165" y="4729"/>
                  </a:lnTo>
                  <a:lnTo>
                    <a:pt x="33123" y="4708"/>
                  </a:lnTo>
                  <a:lnTo>
                    <a:pt x="32976" y="4583"/>
                  </a:lnTo>
                  <a:lnTo>
                    <a:pt x="32976" y="4478"/>
                  </a:lnTo>
                  <a:lnTo>
                    <a:pt x="33018" y="4436"/>
                  </a:lnTo>
                  <a:lnTo>
                    <a:pt x="33039" y="4332"/>
                  </a:lnTo>
                  <a:lnTo>
                    <a:pt x="33018" y="4227"/>
                  </a:lnTo>
                  <a:lnTo>
                    <a:pt x="32976" y="4123"/>
                  </a:lnTo>
                  <a:lnTo>
                    <a:pt x="32872" y="4143"/>
                  </a:lnTo>
                  <a:lnTo>
                    <a:pt x="32872" y="4081"/>
                  </a:lnTo>
                  <a:lnTo>
                    <a:pt x="32872" y="3997"/>
                  </a:lnTo>
                  <a:lnTo>
                    <a:pt x="32934" y="3913"/>
                  </a:lnTo>
                  <a:lnTo>
                    <a:pt x="32934" y="3871"/>
                  </a:lnTo>
                  <a:lnTo>
                    <a:pt x="32872" y="3851"/>
                  </a:lnTo>
                  <a:lnTo>
                    <a:pt x="32851" y="3851"/>
                  </a:lnTo>
                  <a:lnTo>
                    <a:pt x="32767" y="3892"/>
                  </a:lnTo>
                  <a:lnTo>
                    <a:pt x="32725" y="3892"/>
                  </a:lnTo>
                  <a:lnTo>
                    <a:pt x="32642" y="3913"/>
                  </a:lnTo>
                  <a:lnTo>
                    <a:pt x="32558" y="3892"/>
                  </a:lnTo>
                  <a:lnTo>
                    <a:pt x="32516" y="3871"/>
                  </a:lnTo>
                  <a:lnTo>
                    <a:pt x="32453" y="3851"/>
                  </a:lnTo>
                  <a:lnTo>
                    <a:pt x="32432" y="3809"/>
                  </a:lnTo>
                  <a:lnTo>
                    <a:pt x="32307" y="3767"/>
                  </a:lnTo>
                  <a:lnTo>
                    <a:pt x="32307" y="3704"/>
                  </a:lnTo>
                  <a:lnTo>
                    <a:pt x="32244" y="3662"/>
                  </a:lnTo>
                  <a:lnTo>
                    <a:pt x="32202" y="3662"/>
                  </a:lnTo>
                  <a:lnTo>
                    <a:pt x="32139" y="3599"/>
                  </a:lnTo>
                  <a:lnTo>
                    <a:pt x="32139" y="3558"/>
                  </a:lnTo>
                  <a:lnTo>
                    <a:pt x="32077" y="3558"/>
                  </a:lnTo>
                  <a:lnTo>
                    <a:pt x="32014" y="3474"/>
                  </a:lnTo>
                  <a:lnTo>
                    <a:pt x="31993" y="3432"/>
                  </a:lnTo>
                  <a:lnTo>
                    <a:pt x="31930" y="3369"/>
                  </a:lnTo>
                  <a:lnTo>
                    <a:pt x="31888" y="3369"/>
                  </a:lnTo>
                  <a:lnTo>
                    <a:pt x="31846" y="3453"/>
                  </a:lnTo>
                  <a:lnTo>
                    <a:pt x="31805" y="3432"/>
                  </a:lnTo>
                  <a:lnTo>
                    <a:pt x="31763" y="3453"/>
                  </a:lnTo>
                  <a:lnTo>
                    <a:pt x="31721" y="3495"/>
                  </a:lnTo>
                  <a:lnTo>
                    <a:pt x="31658" y="3453"/>
                  </a:lnTo>
                  <a:lnTo>
                    <a:pt x="31616" y="3390"/>
                  </a:lnTo>
                  <a:lnTo>
                    <a:pt x="31574" y="3369"/>
                  </a:lnTo>
                  <a:lnTo>
                    <a:pt x="31449" y="3369"/>
                  </a:lnTo>
                  <a:lnTo>
                    <a:pt x="31386" y="3348"/>
                  </a:lnTo>
                  <a:lnTo>
                    <a:pt x="31449" y="3286"/>
                  </a:lnTo>
                  <a:lnTo>
                    <a:pt x="31449" y="3244"/>
                  </a:lnTo>
                  <a:lnTo>
                    <a:pt x="31365" y="3244"/>
                  </a:lnTo>
                  <a:lnTo>
                    <a:pt x="31302" y="3286"/>
                  </a:lnTo>
                  <a:lnTo>
                    <a:pt x="31177" y="3286"/>
                  </a:lnTo>
                  <a:lnTo>
                    <a:pt x="31135" y="3327"/>
                  </a:lnTo>
                  <a:lnTo>
                    <a:pt x="31072" y="3265"/>
                  </a:lnTo>
                  <a:lnTo>
                    <a:pt x="31030" y="3286"/>
                  </a:lnTo>
                  <a:lnTo>
                    <a:pt x="30947" y="3286"/>
                  </a:lnTo>
                  <a:lnTo>
                    <a:pt x="30884" y="3223"/>
                  </a:lnTo>
                  <a:lnTo>
                    <a:pt x="30800" y="3181"/>
                  </a:lnTo>
                  <a:lnTo>
                    <a:pt x="30675" y="3055"/>
                  </a:lnTo>
                  <a:lnTo>
                    <a:pt x="30633" y="2930"/>
                  </a:lnTo>
                  <a:lnTo>
                    <a:pt x="30633" y="2846"/>
                  </a:lnTo>
                  <a:lnTo>
                    <a:pt x="30612" y="2742"/>
                  </a:lnTo>
                  <a:lnTo>
                    <a:pt x="30549" y="2742"/>
                  </a:lnTo>
                  <a:lnTo>
                    <a:pt x="30465" y="2721"/>
                  </a:lnTo>
                  <a:lnTo>
                    <a:pt x="30465" y="2574"/>
                  </a:lnTo>
                  <a:lnTo>
                    <a:pt x="30424" y="2553"/>
                  </a:lnTo>
                  <a:lnTo>
                    <a:pt x="30403" y="2428"/>
                  </a:lnTo>
                  <a:lnTo>
                    <a:pt x="30361" y="2323"/>
                  </a:lnTo>
                  <a:lnTo>
                    <a:pt x="30152" y="2198"/>
                  </a:lnTo>
                  <a:lnTo>
                    <a:pt x="30047" y="2030"/>
                  </a:lnTo>
                  <a:lnTo>
                    <a:pt x="30026" y="1988"/>
                  </a:lnTo>
                  <a:lnTo>
                    <a:pt x="29984" y="1884"/>
                  </a:lnTo>
                  <a:lnTo>
                    <a:pt x="29921" y="1905"/>
                  </a:lnTo>
                  <a:lnTo>
                    <a:pt x="29901" y="1905"/>
                  </a:lnTo>
                  <a:lnTo>
                    <a:pt x="29901" y="1821"/>
                  </a:lnTo>
                  <a:lnTo>
                    <a:pt x="29921" y="1779"/>
                  </a:lnTo>
                  <a:lnTo>
                    <a:pt x="29838" y="1716"/>
                  </a:lnTo>
                  <a:lnTo>
                    <a:pt x="29796" y="1612"/>
                  </a:lnTo>
                  <a:lnTo>
                    <a:pt x="29733" y="1591"/>
                  </a:lnTo>
                  <a:lnTo>
                    <a:pt x="29712" y="1507"/>
                  </a:lnTo>
                  <a:lnTo>
                    <a:pt x="29670" y="1444"/>
                  </a:lnTo>
                  <a:lnTo>
                    <a:pt x="29608" y="1340"/>
                  </a:lnTo>
                  <a:lnTo>
                    <a:pt x="29482" y="1256"/>
                  </a:lnTo>
                  <a:lnTo>
                    <a:pt x="29461" y="1193"/>
                  </a:lnTo>
                  <a:lnTo>
                    <a:pt x="29503" y="1130"/>
                  </a:lnTo>
                  <a:lnTo>
                    <a:pt x="29482" y="1047"/>
                  </a:lnTo>
                  <a:lnTo>
                    <a:pt x="29315" y="1047"/>
                  </a:lnTo>
                  <a:lnTo>
                    <a:pt x="29294" y="984"/>
                  </a:lnTo>
                  <a:lnTo>
                    <a:pt x="29294" y="942"/>
                  </a:lnTo>
                  <a:lnTo>
                    <a:pt x="29273" y="879"/>
                  </a:lnTo>
                  <a:lnTo>
                    <a:pt x="29273" y="817"/>
                  </a:lnTo>
                  <a:lnTo>
                    <a:pt x="29231" y="733"/>
                  </a:lnTo>
                  <a:lnTo>
                    <a:pt x="29168" y="712"/>
                  </a:lnTo>
                  <a:lnTo>
                    <a:pt x="29168" y="649"/>
                  </a:lnTo>
                  <a:lnTo>
                    <a:pt x="29147" y="607"/>
                  </a:lnTo>
                  <a:lnTo>
                    <a:pt x="29085" y="628"/>
                  </a:lnTo>
                  <a:lnTo>
                    <a:pt x="28980" y="607"/>
                  </a:lnTo>
                  <a:lnTo>
                    <a:pt x="28959" y="545"/>
                  </a:lnTo>
                  <a:lnTo>
                    <a:pt x="28980" y="482"/>
                  </a:lnTo>
                  <a:lnTo>
                    <a:pt x="28959" y="440"/>
                  </a:lnTo>
                  <a:lnTo>
                    <a:pt x="28875" y="419"/>
                  </a:lnTo>
                  <a:lnTo>
                    <a:pt x="28833" y="461"/>
                  </a:lnTo>
                  <a:lnTo>
                    <a:pt x="28792" y="419"/>
                  </a:lnTo>
                  <a:lnTo>
                    <a:pt x="28750" y="419"/>
                  </a:lnTo>
                  <a:lnTo>
                    <a:pt x="28708" y="356"/>
                  </a:lnTo>
                  <a:lnTo>
                    <a:pt x="28750" y="293"/>
                  </a:lnTo>
                  <a:lnTo>
                    <a:pt x="28687" y="231"/>
                  </a:lnTo>
                  <a:lnTo>
                    <a:pt x="28624" y="210"/>
                  </a:lnTo>
                  <a:lnTo>
                    <a:pt x="28561" y="231"/>
                  </a:lnTo>
                  <a:lnTo>
                    <a:pt x="28520" y="147"/>
                  </a:lnTo>
                  <a:lnTo>
                    <a:pt x="28457" y="189"/>
                  </a:lnTo>
                  <a:lnTo>
                    <a:pt x="28373" y="189"/>
                  </a:lnTo>
                  <a:lnTo>
                    <a:pt x="28331" y="147"/>
                  </a:lnTo>
                  <a:lnTo>
                    <a:pt x="28268" y="189"/>
                  </a:lnTo>
                  <a:lnTo>
                    <a:pt x="28268" y="252"/>
                  </a:lnTo>
                  <a:lnTo>
                    <a:pt x="28248" y="293"/>
                  </a:lnTo>
                  <a:lnTo>
                    <a:pt x="28143" y="231"/>
                  </a:lnTo>
                  <a:lnTo>
                    <a:pt x="28101" y="189"/>
                  </a:lnTo>
                  <a:lnTo>
                    <a:pt x="28017" y="210"/>
                  </a:lnTo>
                  <a:lnTo>
                    <a:pt x="27892" y="210"/>
                  </a:lnTo>
                  <a:lnTo>
                    <a:pt x="27892" y="189"/>
                  </a:lnTo>
                  <a:lnTo>
                    <a:pt x="27808" y="105"/>
                  </a:lnTo>
                  <a:lnTo>
                    <a:pt x="27620" y="84"/>
                  </a:lnTo>
                  <a:lnTo>
                    <a:pt x="27536" y="21"/>
                  </a:lnTo>
                  <a:lnTo>
                    <a:pt x="27432" y="21"/>
                  </a:lnTo>
                  <a:lnTo>
                    <a:pt x="2739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153;p94">
              <a:extLst>
                <a:ext uri="{FF2B5EF4-FFF2-40B4-BE49-F238E27FC236}">
                  <a16:creationId xmlns:a16="http://schemas.microsoft.com/office/drawing/2014/main" id="{CE2BA12A-47DC-40F8-9737-1C4F1234447B}"/>
                </a:ext>
              </a:extLst>
            </p:cNvPr>
            <p:cNvSpPr/>
            <p:nvPr/>
          </p:nvSpPr>
          <p:spPr>
            <a:xfrm>
              <a:off x="4442708" y="2990191"/>
              <a:ext cx="762" cy="967"/>
            </a:xfrm>
            <a:custGeom>
              <a:avLst/>
              <a:gdLst/>
              <a:ahLst/>
              <a:cxnLst/>
              <a:rect l="l" t="t" r="r" b="b"/>
              <a:pathLst>
                <a:path w="64" h="85" extrusionOk="0">
                  <a:moveTo>
                    <a:pt x="63" y="85"/>
                  </a:moveTo>
                  <a:lnTo>
                    <a:pt x="1" y="1"/>
                  </a:lnTo>
                  <a:lnTo>
                    <a:pt x="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154;p94">
              <a:extLst>
                <a:ext uri="{FF2B5EF4-FFF2-40B4-BE49-F238E27FC236}">
                  <a16:creationId xmlns:a16="http://schemas.microsoft.com/office/drawing/2014/main" id="{4DEDF850-30A8-4F6A-8A2B-9DBA18320492}"/>
                </a:ext>
              </a:extLst>
            </p:cNvPr>
            <p:cNvSpPr/>
            <p:nvPr/>
          </p:nvSpPr>
          <p:spPr>
            <a:xfrm>
              <a:off x="4434742" y="2997094"/>
              <a:ext cx="1250" cy="1205"/>
            </a:xfrm>
            <a:custGeom>
              <a:avLst/>
              <a:gdLst/>
              <a:ahLst/>
              <a:cxnLst/>
              <a:rect l="l" t="t" r="r" b="b"/>
              <a:pathLst>
                <a:path w="105" h="106" extrusionOk="0">
                  <a:moveTo>
                    <a:pt x="0" y="105"/>
                  </a:moveTo>
                  <a:lnTo>
                    <a:pt x="105" y="1"/>
                  </a:lnTo>
                  <a:lnTo>
                    <a:pt x="10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155;p94">
              <a:extLst>
                <a:ext uri="{FF2B5EF4-FFF2-40B4-BE49-F238E27FC236}">
                  <a16:creationId xmlns:a16="http://schemas.microsoft.com/office/drawing/2014/main" id="{2CA3A2BA-F3D9-4313-8FB3-AA5858AB29FA}"/>
                </a:ext>
              </a:extLst>
            </p:cNvPr>
            <p:cNvSpPr/>
            <p:nvPr/>
          </p:nvSpPr>
          <p:spPr>
            <a:xfrm>
              <a:off x="4184339" y="2879787"/>
              <a:ext cx="2512" cy="728"/>
            </a:xfrm>
            <a:custGeom>
              <a:avLst/>
              <a:gdLst/>
              <a:ahLst/>
              <a:cxnLst/>
              <a:rect l="l" t="t" r="r" b="b"/>
              <a:pathLst>
                <a:path w="211" h="64" extrusionOk="0">
                  <a:moveTo>
                    <a:pt x="210" y="0"/>
                  </a:moveTo>
                  <a:lnTo>
                    <a:pt x="1" y="63"/>
                  </a:lnTo>
                  <a:lnTo>
                    <a:pt x="22" y="63"/>
                  </a:lnTo>
                  <a:lnTo>
                    <a:pt x="21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156;p94">
              <a:extLst>
                <a:ext uri="{FF2B5EF4-FFF2-40B4-BE49-F238E27FC236}">
                  <a16:creationId xmlns:a16="http://schemas.microsoft.com/office/drawing/2014/main" id="{5A6C0D3C-5597-48E9-A787-45CD63678F31}"/>
                </a:ext>
              </a:extLst>
            </p:cNvPr>
            <p:cNvSpPr/>
            <p:nvPr/>
          </p:nvSpPr>
          <p:spPr>
            <a:xfrm>
              <a:off x="4038591" y="2720356"/>
              <a:ext cx="260870" cy="130886"/>
            </a:xfrm>
            <a:custGeom>
              <a:avLst/>
              <a:gdLst/>
              <a:ahLst/>
              <a:cxnLst/>
              <a:rect l="l" t="t" r="r" b="b"/>
              <a:pathLst>
                <a:path w="21908" h="11509" extrusionOk="0">
                  <a:moveTo>
                    <a:pt x="10860" y="0"/>
                  </a:moveTo>
                  <a:lnTo>
                    <a:pt x="10755" y="84"/>
                  </a:lnTo>
                  <a:lnTo>
                    <a:pt x="10713" y="189"/>
                  </a:lnTo>
                  <a:lnTo>
                    <a:pt x="10567" y="189"/>
                  </a:lnTo>
                  <a:lnTo>
                    <a:pt x="10483" y="252"/>
                  </a:lnTo>
                  <a:lnTo>
                    <a:pt x="10546" y="314"/>
                  </a:lnTo>
                  <a:lnTo>
                    <a:pt x="10546" y="398"/>
                  </a:lnTo>
                  <a:lnTo>
                    <a:pt x="10400" y="419"/>
                  </a:lnTo>
                  <a:lnTo>
                    <a:pt x="10337" y="419"/>
                  </a:lnTo>
                  <a:lnTo>
                    <a:pt x="10253" y="524"/>
                  </a:lnTo>
                  <a:lnTo>
                    <a:pt x="10128" y="524"/>
                  </a:lnTo>
                  <a:lnTo>
                    <a:pt x="10044" y="586"/>
                  </a:lnTo>
                  <a:lnTo>
                    <a:pt x="9981" y="586"/>
                  </a:lnTo>
                  <a:lnTo>
                    <a:pt x="9751" y="733"/>
                  </a:lnTo>
                  <a:lnTo>
                    <a:pt x="9625" y="796"/>
                  </a:lnTo>
                  <a:lnTo>
                    <a:pt x="9521" y="837"/>
                  </a:lnTo>
                  <a:lnTo>
                    <a:pt x="9437" y="837"/>
                  </a:lnTo>
                  <a:lnTo>
                    <a:pt x="9353" y="775"/>
                  </a:lnTo>
                  <a:lnTo>
                    <a:pt x="9312" y="837"/>
                  </a:lnTo>
                  <a:lnTo>
                    <a:pt x="9291" y="921"/>
                  </a:lnTo>
                  <a:lnTo>
                    <a:pt x="9144" y="921"/>
                  </a:lnTo>
                  <a:lnTo>
                    <a:pt x="9102" y="984"/>
                  </a:lnTo>
                  <a:lnTo>
                    <a:pt x="9102" y="1088"/>
                  </a:lnTo>
                  <a:lnTo>
                    <a:pt x="9040" y="1130"/>
                  </a:lnTo>
                  <a:lnTo>
                    <a:pt x="8977" y="1109"/>
                  </a:lnTo>
                  <a:lnTo>
                    <a:pt x="8893" y="1109"/>
                  </a:lnTo>
                  <a:lnTo>
                    <a:pt x="8789" y="1151"/>
                  </a:lnTo>
                  <a:lnTo>
                    <a:pt x="8663" y="1172"/>
                  </a:lnTo>
                  <a:lnTo>
                    <a:pt x="8496" y="1256"/>
                  </a:lnTo>
                  <a:lnTo>
                    <a:pt x="8475" y="1319"/>
                  </a:lnTo>
                  <a:lnTo>
                    <a:pt x="8307" y="1340"/>
                  </a:lnTo>
                  <a:lnTo>
                    <a:pt x="8182" y="1402"/>
                  </a:lnTo>
                  <a:lnTo>
                    <a:pt x="8035" y="1423"/>
                  </a:lnTo>
                  <a:lnTo>
                    <a:pt x="7847" y="1465"/>
                  </a:lnTo>
                  <a:lnTo>
                    <a:pt x="7826" y="1549"/>
                  </a:lnTo>
                  <a:lnTo>
                    <a:pt x="7763" y="1632"/>
                  </a:lnTo>
                  <a:lnTo>
                    <a:pt x="7721" y="1528"/>
                  </a:lnTo>
                  <a:lnTo>
                    <a:pt x="7617" y="1528"/>
                  </a:lnTo>
                  <a:lnTo>
                    <a:pt x="7512" y="1570"/>
                  </a:lnTo>
                  <a:lnTo>
                    <a:pt x="7512" y="1653"/>
                  </a:lnTo>
                  <a:lnTo>
                    <a:pt x="7449" y="1695"/>
                  </a:lnTo>
                  <a:lnTo>
                    <a:pt x="7345" y="1653"/>
                  </a:lnTo>
                  <a:lnTo>
                    <a:pt x="7219" y="1653"/>
                  </a:lnTo>
                  <a:lnTo>
                    <a:pt x="7198" y="1612"/>
                  </a:lnTo>
                  <a:lnTo>
                    <a:pt x="7115" y="1612"/>
                  </a:lnTo>
                  <a:lnTo>
                    <a:pt x="7031" y="1653"/>
                  </a:lnTo>
                  <a:lnTo>
                    <a:pt x="6926" y="1674"/>
                  </a:lnTo>
                  <a:lnTo>
                    <a:pt x="6884" y="1695"/>
                  </a:lnTo>
                  <a:lnTo>
                    <a:pt x="6926" y="1842"/>
                  </a:lnTo>
                  <a:lnTo>
                    <a:pt x="6884" y="1925"/>
                  </a:lnTo>
                  <a:lnTo>
                    <a:pt x="6989" y="1946"/>
                  </a:lnTo>
                  <a:lnTo>
                    <a:pt x="7136" y="1925"/>
                  </a:lnTo>
                  <a:lnTo>
                    <a:pt x="7198" y="2051"/>
                  </a:lnTo>
                  <a:lnTo>
                    <a:pt x="7031" y="2051"/>
                  </a:lnTo>
                  <a:lnTo>
                    <a:pt x="6989" y="2093"/>
                  </a:lnTo>
                  <a:lnTo>
                    <a:pt x="6989" y="2156"/>
                  </a:lnTo>
                  <a:lnTo>
                    <a:pt x="7136" y="2176"/>
                  </a:lnTo>
                  <a:lnTo>
                    <a:pt x="7240" y="2197"/>
                  </a:lnTo>
                  <a:lnTo>
                    <a:pt x="7324" y="2156"/>
                  </a:lnTo>
                  <a:lnTo>
                    <a:pt x="7408" y="2156"/>
                  </a:lnTo>
                  <a:lnTo>
                    <a:pt x="7512" y="2260"/>
                  </a:lnTo>
                  <a:lnTo>
                    <a:pt x="7617" y="2281"/>
                  </a:lnTo>
                  <a:lnTo>
                    <a:pt x="7617" y="2386"/>
                  </a:lnTo>
                  <a:lnTo>
                    <a:pt x="7554" y="2449"/>
                  </a:lnTo>
                  <a:lnTo>
                    <a:pt x="7449" y="2407"/>
                  </a:lnTo>
                  <a:lnTo>
                    <a:pt x="7219" y="2449"/>
                  </a:lnTo>
                  <a:lnTo>
                    <a:pt x="7094" y="2553"/>
                  </a:lnTo>
                  <a:lnTo>
                    <a:pt x="6947" y="2741"/>
                  </a:lnTo>
                  <a:lnTo>
                    <a:pt x="6947" y="2867"/>
                  </a:lnTo>
                  <a:lnTo>
                    <a:pt x="7031" y="2888"/>
                  </a:lnTo>
                  <a:lnTo>
                    <a:pt x="7052" y="3013"/>
                  </a:lnTo>
                  <a:lnTo>
                    <a:pt x="6989" y="3118"/>
                  </a:lnTo>
                  <a:lnTo>
                    <a:pt x="6947" y="3244"/>
                  </a:lnTo>
                  <a:lnTo>
                    <a:pt x="6843" y="3244"/>
                  </a:lnTo>
                  <a:lnTo>
                    <a:pt x="6843" y="3306"/>
                  </a:lnTo>
                  <a:lnTo>
                    <a:pt x="6884" y="3390"/>
                  </a:lnTo>
                  <a:lnTo>
                    <a:pt x="6884" y="3453"/>
                  </a:lnTo>
                  <a:lnTo>
                    <a:pt x="7031" y="3453"/>
                  </a:lnTo>
                  <a:lnTo>
                    <a:pt x="7115" y="3537"/>
                  </a:lnTo>
                  <a:lnTo>
                    <a:pt x="7240" y="3557"/>
                  </a:lnTo>
                  <a:lnTo>
                    <a:pt x="7240" y="3620"/>
                  </a:lnTo>
                  <a:lnTo>
                    <a:pt x="7366" y="3704"/>
                  </a:lnTo>
                  <a:lnTo>
                    <a:pt x="7533" y="3725"/>
                  </a:lnTo>
                  <a:lnTo>
                    <a:pt x="7575" y="3746"/>
                  </a:lnTo>
                  <a:lnTo>
                    <a:pt x="7617" y="4227"/>
                  </a:lnTo>
                  <a:lnTo>
                    <a:pt x="7554" y="4290"/>
                  </a:lnTo>
                  <a:lnTo>
                    <a:pt x="7366" y="4373"/>
                  </a:lnTo>
                  <a:lnTo>
                    <a:pt x="7219" y="4353"/>
                  </a:lnTo>
                  <a:lnTo>
                    <a:pt x="7031" y="4248"/>
                  </a:lnTo>
                  <a:lnTo>
                    <a:pt x="6947" y="4290"/>
                  </a:lnTo>
                  <a:lnTo>
                    <a:pt x="6947" y="4394"/>
                  </a:lnTo>
                  <a:lnTo>
                    <a:pt x="6905" y="4541"/>
                  </a:lnTo>
                  <a:lnTo>
                    <a:pt x="6780" y="4562"/>
                  </a:lnTo>
                  <a:lnTo>
                    <a:pt x="6571" y="4457"/>
                  </a:lnTo>
                  <a:lnTo>
                    <a:pt x="6403" y="4457"/>
                  </a:lnTo>
                  <a:lnTo>
                    <a:pt x="6320" y="4394"/>
                  </a:lnTo>
                  <a:lnTo>
                    <a:pt x="6278" y="4436"/>
                  </a:lnTo>
                  <a:lnTo>
                    <a:pt x="6173" y="4394"/>
                  </a:lnTo>
                  <a:lnTo>
                    <a:pt x="6048" y="4269"/>
                  </a:lnTo>
                  <a:lnTo>
                    <a:pt x="6152" y="4227"/>
                  </a:lnTo>
                  <a:lnTo>
                    <a:pt x="6173" y="4143"/>
                  </a:lnTo>
                  <a:lnTo>
                    <a:pt x="6089" y="4122"/>
                  </a:lnTo>
                  <a:lnTo>
                    <a:pt x="5964" y="4039"/>
                  </a:lnTo>
                  <a:lnTo>
                    <a:pt x="5880" y="4122"/>
                  </a:lnTo>
                  <a:lnTo>
                    <a:pt x="5755" y="4081"/>
                  </a:lnTo>
                  <a:lnTo>
                    <a:pt x="5671" y="4122"/>
                  </a:lnTo>
                  <a:lnTo>
                    <a:pt x="5692" y="4269"/>
                  </a:lnTo>
                  <a:lnTo>
                    <a:pt x="5545" y="4290"/>
                  </a:lnTo>
                  <a:lnTo>
                    <a:pt x="5483" y="4227"/>
                  </a:lnTo>
                  <a:lnTo>
                    <a:pt x="5336" y="4060"/>
                  </a:lnTo>
                  <a:lnTo>
                    <a:pt x="5211" y="4081"/>
                  </a:lnTo>
                  <a:lnTo>
                    <a:pt x="5148" y="4185"/>
                  </a:lnTo>
                  <a:lnTo>
                    <a:pt x="5064" y="4081"/>
                  </a:lnTo>
                  <a:lnTo>
                    <a:pt x="5001" y="4122"/>
                  </a:lnTo>
                  <a:lnTo>
                    <a:pt x="5001" y="4248"/>
                  </a:lnTo>
                  <a:lnTo>
                    <a:pt x="4855" y="4248"/>
                  </a:lnTo>
                  <a:lnTo>
                    <a:pt x="4834" y="4457"/>
                  </a:lnTo>
                  <a:lnTo>
                    <a:pt x="4708" y="4562"/>
                  </a:lnTo>
                  <a:lnTo>
                    <a:pt x="4625" y="4541"/>
                  </a:lnTo>
                  <a:lnTo>
                    <a:pt x="4541" y="4436"/>
                  </a:lnTo>
                  <a:lnTo>
                    <a:pt x="4332" y="4394"/>
                  </a:lnTo>
                  <a:lnTo>
                    <a:pt x="4269" y="4269"/>
                  </a:lnTo>
                  <a:lnTo>
                    <a:pt x="4123" y="4353"/>
                  </a:lnTo>
                  <a:lnTo>
                    <a:pt x="4164" y="4478"/>
                  </a:lnTo>
                  <a:lnTo>
                    <a:pt x="4081" y="4604"/>
                  </a:lnTo>
                  <a:lnTo>
                    <a:pt x="3997" y="4583"/>
                  </a:lnTo>
                  <a:lnTo>
                    <a:pt x="3997" y="4457"/>
                  </a:lnTo>
                  <a:lnTo>
                    <a:pt x="3955" y="4373"/>
                  </a:lnTo>
                  <a:lnTo>
                    <a:pt x="3871" y="4373"/>
                  </a:lnTo>
                  <a:lnTo>
                    <a:pt x="3704" y="4248"/>
                  </a:lnTo>
                  <a:lnTo>
                    <a:pt x="3599" y="4122"/>
                  </a:lnTo>
                  <a:lnTo>
                    <a:pt x="3474" y="4122"/>
                  </a:lnTo>
                  <a:lnTo>
                    <a:pt x="3369" y="3976"/>
                  </a:lnTo>
                  <a:lnTo>
                    <a:pt x="3286" y="3955"/>
                  </a:lnTo>
                  <a:lnTo>
                    <a:pt x="3244" y="3871"/>
                  </a:lnTo>
                  <a:lnTo>
                    <a:pt x="3160" y="3871"/>
                  </a:lnTo>
                  <a:lnTo>
                    <a:pt x="2951" y="3955"/>
                  </a:lnTo>
                  <a:lnTo>
                    <a:pt x="2825" y="3850"/>
                  </a:lnTo>
                  <a:lnTo>
                    <a:pt x="2742" y="3704"/>
                  </a:lnTo>
                  <a:lnTo>
                    <a:pt x="2637" y="3704"/>
                  </a:lnTo>
                  <a:lnTo>
                    <a:pt x="2532" y="3809"/>
                  </a:lnTo>
                  <a:lnTo>
                    <a:pt x="2407" y="3809"/>
                  </a:lnTo>
                  <a:lnTo>
                    <a:pt x="2407" y="3871"/>
                  </a:lnTo>
                  <a:lnTo>
                    <a:pt x="2323" y="3955"/>
                  </a:lnTo>
                  <a:lnTo>
                    <a:pt x="2323" y="3850"/>
                  </a:lnTo>
                  <a:lnTo>
                    <a:pt x="2239" y="3913"/>
                  </a:lnTo>
                  <a:lnTo>
                    <a:pt x="2218" y="3976"/>
                  </a:lnTo>
                  <a:lnTo>
                    <a:pt x="2114" y="4060"/>
                  </a:lnTo>
                  <a:lnTo>
                    <a:pt x="2030" y="3976"/>
                  </a:lnTo>
                  <a:lnTo>
                    <a:pt x="2114" y="3913"/>
                  </a:lnTo>
                  <a:lnTo>
                    <a:pt x="2135" y="3829"/>
                  </a:lnTo>
                  <a:lnTo>
                    <a:pt x="2009" y="3767"/>
                  </a:lnTo>
                  <a:lnTo>
                    <a:pt x="1821" y="3662"/>
                  </a:lnTo>
                  <a:lnTo>
                    <a:pt x="1800" y="3746"/>
                  </a:lnTo>
                  <a:lnTo>
                    <a:pt x="1821" y="3850"/>
                  </a:lnTo>
                  <a:lnTo>
                    <a:pt x="1821" y="3955"/>
                  </a:lnTo>
                  <a:lnTo>
                    <a:pt x="1695" y="3913"/>
                  </a:lnTo>
                  <a:lnTo>
                    <a:pt x="1612" y="3976"/>
                  </a:lnTo>
                  <a:lnTo>
                    <a:pt x="1570" y="4143"/>
                  </a:lnTo>
                  <a:lnTo>
                    <a:pt x="1486" y="4143"/>
                  </a:lnTo>
                  <a:lnTo>
                    <a:pt x="1298" y="4248"/>
                  </a:lnTo>
                  <a:lnTo>
                    <a:pt x="1277" y="4373"/>
                  </a:lnTo>
                  <a:lnTo>
                    <a:pt x="1361" y="4478"/>
                  </a:lnTo>
                  <a:lnTo>
                    <a:pt x="1361" y="4604"/>
                  </a:lnTo>
                  <a:lnTo>
                    <a:pt x="1172" y="4604"/>
                  </a:lnTo>
                  <a:lnTo>
                    <a:pt x="984" y="4645"/>
                  </a:lnTo>
                  <a:lnTo>
                    <a:pt x="1130" y="5106"/>
                  </a:lnTo>
                  <a:lnTo>
                    <a:pt x="1047" y="5169"/>
                  </a:lnTo>
                  <a:lnTo>
                    <a:pt x="1068" y="5336"/>
                  </a:lnTo>
                  <a:lnTo>
                    <a:pt x="879" y="5336"/>
                  </a:lnTo>
                  <a:lnTo>
                    <a:pt x="733" y="5231"/>
                  </a:lnTo>
                  <a:lnTo>
                    <a:pt x="670" y="5127"/>
                  </a:lnTo>
                  <a:lnTo>
                    <a:pt x="356" y="4876"/>
                  </a:lnTo>
                  <a:lnTo>
                    <a:pt x="294" y="4980"/>
                  </a:lnTo>
                  <a:lnTo>
                    <a:pt x="294" y="5106"/>
                  </a:lnTo>
                  <a:lnTo>
                    <a:pt x="126" y="5315"/>
                  </a:lnTo>
                  <a:lnTo>
                    <a:pt x="22" y="5378"/>
                  </a:lnTo>
                  <a:lnTo>
                    <a:pt x="42" y="5629"/>
                  </a:lnTo>
                  <a:lnTo>
                    <a:pt x="126" y="5734"/>
                  </a:lnTo>
                  <a:lnTo>
                    <a:pt x="105" y="6068"/>
                  </a:lnTo>
                  <a:lnTo>
                    <a:pt x="1" y="6278"/>
                  </a:lnTo>
                  <a:lnTo>
                    <a:pt x="231" y="6382"/>
                  </a:lnTo>
                  <a:lnTo>
                    <a:pt x="335" y="6550"/>
                  </a:lnTo>
                  <a:lnTo>
                    <a:pt x="314" y="6633"/>
                  </a:lnTo>
                  <a:lnTo>
                    <a:pt x="503" y="6780"/>
                  </a:lnTo>
                  <a:lnTo>
                    <a:pt x="545" y="6696"/>
                  </a:lnTo>
                  <a:lnTo>
                    <a:pt x="921" y="6801"/>
                  </a:lnTo>
                  <a:lnTo>
                    <a:pt x="1172" y="7052"/>
                  </a:lnTo>
                  <a:lnTo>
                    <a:pt x="1402" y="7428"/>
                  </a:lnTo>
                  <a:lnTo>
                    <a:pt x="1172" y="7428"/>
                  </a:lnTo>
                  <a:lnTo>
                    <a:pt x="1172" y="7533"/>
                  </a:lnTo>
                  <a:lnTo>
                    <a:pt x="1382" y="7679"/>
                  </a:lnTo>
                  <a:lnTo>
                    <a:pt x="1549" y="7617"/>
                  </a:lnTo>
                  <a:lnTo>
                    <a:pt x="1674" y="7721"/>
                  </a:lnTo>
                  <a:lnTo>
                    <a:pt x="1716" y="7721"/>
                  </a:lnTo>
                  <a:lnTo>
                    <a:pt x="1758" y="7784"/>
                  </a:lnTo>
                  <a:lnTo>
                    <a:pt x="1821" y="7784"/>
                  </a:lnTo>
                  <a:lnTo>
                    <a:pt x="1863" y="7721"/>
                  </a:lnTo>
                  <a:lnTo>
                    <a:pt x="1905" y="7721"/>
                  </a:lnTo>
                  <a:lnTo>
                    <a:pt x="1967" y="7784"/>
                  </a:lnTo>
                  <a:lnTo>
                    <a:pt x="2009" y="7721"/>
                  </a:lnTo>
                  <a:lnTo>
                    <a:pt x="2009" y="7638"/>
                  </a:lnTo>
                  <a:lnTo>
                    <a:pt x="2072" y="7679"/>
                  </a:lnTo>
                  <a:lnTo>
                    <a:pt x="2177" y="7596"/>
                  </a:lnTo>
                  <a:lnTo>
                    <a:pt x="2218" y="7512"/>
                  </a:lnTo>
                  <a:lnTo>
                    <a:pt x="2281" y="7512"/>
                  </a:lnTo>
                  <a:lnTo>
                    <a:pt x="2344" y="7428"/>
                  </a:lnTo>
                  <a:lnTo>
                    <a:pt x="2407" y="7428"/>
                  </a:lnTo>
                  <a:lnTo>
                    <a:pt x="2428" y="7470"/>
                  </a:lnTo>
                  <a:lnTo>
                    <a:pt x="2491" y="7428"/>
                  </a:lnTo>
                  <a:lnTo>
                    <a:pt x="2511" y="7366"/>
                  </a:lnTo>
                  <a:lnTo>
                    <a:pt x="2595" y="7282"/>
                  </a:lnTo>
                  <a:lnTo>
                    <a:pt x="2721" y="7282"/>
                  </a:lnTo>
                  <a:lnTo>
                    <a:pt x="2763" y="7303"/>
                  </a:lnTo>
                  <a:lnTo>
                    <a:pt x="2846" y="7303"/>
                  </a:lnTo>
                  <a:lnTo>
                    <a:pt x="2909" y="7282"/>
                  </a:lnTo>
                  <a:lnTo>
                    <a:pt x="2930" y="7303"/>
                  </a:lnTo>
                  <a:lnTo>
                    <a:pt x="2930" y="7386"/>
                  </a:lnTo>
                  <a:lnTo>
                    <a:pt x="2972" y="7470"/>
                  </a:lnTo>
                  <a:lnTo>
                    <a:pt x="3014" y="7407"/>
                  </a:lnTo>
                  <a:lnTo>
                    <a:pt x="3076" y="7407"/>
                  </a:lnTo>
                  <a:lnTo>
                    <a:pt x="3076" y="7470"/>
                  </a:lnTo>
                  <a:lnTo>
                    <a:pt x="3160" y="7491"/>
                  </a:lnTo>
                  <a:lnTo>
                    <a:pt x="3223" y="7470"/>
                  </a:lnTo>
                  <a:lnTo>
                    <a:pt x="3244" y="7407"/>
                  </a:lnTo>
                  <a:lnTo>
                    <a:pt x="3286" y="7386"/>
                  </a:lnTo>
                  <a:lnTo>
                    <a:pt x="3286" y="7324"/>
                  </a:lnTo>
                  <a:lnTo>
                    <a:pt x="3369" y="7303"/>
                  </a:lnTo>
                  <a:lnTo>
                    <a:pt x="3453" y="7324"/>
                  </a:lnTo>
                  <a:lnTo>
                    <a:pt x="3662" y="7324"/>
                  </a:lnTo>
                  <a:lnTo>
                    <a:pt x="3662" y="7386"/>
                  </a:lnTo>
                  <a:lnTo>
                    <a:pt x="3704" y="7470"/>
                  </a:lnTo>
                  <a:lnTo>
                    <a:pt x="3788" y="7491"/>
                  </a:lnTo>
                  <a:lnTo>
                    <a:pt x="3788" y="7512"/>
                  </a:lnTo>
                  <a:lnTo>
                    <a:pt x="3746" y="7596"/>
                  </a:lnTo>
                  <a:lnTo>
                    <a:pt x="3767" y="7638"/>
                  </a:lnTo>
                  <a:lnTo>
                    <a:pt x="3871" y="7742"/>
                  </a:lnTo>
                  <a:lnTo>
                    <a:pt x="3851" y="7826"/>
                  </a:lnTo>
                  <a:lnTo>
                    <a:pt x="3788" y="7951"/>
                  </a:lnTo>
                  <a:lnTo>
                    <a:pt x="3809" y="8014"/>
                  </a:lnTo>
                  <a:lnTo>
                    <a:pt x="3851" y="8056"/>
                  </a:lnTo>
                  <a:lnTo>
                    <a:pt x="3871" y="8098"/>
                  </a:lnTo>
                  <a:lnTo>
                    <a:pt x="3851" y="8140"/>
                  </a:lnTo>
                  <a:lnTo>
                    <a:pt x="3767" y="8161"/>
                  </a:lnTo>
                  <a:lnTo>
                    <a:pt x="3746" y="8307"/>
                  </a:lnTo>
                  <a:lnTo>
                    <a:pt x="3809" y="8454"/>
                  </a:lnTo>
                  <a:lnTo>
                    <a:pt x="3913" y="8475"/>
                  </a:lnTo>
                  <a:lnTo>
                    <a:pt x="3997" y="8516"/>
                  </a:lnTo>
                  <a:lnTo>
                    <a:pt x="3997" y="8558"/>
                  </a:lnTo>
                  <a:lnTo>
                    <a:pt x="3871" y="8621"/>
                  </a:lnTo>
                  <a:lnTo>
                    <a:pt x="3788" y="8621"/>
                  </a:lnTo>
                  <a:lnTo>
                    <a:pt x="3683" y="8516"/>
                  </a:lnTo>
                  <a:lnTo>
                    <a:pt x="3599" y="8516"/>
                  </a:lnTo>
                  <a:lnTo>
                    <a:pt x="3558" y="8558"/>
                  </a:lnTo>
                  <a:lnTo>
                    <a:pt x="3495" y="8516"/>
                  </a:lnTo>
                  <a:lnTo>
                    <a:pt x="3432" y="8516"/>
                  </a:lnTo>
                  <a:lnTo>
                    <a:pt x="3286" y="8558"/>
                  </a:lnTo>
                  <a:lnTo>
                    <a:pt x="3223" y="8516"/>
                  </a:lnTo>
                  <a:lnTo>
                    <a:pt x="3118" y="8537"/>
                  </a:lnTo>
                  <a:lnTo>
                    <a:pt x="2972" y="8579"/>
                  </a:lnTo>
                  <a:lnTo>
                    <a:pt x="2930" y="8663"/>
                  </a:lnTo>
                  <a:lnTo>
                    <a:pt x="2930" y="8726"/>
                  </a:lnTo>
                  <a:lnTo>
                    <a:pt x="2930" y="8788"/>
                  </a:lnTo>
                  <a:lnTo>
                    <a:pt x="2867" y="8830"/>
                  </a:lnTo>
                  <a:lnTo>
                    <a:pt x="2867" y="8893"/>
                  </a:lnTo>
                  <a:lnTo>
                    <a:pt x="3014" y="9039"/>
                  </a:lnTo>
                  <a:lnTo>
                    <a:pt x="3014" y="9102"/>
                  </a:lnTo>
                  <a:lnTo>
                    <a:pt x="3035" y="9144"/>
                  </a:lnTo>
                  <a:lnTo>
                    <a:pt x="3139" y="9102"/>
                  </a:lnTo>
                  <a:lnTo>
                    <a:pt x="3160" y="9186"/>
                  </a:lnTo>
                  <a:lnTo>
                    <a:pt x="3139" y="9207"/>
                  </a:lnTo>
                  <a:lnTo>
                    <a:pt x="3055" y="9165"/>
                  </a:lnTo>
                  <a:lnTo>
                    <a:pt x="3014" y="9186"/>
                  </a:lnTo>
                  <a:lnTo>
                    <a:pt x="2930" y="9249"/>
                  </a:lnTo>
                  <a:lnTo>
                    <a:pt x="2867" y="9207"/>
                  </a:lnTo>
                  <a:lnTo>
                    <a:pt x="2825" y="9207"/>
                  </a:lnTo>
                  <a:lnTo>
                    <a:pt x="2763" y="9186"/>
                  </a:lnTo>
                  <a:lnTo>
                    <a:pt x="2616" y="9207"/>
                  </a:lnTo>
                  <a:lnTo>
                    <a:pt x="2532" y="9186"/>
                  </a:lnTo>
                  <a:lnTo>
                    <a:pt x="2491" y="9249"/>
                  </a:lnTo>
                  <a:lnTo>
                    <a:pt x="2491" y="9291"/>
                  </a:lnTo>
                  <a:lnTo>
                    <a:pt x="2553" y="9395"/>
                  </a:lnTo>
                  <a:lnTo>
                    <a:pt x="2637" y="9395"/>
                  </a:lnTo>
                  <a:lnTo>
                    <a:pt x="2742" y="9416"/>
                  </a:lnTo>
                  <a:lnTo>
                    <a:pt x="2804" y="9521"/>
                  </a:lnTo>
                  <a:lnTo>
                    <a:pt x="2846" y="9563"/>
                  </a:lnTo>
                  <a:lnTo>
                    <a:pt x="2909" y="9688"/>
                  </a:lnTo>
                  <a:lnTo>
                    <a:pt x="2951" y="9709"/>
                  </a:lnTo>
                  <a:lnTo>
                    <a:pt x="2972" y="9772"/>
                  </a:lnTo>
                  <a:lnTo>
                    <a:pt x="3139" y="9939"/>
                  </a:lnTo>
                  <a:lnTo>
                    <a:pt x="3139" y="10086"/>
                  </a:lnTo>
                  <a:lnTo>
                    <a:pt x="3139" y="10211"/>
                  </a:lnTo>
                  <a:lnTo>
                    <a:pt x="3181" y="10211"/>
                  </a:lnTo>
                  <a:lnTo>
                    <a:pt x="3286" y="10190"/>
                  </a:lnTo>
                  <a:lnTo>
                    <a:pt x="3327" y="10190"/>
                  </a:lnTo>
                  <a:lnTo>
                    <a:pt x="3369" y="10211"/>
                  </a:lnTo>
                  <a:lnTo>
                    <a:pt x="3432" y="10295"/>
                  </a:lnTo>
                  <a:lnTo>
                    <a:pt x="3474" y="10337"/>
                  </a:lnTo>
                  <a:lnTo>
                    <a:pt x="3537" y="10441"/>
                  </a:lnTo>
                  <a:lnTo>
                    <a:pt x="3579" y="10441"/>
                  </a:lnTo>
                  <a:lnTo>
                    <a:pt x="3662" y="10420"/>
                  </a:lnTo>
                  <a:lnTo>
                    <a:pt x="3767" y="10441"/>
                  </a:lnTo>
                  <a:lnTo>
                    <a:pt x="3871" y="10462"/>
                  </a:lnTo>
                  <a:lnTo>
                    <a:pt x="3976" y="10462"/>
                  </a:lnTo>
                  <a:lnTo>
                    <a:pt x="4018" y="10504"/>
                  </a:lnTo>
                  <a:lnTo>
                    <a:pt x="3997" y="10546"/>
                  </a:lnTo>
                  <a:lnTo>
                    <a:pt x="3997" y="10609"/>
                  </a:lnTo>
                  <a:lnTo>
                    <a:pt x="3997" y="10755"/>
                  </a:lnTo>
                  <a:lnTo>
                    <a:pt x="3913" y="10923"/>
                  </a:lnTo>
                  <a:lnTo>
                    <a:pt x="3955" y="11048"/>
                  </a:lnTo>
                  <a:lnTo>
                    <a:pt x="3976" y="11195"/>
                  </a:lnTo>
                  <a:lnTo>
                    <a:pt x="4311" y="10881"/>
                  </a:lnTo>
                  <a:lnTo>
                    <a:pt x="4604" y="10776"/>
                  </a:lnTo>
                  <a:lnTo>
                    <a:pt x="4959" y="10839"/>
                  </a:lnTo>
                  <a:lnTo>
                    <a:pt x="5378" y="11069"/>
                  </a:lnTo>
                  <a:lnTo>
                    <a:pt x="5755" y="11508"/>
                  </a:lnTo>
                  <a:lnTo>
                    <a:pt x="5985" y="11467"/>
                  </a:lnTo>
                  <a:lnTo>
                    <a:pt x="6068" y="11446"/>
                  </a:lnTo>
                  <a:lnTo>
                    <a:pt x="5629" y="8726"/>
                  </a:lnTo>
                  <a:lnTo>
                    <a:pt x="7136" y="8433"/>
                  </a:lnTo>
                  <a:lnTo>
                    <a:pt x="8056" y="9060"/>
                  </a:lnTo>
                  <a:lnTo>
                    <a:pt x="8391" y="9186"/>
                  </a:lnTo>
                  <a:lnTo>
                    <a:pt x="8893" y="9479"/>
                  </a:lnTo>
                  <a:lnTo>
                    <a:pt x="9751" y="9395"/>
                  </a:lnTo>
                  <a:lnTo>
                    <a:pt x="10693" y="9395"/>
                  </a:lnTo>
                  <a:lnTo>
                    <a:pt x="10985" y="9604"/>
                  </a:lnTo>
                  <a:lnTo>
                    <a:pt x="11132" y="9981"/>
                  </a:lnTo>
                  <a:lnTo>
                    <a:pt x="11320" y="9897"/>
                  </a:lnTo>
                  <a:lnTo>
                    <a:pt x="11341" y="10713"/>
                  </a:lnTo>
                  <a:lnTo>
                    <a:pt x="11760" y="10755"/>
                  </a:lnTo>
                  <a:lnTo>
                    <a:pt x="11990" y="11446"/>
                  </a:lnTo>
                  <a:lnTo>
                    <a:pt x="12115" y="11446"/>
                  </a:lnTo>
                  <a:lnTo>
                    <a:pt x="12366" y="11299"/>
                  </a:lnTo>
                  <a:lnTo>
                    <a:pt x="12555" y="11278"/>
                  </a:lnTo>
                  <a:lnTo>
                    <a:pt x="12743" y="11299"/>
                  </a:lnTo>
                  <a:lnTo>
                    <a:pt x="12994" y="11446"/>
                  </a:lnTo>
                  <a:lnTo>
                    <a:pt x="13078" y="11467"/>
                  </a:lnTo>
                  <a:lnTo>
                    <a:pt x="13287" y="11257"/>
                  </a:lnTo>
                  <a:lnTo>
                    <a:pt x="13413" y="11048"/>
                  </a:lnTo>
                  <a:lnTo>
                    <a:pt x="13475" y="10964"/>
                  </a:lnTo>
                  <a:lnTo>
                    <a:pt x="13538" y="10818"/>
                  </a:lnTo>
                  <a:lnTo>
                    <a:pt x="13789" y="10525"/>
                  </a:lnTo>
                  <a:lnTo>
                    <a:pt x="13894" y="10504"/>
                  </a:lnTo>
                  <a:lnTo>
                    <a:pt x="13998" y="10337"/>
                  </a:lnTo>
                  <a:lnTo>
                    <a:pt x="14040" y="10337"/>
                  </a:lnTo>
                  <a:lnTo>
                    <a:pt x="14040" y="10295"/>
                  </a:lnTo>
                  <a:lnTo>
                    <a:pt x="14166" y="10211"/>
                  </a:lnTo>
                  <a:lnTo>
                    <a:pt x="14145" y="10148"/>
                  </a:lnTo>
                  <a:lnTo>
                    <a:pt x="14250" y="10023"/>
                  </a:lnTo>
                  <a:lnTo>
                    <a:pt x="14438" y="10044"/>
                  </a:lnTo>
                  <a:lnTo>
                    <a:pt x="14543" y="10107"/>
                  </a:lnTo>
                  <a:lnTo>
                    <a:pt x="14961" y="10148"/>
                  </a:lnTo>
                  <a:lnTo>
                    <a:pt x="15317" y="10148"/>
                  </a:lnTo>
                  <a:lnTo>
                    <a:pt x="15505" y="10107"/>
                  </a:lnTo>
                  <a:lnTo>
                    <a:pt x="15484" y="9981"/>
                  </a:lnTo>
                  <a:lnTo>
                    <a:pt x="15463" y="9835"/>
                  </a:lnTo>
                  <a:lnTo>
                    <a:pt x="15463" y="9709"/>
                  </a:lnTo>
                  <a:lnTo>
                    <a:pt x="15505" y="9667"/>
                  </a:lnTo>
                  <a:lnTo>
                    <a:pt x="15610" y="9688"/>
                  </a:lnTo>
                  <a:lnTo>
                    <a:pt x="15777" y="9709"/>
                  </a:lnTo>
                  <a:lnTo>
                    <a:pt x="15819" y="9667"/>
                  </a:lnTo>
                  <a:lnTo>
                    <a:pt x="16007" y="9667"/>
                  </a:lnTo>
                  <a:lnTo>
                    <a:pt x="16133" y="9730"/>
                  </a:lnTo>
                  <a:lnTo>
                    <a:pt x="16342" y="9793"/>
                  </a:lnTo>
                  <a:lnTo>
                    <a:pt x="16677" y="9835"/>
                  </a:lnTo>
                  <a:lnTo>
                    <a:pt x="16781" y="9793"/>
                  </a:lnTo>
                  <a:lnTo>
                    <a:pt x="16886" y="9709"/>
                  </a:lnTo>
                  <a:lnTo>
                    <a:pt x="17032" y="9730"/>
                  </a:lnTo>
                  <a:lnTo>
                    <a:pt x="17158" y="9730"/>
                  </a:lnTo>
                  <a:lnTo>
                    <a:pt x="17451" y="9667"/>
                  </a:lnTo>
                  <a:lnTo>
                    <a:pt x="17723" y="9730"/>
                  </a:lnTo>
                  <a:lnTo>
                    <a:pt x="17911" y="9688"/>
                  </a:lnTo>
                  <a:lnTo>
                    <a:pt x="18246" y="9688"/>
                  </a:lnTo>
                  <a:lnTo>
                    <a:pt x="18497" y="9793"/>
                  </a:lnTo>
                  <a:lnTo>
                    <a:pt x="18602" y="9772"/>
                  </a:lnTo>
                  <a:lnTo>
                    <a:pt x="18853" y="10044"/>
                  </a:lnTo>
                  <a:lnTo>
                    <a:pt x="19083" y="10107"/>
                  </a:lnTo>
                  <a:lnTo>
                    <a:pt x="19229" y="10044"/>
                  </a:lnTo>
                  <a:lnTo>
                    <a:pt x="19188" y="9897"/>
                  </a:lnTo>
                  <a:lnTo>
                    <a:pt x="19313" y="9814"/>
                  </a:lnTo>
                  <a:lnTo>
                    <a:pt x="19313" y="9772"/>
                  </a:lnTo>
                  <a:lnTo>
                    <a:pt x="19376" y="9730"/>
                  </a:lnTo>
                  <a:lnTo>
                    <a:pt x="19271" y="9625"/>
                  </a:lnTo>
                  <a:lnTo>
                    <a:pt x="19313" y="9521"/>
                  </a:lnTo>
                  <a:lnTo>
                    <a:pt x="19397" y="9458"/>
                  </a:lnTo>
                  <a:lnTo>
                    <a:pt x="19355" y="9207"/>
                  </a:lnTo>
                  <a:lnTo>
                    <a:pt x="19229" y="9144"/>
                  </a:lnTo>
                  <a:lnTo>
                    <a:pt x="19188" y="9039"/>
                  </a:lnTo>
                  <a:lnTo>
                    <a:pt x="19083" y="8851"/>
                  </a:lnTo>
                  <a:lnTo>
                    <a:pt x="19062" y="8747"/>
                  </a:lnTo>
                  <a:lnTo>
                    <a:pt x="19020" y="8663"/>
                  </a:lnTo>
                  <a:lnTo>
                    <a:pt x="19020" y="8579"/>
                  </a:lnTo>
                  <a:lnTo>
                    <a:pt x="18957" y="8412"/>
                  </a:lnTo>
                  <a:lnTo>
                    <a:pt x="19041" y="8328"/>
                  </a:lnTo>
                  <a:lnTo>
                    <a:pt x="19041" y="8265"/>
                  </a:lnTo>
                  <a:lnTo>
                    <a:pt x="18916" y="8244"/>
                  </a:lnTo>
                  <a:lnTo>
                    <a:pt x="18748" y="8265"/>
                  </a:lnTo>
                  <a:lnTo>
                    <a:pt x="18644" y="8202"/>
                  </a:lnTo>
                  <a:lnTo>
                    <a:pt x="18644" y="8119"/>
                  </a:lnTo>
                  <a:lnTo>
                    <a:pt x="18748" y="8014"/>
                  </a:lnTo>
                  <a:lnTo>
                    <a:pt x="18853" y="7951"/>
                  </a:lnTo>
                  <a:lnTo>
                    <a:pt x="18916" y="8014"/>
                  </a:lnTo>
                  <a:lnTo>
                    <a:pt x="19020" y="8014"/>
                  </a:lnTo>
                  <a:lnTo>
                    <a:pt x="19167" y="7930"/>
                  </a:lnTo>
                  <a:lnTo>
                    <a:pt x="19439" y="7889"/>
                  </a:lnTo>
                  <a:lnTo>
                    <a:pt x="19564" y="7847"/>
                  </a:lnTo>
                  <a:lnTo>
                    <a:pt x="19648" y="7826"/>
                  </a:lnTo>
                  <a:lnTo>
                    <a:pt x="19711" y="7889"/>
                  </a:lnTo>
                  <a:lnTo>
                    <a:pt x="19794" y="7889"/>
                  </a:lnTo>
                  <a:lnTo>
                    <a:pt x="19878" y="7826"/>
                  </a:lnTo>
                  <a:lnTo>
                    <a:pt x="19962" y="7826"/>
                  </a:lnTo>
                  <a:lnTo>
                    <a:pt x="19962" y="7742"/>
                  </a:lnTo>
                  <a:lnTo>
                    <a:pt x="20004" y="7617"/>
                  </a:lnTo>
                  <a:lnTo>
                    <a:pt x="19878" y="7575"/>
                  </a:lnTo>
                  <a:lnTo>
                    <a:pt x="19815" y="7512"/>
                  </a:lnTo>
                  <a:lnTo>
                    <a:pt x="19836" y="7428"/>
                  </a:lnTo>
                  <a:lnTo>
                    <a:pt x="19836" y="7177"/>
                  </a:lnTo>
                  <a:lnTo>
                    <a:pt x="19899" y="6842"/>
                  </a:lnTo>
                  <a:lnTo>
                    <a:pt x="19899" y="6696"/>
                  </a:lnTo>
                  <a:lnTo>
                    <a:pt x="19962" y="6550"/>
                  </a:lnTo>
                  <a:lnTo>
                    <a:pt x="20004" y="6278"/>
                  </a:lnTo>
                  <a:lnTo>
                    <a:pt x="20213" y="6278"/>
                  </a:lnTo>
                  <a:lnTo>
                    <a:pt x="20422" y="6361"/>
                  </a:lnTo>
                  <a:lnTo>
                    <a:pt x="20589" y="6382"/>
                  </a:lnTo>
                  <a:lnTo>
                    <a:pt x="20820" y="6340"/>
                  </a:lnTo>
                  <a:lnTo>
                    <a:pt x="20882" y="6340"/>
                  </a:lnTo>
                  <a:lnTo>
                    <a:pt x="20924" y="6424"/>
                  </a:lnTo>
                  <a:lnTo>
                    <a:pt x="21008" y="6424"/>
                  </a:lnTo>
                  <a:lnTo>
                    <a:pt x="21071" y="6382"/>
                  </a:lnTo>
                  <a:lnTo>
                    <a:pt x="21154" y="6278"/>
                  </a:lnTo>
                  <a:lnTo>
                    <a:pt x="21280" y="6236"/>
                  </a:lnTo>
                  <a:lnTo>
                    <a:pt x="21447" y="6068"/>
                  </a:lnTo>
                  <a:lnTo>
                    <a:pt x="21447" y="6006"/>
                  </a:lnTo>
                  <a:lnTo>
                    <a:pt x="21343" y="5838"/>
                  </a:lnTo>
                  <a:lnTo>
                    <a:pt x="21238" y="5608"/>
                  </a:lnTo>
                  <a:lnTo>
                    <a:pt x="21238" y="5378"/>
                  </a:lnTo>
                  <a:lnTo>
                    <a:pt x="21259" y="5231"/>
                  </a:lnTo>
                  <a:lnTo>
                    <a:pt x="21343" y="5169"/>
                  </a:lnTo>
                  <a:lnTo>
                    <a:pt x="21531" y="5106"/>
                  </a:lnTo>
                  <a:lnTo>
                    <a:pt x="21594" y="4980"/>
                  </a:lnTo>
                  <a:lnTo>
                    <a:pt x="21552" y="4917"/>
                  </a:lnTo>
                  <a:lnTo>
                    <a:pt x="21573" y="4813"/>
                  </a:lnTo>
                  <a:lnTo>
                    <a:pt x="21698" y="4666"/>
                  </a:lnTo>
                  <a:lnTo>
                    <a:pt x="21803" y="4604"/>
                  </a:lnTo>
                  <a:lnTo>
                    <a:pt x="21908" y="4499"/>
                  </a:lnTo>
                  <a:lnTo>
                    <a:pt x="21887" y="4478"/>
                  </a:lnTo>
                  <a:lnTo>
                    <a:pt x="21866" y="4457"/>
                  </a:lnTo>
                  <a:lnTo>
                    <a:pt x="21698" y="4394"/>
                  </a:lnTo>
                  <a:lnTo>
                    <a:pt x="21573" y="4269"/>
                  </a:lnTo>
                  <a:lnTo>
                    <a:pt x="21489" y="4269"/>
                  </a:lnTo>
                  <a:lnTo>
                    <a:pt x="21447" y="4164"/>
                  </a:lnTo>
                  <a:lnTo>
                    <a:pt x="21489" y="4039"/>
                  </a:lnTo>
                  <a:lnTo>
                    <a:pt x="21447" y="3976"/>
                  </a:lnTo>
                  <a:lnTo>
                    <a:pt x="21343" y="4060"/>
                  </a:lnTo>
                  <a:lnTo>
                    <a:pt x="21259" y="4164"/>
                  </a:lnTo>
                  <a:lnTo>
                    <a:pt x="21154" y="4185"/>
                  </a:lnTo>
                  <a:lnTo>
                    <a:pt x="20861" y="4227"/>
                  </a:lnTo>
                  <a:lnTo>
                    <a:pt x="20799" y="4269"/>
                  </a:lnTo>
                  <a:lnTo>
                    <a:pt x="20757" y="4332"/>
                  </a:lnTo>
                  <a:lnTo>
                    <a:pt x="20652" y="4269"/>
                  </a:lnTo>
                  <a:lnTo>
                    <a:pt x="20548" y="4227"/>
                  </a:lnTo>
                  <a:lnTo>
                    <a:pt x="20506" y="4227"/>
                  </a:lnTo>
                  <a:lnTo>
                    <a:pt x="20485" y="4185"/>
                  </a:lnTo>
                  <a:lnTo>
                    <a:pt x="20422" y="4143"/>
                  </a:lnTo>
                  <a:lnTo>
                    <a:pt x="20401" y="4060"/>
                  </a:lnTo>
                  <a:lnTo>
                    <a:pt x="20359" y="3976"/>
                  </a:lnTo>
                  <a:lnTo>
                    <a:pt x="20401" y="3934"/>
                  </a:lnTo>
                  <a:lnTo>
                    <a:pt x="20401" y="3850"/>
                  </a:lnTo>
                  <a:lnTo>
                    <a:pt x="20317" y="3809"/>
                  </a:lnTo>
                  <a:lnTo>
                    <a:pt x="20276" y="3809"/>
                  </a:lnTo>
                  <a:lnTo>
                    <a:pt x="20129" y="3725"/>
                  </a:lnTo>
                  <a:lnTo>
                    <a:pt x="20004" y="3704"/>
                  </a:lnTo>
                  <a:lnTo>
                    <a:pt x="19962" y="3704"/>
                  </a:lnTo>
                  <a:lnTo>
                    <a:pt x="19899" y="3557"/>
                  </a:lnTo>
                  <a:lnTo>
                    <a:pt x="19794" y="3390"/>
                  </a:lnTo>
                  <a:lnTo>
                    <a:pt x="19648" y="3244"/>
                  </a:lnTo>
                  <a:lnTo>
                    <a:pt x="19460" y="3223"/>
                  </a:lnTo>
                  <a:lnTo>
                    <a:pt x="19250" y="3223"/>
                  </a:lnTo>
                  <a:lnTo>
                    <a:pt x="19062" y="3244"/>
                  </a:lnTo>
                  <a:lnTo>
                    <a:pt x="19041" y="3306"/>
                  </a:lnTo>
                  <a:lnTo>
                    <a:pt x="19083" y="3348"/>
                  </a:lnTo>
                  <a:lnTo>
                    <a:pt x="19062" y="3411"/>
                  </a:lnTo>
                  <a:lnTo>
                    <a:pt x="18936" y="3453"/>
                  </a:lnTo>
                  <a:lnTo>
                    <a:pt x="18853" y="3432"/>
                  </a:lnTo>
                  <a:lnTo>
                    <a:pt x="18727" y="3495"/>
                  </a:lnTo>
                  <a:lnTo>
                    <a:pt x="18560" y="3411"/>
                  </a:lnTo>
                  <a:lnTo>
                    <a:pt x="18497" y="3432"/>
                  </a:lnTo>
                  <a:lnTo>
                    <a:pt x="18413" y="3495"/>
                  </a:lnTo>
                  <a:lnTo>
                    <a:pt x="18309" y="3495"/>
                  </a:lnTo>
                  <a:lnTo>
                    <a:pt x="18204" y="3411"/>
                  </a:lnTo>
                  <a:lnTo>
                    <a:pt x="18079" y="3348"/>
                  </a:lnTo>
                  <a:lnTo>
                    <a:pt x="18079" y="3285"/>
                  </a:lnTo>
                  <a:lnTo>
                    <a:pt x="18100" y="3202"/>
                  </a:lnTo>
                  <a:lnTo>
                    <a:pt x="17911" y="3118"/>
                  </a:lnTo>
                  <a:lnTo>
                    <a:pt x="17828" y="3181"/>
                  </a:lnTo>
                  <a:lnTo>
                    <a:pt x="17828" y="3306"/>
                  </a:lnTo>
                  <a:lnTo>
                    <a:pt x="17869" y="3327"/>
                  </a:lnTo>
                  <a:lnTo>
                    <a:pt x="17828" y="3390"/>
                  </a:lnTo>
                  <a:lnTo>
                    <a:pt x="17744" y="3453"/>
                  </a:lnTo>
                  <a:lnTo>
                    <a:pt x="17597" y="3453"/>
                  </a:lnTo>
                  <a:lnTo>
                    <a:pt x="16175" y="1695"/>
                  </a:lnTo>
                  <a:lnTo>
                    <a:pt x="15170" y="921"/>
                  </a:lnTo>
                  <a:lnTo>
                    <a:pt x="15107" y="837"/>
                  </a:lnTo>
                  <a:lnTo>
                    <a:pt x="15191" y="816"/>
                  </a:lnTo>
                  <a:lnTo>
                    <a:pt x="15296" y="712"/>
                  </a:lnTo>
                  <a:lnTo>
                    <a:pt x="15296" y="607"/>
                  </a:lnTo>
                  <a:lnTo>
                    <a:pt x="15254" y="565"/>
                  </a:lnTo>
                  <a:lnTo>
                    <a:pt x="15087" y="607"/>
                  </a:lnTo>
                  <a:lnTo>
                    <a:pt x="14961" y="628"/>
                  </a:lnTo>
                  <a:lnTo>
                    <a:pt x="14877" y="733"/>
                  </a:lnTo>
                  <a:lnTo>
                    <a:pt x="14773" y="775"/>
                  </a:lnTo>
                  <a:lnTo>
                    <a:pt x="14647" y="900"/>
                  </a:lnTo>
                  <a:lnTo>
                    <a:pt x="14647" y="984"/>
                  </a:lnTo>
                  <a:lnTo>
                    <a:pt x="14563" y="1047"/>
                  </a:lnTo>
                  <a:lnTo>
                    <a:pt x="14522" y="1151"/>
                  </a:lnTo>
                  <a:lnTo>
                    <a:pt x="14417" y="1235"/>
                  </a:lnTo>
                  <a:lnTo>
                    <a:pt x="14229" y="1235"/>
                  </a:lnTo>
                  <a:lnTo>
                    <a:pt x="14124" y="1298"/>
                  </a:lnTo>
                  <a:lnTo>
                    <a:pt x="14145" y="1423"/>
                  </a:lnTo>
                  <a:lnTo>
                    <a:pt x="14061" y="1465"/>
                  </a:lnTo>
                  <a:lnTo>
                    <a:pt x="14019" y="1423"/>
                  </a:lnTo>
                  <a:lnTo>
                    <a:pt x="13789" y="1360"/>
                  </a:lnTo>
                  <a:lnTo>
                    <a:pt x="13643" y="1423"/>
                  </a:lnTo>
                  <a:lnTo>
                    <a:pt x="13601" y="1507"/>
                  </a:lnTo>
                  <a:lnTo>
                    <a:pt x="13517" y="1507"/>
                  </a:lnTo>
                  <a:lnTo>
                    <a:pt x="13434" y="1402"/>
                  </a:lnTo>
                  <a:lnTo>
                    <a:pt x="13434" y="1235"/>
                  </a:lnTo>
                  <a:lnTo>
                    <a:pt x="13517" y="1172"/>
                  </a:lnTo>
                  <a:lnTo>
                    <a:pt x="13538" y="1088"/>
                  </a:lnTo>
                  <a:lnTo>
                    <a:pt x="13496" y="1026"/>
                  </a:lnTo>
                  <a:lnTo>
                    <a:pt x="13413" y="1109"/>
                  </a:lnTo>
                  <a:lnTo>
                    <a:pt x="13329" y="1109"/>
                  </a:lnTo>
                  <a:lnTo>
                    <a:pt x="13120" y="1005"/>
                  </a:lnTo>
                  <a:lnTo>
                    <a:pt x="12994" y="1026"/>
                  </a:lnTo>
                  <a:lnTo>
                    <a:pt x="13015" y="1109"/>
                  </a:lnTo>
                  <a:lnTo>
                    <a:pt x="13078" y="1130"/>
                  </a:lnTo>
                  <a:lnTo>
                    <a:pt x="12994" y="1214"/>
                  </a:lnTo>
                  <a:lnTo>
                    <a:pt x="12952" y="1214"/>
                  </a:lnTo>
                  <a:lnTo>
                    <a:pt x="12869" y="1088"/>
                  </a:lnTo>
                  <a:lnTo>
                    <a:pt x="12848" y="900"/>
                  </a:lnTo>
                  <a:lnTo>
                    <a:pt x="12638" y="733"/>
                  </a:lnTo>
                  <a:lnTo>
                    <a:pt x="12597" y="775"/>
                  </a:lnTo>
                  <a:lnTo>
                    <a:pt x="12638" y="900"/>
                  </a:lnTo>
                  <a:lnTo>
                    <a:pt x="12638" y="984"/>
                  </a:lnTo>
                  <a:lnTo>
                    <a:pt x="12555" y="984"/>
                  </a:lnTo>
                  <a:lnTo>
                    <a:pt x="12513" y="879"/>
                  </a:lnTo>
                  <a:lnTo>
                    <a:pt x="12450" y="900"/>
                  </a:lnTo>
                  <a:lnTo>
                    <a:pt x="12429" y="1005"/>
                  </a:lnTo>
                  <a:lnTo>
                    <a:pt x="12366" y="1026"/>
                  </a:lnTo>
                  <a:lnTo>
                    <a:pt x="12262" y="942"/>
                  </a:lnTo>
                  <a:lnTo>
                    <a:pt x="12136" y="1026"/>
                  </a:lnTo>
                  <a:lnTo>
                    <a:pt x="12074" y="984"/>
                  </a:lnTo>
                  <a:lnTo>
                    <a:pt x="12032" y="879"/>
                  </a:lnTo>
                  <a:lnTo>
                    <a:pt x="12115" y="837"/>
                  </a:lnTo>
                  <a:lnTo>
                    <a:pt x="12136" y="796"/>
                  </a:lnTo>
                  <a:lnTo>
                    <a:pt x="12115" y="691"/>
                  </a:lnTo>
                  <a:lnTo>
                    <a:pt x="12136" y="586"/>
                  </a:lnTo>
                  <a:lnTo>
                    <a:pt x="12115" y="524"/>
                  </a:lnTo>
                  <a:lnTo>
                    <a:pt x="12032" y="482"/>
                  </a:lnTo>
                  <a:lnTo>
                    <a:pt x="11948" y="398"/>
                  </a:lnTo>
                  <a:lnTo>
                    <a:pt x="11927" y="272"/>
                  </a:lnTo>
                  <a:lnTo>
                    <a:pt x="11864" y="252"/>
                  </a:lnTo>
                  <a:lnTo>
                    <a:pt x="11822" y="84"/>
                  </a:lnTo>
                  <a:lnTo>
                    <a:pt x="11718" y="84"/>
                  </a:lnTo>
                  <a:lnTo>
                    <a:pt x="11592" y="126"/>
                  </a:lnTo>
                  <a:lnTo>
                    <a:pt x="11446" y="126"/>
                  </a:lnTo>
                  <a:lnTo>
                    <a:pt x="11299" y="42"/>
                  </a:lnTo>
                  <a:lnTo>
                    <a:pt x="11132" y="63"/>
                  </a:lnTo>
                  <a:lnTo>
                    <a:pt x="11006" y="0"/>
                  </a:lnTo>
                  <a:lnTo>
                    <a:pt x="10902" y="42"/>
                  </a:lnTo>
                  <a:lnTo>
                    <a:pt x="1086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157;p94">
              <a:extLst>
                <a:ext uri="{FF2B5EF4-FFF2-40B4-BE49-F238E27FC236}">
                  <a16:creationId xmlns:a16="http://schemas.microsoft.com/office/drawing/2014/main" id="{DB9AAE44-2BA3-4C95-9402-697F00EA54C4}"/>
                </a:ext>
              </a:extLst>
            </p:cNvPr>
            <p:cNvSpPr/>
            <p:nvPr/>
          </p:nvSpPr>
          <p:spPr>
            <a:xfrm>
              <a:off x="4105619" y="2816249"/>
              <a:ext cx="110383" cy="65688"/>
            </a:xfrm>
            <a:custGeom>
              <a:avLst/>
              <a:gdLst/>
              <a:ahLst/>
              <a:cxnLst/>
              <a:rect l="l" t="t" r="r" b="b"/>
              <a:pathLst>
                <a:path w="9270" h="5776" extrusionOk="0">
                  <a:moveTo>
                    <a:pt x="1507" y="1"/>
                  </a:moveTo>
                  <a:lnTo>
                    <a:pt x="0" y="294"/>
                  </a:lnTo>
                  <a:lnTo>
                    <a:pt x="439" y="3014"/>
                  </a:lnTo>
                  <a:lnTo>
                    <a:pt x="732" y="3014"/>
                  </a:lnTo>
                  <a:lnTo>
                    <a:pt x="963" y="3035"/>
                  </a:lnTo>
                  <a:lnTo>
                    <a:pt x="1004" y="2909"/>
                  </a:lnTo>
                  <a:lnTo>
                    <a:pt x="900" y="2804"/>
                  </a:lnTo>
                  <a:lnTo>
                    <a:pt x="879" y="2595"/>
                  </a:lnTo>
                  <a:lnTo>
                    <a:pt x="983" y="2344"/>
                  </a:lnTo>
                  <a:lnTo>
                    <a:pt x="1172" y="2323"/>
                  </a:lnTo>
                  <a:lnTo>
                    <a:pt x="1276" y="2198"/>
                  </a:lnTo>
                  <a:lnTo>
                    <a:pt x="1402" y="2114"/>
                  </a:lnTo>
                  <a:lnTo>
                    <a:pt x="1527" y="2198"/>
                  </a:lnTo>
                  <a:lnTo>
                    <a:pt x="1611" y="2135"/>
                  </a:lnTo>
                  <a:lnTo>
                    <a:pt x="1507" y="2009"/>
                  </a:lnTo>
                  <a:lnTo>
                    <a:pt x="1779" y="2030"/>
                  </a:lnTo>
                  <a:lnTo>
                    <a:pt x="2155" y="2219"/>
                  </a:lnTo>
                  <a:lnTo>
                    <a:pt x="2511" y="2428"/>
                  </a:lnTo>
                  <a:lnTo>
                    <a:pt x="2532" y="2553"/>
                  </a:lnTo>
                  <a:lnTo>
                    <a:pt x="2971" y="2804"/>
                  </a:lnTo>
                  <a:lnTo>
                    <a:pt x="3306" y="2951"/>
                  </a:lnTo>
                  <a:lnTo>
                    <a:pt x="3390" y="2909"/>
                  </a:lnTo>
                  <a:lnTo>
                    <a:pt x="3515" y="2930"/>
                  </a:lnTo>
                  <a:lnTo>
                    <a:pt x="3766" y="3076"/>
                  </a:lnTo>
                  <a:lnTo>
                    <a:pt x="3871" y="3432"/>
                  </a:lnTo>
                  <a:lnTo>
                    <a:pt x="3976" y="3537"/>
                  </a:lnTo>
                  <a:lnTo>
                    <a:pt x="4017" y="3662"/>
                  </a:lnTo>
                  <a:lnTo>
                    <a:pt x="4143" y="3913"/>
                  </a:lnTo>
                  <a:lnTo>
                    <a:pt x="4352" y="3997"/>
                  </a:lnTo>
                  <a:lnTo>
                    <a:pt x="4729" y="4227"/>
                  </a:lnTo>
                  <a:lnTo>
                    <a:pt x="5126" y="4520"/>
                  </a:lnTo>
                  <a:lnTo>
                    <a:pt x="5545" y="4708"/>
                  </a:lnTo>
                  <a:lnTo>
                    <a:pt x="5921" y="5001"/>
                  </a:lnTo>
                  <a:lnTo>
                    <a:pt x="6235" y="5022"/>
                  </a:lnTo>
                  <a:lnTo>
                    <a:pt x="6319" y="5106"/>
                  </a:lnTo>
                  <a:lnTo>
                    <a:pt x="6403" y="5106"/>
                  </a:lnTo>
                  <a:lnTo>
                    <a:pt x="6612" y="5232"/>
                  </a:lnTo>
                  <a:lnTo>
                    <a:pt x="6612" y="5378"/>
                  </a:lnTo>
                  <a:lnTo>
                    <a:pt x="6633" y="5650"/>
                  </a:lnTo>
                  <a:lnTo>
                    <a:pt x="6821" y="5587"/>
                  </a:lnTo>
                  <a:lnTo>
                    <a:pt x="6926" y="5671"/>
                  </a:lnTo>
                  <a:lnTo>
                    <a:pt x="7009" y="5776"/>
                  </a:lnTo>
                  <a:lnTo>
                    <a:pt x="7072" y="5776"/>
                  </a:lnTo>
                  <a:lnTo>
                    <a:pt x="7177" y="5671"/>
                  </a:lnTo>
                  <a:lnTo>
                    <a:pt x="7281" y="5692"/>
                  </a:lnTo>
                  <a:lnTo>
                    <a:pt x="7323" y="5755"/>
                  </a:lnTo>
                  <a:lnTo>
                    <a:pt x="7365" y="5378"/>
                  </a:lnTo>
                  <a:lnTo>
                    <a:pt x="7491" y="5106"/>
                  </a:lnTo>
                  <a:lnTo>
                    <a:pt x="7553" y="5043"/>
                  </a:lnTo>
                  <a:lnTo>
                    <a:pt x="7533" y="4897"/>
                  </a:lnTo>
                  <a:lnTo>
                    <a:pt x="7407" y="4834"/>
                  </a:lnTo>
                  <a:lnTo>
                    <a:pt x="7344" y="4688"/>
                  </a:lnTo>
                  <a:lnTo>
                    <a:pt x="7386" y="4541"/>
                  </a:lnTo>
                  <a:lnTo>
                    <a:pt x="7365" y="4416"/>
                  </a:lnTo>
                  <a:lnTo>
                    <a:pt x="7219" y="4436"/>
                  </a:lnTo>
                  <a:lnTo>
                    <a:pt x="7114" y="4499"/>
                  </a:lnTo>
                  <a:lnTo>
                    <a:pt x="6947" y="4269"/>
                  </a:lnTo>
                  <a:lnTo>
                    <a:pt x="6947" y="4102"/>
                  </a:lnTo>
                  <a:lnTo>
                    <a:pt x="7072" y="3997"/>
                  </a:lnTo>
                  <a:lnTo>
                    <a:pt x="7344" y="4018"/>
                  </a:lnTo>
                  <a:lnTo>
                    <a:pt x="7449" y="3997"/>
                  </a:lnTo>
                  <a:lnTo>
                    <a:pt x="7449" y="3872"/>
                  </a:lnTo>
                  <a:lnTo>
                    <a:pt x="7679" y="3788"/>
                  </a:lnTo>
                  <a:lnTo>
                    <a:pt x="7637" y="3704"/>
                  </a:lnTo>
                  <a:lnTo>
                    <a:pt x="7574" y="3662"/>
                  </a:lnTo>
                  <a:lnTo>
                    <a:pt x="7846" y="3600"/>
                  </a:lnTo>
                  <a:lnTo>
                    <a:pt x="8014" y="3537"/>
                  </a:lnTo>
                  <a:lnTo>
                    <a:pt x="8056" y="3390"/>
                  </a:lnTo>
                  <a:lnTo>
                    <a:pt x="7867" y="3328"/>
                  </a:lnTo>
                  <a:lnTo>
                    <a:pt x="7867" y="3181"/>
                  </a:lnTo>
                  <a:lnTo>
                    <a:pt x="8014" y="3139"/>
                  </a:lnTo>
                  <a:lnTo>
                    <a:pt x="8181" y="3014"/>
                  </a:lnTo>
                  <a:lnTo>
                    <a:pt x="8286" y="3035"/>
                  </a:lnTo>
                  <a:lnTo>
                    <a:pt x="8453" y="2825"/>
                  </a:lnTo>
                  <a:lnTo>
                    <a:pt x="8600" y="2951"/>
                  </a:lnTo>
                  <a:lnTo>
                    <a:pt x="8621" y="3056"/>
                  </a:lnTo>
                  <a:lnTo>
                    <a:pt x="8914" y="3014"/>
                  </a:lnTo>
                  <a:lnTo>
                    <a:pt x="9123" y="3014"/>
                  </a:lnTo>
                  <a:lnTo>
                    <a:pt x="9269" y="2825"/>
                  </a:lnTo>
                  <a:lnTo>
                    <a:pt x="9248" y="2721"/>
                  </a:lnTo>
                  <a:lnTo>
                    <a:pt x="8955" y="2491"/>
                  </a:lnTo>
                  <a:lnTo>
                    <a:pt x="8893" y="2491"/>
                  </a:lnTo>
                  <a:lnTo>
                    <a:pt x="8893" y="2637"/>
                  </a:lnTo>
                  <a:lnTo>
                    <a:pt x="8788" y="2742"/>
                  </a:lnTo>
                  <a:lnTo>
                    <a:pt x="8683" y="2721"/>
                  </a:lnTo>
                  <a:lnTo>
                    <a:pt x="8579" y="2616"/>
                  </a:lnTo>
                  <a:lnTo>
                    <a:pt x="8307" y="2532"/>
                  </a:lnTo>
                  <a:lnTo>
                    <a:pt x="8202" y="2449"/>
                  </a:lnTo>
                  <a:lnTo>
                    <a:pt x="8286" y="2323"/>
                  </a:lnTo>
                  <a:lnTo>
                    <a:pt x="8453" y="2030"/>
                  </a:lnTo>
                  <a:lnTo>
                    <a:pt x="8453" y="1905"/>
                  </a:lnTo>
                  <a:lnTo>
                    <a:pt x="8369" y="1905"/>
                  </a:lnTo>
                  <a:lnTo>
                    <a:pt x="8265" y="2072"/>
                  </a:lnTo>
                  <a:lnTo>
                    <a:pt x="8160" y="2093"/>
                  </a:lnTo>
                  <a:lnTo>
                    <a:pt x="7909" y="2386"/>
                  </a:lnTo>
                  <a:lnTo>
                    <a:pt x="7846" y="2532"/>
                  </a:lnTo>
                  <a:lnTo>
                    <a:pt x="7784" y="2616"/>
                  </a:lnTo>
                  <a:lnTo>
                    <a:pt x="7658" y="2825"/>
                  </a:lnTo>
                  <a:lnTo>
                    <a:pt x="7449" y="3035"/>
                  </a:lnTo>
                  <a:lnTo>
                    <a:pt x="7365" y="3014"/>
                  </a:lnTo>
                  <a:lnTo>
                    <a:pt x="7114" y="2867"/>
                  </a:lnTo>
                  <a:lnTo>
                    <a:pt x="6926" y="2846"/>
                  </a:lnTo>
                  <a:lnTo>
                    <a:pt x="6737" y="2867"/>
                  </a:lnTo>
                  <a:lnTo>
                    <a:pt x="6486" y="3014"/>
                  </a:lnTo>
                  <a:lnTo>
                    <a:pt x="6361" y="3014"/>
                  </a:lnTo>
                  <a:lnTo>
                    <a:pt x="6131" y="2323"/>
                  </a:lnTo>
                  <a:lnTo>
                    <a:pt x="5712" y="2281"/>
                  </a:lnTo>
                  <a:lnTo>
                    <a:pt x="5691" y="1465"/>
                  </a:lnTo>
                  <a:lnTo>
                    <a:pt x="5503" y="1549"/>
                  </a:lnTo>
                  <a:lnTo>
                    <a:pt x="5356" y="1172"/>
                  </a:lnTo>
                  <a:lnTo>
                    <a:pt x="5064" y="963"/>
                  </a:lnTo>
                  <a:lnTo>
                    <a:pt x="4122" y="963"/>
                  </a:lnTo>
                  <a:lnTo>
                    <a:pt x="3264" y="1047"/>
                  </a:lnTo>
                  <a:lnTo>
                    <a:pt x="2762" y="754"/>
                  </a:lnTo>
                  <a:lnTo>
                    <a:pt x="2427" y="628"/>
                  </a:lnTo>
                  <a:lnTo>
                    <a:pt x="150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158;p94">
              <a:extLst>
                <a:ext uri="{FF2B5EF4-FFF2-40B4-BE49-F238E27FC236}">
                  <a16:creationId xmlns:a16="http://schemas.microsoft.com/office/drawing/2014/main" id="{69FA9032-A0A5-4AD7-A8C2-9940F8D898E2}"/>
                </a:ext>
              </a:extLst>
            </p:cNvPr>
            <p:cNvSpPr/>
            <p:nvPr/>
          </p:nvSpPr>
          <p:spPr>
            <a:xfrm>
              <a:off x="4085936" y="2839096"/>
              <a:ext cx="98666" cy="59262"/>
            </a:xfrm>
            <a:custGeom>
              <a:avLst/>
              <a:gdLst/>
              <a:ahLst/>
              <a:cxnLst/>
              <a:rect l="l" t="t" r="r" b="b"/>
              <a:pathLst>
                <a:path w="8286" h="5211" extrusionOk="0">
                  <a:moveTo>
                    <a:pt x="3160" y="0"/>
                  </a:moveTo>
                  <a:lnTo>
                    <a:pt x="3264" y="126"/>
                  </a:lnTo>
                  <a:lnTo>
                    <a:pt x="3180" y="189"/>
                  </a:lnTo>
                  <a:lnTo>
                    <a:pt x="3055" y="105"/>
                  </a:lnTo>
                  <a:lnTo>
                    <a:pt x="2929" y="189"/>
                  </a:lnTo>
                  <a:lnTo>
                    <a:pt x="2825" y="314"/>
                  </a:lnTo>
                  <a:lnTo>
                    <a:pt x="2636" y="335"/>
                  </a:lnTo>
                  <a:lnTo>
                    <a:pt x="2532" y="586"/>
                  </a:lnTo>
                  <a:lnTo>
                    <a:pt x="2553" y="795"/>
                  </a:lnTo>
                  <a:lnTo>
                    <a:pt x="2657" y="900"/>
                  </a:lnTo>
                  <a:lnTo>
                    <a:pt x="2616" y="1026"/>
                  </a:lnTo>
                  <a:lnTo>
                    <a:pt x="2385" y="1005"/>
                  </a:lnTo>
                  <a:lnTo>
                    <a:pt x="2092" y="1005"/>
                  </a:lnTo>
                  <a:lnTo>
                    <a:pt x="2009" y="1026"/>
                  </a:lnTo>
                  <a:lnTo>
                    <a:pt x="1779" y="1067"/>
                  </a:lnTo>
                  <a:lnTo>
                    <a:pt x="1402" y="628"/>
                  </a:lnTo>
                  <a:lnTo>
                    <a:pt x="983" y="398"/>
                  </a:lnTo>
                  <a:lnTo>
                    <a:pt x="628" y="335"/>
                  </a:lnTo>
                  <a:lnTo>
                    <a:pt x="335" y="440"/>
                  </a:lnTo>
                  <a:lnTo>
                    <a:pt x="0" y="754"/>
                  </a:lnTo>
                  <a:lnTo>
                    <a:pt x="0" y="816"/>
                  </a:lnTo>
                  <a:lnTo>
                    <a:pt x="84" y="900"/>
                  </a:lnTo>
                  <a:lnTo>
                    <a:pt x="126" y="963"/>
                  </a:lnTo>
                  <a:lnTo>
                    <a:pt x="209" y="1047"/>
                  </a:lnTo>
                  <a:lnTo>
                    <a:pt x="251" y="1151"/>
                  </a:lnTo>
                  <a:lnTo>
                    <a:pt x="356" y="1360"/>
                  </a:lnTo>
                  <a:lnTo>
                    <a:pt x="335" y="1528"/>
                  </a:lnTo>
                  <a:lnTo>
                    <a:pt x="293" y="1653"/>
                  </a:lnTo>
                  <a:lnTo>
                    <a:pt x="314" y="1946"/>
                  </a:lnTo>
                  <a:lnTo>
                    <a:pt x="356" y="2009"/>
                  </a:lnTo>
                  <a:lnTo>
                    <a:pt x="398" y="2093"/>
                  </a:lnTo>
                  <a:lnTo>
                    <a:pt x="607" y="2302"/>
                  </a:lnTo>
                  <a:lnTo>
                    <a:pt x="565" y="2218"/>
                  </a:lnTo>
                  <a:lnTo>
                    <a:pt x="523" y="2155"/>
                  </a:lnTo>
                  <a:lnTo>
                    <a:pt x="544" y="2114"/>
                  </a:lnTo>
                  <a:lnTo>
                    <a:pt x="732" y="2155"/>
                  </a:lnTo>
                  <a:lnTo>
                    <a:pt x="816" y="2093"/>
                  </a:lnTo>
                  <a:lnTo>
                    <a:pt x="858" y="2114"/>
                  </a:lnTo>
                  <a:lnTo>
                    <a:pt x="837" y="2260"/>
                  </a:lnTo>
                  <a:lnTo>
                    <a:pt x="858" y="2365"/>
                  </a:lnTo>
                  <a:lnTo>
                    <a:pt x="942" y="2323"/>
                  </a:lnTo>
                  <a:lnTo>
                    <a:pt x="983" y="2427"/>
                  </a:lnTo>
                  <a:lnTo>
                    <a:pt x="963" y="2490"/>
                  </a:lnTo>
                  <a:lnTo>
                    <a:pt x="858" y="2469"/>
                  </a:lnTo>
                  <a:lnTo>
                    <a:pt x="816" y="2469"/>
                  </a:lnTo>
                  <a:lnTo>
                    <a:pt x="753" y="2427"/>
                  </a:lnTo>
                  <a:lnTo>
                    <a:pt x="649" y="2511"/>
                  </a:lnTo>
                  <a:lnTo>
                    <a:pt x="649" y="2616"/>
                  </a:lnTo>
                  <a:lnTo>
                    <a:pt x="732" y="2699"/>
                  </a:lnTo>
                  <a:lnTo>
                    <a:pt x="711" y="2574"/>
                  </a:lnTo>
                  <a:lnTo>
                    <a:pt x="774" y="2574"/>
                  </a:lnTo>
                  <a:lnTo>
                    <a:pt x="837" y="2595"/>
                  </a:lnTo>
                  <a:lnTo>
                    <a:pt x="921" y="2616"/>
                  </a:lnTo>
                  <a:lnTo>
                    <a:pt x="963" y="2720"/>
                  </a:lnTo>
                  <a:lnTo>
                    <a:pt x="1130" y="2804"/>
                  </a:lnTo>
                  <a:lnTo>
                    <a:pt x="1172" y="2909"/>
                  </a:lnTo>
                  <a:lnTo>
                    <a:pt x="1151" y="3097"/>
                  </a:lnTo>
                  <a:lnTo>
                    <a:pt x="1172" y="3160"/>
                  </a:lnTo>
                  <a:lnTo>
                    <a:pt x="1172" y="3453"/>
                  </a:lnTo>
                  <a:lnTo>
                    <a:pt x="1235" y="3662"/>
                  </a:lnTo>
                  <a:lnTo>
                    <a:pt x="1339" y="3955"/>
                  </a:lnTo>
                  <a:lnTo>
                    <a:pt x="1444" y="3871"/>
                  </a:lnTo>
                  <a:lnTo>
                    <a:pt x="1716" y="3871"/>
                  </a:lnTo>
                  <a:lnTo>
                    <a:pt x="1779" y="3725"/>
                  </a:lnTo>
                  <a:lnTo>
                    <a:pt x="1862" y="3620"/>
                  </a:lnTo>
                  <a:lnTo>
                    <a:pt x="1967" y="3620"/>
                  </a:lnTo>
                  <a:lnTo>
                    <a:pt x="2197" y="3411"/>
                  </a:lnTo>
                  <a:lnTo>
                    <a:pt x="2427" y="3348"/>
                  </a:lnTo>
                  <a:lnTo>
                    <a:pt x="2636" y="3411"/>
                  </a:lnTo>
                  <a:lnTo>
                    <a:pt x="2699" y="3264"/>
                  </a:lnTo>
                  <a:lnTo>
                    <a:pt x="2804" y="3243"/>
                  </a:lnTo>
                  <a:lnTo>
                    <a:pt x="2929" y="3306"/>
                  </a:lnTo>
                  <a:lnTo>
                    <a:pt x="3055" y="3264"/>
                  </a:lnTo>
                  <a:lnTo>
                    <a:pt x="3264" y="3453"/>
                  </a:lnTo>
                  <a:lnTo>
                    <a:pt x="3432" y="3515"/>
                  </a:lnTo>
                  <a:lnTo>
                    <a:pt x="3766" y="3725"/>
                  </a:lnTo>
                  <a:lnTo>
                    <a:pt x="3871" y="3725"/>
                  </a:lnTo>
                  <a:lnTo>
                    <a:pt x="3955" y="3641"/>
                  </a:lnTo>
                  <a:lnTo>
                    <a:pt x="4185" y="3746"/>
                  </a:lnTo>
                  <a:lnTo>
                    <a:pt x="4310" y="3767"/>
                  </a:lnTo>
                  <a:lnTo>
                    <a:pt x="4331" y="3934"/>
                  </a:lnTo>
                  <a:lnTo>
                    <a:pt x="4394" y="3976"/>
                  </a:lnTo>
                  <a:lnTo>
                    <a:pt x="4520" y="3955"/>
                  </a:lnTo>
                  <a:lnTo>
                    <a:pt x="4729" y="3997"/>
                  </a:lnTo>
                  <a:lnTo>
                    <a:pt x="4959" y="4311"/>
                  </a:lnTo>
                  <a:lnTo>
                    <a:pt x="5231" y="4352"/>
                  </a:lnTo>
                  <a:lnTo>
                    <a:pt x="5357" y="4394"/>
                  </a:lnTo>
                  <a:lnTo>
                    <a:pt x="5461" y="4562"/>
                  </a:lnTo>
                  <a:lnTo>
                    <a:pt x="5419" y="4666"/>
                  </a:lnTo>
                  <a:lnTo>
                    <a:pt x="5461" y="4792"/>
                  </a:lnTo>
                  <a:lnTo>
                    <a:pt x="5461" y="4876"/>
                  </a:lnTo>
                  <a:lnTo>
                    <a:pt x="5524" y="4980"/>
                  </a:lnTo>
                  <a:lnTo>
                    <a:pt x="5566" y="4938"/>
                  </a:lnTo>
                  <a:lnTo>
                    <a:pt x="5691" y="4980"/>
                  </a:lnTo>
                  <a:lnTo>
                    <a:pt x="5775" y="5043"/>
                  </a:lnTo>
                  <a:lnTo>
                    <a:pt x="5880" y="5043"/>
                  </a:lnTo>
                  <a:lnTo>
                    <a:pt x="5963" y="4980"/>
                  </a:lnTo>
                  <a:lnTo>
                    <a:pt x="6047" y="4980"/>
                  </a:lnTo>
                  <a:lnTo>
                    <a:pt x="6173" y="5085"/>
                  </a:lnTo>
                  <a:lnTo>
                    <a:pt x="6214" y="5148"/>
                  </a:lnTo>
                  <a:lnTo>
                    <a:pt x="6277" y="5210"/>
                  </a:lnTo>
                  <a:lnTo>
                    <a:pt x="6319" y="5148"/>
                  </a:lnTo>
                  <a:lnTo>
                    <a:pt x="6486" y="5127"/>
                  </a:lnTo>
                  <a:lnTo>
                    <a:pt x="6570" y="5022"/>
                  </a:lnTo>
                  <a:lnTo>
                    <a:pt x="6591" y="4938"/>
                  </a:lnTo>
                  <a:lnTo>
                    <a:pt x="6675" y="4896"/>
                  </a:lnTo>
                  <a:lnTo>
                    <a:pt x="6633" y="4813"/>
                  </a:lnTo>
                  <a:lnTo>
                    <a:pt x="6821" y="4708"/>
                  </a:lnTo>
                  <a:lnTo>
                    <a:pt x="7030" y="4666"/>
                  </a:lnTo>
                  <a:lnTo>
                    <a:pt x="7051" y="4604"/>
                  </a:lnTo>
                  <a:lnTo>
                    <a:pt x="7135" y="4520"/>
                  </a:lnTo>
                  <a:lnTo>
                    <a:pt x="7240" y="4499"/>
                  </a:lnTo>
                  <a:lnTo>
                    <a:pt x="7261" y="4373"/>
                  </a:lnTo>
                  <a:lnTo>
                    <a:pt x="7261" y="4206"/>
                  </a:lnTo>
                  <a:lnTo>
                    <a:pt x="7407" y="4080"/>
                  </a:lnTo>
                  <a:lnTo>
                    <a:pt x="7407" y="3955"/>
                  </a:lnTo>
                  <a:lnTo>
                    <a:pt x="7344" y="3892"/>
                  </a:lnTo>
                  <a:lnTo>
                    <a:pt x="7365" y="3850"/>
                  </a:lnTo>
                  <a:lnTo>
                    <a:pt x="7428" y="3829"/>
                  </a:lnTo>
                  <a:lnTo>
                    <a:pt x="7470" y="3767"/>
                  </a:lnTo>
                  <a:lnTo>
                    <a:pt x="7637" y="3725"/>
                  </a:lnTo>
                  <a:lnTo>
                    <a:pt x="7679" y="3725"/>
                  </a:lnTo>
                  <a:lnTo>
                    <a:pt x="7846" y="3620"/>
                  </a:lnTo>
                  <a:lnTo>
                    <a:pt x="7993" y="3557"/>
                  </a:lnTo>
                  <a:lnTo>
                    <a:pt x="8098" y="3641"/>
                  </a:lnTo>
                  <a:lnTo>
                    <a:pt x="8244" y="3620"/>
                  </a:lnTo>
                  <a:lnTo>
                    <a:pt x="8265" y="3641"/>
                  </a:lnTo>
                  <a:lnTo>
                    <a:pt x="8286" y="3641"/>
                  </a:lnTo>
                  <a:lnTo>
                    <a:pt x="8265" y="3369"/>
                  </a:lnTo>
                  <a:lnTo>
                    <a:pt x="8265" y="3223"/>
                  </a:lnTo>
                  <a:lnTo>
                    <a:pt x="8056" y="3097"/>
                  </a:lnTo>
                  <a:lnTo>
                    <a:pt x="7972" y="3097"/>
                  </a:lnTo>
                  <a:lnTo>
                    <a:pt x="7888" y="3013"/>
                  </a:lnTo>
                  <a:lnTo>
                    <a:pt x="7574" y="2992"/>
                  </a:lnTo>
                  <a:lnTo>
                    <a:pt x="7198" y="2699"/>
                  </a:lnTo>
                  <a:lnTo>
                    <a:pt x="6779" y="2511"/>
                  </a:lnTo>
                  <a:lnTo>
                    <a:pt x="6382" y="2218"/>
                  </a:lnTo>
                  <a:lnTo>
                    <a:pt x="6005" y="1988"/>
                  </a:lnTo>
                  <a:lnTo>
                    <a:pt x="5796" y="1904"/>
                  </a:lnTo>
                  <a:lnTo>
                    <a:pt x="5670" y="1653"/>
                  </a:lnTo>
                  <a:lnTo>
                    <a:pt x="5629" y="1528"/>
                  </a:lnTo>
                  <a:lnTo>
                    <a:pt x="5524" y="1423"/>
                  </a:lnTo>
                  <a:lnTo>
                    <a:pt x="5419" y="1067"/>
                  </a:lnTo>
                  <a:lnTo>
                    <a:pt x="5168" y="921"/>
                  </a:lnTo>
                  <a:lnTo>
                    <a:pt x="5043" y="900"/>
                  </a:lnTo>
                  <a:lnTo>
                    <a:pt x="4959" y="942"/>
                  </a:lnTo>
                  <a:lnTo>
                    <a:pt x="4624" y="795"/>
                  </a:lnTo>
                  <a:lnTo>
                    <a:pt x="4185" y="544"/>
                  </a:lnTo>
                  <a:lnTo>
                    <a:pt x="4164" y="419"/>
                  </a:lnTo>
                  <a:lnTo>
                    <a:pt x="3808" y="210"/>
                  </a:lnTo>
                  <a:lnTo>
                    <a:pt x="3432" y="21"/>
                  </a:lnTo>
                  <a:lnTo>
                    <a:pt x="316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 name="Google Shape;2159;p94">
              <a:extLst>
                <a:ext uri="{FF2B5EF4-FFF2-40B4-BE49-F238E27FC236}">
                  <a16:creationId xmlns:a16="http://schemas.microsoft.com/office/drawing/2014/main" id="{46718C28-771B-4FB4-88F8-BA206DDE56D4}"/>
                </a:ext>
              </a:extLst>
            </p:cNvPr>
            <p:cNvGrpSpPr/>
            <p:nvPr/>
          </p:nvGrpSpPr>
          <p:grpSpPr>
            <a:xfrm>
              <a:off x="4295710" y="3079670"/>
              <a:ext cx="14968" cy="27135"/>
              <a:chOff x="4842300" y="3099950"/>
              <a:chExt cx="31425" cy="59650"/>
            </a:xfrm>
          </p:grpSpPr>
          <p:sp>
            <p:nvSpPr>
              <p:cNvPr id="189" name="Google Shape;2160;p94">
                <a:extLst>
                  <a:ext uri="{FF2B5EF4-FFF2-40B4-BE49-F238E27FC236}">
                    <a16:creationId xmlns:a16="http://schemas.microsoft.com/office/drawing/2014/main" id="{47BFB7F3-23FC-47AE-A0A0-BC6E0C5F081A}"/>
                  </a:ext>
                </a:extLst>
              </p:cNvPr>
              <p:cNvSpPr/>
              <p:nvPr/>
            </p:nvSpPr>
            <p:spPr>
              <a:xfrm>
                <a:off x="4842300" y="3122950"/>
                <a:ext cx="2125" cy="6825"/>
              </a:xfrm>
              <a:custGeom>
                <a:avLst/>
                <a:gdLst/>
                <a:ahLst/>
                <a:cxnLst/>
                <a:rect l="l" t="t" r="r" b="b"/>
                <a:pathLst>
                  <a:path w="85" h="273" extrusionOk="0">
                    <a:moveTo>
                      <a:pt x="84" y="1"/>
                    </a:moveTo>
                    <a:lnTo>
                      <a:pt x="1" y="22"/>
                    </a:lnTo>
                    <a:lnTo>
                      <a:pt x="43" y="126"/>
                    </a:lnTo>
                    <a:lnTo>
                      <a:pt x="1" y="273"/>
                    </a:lnTo>
                    <a:lnTo>
                      <a:pt x="64" y="126"/>
                    </a:lnTo>
                    <a:lnTo>
                      <a:pt x="43" y="22"/>
                    </a:lnTo>
                    <a:lnTo>
                      <a:pt x="84" y="22"/>
                    </a:lnTo>
                    <a:lnTo>
                      <a:pt x="8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161;p94">
                <a:extLst>
                  <a:ext uri="{FF2B5EF4-FFF2-40B4-BE49-F238E27FC236}">
                    <a16:creationId xmlns:a16="http://schemas.microsoft.com/office/drawing/2014/main" id="{6690F576-49AB-49FF-A906-6255D2AB5FAD}"/>
                  </a:ext>
                </a:extLst>
              </p:cNvPr>
              <p:cNvSpPr/>
              <p:nvPr/>
            </p:nvSpPr>
            <p:spPr>
              <a:xfrm>
                <a:off x="4842300" y="3106225"/>
                <a:ext cx="31425" cy="53375"/>
              </a:xfrm>
              <a:custGeom>
                <a:avLst/>
                <a:gdLst/>
                <a:ahLst/>
                <a:cxnLst/>
                <a:rect l="l" t="t" r="r" b="b"/>
                <a:pathLst>
                  <a:path w="1257" h="2135" extrusionOk="0">
                    <a:moveTo>
                      <a:pt x="273" y="0"/>
                    </a:moveTo>
                    <a:lnTo>
                      <a:pt x="273" y="21"/>
                    </a:lnTo>
                    <a:lnTo>
                      <a:pt x="294" y="42"/>
                    </a:lnTo>
                    <a:lnTo>
                      <a:pt x="273" y="63"/>
                    </a:lnTo>
                    <a:lnTo>
                      <a:pt x="252" y="105"/>
                    </a:lnTo>
                    <a:lnTo>
                      <a:pt x="252" y="126"/>
                    </a:lnTo>
                    <a:lnTo>
                      <a:pt x="252" y="209"/>
                    </a:lnTo>
                    <a:lnTo>
                      <a:pt x="189" y="314"/>
                    </a:lnTo>
                    <a:lnTo>
                      <a:pt x="147" y="272"/>
                    </a:lnTo>
                    <a:lnTo>
                      <a:pt x="84" y="230"/>
                    </a:lnTo>
                    <a:lnTo>
                      <a:pt x="1" y="230"/>
                    </a:lnTo>
                    <a:lnTo>
                      <a:pt x="1" y="251"/>
                    </a:lnTo>
                    <a:lnTo>
                      <a:pt x="84" y="272"/>
                    </a:lnTo>
                    <a:lnTo>
                      <a:pt x="105" y="335"/>
                    </a:lnTo>
                    <a:lnTo>
                      <a:pt x="84" y="356"/>
                    </a:lnTo>
                    <a:lnTo>
                      <a:pt x="147" y="461"/>
                    </a:lnTo>
                    <a:lnTo>
                      <a:pt x="147" y="628"/>
                    </a:lnTo>
                    <a:lnTo>
                      <a:pt x="84" y="691"/>
                    </a:lnTo>
                    <a:lnTo>
                      <a:pt x="64" y="942"/>
                    </a:lnTo>
                    <a:lnTo>
                      <a:pt x="84" y="1005"/>
                    </a:lnTo>
                    <a:lnTo>
                      <a:pt x="43" y="1046"/>
                    </a:lnTo>
                    <a:lnTo>
                      <a:pt x="84" y="1277"/>
                    </a:lnTo>
                    <a:lnTo>
                      <a:pt x="84" y="1360"/>
                    </a:lnTo>
                    <a:lnTo>
                      <a:pt x="168" y="1611"/>
                    </a:lnTo>
                    <a:lnTo>
                      <a:pt x="252" y="1925"/>
                    </a:lnTo>
                    <a:lnTo>
                      <a:pt x="315" y="2051"/>
                    </a:lnTo>
                    <a:lnTo>
                      <a:pt x="461" y="2134"/>
                    </a:lnTo>
                    <a:lnTo>
                      <a:pt x="587" y="2113"/>
                    </a:lnTo>
                    <a:lnTo>
                      <a:pt x="775" y="2093"/>
                    </a:lnTo>
                    <a:lnTo>
                      <a:pt x="942" y="2030"/>
                    </a:lnTo>
                    <a:lnTo>
                      <a:pt x="1131" y="1821"/>
                    </a:lnTo>
                    <a:lnTo>
                      <a:pt x="1214" y="1674"/>
                    </a:lnTo>
                    <a:lnTo>
                      <a:pt x="1256" y="1569"/>
                    </a:lnTo>
                    <a:lnTo>
                      <a:pt x="1235" y="1486"/>
                    </a:lnTo>
                    <a:lnTo>
                      <a:pt x="1256" y="1423"/>
                    </a:lnTo>
                    <a:lnTo>
                      <a:pt x="1256" y="1277"/>
                    </a:lnTo>
                    <a:lnTo>
                      <a:pt x="1235" y="1214"/>
                    </a:lnTo>
                    <a:lnTo>
                      <a:pt x="1256" y="1109"/>
                    </a:lnTo>
                    <a:lnTo>
                      <a:pt x="1152" y="1046"/>
                    </a:lnTo>
                    <a:lnTo>
                      <a:pt x="1089" y="795"/>
                    </a:lnTo>
                    <a:lnTo>
                      <a:pt x="1005" y="628"/>
                    </a:lnTo>
                    <a:lnTo>
                      <a:pt x="900" y="628"/>
                    </a:lnTo>
                    <a:lnTo>
                      <a:pt x="900" y="586"/>
                    </a:lnTo>
                    <a:lnTo>
                      <a:pt x="796" y="586"/>
                    </a:lnTo>
                    <a:lnTo>
                      <a:pt x="921" y="544"/>
                    </a:lnTo>
                    <a:lnTo>
                      <a:pt x="900" y="481"/>
                    </a:lnTo>
                    <a:lnTo>
                      <a:pt x="838" y="461"/>
                    </a:lnTo>
                    <a:lnTo>
                      <a:pt x="775" y="335"/>
                    </a:lnTo>
                    <a:lnTo>
                      <a:pt x="712" y="335"/>
                    </a:lnTo>
                    <a:lnTo>
                      <a:pt x="691" y="230"/>
                    </a:lnTo>
                    <a:lnTo>
                      <a:pt x="670" y="168"/>
                    </a:lnTo>
                    <a:lnTo>
                      <a:pt x="670" y="126"/>
                    </a:lnTo>
                    <a:lnTo>
                      <a:pt x="482" y="42"/>
                    </a:lnTo>
                    <a:lnTo>
                      <a:pt x="461" y="105"/>
                    </a:lnTo>
                    <a:lnTo>
                      <a:pt x="377" y="63"/>
                    </a:lnTo>
                    <a:lnTo>
                      <a:pt x="398" y="21"/>
                    </a:lnTo>
                    <a:lnTo>
                      <a:pt x="27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2162;p94">
                <a:extLst>
                  <a:ext uri="{FF2B5EF4-FFF2-40B4-BE49-F238E27FC236}">
                    <a16:creationId xmlns:a16="http://schemas.microsoft.com/office/drawing/2014/main" id="{9CAB847E-E79D-4B8D-8BFA-E9EEEE4616EB}"/>
                  </a:ext>
                </a:extLst>
              </p:cNvPr>
              <p:cNvSpPr/>
              <p:nvPr/>
            </p:nvSpPr>
            <p:spPr>
              <a:xfrm>
                <a:off x="4844400" y="3099950"/>
                <a:ext cx="5250" cy="4725"/>
              </a:xfrm>
              <a:custGeom>
                <a:avLst/>
                <a:gdLst/>
                <a:ahLst/>
                <a:cxnLst/>
                <a:rect l="l" t="t" r="r" b="b"/>
                <a:pathLst>
                  <a:path w="210" h="189" extrusionOk="0">
                    <a:moveTo>
                      <a:pt x="189" y="0"/>
                    </a:moveTo>
                    <a:lnTo>
                      <a:pt x="0" y="42"/>
                    </a:lnTo>
                    <a:lnTo>
                      <a:pt x="0" y="105"/>
                    </a:lnTo>
                    <a:lnTo>
                      <a:pt x="126" y="188"/>
                    </a:lnTo>
                    <a:lnTo>
                      <a:pt x="126" y="147"/>
                    </a:lnTo>
                    <a:lnTo>
                      <a:pt x="168" y="147"/>
                    </a:lnTo>
                    <a:lnTo>
                      <a:pt x="210" y="42"/>
                    </a:lnTo>
                    <a:lnTo>
                      <a:pt x="18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163;p94">
                <a:extLst>
                  <a:ext uri="{FF2B5EF4-FFF2-40B4-BE49-F238E27FC236}">
                    <a16:creationId xmlns:a16="http://schemas.microsoft.com/office/drawing/2014/main" id="{94D3659B-87BF-4865-B070-6901364BE9AB}"/>
                  </a:ext>
                </a:extLst>
              </p:cNvPr>
              <p:cNvSpPr/>
              <p:nvPr/>
            </p:nvSpPr>
            <p:spPr>
              <a:xfrm>
                <a:off x="4849625" y="3101500"/>
                <a:ext cx="7875" cy="6300"/>
              </a:xfrm>
              <a:custGeom>
                <a:avLst/>
                <a:gdLst/>
                <a:ahLst/>
                <a:cxnLst/>
                <a:rect l="l" t="t" r="r" b="b"/>
                <a:pathLst>
                  <a:path w="315" h="252" extrusionOk="0">
                    <a:moveTo>
                      <a:pt x="43" y="1"/>
                    </a:moveTo>
                    <a:lnTo>
                      <a:pt x="43" y="43"/>
                    </a:lnTo>
                    <a:lnTo>
                      <a:pt x="84" y="85"/>
                    </a:lnTo>
                    <a:lnTo>
                      <a:pt x="1" y="85"/>
                    </a:lnTo>
                    <a:lnTo>
                      <a:pt x="1" y="105"/>
                    </a:lnTo>
                    <a:lnTo>
                      <a:pt x="126" y="147"/>
                    </a:lnTo>
                    <a:lnTo>
                      <a:pt x="189" y="210"/>
                    </a:lnTo>
                    <a:lnTo>
                      <a:pt x="273" y="210"/>
                    </a:lnTo>
                    <a:lnTo>
                      <a:pt x="315" y="252"/>
                    </a:lnTo>
                    <a:lnTo>
                      <a:pt x="294" y="210"/>
                    </a:lnTo>
                    <a:lnTo>
                      <a:pt x="168" y="105"/>
                    </a:lnTo>
                    <a:lnTo>
                      <a:pt x="168" y="22"/>
                    </a:lnTo>
                    <a:lnTo>
                      <a:pt x="4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2164;p94">
              <a:extLst>
                <a:ext uri="{FF2B5EF4-FFF2-40B4-BE49-F238E27FC236}">
                  <a16:creationId xmlns:a16="http://schemas.microsoft.com/office/drawing/2014/main" id="{E833E6E2-EB34-4A57-BE5D-52E8BD6E9F58}"/>
                </a:ext>
              </a:extLst>
            </p:cNvPr>
            <p:cNvSpPr/>
            <p:nvPr/>
          </p:nvSpPr>
          <p:spPr>
            <a:xfrm>
              <a:off x="4210500" y="2911903"/>
              <a:ext cx="193104" cy="180152"/>
            </a:xfrm>
            <a:custGeom>
              <a:avLst/>
              <a:gdLst/>
              <a:ahLst/>
              <a:cxnLst/>
              <a:rect l="l" t="t" r="r" b="b"/>
              <a:pathLst>
                <a:path w="16217" h="15841" extrusionOk="0">
                  <a:moveTo>
                    <a:pt x="6906" y="15150"/>
                  </a:moveTo>
                  <a:lnTo>
                    <a:pt x="6927" y="15212"/>
                  </a:lnTo>
                  <a:lnTo>
                    <a:pt x="6927" y="15171"/>
                  </a:lnTo>
                  <a:lnTo>
                    <a:pt x="6906" y="15150"/>
                  </a:lnTo>
                  <a:close/>
                  <a:moveTo>
                    <a:pt x="3997" y="1"/>
                  </a:moveTo>
                  <a:lnTo>
                    <a:pt x="3914" y="147"/>
                  </a:lnTo>
                  <a:lnTo>
                    <a:pt x="3788" y="147"/>
                  </a:lnTo>
                  <a:lnTo>
                    <a:pt x="3600" y="294"/>
                  </a:lnTo>
                  <a:lnTo>
                    <a:pt x="3453" y="587"/>
                  </a:lnTo>
                  <a:lnTo>
                    <a:pt x="3391" y="629"/>
                  </a:lnTo>
                  <a:lnTo>
                    <a:pt x="3286" y="733"/>
                  </a:lnTo>
                  <a:lnTo>
                    <a:pt x="3223" y="733"/>
                  </a:lnTo>
                  <a:lnTo>
                    <a:pt x="3119" y="817"/>
                  </a:lnTo>
                  <a:lnTo>
                    <a:pt x="3014" y="838"/>
                  </a:lnTo>
                  <a:lnTo>
                    <a:pt x="2826" y="1026"/>
                  </a:lnTo>
                  <a:lnTo>
                    <a:pt x="2846" y="1089"/>
                  </a:lnTo>
                  <a:lnTo>
                    <a:pt x="2930" y="1298"/>
                  </a:lnTo>
                  <a:lnTo>
                    <a:pt x="2867" y="1570"/>
                  </a:lnTo>
                  <a:lnTo>
                    <a:pt x="2867" y="1717"/>
                  </a:lnTo>
                  <a:lnTo>
                    <a:pt x="2763" y="1779"/>
                  </a:lnTo>
                  <a:lnTo>
                    <a:pt x="2616" y="1968"/>
                  </a:lnTo>
                  <a:lnTo>
                    <a:pt x="2700" y="2031"/>
                  </a:lnTo>
                  <a:lnTo>
                    <a:pt x="2700" y="2135"/>
                  </a:lnTo>
                  <a:lnTo>
                    <a:pt x="2637" y="2261"/>
                  </a:lnTo>
                  <a:lnTo>
                    <a:pt x="2428" y="2365"/>
                  </a:lnTo>
                  <a:lnTo>
                    <a:pt x="2323" y="2554"/>
                  </a:lnTo>
                  <a:lnTo>
                    <a:pt x="2302" y="2721"/>
                  </a:lnTo>
                  <a:lnTo>
                    <a:pt x="2219" y="2867"/>
                  </a:lnTo>
                  <a:lnTo>
                    <a:pt x="1968" y="3035"/>
                  </a:lnTo>
                  <a:lnTo>
                    <a:pt x="1863" y="3391"/>
                  </a:lnTo>
                  <a:lnTo>
                    <a:pt x="1675" y="3600"/>
                  </a:lnTo>
                  <a:lnTo>
                    <a:pt x="1361" y="3600"/>
                  </a:lnTo>
                  <a:lnTo>
                    <a:pt x="1152" y="3725"/>
                  </a:lnTo>
                  <a:lnTo>
                    <a:pt x="1068" y="3704"/>
                  </a:lnTo>
                  <a:lnTo>
                    <a:pt x="1047" y="3600"/>
                  </a:lnTo>
                  <a:lnTo>
                    <a:pt x="922" y="3537"/>
                  </a:lnTo>
                  <a:lnTo>
                    <a:pt x="838" y="3600"/>
                  </a:lnTo>
                  <a:lnTo>
                    <a:pt x="733" y="3642"/>
                  </a:lnTo>
                  <a:lnTo>
                    <a:pt x="691" y="3746"/>
                  </a:lnTo>
                  <a:lnTo>
                    <a:pt x="545" y="3956"/>
                  </a:lnTo>
                  <a:lnTo>
                    <a:pt x="461" y="3976"/>
                  </a:lnTo>
                  <a:lnTo>
                    <a:pt x="357" y="4228"/>
                  </a:lnTo>
                  <a:lnTo>
                    <a:pt x="357" y="4374"/>
                  </a:lnTo>
                  <a:lnTo>
                    <a:pt x="461" y="4353"/>
                  </a:lnTo>
                  <a:lnTo>
                    <a:pt x="608" y="4395"/>
                  </a:lnTo>
                  <a:lnTo>
                    <a:pt x="670" y="4374"/>
                  </a:lnTo>
                  <a:lnTo>
                    <a:pt x="775" y="4374"/>
                  </a:lnTo>
                  <a:lnTo>
                    <a:pt x="859" y="4562"/>
                  </a:lnTo>
                  <a:lnTo>
                    <a:pt x="838" y="4688"/>
                  </a:lnTo>
                  <a:lnTo>
                    <a:pt x="859" y="4897"/>
                  </a:lnTo>
                  <a:lnTo>
                    <a:pt x="1068" y="5023"/>
                  </a:lnTo>
                  <a:lnTo>
                    <a:pt x="1173" y="5023"/>
                  </a:lnTo>
                  <a:lnTo>
                    <a:pt x="1256" y="5085"/>
                  </a:lnTo>
                  <a:lnTo>
                    <a:pt x="1214" y="5169"/>
                  </a:lnTo>
                  <a:lnTo>
                    <a:pt x="1340" y="5316"/>
                  </a:lnTo>
                  <a:lnTo>
                    <a:pt x="1466" y="5692"/>
                  </a:lnTo>
                  <a:lnTo>
                    <a:pt x="1445" y="5755"/>
                  </a:lnTo>
                  <a:lnTo>
                    <a:pt x="1486" y="5818"/>
                  </a:lnTo>
                  <a:lnTo>
                    <a:pt x="1382" y="5860"/>
                  </a:lnTo>
                  <a:lnTo>
                    <a:pt x="1256" y="5943"/>
                  </a:lnTo>
                  <a:lnTo>
                    <a:pt x="1194" y="5860"/>
                  </a:lnTo>
                  <a:lnTo>
                    <a:pt x="1256" y="5797"/>
                  </a:lnTo>
                  <a:lnTo>
                    <a:pt x="1256" y="5797"/>
                  </a:lnTo>
                  <a:lnTo>
                    <a:pt x="1131" y="5818"/>
                  </a:lnTo>
                  <a:lnTo>
                    <a:pt x="1068" y="5860"/>
                  </a:lnTo>
                  <a:lnTo>
                    <a:pt x="838" y="5964"/>
                  </a:lnTo>
                  <a:lnTo>
                    <a:pt x="440" y="5943"/>
                  </a:lnTo>
                  <a:lnTo>
                    <a:pt x="336" y="6006"/>
                  </a:lnTo>
                  <a:lnTo>
                    <a:pt x="252" y="5964"/>
                  </a:lnTo>
                  <a:lnTo>
                    <a:pt x="210" y="6111"/>
                  </a:lnTo>
                  <a:lnTo>
                    <a:pt x="126" y="6132"/>
                  </a:lnTo>
                  <a:lnTo>
                    <a:pt x="22" y="6215"/>
                  </a:lnTo>
                  <a:lnTo>
                    <a:pt x="1" y="6362"/>
                  </a:lnTo>
                  <a:lnTo>
                    <a:pt x="168" y="6257"/>
                  </a:lnTo>
                  <a:lnTo>
                    <a:pt x="336" y="6236"/>
                  </a:lnTo>
                  <a:lnTo>
                    <a:pt x="210" y="6320"/>
                  </a:lnTo>
                  <a:lnTo>
                    <a:pt x="106" y="6445"/>
                  </a:lnTo>
                  <a:lnTo>
                    <a:pt x="85" y="6571"/>
                  </a:lnTo>
                  <a:lnTo>
                    <a:pt x="147" y="6592"/>
                  </a:lnTo>
                  <a:lnTo>
                    <a:pt x="336" y="6780"/>
                  </a:lnTo>
                  <a:lnTo>
                    <a:pt x="691" y="6906"/>
                  </a:lnTo>
                  <a:lnTo>
                    <a:pt x="817" y="6885"/>
                  </a:lnTo>
                  <a:lnTo>
                    <a:pt x="963" y="6885"/>
                  </a:lnTo>
                  <a:lnTo>
                    <a:pt x="1194" y="6780"/>
                  </a:lnTo>
                  <a:lnTo>
                    <a:pt x="1194" y="6738"/>
                  </a:lnTo>
                  <a:lnTo>
                    <a:pt x="1194" y="6697"/>
                  </a:lnTo>
                  <a:lnTo>
                    <a:pt x="1214" y="6697"/>
                  </a:lnTo>
                  <a:lnTo>
                    <a:pt x="1340" y="6738"/>
                  </a:lnTo>
                  <a:lnTo>
                    <a:pt x="1298" y="6843"/>
                  </a:lnTo>
                  <a:lnTo>
                    <a:pt x="1256" y="6843"/>
                  </a:lnTo>
                  <a:lnTo>
                    <a:pt x="1152" y="6989"/>
                  </a:lnTo>
                  <a:lnTo>
                    <a:pt x="1068" y="6989"/>
                  </a:lnTo>
                  <a:lnTo>
                    <a:pt x="838" y="7178"/>
                  </a:lnTo>
                  <a:lnTo>
                    <a:pt x="838" y="7220"/>
                  </a:lnTo>
                  <a:lnTo>
                    <a:pt x="754" y="7199"/>
                  </a:lnTo>
                  <a:lnTo>
                    <a:pt x="733" y="7199"/>
                  </a:lnTo>
                  <a:lnTo>
                    <a:pt x="650" y="7261"/>
                  </a:lnTo>
                  <a:lnTo>
                    <a:pt x="566" y="7220"/>
                  </a:lnTo>
                  <a:lnTo>
                    <a:pt x="566" y="7115"/>
                  </a:lnTo>
                  <a:lnTo>
                    <a:pt x="503" y="7115"/>
                  </a:lnTo>
                  <a:lnTo>
                    <a:pt x="461" y="7094"/>
                  </a:lnTo>
                  <a:lnTo>
                    <a:pt x="419" y="7094"/>
                  </a:lnTo>
                  <a:lnTo>
                    <a:pt x="398" y="7178"/>
                  </a:lnTo>
                  <a:lnTo>
                    <a:pt x="419" y="7261"/>
                  </a:lnTo>
                  <a:lnTo>
                    <a:pt x="650" y="7492"/>
                  </a:lnTo>
                  <a:lnTo>
                    <a:pt x="733" y="7533"/>
                  </a:lnTo>
                  <a:lnTo>
                    <a:pt x="775" y="7533"/>
                  </a:lnTo>
                  <a:lnTo>
                    <a:pt x="817" y="7575"/>
                  </a:lnTo>
                  <a:lnTo>
                    <a:pt x="984" y="7826"/>
                  </a:lnTo>
                  <a:lnTo>
                    <a:pt x="1403" y="8161"/>
                  </a:lnTo>
                  <a:lnTo>
                    <a:pt x="1612" y="8224"/>
                  </a:lnTo>
                  <a:lnTo>
                    <a:pt x="1779" y="8161"/>
                  </a:lnTo>
                  <a:lnTo>
                    <a:pt x="2072" y="7994"/>
                  </a:lnTo>
                  <a:lnTo>
                    <a:pt x="2261" y="7889"/>
                  </a:lnTo>
                  <a:lnTo>
                    <a:pt x="2261" y="7826"/>
                  </a:lnTo>
                  <a:lnTo>
                    <a:pt x="2344" y="7722"/>
                  </a:lnTo>
                  <a:lnTo>
                    <a:pt x="2386" y="7513"/>
                  </a:lnTo>
                  <a:lnTo>
                    <a:pt x="2302" y="7408"/>
                  </a:lnTo>
                  <a:lnTo>
                    <a:pt x="2386" y="7199"/>
                  </a:lnTo>
                  <a:lnTo>
                    <a:pt x="2386" y="7094"/>
                  </a:lnTo>
                  <a:lnTo>
                    <a:pt x="2407" y="7010"/>
                  </a:lnTo>
                  <a:lnTo>
                    <a:pt x="2428" y="7094"/>
                  </a:lnTo>
                  <a:lnTo>
                    <a:pt x="2595" y="7094"/>
                  </a:lnTo>
                  <a:lnTo>
                    <a:pt x="2637" y="7115"/>
                  </a:lnTo>
                  <a:lnTo>
                    <a:pt x="2742" y="7073"/>
                  </a:lnTo>
                  <a:lnTo>
                    <a:pt x="2721" y="7115"/>
                  </a:lnTo>
                  <a:lnTo>
                    <a:pt x="2616" y="7220"/>
                  </a:lnTo>
                  <a:lnTo>
                    <a:pt x="2533" y="7199"/>
                  </a:lnTo>
                  <a:lnTo>
                    <a:pt x="2512" y="7220"/>
                  </a:lnTo>
                  <a:lnTo>
                    <a:pt x="2491" y="7366"/>
                  </a:lnTo>
                  <a:lnTo>
                    <a:pt x="2533" y="7429"/>
                  </a:lnTo>
                  <a:lnTo>
                    <a:pt x="2533" y="7533"/>
                  </a:lnTo>
                  <a:lnTo>
                    <a:pt x="2595" y="7575"/>
                  </a:lnTo>
                  <a:lnTo>
                    <a:pt x="2742" y="7533"/>
                  </a:lnTo>
                  <a:lnTo>
                    <a:pt x="2826" y="7575"/>
                  </a:lnTo>
                  <a:lnTo>
                    <a:pt x="2742" y="7575"/>
                  </a:lnTo>
                  <a:lnTo>
                    <a:pt x="2700" y="7617"/>
                  </a:lnTo>
                  <a:lnTo>
                    <a:pt x="2554" y="7701"/>
                  </a:lnTo>
                  <a:lnTo>
                    <a:pt x="2616" y="7952"/>
                  </a:lnTo>
                  <a:lnTo>
                    <a:pt x="2700" y="8015"/>
                  </a:lnTo>
                  <a:lnTo>
                    <a:pt x="2742" y="8203"/>
                  </a:lnTo>
                  <a:lnTo>
                    <a:pt x="2742" y="8349"/>
                  </a:lnTo>
                  <a:lnTo>
                    <a:pt x="2700" y="8475"/>
                  </a:lnTo>
                  <a:lnTo>
                    <a:pt x="2700" y="8580"/>
                  </a:lnTo>
                  <a:lnTo>
                    <a:pt x="2784" y="8642"/>
                  </a:lnTo>
                  <a:lnTo>
                    <a:pt x="2700" y="8684"/>
                  </a:lnTo>
                  <a:lnTo>
                    <a:pt x="2721" y="8873"/>
                  </a:lnTo>
                  <a:lnTo>
                    <a:pt x="2867" y="9186"/>
                  </a:lnTo>
                  <a:lnTo>
                    <a:pt x="2909" y="9291"/>
                  </a:lnTo>
                  <a:lnTo>
                    <a:pt x="2951" y="9375"/>
                  </a:lnTo>
                  <a:lnTo>
                    <a:pt x="2867" y="9396"/>
                  </a:lnTo>
                  <a:lnTo>
                    <a:pt x="2867" y="9521"/>
                  </a:lnTo>
                  <a:lnTo>
                    <a:pt x="3035" y="9730"/>
                  </a:lnTo>
                  <a:lnTo>
                    <a:pt x="2909" y="9730"/>
                  </a:lnTo>
                  <a:lnTo>
                    <a:pt x="3035" y="9919"/>
                  </a:lnTo>
                  <a:lnTo>
                    <a:pt x="3035" y="10086"/>
                  </a:lnTo>
                  <a:lnTo>
                    <a:pt x="3265" y="10546"/>
                  </a:lnTo>
                  <a:lnTo>
                    <a:pt x="3265" y="10860"/>
                  </a:lnTo>
                  <a:lnTo>
                    <a:pt x="3370" y="11132"/>
                  </a:lnTo>
                  <a:lnTo>
                    <a:pt x="3453" y="11174"/>
                  </a:lnTo>
                  <a:lnTo>
                    <a:pt x="3495" y="11342"/>
                  </a:lnTo>
                  <a:lnTo>
                    <a:pt x="3579" y="11383"/>
                  </a:lnTo>
                  <a:lnTo>
                    <a:pt x="3579" y="11467"/>
                  </a:lnTo>
                  <a:lnTo>
                    <a:pt x="3704" y="11697"/>
                  </a:lnTo>
                  <a:lnTo>
                    <a:pt x="3767" y="11718"/>
                  </a:lnTo>
                  <a:lnTo>
                    <a:pt x="3767" y="11781"/>
                  </a:lnTo>
                  <a:lnTo>
                    <a:pt x="3893" y="11969"/>
                  </a:lnTo>
                  <a:lnTo>
                    <a:pt x="3955" y="11969"/>
                  </a:lnTo>
                  <a:lnTo>
                    <a:pt x="3955" y="12178"/>
                  </a:lnTo>
                  <a:lnTo>
                    <a:pt x="3997" y="12241"/>
                  </a:lnTo>
                  <a:lnTo>
                    <a:pt x="4081" y="12388"/>
                  </a:lnTo>
                  <a:lnTo>
                    <a:pt x="4102" y="12555"/>
                  </a:lnTo>
                  <a:lnTo>
                    <a:pt x="4207" y="12827"/>
                  </a:lnTo>
                  <a:lnTo>
                    <a:pt x="4269" y="12932"/>
                  </a:lnTo>
                  <a:lnTo>
                    <a:pt x="4290" y="13162"/>
                  </a:lnTo>
                  <a:lnTo>
                    <a:pt x="4332" y="13225"/>
                  </a:lnTo>
                  <a:lnTo>
                    <a:pt x="4416" y="13371"/>
                  </a:lnTo>
                  <a:lnTo>
                    <a:pt x="4583" y="13539"/>
                  </a:lnTo>
                  <a:lnTo>
                    <a:pt x="4604" y="13539"/>
                  </a:lnTo>
                  <a:lnTo>
                    <a:pt x="4709" y="13685"/>
                  </a:lnTo>
                  <a:lnTo>
                    <a:pt x="4876" y="13894"/>
                  </a:lnTo>
                  <a:lnTo>
                    <a:pt x="4939" y="14083"/>
                  </a:lnTo>
                  <a:lnTo>
                    <a:pt x="5002" y="14229"/>
                  </a:lnTo>
                  <a:lnTo>
                    <a:pt x="5043" y="14271"/>
                  </a:lnTo>
                  <a:lnTo>
                    <a:pt x="5043" y="14375"/>
                  </a:lnTo>
                  <a:lnTo>
                    <a:pt x="5169" y="14606"/>
                  </a:lnTo>
                  <a:lnTo>
                    <a:pt x="5232" y="14815"/>
                  </a:lnTo>
                  <a:lnTo>
                    <a:pt x="5232" y="15045"/>
                  </a:lnTo>
                  <a:lnTo>
                    <a:pt x="5441" y="15484"/>
                  </a:lnTo>
                  <a:lnTo>
                    <a:pt x="5629" y="15673"/>
                  </a:lnTo>
                  <a:lnTo>
                    <a:pt x="5776" y="15798"/>
                  </a:lnTo>
                  <a:lnTo>
                    <a:pt x="5985" y="15840"/>
                  </a:lnTo>
                  <a:lnTo>
                    <a:pt x="6194" y="15673"/>
                  </a:lnTo>
                  <a:lnTo>
                    <a:pt x="6257" y="15547"/>
                  </a:lnTo>
                  <a:lnTo>
                    <a:pt x="6215" y="15484"/>
                  </a:lnTo>
                  <a:lnTo>
                    <a:pt x="6257" y="15464"/>
                  </a:lnTo>
                  <a:lnTo>
                    <a:pt x="6278" y="15422"/>
                  </a:lnTo>
                  <a:lnTo>
                    <a:pt x="6320" y="15317"/>
                  </a:lnTo>
                  <a:lnTo>
                    <a:pt x="6529" y="15212"/>
                  </a:lnTo>
                  <a:lnTo>
                    <a:pt x="6571" y="15212"/>
                  </a:lnTo>
                  <a:lnTo>
                    <a:pt x="6822" y="15129"/>
                  </a:lnTo>
                  <a:lnTo>
                    <a:pt x="6906" y="15150"/>
                  </a:lnTo>
                  <a:lnTo>
                    <a:pt x="6717" y="15045"/>
                  </a:lnTo>
                  <a:lnTo>
                    <a:pt x="6696" y="14961"/>
                  </a:lnTo>
                  <a:lnTo>
                    <a:pt x="6738" y="14919"/>
                  </a:lnTo>
                  <a:lnTo>
                    <a:pt x="6906" y="14710"/>
                  </a:lnTo>
                  <a:lnTo>
                    <a:pt x="6885" y="14647"/>
                  </a:lnTo>
                  <a:lnTo>
                    <a:pt x="6927" y="14543"/>
                  </a:lnTo>
                  <a:lnTo>
                    <a:pt x="7094" y="14522"/>
                  </a:lnTo>
                  <a:lnTo>
                    <a:pt x="7136" y="14543"/>
                  </a:lnTo>
                  <a:lnTo>
                    <a:pt x="7261" y="14522"/>
                  </a:lnTo>
                  <a:lnTo>
                    <a:pt x="7261" y="14375"/>
                  </a:lnTo>
                  <a:lnTo>
                    <a:pt x="7220" y="13894"/>
                  </a:lnTo>
                  <a:lnTo>
                    <a:pt x="7157" y="13811"/>
                  </a:lnTo>
                  <a:lnTo>
                    <a:pt x="7157" y="13580"/>
                  </a:lnTo>
                  <a:lnTo>
                    <a:pt x="7303" y="13329"/>
                  </a:lnTo>
                  <a:lnTo>
                    <a:pt x="7429" y="12953"/>
                  </a:lnTo>
                  <a:lnTo>
                    <a:pt x="7429" y="12660"/>
                  </a:lnTo>
                  <a:lnTo>
                    <a:pt x="7261" y="12618"/>
                  </a:lnTo>
                  <a:lnTo>
                    <a:pt x="7261" y="12178"/>
                  </a:lnTo>
                  <a:lnTo>
                    <a:pt x="7240" y="12011"/>
                  </a:lnTo>
                  <a:lnTo>
                    <a:pt x="7345" y="11906"/>
                  </a:lnTo>
                  <a:lnTo>
                    <a:pt x="7240" y="11614"/>
                  </a:lnTo>
                  <a:lnTo>
                    <a:pt x="7240" y="11404"/>
                  </a:lnTo>
                  <a:lnTo>
                    <a:pt x="7303" y="11300"/>
                  </a:lnTo>
                  <a:lnTo>
                    <a:pt x="7492" y="11132"/>
                  </a:lnTo>
                  <a:lnTo>
                    <a:pt x="7533" y="11132"/>
                  </a:lnTo>
                  <a:lnTo>
                    <a:pt x="7617" y="11195"/>
                  </a:lnTo>
                  <a:lnTo>
                    <a:pt x="7680" y="11237"/>
                  </a:lnTo>
                  <a:lnTo>
                    <a:pt x="7847" y="11028"/>
                  </a:lnTo>
                  <a:lnTo>
                    <a:pt x="7847" y="10881"/>
                  </a:lnTo>
                  <a:lnTo>
                    <a:pt x="7952" y="10818"/>
                  </a:lnTo>
                  <a:lnTo>
                    <a:pt x="8203" y="10839"/>
                  </a:lnTo>
                  <a:lnTo>
                    <a:pt x="8349" y="10756"/>
                  </a:lnTo>
                  <a:lnTo>
                    <a:pt x="8454" y="10609"/>
                  </a:lnTo>
                  <a:lnTo>
                    <a:pt x="8412" y="10463"/>
                  </a:lnTo>
                  <a:lnTo>
                    <a:pt x="8454" y="10358"/>
                  </a:lnTo>
                  <a:lnTo>
                    <a:pt x="8600" y="10212"/>
                  </a:lnTo>
                  <a:lnTo>
                    <a:pt x="8810" y="10149"/>
                  </a:lnTo>
                  <a:lnTo>
                    <a:pt x="8935" y="10023"/>
                  </a:lnTo>
                  <a:lnTo>
                    <a:pt x="9019" y="9877"/>
                  </a:lnTo>
                  <a:lnTo>
                    <a:pt x="9542" y="9479"/>
                  </a:lnTo>
                  <a:lnTo>
                    <a:pt x="9626" y="9186"/>
                  </a:lnTo>
                  <a:lnTo>
                    <a:pt x="10023" y="8852"/>
                  </a:lnTo>
                  <a:lnTo>
                    <a:pt x="9961" y="8831"/>
                  </a:lnTo>
                  <a:lnTo>
                    <a:pt x="9940" y="8852"/>
                  </a:lnTo>
                  <a:lnTo>
                    <a:pt x="9856" y="8893"/>
                  </a:lnTo>
                  <a:lnTo>
                    <a:pt x="9877" y="8747"/>
                  </a:lnTo>
                  <a:lnTo>
                    <a:pt x="9940" y="8747"/>
                  </a:lnTo>
                  <a:lnTo>
                    <a:pt x="10044" y="8663"/>
                  </a:lnTo>
                  <a:lnTo>
                    <a:pt x="10065" y="8663"/>
                  </a:lnTo>
                  <a:lnTo>
                    <a:pt x="10086" y="8684"/>
                  </a:lnTo>
                  <a:lnTo>
                    <a:pt x="10086" y="8747"/>
                  </a:lnTo>
                  <a:lnTo>
                    <a:pt x="10149" y="8789"/>
                  </a:lnTo>
                  <a:lnTo>
                    <a:pt x="10463" y="8621"/>
                  </a:lnTo>
                  <a:lnTo>
                    <a:pt x="10463" y="8559"/>
                  </a:lnTo>
                  <a:lnTo>
                    <a:pt x="10672" y="8412"/>
                  </a:lnTo>
                  <a:lnTo>
                    <a:pt x="10630" y="8329"/>
                  </a:lnTo>
                  <a:lnTo>
                    <a:pt x="10714" y="8329"/>
                  </a:lnTo>
                  <a:lnTo>
                    <a:pt x="10756" y="8224"/>
                  </a:lnTo>
                  <a:lnTo>
                    <a:pt x="10881" y="8119"/>
                  </a:lnTo>
                  <a:lnTo>
                    <a:pt x="10818" y="8098"/>
                  </a:lnTo>
                  <a:lnTo>
                    <a:pt x="10860" y="8057"/>
                  </a:lnTo>
                  <a:lnTo>
                    <a:pt x="10777" y="7931"/>
                  </a:lnTo>
                  <a:lnTo>
                    <a:pt x="10777" y="7847"/>
                  </a:lnTo>
                  <a:lnTo>
                    <a:pt x="10818" y="7743"/>
                  </a:lnTo>
                  <a:lnTo>
                    <a:pt x="10860" y="7680"/>
                  </a:lnTo>
                  <a:lnTo>
                    <a:pt x="10902" y="7617"/>
                  </a:lnTo>
                  <a:lnTo>
                    <a:pt x="11279" y="7492"/>
                  </a:lnTo>
                  <a:lnTo>
                    <a:pt x="11341" y="7387"/>
                  </a:lnTo>
                  <a:lnTo>
                    <a:pt x="11341" y="7303"/>
                  </a:lnTo>
                  <a:lnTo>
                    <a:pt x="11404" y="7220"/>
                  </a:lnTo>
                  <a:lnTo>
                    <a:pt x="11425" y="7178"/>
                  </a:lnTo>
                  <a:lnTo>
                    <a:pt x="11383" y="7115"/>
                  </a:lnTo>
                  <a:lnTo>
                    <a:pt x="11321" y="7115"/>
                  </a:lnTo>
                  <a:lnTo>
                    <a:pt x="11300" y="7073"/>
                  </a:lnTo>
                  <a:lnTo>
                    <a:pt x="11404" y="7073"/>
                  </a:lnTo>
                  <a:lnTo>
                    <a:pt x="11488" y="7157"/>
                  </a:lnTo>
                  <a:lnTo>
                    <a:pt x="11488" y="7261"/>
                  </a:lnTo>
                  <a:lnTo>
                    <a:pt x="11509" y="7387"/>
                  </a:lnTo>
                  <a:lnTo>
                    <a:pt x="11593" y="7408"/>
                  </a:lnTo>
                  <a:lnTo>
                    <a:pt x="11676" y="7408"/>
                  </a:lnTo>
                  <a:lnTo>
                    <a:pt x="11718" y="7366"/>
                  </a:lnTo>
                  <a:lnTo>
                    <a:pt x="11739" y="7387"/>
                  </a:lnTo>
                  <a:lnTo>
                    <a:pt x="11739" y="7324"/>
                  </a:lnTo>
                  <a:lnTo>
                    <a:pt x="11760" y="7282"/>
                  </a:lnTo>
                  <a:lnTo>
                    <a:pt x="11802" y="7324"/>
                  </a:lnTo>
                  <a:lnTo>
                    <a:pt x="11823" y="7492"/>
                  </a:lnTo>
                  <a:lnTo>
                    <a:pt x="11906" y="7513"/>
                  </a:lnTo>
                  <a:lnTo>
                    <a:pt x="11906" y="7429"/>
                  </a:lnTo>
                  <a:lnTo>
                    <a:pt x="11969" y="7533"/>
                  </a:lnTo>
                  <a:lnTo>
                    <a:pt x="12032" y="7429"/>
                  </a:lnTo>
                  <a:lnTo>
                    <a:pt x="11969" y="7303"/>
                  </a:lnTo>
                  <a:lnTo>
                    <a:pt x="12011" y="7303"/>
                  </a:lnTo>
                  <a:lnTo>
                    <a:pt x="11969" y="7115"/>
                  </a:lnTo>
                  <a:lnTo>
                    <a:pt x="11948" y="7010"/>
                  </a:lnTo>
                  <a:lnTo>
                    <a:pt x="11948" y="6864"/>
                  </a:lnTo>
                  <a:lnTo>
                    <a:pt x="11760" y="6634"/>
                  </a:lnTo>
                  <a:lnTo>
                    <a:pt x="11739" y="6445"/>
                  </a:lnTo>
                  <a:lnTo>
                    <a:pt x="11760" y="6341"/>
                  </a:lnTo>
                  <a:lnTo>
                    <a:pt x="11718" y="6215"/>
                  </a:lnTo>
                  <a:lnTo>
                    <a:pt x="11718" y="6027"/>
                  </a:lnTo>
                  <a:lnTo>
                    <a:pt x="11551" y="5839"/>
                  </a:lnTo>
                  <a:lnTo>
                    <a:pt x="11425" y="5797"/>
                  </a:lnTo>
                  <a:lnTo>
                    <a:pt x="11300" y="5629"/>
                  </a:lnTo>
                  <a:lnTo>
                    <a:pt x="11300" y="5399"/>
                  </a:lnTo>
                  <a:lnTo>
                    <a:pt x="11404" y="5378"/>
                  </a:lnTo>
                  <a:lnTo>
                    <a:pt x="11446" y="5211"/>
                  </a:lnTo>
                  <a:lnTo>
                    <a:pt x="11530" y="5169"/>
                  </a:lnTo>
                  <a:lnTo>
                    <a:pt x="11613" y="5190"/>
                  </a:lnTo>
                  <a:lnTo>
                    <a:pt x="11676" y="5127"/>
                  </a:lnTo>
                  <a:lnTo>
                    <a:pt x="11634" y="4981"/>
                  </a:lnTo>
                  <a:lnTo>
                    <a:pt x="11655" y="4918"/>
                  </a:lnTo>
                  <a:lnTo>
                    <a:pt x="11530" y="4897"/>
                  </a:lnTo>
                  <a:lnTo>
                    <a:pt x="11425" y="4960"/>
                  </a:lnTo>
                  <a:lnTo>
                    <a:pt x="11132" y="4855"/>
                  </a:lnTo>
                  <a:lnTo>
                    <a:pt x="11153" y="4709"/>
                  </a:lnTo>
                  <a:lnTo>
                    <a:pt x="11279" y="4583"/>
                  </a:lnTo>
                  <a:lnTo>
                    <a:pt x="11321" y="4437"/>
                  </a:lnTo>
                  <a:lnTo>
                    <a:pt x="11279" y="4374"/>
                  </a:lnTo>
                  <a:lnTo>
                    <a:pt x="11279" y="4290"/>
                  </a:lnTo>
                  <a:lnTo>
                    <a:pt x="11321" y="4290"/>
                  </a:lnTo>
                  <a:lnTo>
                    <a:pt x="11341" y="4228"/>
                  </a:lnTo>
                  <a:lnTo>
                    <a:pt x="11404" y="4269"/>
                  </a:lnTo>
                  <a:lnTo>
                    <a:pt x="11488" y="4374"/>
                  </a:lnTo>
                  <a:lnTo>
                    <a:pt x="11488" y="4437"/>
                  </a:lnTo>
                  <a:lnTo>
                    <a:pt x="11551" y="4541"/>
                  </a:lnTo>
                  <a:lnTo>
                    <a:pt x="11676" y="4562"/>
                  </a:lnTo>
                  <a:lnTo>
                    <a:pt x="11739" y="4541"/>
                  </a:lnTo>
                  <a:lnTo>
                    <a:pt x="11655" y="4479"/>
                  </a:lnTo>
                  <a:lnTo>
                    <a:pt x="11676" y="4395"/>
                  </a:lnTo>
                  <a:lnTo>
                    <a:pt x="11739" y="4395"/>
                  </a:lnTo>
                  <a:lnTo>
                    <a:pt x="11823" y="4479"/>
                  </a:lnTo>
                  <a:lnTo>
                    <a:pt x="11865" y="4541"/>
                  </a:lnTo>
                  <a:lnTo>
                    <a:pt x="11969" y="4583"/>
                  </a:lnTo>
                  <a:lnTo>
                    <a:pt x="12011" y="4541"/>
                  </a:lnTo>
                  <a:lnTo>
                    <a:pt x="12053" y="4541"/>
                  </a:lnTo>
                  <a:lnTo>
                    <a:pt x="12137" y="4667"/>
                  </a:lnTo>
                  <a:lnTo>
                    <a:pt x="12158" y="4792"/>
                  </a:lnTo>
                  <a:lnTo>
                    <a:pt x="12158" y="4876"/>
                  </a:lnTo>
                  <a:lnTo>
                    <a:pt x="12199" y="5002"/>
                  </a:lnTo>
                  <a:lnTo>
                    <a:pt x="12199" y="5085"/>
                  </a:lnTo>
                  <a:lnTo>
                    <a:pt x="12325" y="5127"/>
                  </a:lnTo>
                  <a:lnTo>
                    <a:pt x="12430" y="5106"/>
                  </a:lnTo>
                  <a:lnTo>
                    <a:pt x="12555" y="5169"/>
                  </a:lnTo>
                  <a:lnTo>
                    <a:pt x="12911" y="5169"/>
                  </a:lnTo>
                  <a:lnTo>
                    <a:pt x="13099" y="5190"/>
                  </a:lnTo>
                  <a:lnTo>
                    <a:pt x="13308" y="5169"/>
                  </a:lnTo>
                  <a:lnTo>
                    <a:pt x="13392" y="5169"/>
                  </a:lnTo>
                  <a:lnTo>
                    <a:pt x="13434" y="5190"/>
                  </a:lnTo>
                  <a:lnTo>
                    <a:pt x="13497" y="5169"/>
                  </a:lnTo>
                  <a:lnTo>
                    <a:pt x="13601" y="5274"/>
                  </a:lnTo>
                  <a:lnTo>
                    <a:pt x="13643" y="5295"/>
                  </a:lnTo>
                  <a:lnTo>
                    <a:pt x="13601" y="5420"/>
                  </a:lnTo>
                  <a:lnTo>
                    <a:pt x="13580" y="5546"/>
                  </a:lnTo>
                  <a:lnTo>
                    <a:pt x="13497" y="5755"/>
                  </a:lnTo>
                  <a:lnTo>
                    <a:pt x="13434" y="5797"/>
                  </a:lnTo>
                  <a:lnTo>
                    <a:pt x="13434" y="5860"/>
                  </a:lnTo>
                  <a:lnTo>
                    <a:pt x="13392" y="5922"/>
                  </a:lnTo>
                  <a:lnTo>
                    <a:pt x="13308" y="5922"/>
                  </a:lnTo>
                  <a:lnTo>
                    <a:pt x="13287" y="5860"/>
                  </a:lnTo>
                  <a:lnTo>
                    <a:pt x="13183" y="5943"/>
                  </a:lnTo>
                  <a:lnTo>
                    <a:pt x="13162" y="6027"/>
                  </a:lnTo>
                  <a:lnTo>
                    <a:pt x="13099" y="6048"/>
                  </a:lnTo>
                  <a:lnTo>
                    <a:pt x="13099" y="6132"/>
                  </a:lnTo>
                  <a:lnTo>
                    <a:pt x="13162" y="6278"/>
                  </a:lnTo>
                  <a:lnTo>
                    <a:pt x="13225" y="6341"/>
                  </a:lnTo>
                  <a:lnTo>
                    <a:pt x="13225" y="6383"/>
                  </a:lnTo>
                  <a:lnTo>
                    <a:pt x="13329" y="6487"/>
                  </a:lnTo>
                  <a:lnTo>
                    <a:pt x="13413" y="6592"/>
                  </a:lnTo>
                  <a:lnTo>
                    <a:pt x="13497" y="6592"/>
                  </a:lnTo>
                  <a:lnTo>
                    <a:pt x="13497" y="6529"/>
                  </a:lnTo>
                  <a:lnTo>
                    <a:pt x="13476" y="6466"/>
                  </a:lnTo>
                  <a:lnTo>
                    <a:pt x="13518" y="6383"/>
                  </a:lnTo>
                  <a:lnTo>
                    <a:pt x="13518" y="6341"/>
                  </a:lnTo>
                  <a:lnTo>
                    <a:pt x="13538" y="6278"/>
                  </a:lnTo>
                  <a:lnTo>
                    <a:pt x="13518" y="6236"/>
                  </a:lnTo>
                  <a:lnTo>
                    <a:pt x="13580" y="6173"/>
                  </a:lnTo>
                  <a:lnTo>
                    <a:pt x="13643" y="6236"/>
                  </a:lnTo>
                  <a:lnTo>
                    <a:pt x="13727" y="6236"/>
                  </a:lnTo>
                  <a:lnTo>
                    <a:pt x="13769" y="6278"/>
                  </a:lnTo>
                  <a:lnTo>
                    <a:pt x="13831" y="6362"/>
                  </a:lnTo>
                  <a:lnTo>
                    <a:pt x="13852" y="6529"/>
                  </a:lnTo>
                  <a:lnTo>
                    <a:pt x="13852" y="6655"/>
                  </a:lnTo>
                  <a:lnTo>
                    <a:pt x="13915" y="6738"/>
                  </a:lnTo>
                  <a:lnTo>
                    <a:pt x="13936" y="6969"/>
                  </a:lnTo>
                  <a:lnTo>
                    <a:pt x="13999" y="7115"/>
                  </a:lnTo>
                  <a:lnTo>
                    <a:pt x="14020" y="7199"/>
                  </a:lnTo>
                  <a:lnTo>
                    <a:pt x="14041" y="7261"/>
                  </a:lnTo>
                  <a:lnTo>
                    <a:pt x="14041" y="7303"/>
                  </a:lnTo>
                  <a:lnTo>
                    <a:pt x="14062" y="7366"/>
                  </a:lnTo>
                  <a:lnTo>
                    <a:pt x="14103" y="7387"/>
                  </a:lnTo>
                  <a:lnTo>
                    <a:pt x="14103" y="7303"/>
                  </a:lnTo>
                  <a:lnTo>
                    <a:pt x="14124" y="7199"/>
                  </a:lnTo>
                  <a:lnTo>
                    <a:pt x="14166" y="7220"/>
                  </a:lnTo>
                  <a:lnTo>
                    <a:pt x="14250" y="7199"/>
                  </a:lnTo>
                  <a:lnTo>
                    <a:pt x="14292" y="6989"/>
                  </a:lnTo>
                  <a:lnTo>
                    <a:pt x="14271" y="6885"/>
                  </a:lnTo>
                  <a:lnTo>
                    <a:pt x="14292" y="6759"/>
                  </a:lnTo>
                  <a:lnTo>
                    <a:pt x="14271" y="6592"/>
                  </a:lnTo>
                  <a:lnTo>
                    <a:pt x="14417" y="6592"/>
                  </a:lnTo>
                  <a:lnTo>
                    <a:pt x="14417" y="6383"/>
                  </a:lnTo>
                  <a:lnTo>
                    <a:pt x="14417" y="6257"/>
                  </a:lnTo>
                  <a:lnTo>
                    <a:pt x="14354" y="5964"/>
                  </a:lnTo>
                  <a:lnTo>
                    <a:pt x="14459" y="5964"/>
                  </a:lnTo>
                  <a:lnTo>
                    <a:pt x="14564" y="6006"/>
                  </a:lnTo>
                  <a:lnTo>
                    <a:pt x="14731" y="6006"/>
                  </a:lnTo>
                  <a:lnTo>
                    <a:pt x="14794" y="5797"/>
                  </a:lnTo>
                  <a:lnTo>
                    <a:pt x="14857" y="5546"/>
                  </a:lnTo>
                  <a:lnTo>
                    <a:pt x="14982" y="5232"/>
                  </a:lnTo>
                  <a:lnTo>
                    <a:pt x="14857" y="5190"/>
                  </a:lnTo>
                  <a:lnTo>
                    <a:pt x="14857" y="5085"/>
                  </a:lnTo>
                  <a:lnTo>
                    <a:pt x="15003" y="4813"/>
                  </a:lnTo>
                  <a:lnTo>
                    <a:pt x="15087" y="4583"/>
                  </a:lnTo>
                  <a:lnTo>
                    <a:pt x="15045" y="4541"/>
                  </a:lnTo>
                  <a:lnTo>
                    <a:pt x="15066" y="4374"/>
                  </a:lnTo>
                  <a:lnTo>
                    <a:pt x="15254" y="4081"/>
                  </a:lnTo>
                  <a:lnTo>
                    <a:pt x="15380" y="4039"/>
                  </a:lnTo>
                  <a:lnTo>
                    <a:pt x="15505" y="3872"/>
                  </a:lnTo>
                  <a:lnTo>
                    <a:pt x="15568" y="3725"/>
                  </a:lnTo>
                  <a:lnTo>
                    <a:pt x="15777" y="3663"/>
                  </a:lnTo>
                  <a:lnTo>
                    <a:pt x="15924" y="3558"/>
                  </a:lnTo>
                  <a:lnTo>
                    <a:pt x="16007" y="3642"/>
                  </a:lnTo>
                  <a:lnTo>
                    <a:pt x="16133" y="3704"/>
                  </a:lnTo>
                  <a:lnTo>
                    <a:pt x="16112" y="3600"/>
                  </a:lnTo>
                  <a:lnTo>
                    <a:pt x="16112" y="3432"/>
                  </a:lnTo>
                  <a:lnTo>
                    <a:pt x="16217" y="3328"/>
                  </a:lnTo>
                  <a:lnTo>
                    <a:pt x="16196" y="3244"/>
                  </a:lnTo>
                  <a:lnTo>
                    <a:pt x="16154" y="3223"/>
                  </a:lnTo>
                  <a:lnTo>
                    <a:pt x="16091" y="3119"/>
                  </a:lnTo>
                  <a:lnTo>
                    <a:pt x="15987" y="3077"/>
                  </a:lnTo>
                  <a:lnTo>
                    <a:pt x="15903" y="3119"/>
                  </a:lnTo>
                  <a:lnTo>
                    <a:pt x="15777" y="3098"/>
                  </a:lnTo>
                  <a:lnTo>
                    <a:pt x="15735" y="2993"/>
                  </a:lnTo>
                  <a:lnTo>
                    <a:pt x="15840" y="2888"/>
                  </a:lnTo>
                  <a:lnTo>
                    <a:pt x="15840" y="2805"/>
                  </a:lnTo>
                  <a:lnTo>
                    <a:pt x="15777" y="2700"/>
                  </a:lnTo>
                  <a:lnTo>
                    <a:pt x="15735" y="2616"/>
                  </a:lnTo>
                  <a:lnTo>
                    <a:pt x="15673" y="2658"/>
                  </a:lnTo>
                  <a:lnTo>
                    <a:pt x="15589" y="2658"/>
                  </a:lnTo>
                  <a:lnTo>
                    <a:pt x="15526" y="2575"/>
                  </a:lnTo>
                  <a:lnTo>
                    <a:pt x="15610" y="2407"/>
                  </a:lnTo>
                  <a:lnTo>
                    <a:pt x="15589" y="2365"/>
                  </a:lnTo>
                  <a:lnTo>
                    <a:pt x="15505" y="2365"/>
                  </a:lnTo>
                  <a:lnTo>
                    <a:pt x="15463" y="2282"/>
                  </a:lnTo>
                  <a:lnTo>
                    <a:pt x="15380" y="2261"/>
                  </a:lnTo>
                  <a:lnTo>
                    <a:pt x="15108" y="2407"/>
                  </a:lnTo>
                  <a:lnTo>
                    <a:pt x="15150" y="2512"/>
                  </a:lnTo>
                  <a:lnTo>
                    <a:pt x="15066" y="2575"/>
                  </a:lnTo>
                  <a:lnTo>
                    <a:pt x="14857" y="2491"/>
                  </a:lnTo>
                  <a:lnTo>
                    <a:pt x="14689" y="2554"/>
                  </a:lnTo>
                  <a:lnTo>
                    <a:pt x="14585" y="2386"/>
                  </a:lnTo>
                  <a:lnTo>
                    <a:pt x="14459" y="2491"/>
                  </a:lnTo>
                  <a:lnTo>
                    <a:pt x="14375" y="2491"/>
                  </a:lnTo>
                  <a:lnTo>
                    <a:pt x="14375" y="2616"/>
                  </a:lnTo>
                  <a:lnTo>
                    <a:pt x="14271" y="2784"/>
                  </a:lnTo>
                  <a:lnTo>
                    <a:pt x="14041" y="2826"/>
                  </a:lnTo>
                  <a:lnTo>
                    <a:pt x="13936" y="2867"/>
                  </a:lnTo>
                  <a:lnTo>
                    <a:pt x="13831" y="2972"/>
                  </a:lnTo>
                  <a:lnTo>
                    <a:pt x="13769" y="3098"/>
                  </a:lnTo>
                  <a:lnTo>
                    <a:pt x="13685" y="3119"/>
                  </a:lnTo>
                  <a:lnTo>
                    <a:pt x="13685" y="3202"/>
                  </a:lnTo>
                  <a:lnTo>
                    <a:pt x="13580" y="3181"/>
                  </a:lnTo>
                  <a:lnTo>
                    <a:pt x="13497" y="3223"/>
                  </a:lnTo>
                  <a:lnTo>
                    <a:pt x="13434" y="3391"/>
                  </a:lnTo>
                  <a:lnTo>
                    <a:pt x="13329" y="3391"/>
                  </a:lnTo>
                  <a:lnTo>
                    <a:pt x="13120" y="3432"/>
                  </a:lnTo>
                  <a:lnTo>
                    <a:pt x="13057" y="3432"/>
                  </a:lnTo>
                  <a:lnTo>
                    <a:pt x="13015" y="3600"/>
                  </a:lnTo>
                  <a:lnTo>
                    <a:pt x="13015" y="3704"/>
                  </a:lnTo>
                  <a:lnTo>
                    <a:pt x="13204" y="3767"/>
                  </a:lnTo>
                  <a:lnTo>
                    <a:pt x="13204" y="3935"/>
                  </a:lnTo>
                  <a:lnTo>
                    <a:pt x="13204" y="4039"/>
                  </a:lnTo>
                  <a:lnTo>
                    <a:pt x="12974" y="4123"/>
                  </a:lnTo>
                  <a:lnTo>
                    <a:pt x="12806" y="4081"/>
                  </a:lnTo>
                  <a:lnTo>
                    <a:pt x="12597" y="4144"/>
                  </a:lnTo>
                  <a:lnTo>
                    <a:pt x="12492" y="4081"/>
                  </a:lnTo>
                  <a:lnTo>
                    <a:pt x="12367" y="4123"/>
                  </a:lnTo>
                  <a:lnTo>
                    <a:pt x="12262" y="4248"/>
                  </a:lnTo>
                  <a:lnTo>
                    <a:pt x="12116" y="4248"/>
                  </a:lnTo>
                  <a:lnTo>
                    <a:pt x="11823" y="4081"/>
                  </a:lnTo>
                  <a:lnTo>
                    <a:pt x="11739" y="4144"/>
                  </a:lnTo>
                  <a:lnTo>
                    <a:pt x="11530" y="4123"/>
                  </a:lnTo>
                  <a:lnTo>
                    <a:pt x="11425" y="3935"/>
                  </a:lnTo>
                  <a:lnTo>
                    <a:pt x="11488" y="3830"/>
                  </a:lnTo>
                  <a:lnTo>
                    <a:pt x="11488" y="3704"/>
                  </a:lnTo>
                  <a:lnTo>
                    <a:pt x="11383" y="3621"/>
                  </a:lnTo>
                  <a:lnTo>
                    <a:pt x="11341" y="3453"/>
                  </a:lnTo>
                  <a:lnTo>
                    <a:pt x="11300" y="3349"/>
                  </a:lnTo>
                  <a:lnTo>
                    <a:pt x="11153" y="3349"/>
                  </a:lnTo>
                  <a:lnTo>
                    <a:pt x="11069" y="3453"/>
                  </a:lnTo>
                  <a:lnTo>
                    <a:pt x="11028" y="3453"/>
                  </a:lnTo>
                  <a:lnTo>
                    <a:pt x="11090" y="3600"/>
                  </a:lnTo>
                  <a:lnTo>
                    <a:pt x="11028" y="3851"/>
                  </a:lnTo>
                  <a:lnTo>
                    <a:pt x="11132" y="4081"/>
                  </a:lnTo>
                  <a:lnTo>
                    <a:pt x="11090" y="4353"/>
                  </a:lnTo>
                  <a:lnTo>
                    <a:pt x="10756" y="4437"/>
                  </a:lnTo>
                  <a:lnTo>
                    <a:pt x="10505" y="4290"/>
                  </a:lnTo>
                  <a:lnTo>
                    <a:pt x="10400" y="4374"/>
                  </a:lnTo>
                  <a:lnTo>
                    <a:pt x="9919" y="4186"/>
                  </a:lnTo>
                  <a:lnTo>
                    <a:pt x="9709" y="4186"/>
                  </a:lnTo>
                  <a:lnTo>
                    <a:pt x="9584" y="4248"/>
                  </a:lnTo>
                  <a:lnTo>
                    <a:pt x="9291" y="4165"/>
                  </a:lnTo>
                  <a:lnTo>
                    <a:pt x="9124" y="4039"/>
                  </a:lnTo>
                  <a:lnTo>
                    <a:pt x="9103" y="3872"/>
                  </a:lnTo>
                  <a:lnTo>
                    <a:pt x="8810" y="3830"/>
                  </a:lnTo>
                  <a:lnTo>
                    <a:pt x="8517" y="3914"/>
                  </a:lnTo>
                  <a:lnTo>
                    <a:pt x="8412" y="3830"/>
                  </a:lnTo>
                  <a:lnTo>
                    <a:pt x="8140" y="3830"/>
                  </a:lnTo>
                  <a:lnTo>
                    <a:pt x="7952" y="3725"/>
                  </a:lnTo>
                  <a:lnTo>
                    <a:pt x="7784" y="3725"/>
                  </a:lnTo>
                  <a:lnTo>
                    <a:pt x="7680" y="3642"/>
                  </a:lnTo>
                  <a:lnTo>
                    <a:pt x="7450" y="3600"/>
                  </a:lnTo>
                  <a:lnTo>
                    <a:pt x="7261" y="3391"/>
                  </a:lnTo>
                  <a:lnTo>
                    <a:pt x="7010" y="3202"/>
                  </a:lnTo>
                  <a:lnTo>
                    <a:pt x="6801" y="3139"/>
                  </a:lnTo>
                  <a:lnTo>
                    <a:pt x="6717" y="3077"/>
                  </a:lnTo>
                  <a:lnTo>
                    <a:pt x="6613" y="3077"/>
                  </a:lnTo>
                  <a:lnTo>
                    <a:pt x="6508" y="2993"/>
                  </a:lnTo>
                  <a:lnTo>
                    <a:pt x="6383" y="2972"/>
                  </a:lnTo>
                  <a:lnTo>
                    <a:pt x="6362" y="2826"/>
                  </a:lnTo>
                  <a:lnTo>
                    <a:pt x="6487" y="2616"/>
                  </a:lnTo>
                  <a:lnTo>
                    <a:pt x="6487" y="2449"/>
                  </a:lnTo>
                  <a:lnTo>
                    <a:pt x="6571" y="2135"/>
                  </a:lnTo>
                  <a:lnTo>
                    <a:pt x="6571" y="1926"/>
                  </a:lnTo>
                  <a:lnTo>
                    <a:pt x="6529" y="1947"/>
                  </a:lnTo>
                  <a:lnTo>
                    <a:pt x="6508" y="1842"/>
                  </a:lnTo>
                  <a:lnTo>
                    <a:pt x="6404" y="1842"/>
                  </a:lnTo>
                  <a:lnTo>
                    <a:pt x="6320" y="1675"/>
                  </a:lnTo>
                  <a:lnTo>
                    <a:pt x="6257" y="1654"/>
                  </a:lnTo>
                  <a:lnTo>
                    <a:pt x="6152" y="1549"/>
                  </a:lnTo>
                  <a:lnTo>
                    <a:pt x="6006" y="1528"/>
                  </a:lnTo>
                  <a:lnTo>
                    <a:pt x="5964" y="1445"/>
                  </a:lnTo>
                  <a:lnTo>
                    <a:pt x="5839" y="1445"/>
                  </a:lnTo>
                  <a:lnTo>
                    <a:pt x="5755" y="1549"/>
                  </a:lnTo>
                  <a:lnTo>
                    <a:pt x="5629" y="1507"/>
                  </a:lnTo>
                  <a:lnTo>
                    <a:pt x="5587" y="1361"/>
                  </a:lnTo>
                  <a:lnTo>
                    <a:pt x="5546" y="1361"/>
                  </a:lnTo>
                  <a:lnTo>
                    <a:pt x="5546" y="1256"/>
                  </a:lnTo>
                  <a:lnTo>
                    <a:pt x="5462" y="1152"/>
                  </a:lnTo>
                  <a:lnTo>
                    <a:pt x="5399" y="1131"/>
                  </a:lnTo>
                  <a:lnTo>
                    <a:pt x="5441" y="1047"/>
                  </a:lnTo>
                  <a:lnTo>
                    <a:pt x="5378" y="943"/>
                  </a:lnTo>
                  <a:lnTo>
                    <a:pt x="5399" y="712"/>
                  </a:lnTo>
                  <a:lnTo>
                    <a:pt x="5253" y="629"/>
                  </a:lnTo>
                  <a:lnTo>
                    <a:pt x="5232" y="566"/>
                  </a:lnTo>
                  <a:lnTo>
                    <a:pt x="5211" y="482"/>
                  </a:lnTo>
                  <a:lnTo>
                    <a:pt x="4960" y="357"/>
                  </a:lnTo>
                  <a:lnTo>
                    <a:pt x="4813" y="357"/>
                  </a:lnTo>
                  <a:lnTo>
                    <a:pt x="4751" y="189"/>
                  </a:lnTo>
                  <a:lnTo>
                    <a:pt x="4604" y="106"/>
                  </a:lnTo>
                  <a:lnTo>
                    <a:pt x="4437" y="210"/>
                  </a:lnTo>
                  <a:lnTo>
                    <a:pt x="412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165;p94">
              <a:extLst>
                <a:ext uri="{FF2B5EF4-FFF2-40B4-BE49-F238E27FC236}">
                  <a16:creationId xmlns:a16="http://schemas.microsoft.com/office/drawing/2014/main" id="{B0B6EEFC-85D3-4AAB-9409-05AE892A96F7}"/>
                </a:ext>
              </a:extLst>
            </p:cNvPr>
            <p:cNvSpPr/>
            <p:nvPr/>
          </p:nvSpPr>
          <p:spPr>
            <a:xfrm>
              <a:off x="4286244" y="2933329"/>
              <a:ext cx="56823" cy="29034"/>
            </a:xfrm>
            <a:custGeom>
              <a:avLst/>
              <a:gdLst/>
              <a:ahLst/>
              <a:cxnLst/>
              <a:rect l="l" t="t" r="r" b="b"/>
              <a:pathLst>
                <a:path w="4772" h="2553" extrusionOk="0">
                  <a:moveTo>
                    <a:pt x="231" y="0"/>
                  </a:moveTo>
                  <a:lnTo>
                    <a:pt x="210" y="42"/>
                  </a:lnTo>
                  <a:lnTo>
                    <a:pt x="210" y="251"/>
                  </a:lnTo>
                  <a:lnTo>
                    <a:pt x="126" y="565"/>
                  </a:lnTo>
                  <a:lnTo>
                    <a:pt x="126" y="732"/>
                  </a:lnTo>
                  <a:lnTo>
                    <a:pt x="1" y="942"/>
                  </a:lnTo>
                  <a:lnTo>
                    <a:pt x="22" y="1088"/>
                  </a:lnTo>
                  <a:lnTo>
                    <a:pt x="147" y="1109"/>
                  </a:lnTo>
                  <a:lnTo>
                    <a:pt x="252" y="1193"/>
                  </a:lnTo>
                  <a:lnTo>
                    <a:pt x="356" y="1193"/>
                  </a:lnTo>
                  <a:lnTo>
                    <a:pt x="440" y="1255"/>
                  </a:lnTo>
                  <a:lnTo>
                    <a:pt x="649" y="1318"/>
                  </a:lnTo>
                  <a:lnTo>
                    <a:pt x="900" y="1507"/>
                  </a:lnTo>
                  <a:lnTo>
                    <a:pt x="1089" y="1716"/>
                  </a:lnTo>
                  <a:lnTo>
                    <a:pt x="1319" y="1758"/>
                  </a:lnTo>
                  <a:lnTo>
                    <a:pt x="1423" y="1841"/>
                  </a:lnTo>
                  <a:lnTo>
                    <a:pt x="1591" y="1841"/>
                  </a:lnTo>
                  <a:lnTo>
                    <a:pt x="1779" y="1946"/>
                  </a:lnTo>
                  <a:lnTo>
                    <a:pt x="2051" y="1946"/>
                  </a:lnTo>
                  <a:lnTo>
                    <a:pt x="2156" y="2030"/>
                  </a:lnTo>
                  <a:lnTo>
                    <a:pt x="2449" y="1946"/>
                  </a:lnTo>
                  <a:lnTo>
                    <a:pt x="2742" y="1988"/>
                  </a:lnTo>
                  <a:lnTo>
                    <a:pt x="2763" y="2155"/>
                  </a:lnTo>
                  <a:lnTo>
                    <a:pt x="2930" y="2281"/>
                  </a:lnTo>
                  <a:lnTo>
                    <a:pt x="3223" y="2364"/>
                  </a:lnTo>
                  <a:lnTo>
                    <a:pt x="3348" y="2302"/>
                  </a:lnTo>
                  <a:lnTo>
                    <a:pt x="3558" y="2302"/>
                  </a:lnTo>
                  <a:lnTo>
                    <a:pt x="4039" y="2490"/>
                  </a:lnTo>
                  <a:lnTo>
                    <a:pt x="4144" y="2406"/>
                  </a:lnTo>
                  <a:lnTo>
                    <a:pt x="4395" y="2553"/>
                  </a:lnTo>
                  <a:lnTo>
                    <a:pt x="4729" y="2469"/>
                  </a:lnTo>
                  <a:lnTo>
                    <a:pt x="4771" y="2197"/>
                  </a:lnTo>
                  <a:lnTo>
                    <a:pt x="4667" y="1967"/>
                  </a:lnTo>
                  <a:lnTo>
                    <a:pt x="4729" y="1716"/>
                  </a:lnTo>
                  <a:lnTo>
                    <a:pt x="4667" y="1569"/>
                  </a:lnTo>
                  <a:lnTo>
                    <a:pt x="4562" y="1569"/>
                  </a:lnTo>
                  <a:lnTo>
                    <a:pt x="4416" y="1632"/>
                  </a:lnTo>
                  <a:lnTo>
                    <a:pt x="4353" y="1611"/>
                  </a:lnTo>
                  <a:lnTo>
                    <a:pt x="4206" y="1653"/>
                  </a:lnTo>
                  <a:lnTo>
                    <a:pt x="4123" y="1632"/>
                  </a:lnTo>
                  <a:lnTo>
                    <a:pt x="3997" y="1465"/>
                  </a:lnTo>
                  <a:lnTo>
                    <a:pt x="3830" y="1402"/>
                  </a:lnTo>
                  <a:lnTo>
                    <a:pt x="3788" y="1255"/>
                  </a:lnTo>
                  <a:lnTo>
                    <a:pt x="3662" y="1193"/>
                  </a:lnTo>
                  <a:lnTo>
                    <a:pt x="3453" y="1193"/>
                  </a:lnTo>
                  <a:lnTo>
                    <a:pt x="3348" y="1297"/>
                  </a:lnTo>
                  <a:lnTo>
                    <a:pt x="3202" y="1318"/>
                  </a:lnTo>
                  <a:lnTo>
                    <a:pt x="3139" y="1402"/>
                  </a:lnTo>
                  <a:lnTo>
                    <a:pt x="2972" y="1318"/>
                  </a:lnTo>
                  <a:lnTo>
                    <a:pt x="2867" y="1339"/>
                  </a:lnTo>
                  <a:lnTo>
                    <a:pt x="2825" y="1193"/>
                  </a:lnTo>
                  <a:lnTo>
                    <a:pt x="2846" y="942"/>
                  </a:lnTo>
                  <a:lnTo>
                    <a:pt x="2700" y="942"/>
                  </a:lnTo>
                  <a:lnTo>
                    <a:pt x="2532" y="1004"/>
                  </a:lnTo>
                  <a:lnTo>
                    <a:pt x="2365" y="879"/>
                  </a:lnTo>
                  <a:lnTo>
                    <a:pt x="2365" y="711"/>
                  </a:lnTo>
                  <a:lnTo>
                    <a:pt x="2239" y="628"/>
                  </a:lnTo>
                  <a:lnTo>
                    <a:pt x="2114" y="628"/>
                  </a:lnTo>
                  <a:lnTo>
                    <a:pt x="2093" y="586"/>
                  </a:lnTo>
                  <a:lnTo>
                    <a:pt x="2009" y="628"/>
                  </a:lnTo>
                  <a:lnTo>
                    <a:pt x="2009" y="816"/>
                  </a:lnTo>
                  <a:lnTo>
                    <a:pt x="1947" y="837"/>
                  </a:lnTo>
                  <a:lnTo>
                    <a:pt x="1905" y="711"/>
                  </a:lnTo>
                  <a:lnTo>
                    <a:pt x="1800" y="586"/>
                  </a:lnTo>
                  <a:lnTo>
                    <a:pt x="1737" y="523"/>
                  </a:lnTo>
                  <a:lnTo>
                    <a:pt x="1612" y="460"/>
                  </a:lnTo>
                  <a:lnTo>
                    <a:pt x="1486" y="460"/>
                  </a:lnTo>
                  <a:lnTo>
                    <a:pt x="1319" y="272"/>
                  </a:lnTo>
                  <a:lnTo>
                    <a:pt x="1214" y="209"/>
                  </a:lnTo>
                  <a:lnTo>
                    <a:pt x="1089" y="209"/>
                  </a:lnTo>
                  <a:lnTo>
                    <a:pt x="1047" y="147"/>
                  </a:lnTo>
                  <a:lnTo>
                    <a:pt x="838" y="63"/>
                  </a:lnTo>
                  <a:lnTo>
                    <a:pt x="670" y="84"/>
                  </a:lnTo>
                  <a:lnTo>
                    <a:pt x="607" y="188"/>
                  </a:lnTo>
                  <a:lnTo>
                    <a:pt x="545" y="167"/>
                  </a:lnTo>
                  <a:lnTo>
                    <a:pt x="440" y="167"/>
                  </a:lnTo>
                  <a:lnTo>
                    <a:pt x="377" y="84"/>
                  </a:lnTo>
                  <a:lnTo>
                    <a:pt x="23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166;p94">
              <a:extLst>
                <a:ext uri="{FF2B5EF4-FFF2-40B4-BE49-F238E27FC236}">
                  <a16:creationId xmlns:a16="http://schemas.microsoft.com/office/drawing/2014/main" id="{935D7A8D-4F84-4306-9C45-B42F95FFE54E}"/>
                </a:ext>
              </a:extLst>
            </p:cNvPr>
            <p:cNvSpPr/>
            <p:nvPr/>
          </p:nvSpPr>
          <p:spPr>
            <a:xfrm>
              <a:off x="4155440" y="2884541"/>
              <a:ext cx="95439" cy="100431"/>
            </a:xfrm>
            <a:custGeom>
              <a:avLst/>
              <a:gdLst/>
              <a:ahLst/>
              <a:cxnLst/>
              <a:rect l="l" t="t" r="r" b="b"/>
              <a:pathLst>
                <a:path w="8015" h="8831" extrusionOk="0">
                  <a:moveTo>
                    <a:pt x="5901" y="1"/>
                  </a:moveTo>
                  <a:lnTo>
                    <a:pt x="5713" y="105"/>
                  </a:lnTo>
                  <a:lnTo>
                    <a:pt x="5587" y="252"/>
                  </a:lnTo>
                  <a:lnTo>
                    <a:pt x="5441" y="252"/>
                  </a:lnTo>
                  <a:lnTo>
                    <a:pt x="5315" y="377"/>
                  </a:lnTo>
                  <a:lnTo>
                    <a:pt x="5232" y="482"/>
                  </a:lnTo>
                  <a:lnTo>
                    <a:pt x="5462" y="838"/>
                  </a:lnTo>
                  <a:lnTo>
                    <a:pt x="5483" y="1110"/>
                  </a:lnTo>
                  <a:lnTo>
                    <a:pt x="5232" y="1444"/>
                  </a:lnTo>
                  <a:lnTo>
                    <a:pt x="5357" y="1570"/>
                  </a:lnTo>
                  <a:lnTo>
                    <a:pt x="5357" y="1737"/>
                  </a:lnTo>
                  <a:lnTo>
                    <a:pt x="5190" y="1968"/>
                  </a:lnTo>
                  <a:lnTo>
                    <a:pt x="4981" y="1968"/>
                  </a:lnTo>
                  <a:lnTo>
                    <a:pt x="4771" y="1884"/>
                  </a:lnTo>
                  <a:lnTo>
                    <a:pt x="4646" y="1968"/>
                  </a:lnTo>
                  <a:lnTo>
                    <a:pt x="4709" y="2135"/>
                  </a:lnTo>
                  <a:lnTo>
                    <a:pt x="4834" y="2198"/>
                  </a:lnTo>
                  <a:lnTo>
                    <a:pt x="4876" y="2365"/>
                  </a:lnTo>
                  <a:lnTo>
                    <a:pt x="4855" y="2449"/>
                  </a:lnTo>
                  <a:lnTo>
                    <a:pt x="4730" y="2512"/>
                  </a:lnTo>
                  <a:lnTo>
                    <a:pt x="4604" y="2553"/>
                  </a:lnTo>
                  <a:lnTo>
                    <a:pt x="4562" y="2616"/>
                  </a:lnTo>
                  <a:lnTo>
                    <a:pt x="4541" y="2825"/>
                  </a:lnTo>
                  <a:lnTo>
                    <a:pt x="4499" y="2972"/>
                  </a:lnTo>
                  <a:lnTo>
                    <a:pt x="4499" y="3035"/>
                  </a:lnTo>
                  <a:lnTo>
                    <a:pt x="4457" y="3097"/>
                  </a:lnTo>
                  <a:lnTo>
                    <a:pt x="4499" y="3328"/>
                  </a:lnTo>
                  <a:lnTo>
                    <a:pt x="4395" y="3537"/>
                  </a:lnTo>
                  <a:lnTo>
                    <a:pt x="4248" y="3390"/>
                  </a:lnTo>
                  <a:lnTo>
                    <a:pt x="4206" y="3390"/>
                  </a:lnTo>
                  <a:lnTo>
                    <a:pt x="4185" y="3453"/>
                  </a:lnTo>
                  <a:lnTo>
                    <a:pt x="4039" y="3453"/>
                  </a:lnTo>
                  <a:lnTo>
                    <a:pt x="3997" y="3411"/>
                  </a:lnTo>
                  <a:lnTo>
                    <a:pt x="3830" y="3432"/>
                  </a:lnTo>
                  <a:lnTo>
                    <a:pt x="3809" y="3495"/>
                  </a:lnTo>
                  <a:lnTo>
                    <a:pt x="3600" y="3662"/>
                  </a:lnTo>
                  <a:lnTo>
                    <a:pt x="3683" y="3704"/>
                  </a:lnTo>
                  <a:lnTo>
                    <a:pt x="3621" y="3767"/>
                  </a:lnTo>
                  <a:lnTo>
                    <a:pt x="3411" y="3872"/>
                  </a:lnTo>
                  <a:lnTo>
                    <a:pt x="3349" y="3830"/>
                  </a:lnTo>
                  <a:lnTo>
                    <a:pt x="3202" y="3851"/>
                  </a:lnTo>
                  <a:lnTo>
                    <a:pt x="3160" y="3934"/>
                  </a:lnTo>
                  <a:lnTo>
                    <a:pt x="3139" y="4039"/>
                  </a:lnTo>
                  <a:lnTo>
                    <a:pt x="3035" y="4060"/>
                  </a:lnTo>
                  <a:lnTo>
                    <a:pt x="2951" y="4165"/>
                  </a:lnTo>
                  <a:lnTo>
                    <a:pt x="2951" y="4332"/>
                  </a:lnTo>
                  <a:lnTo>
                    <a:pt x="2993" y="4499"/>
                  </a:lnTo>
                  <a:lnTo>
                    <a:pt x="2993" y="4646"/>
                  </a:lnTo>
                  <a:lnTo>
                    <a:pt x="3035" y="4750"/>
                  </a:lnTo>
                  <a:lnTo>
                    <a:pt x="3035" y="4855"/>
                  </a:lnTo>
                  <a:lnTo>
                    <a:pt x="2784" y="4960"/>
                  </a:lnTo>
                  <a:lnTo>
                    <a:pt x="2574" y="4960"/>
                  </a:lnTo>
                  <a:lnTo>
                    <a:pt x="2407" y="4981"/>
                  </a:lnTo>
                  <a:lnTo>
                    <a:pt x="2093" y="4981"/>
                  </a:lnTo>
                  <a:lnTo>
                    <a:pt x="1905" y="5022"/>
                  </a:lnTo>
                  <a:lnTo>
                    <a:pt x="1821" y="5106"/>
                  </a:lnTo>
                  <a:lnTo>
                    <a:pt x="1633" y="5085"/>
                  </a:lnTo>
                  <a:lnTo>
                    <a:pt x="1465" y="5127"/>
                  </a:lnTo>
                  <a:lnTo>
                    <a:pt x="775" y="5169"/>
                  </a:lnTo>
                  <a:lnTo>
                    <a:pt x="1" y="4918"/>
                  </a:lnTo>
                  <a:lnTo>
                    <a:pt x="273" y="5336"/>
                  </a:lnTo>
                  <a:lnTo>
                    <a:pt x="356" y="5483"/>
                  </a:lnTo>
                  <a:lnTo>
                    <a:pt x="524" y="5629"/>
                  </a:lnTo>
                  <a:lnTo>
                    <a:pt x="649" y="5713"/>
                  </a:lnTo>
                  <a:lnTo>
                    <a:pt x="691" y="5755"/>
                  </a:lnTo>
                  <a:lnTo>
                    <a:pt x="880" y="5797"/>
                  </a:lnTo>
                  <a:lnTo>
                    <a:pt x="984" y="5818"/>
                  </a:lnTo>
                  <a:lnTo>
                    <a:pt x="1005" y="5901"/>
                  </a:lnTo>
                  <a:lnTo>
                    <a:pt x="1172" y="5901"/>
                  </a:lnTo>
                  <a:lnTo>
                    <a:pt x="1172" y="6110"/>
                  </a:lnTo>
                  <a:lnTo>
                    <a:pt x="1214" y="6236"/>
                  </a:lnTo>
                  <a:lnTo>
                    <a:pt x="1214" y="6382"/>
                  </a:lnTo>
                  <a:lnTo>
                    <a:pt x="1256" y="6487"/>
                  </a:lnTo>
                  <a:lnTo>
                    <a:pt x="1403" y="6466"/>
                  </a:lnTo>
                  <a:lnTo>
                    <a:pt x="1528" y="6571"/>
                  </a:lnTo>
                  <a:lnTo>
                    <a:pt x="1570" y="6801"/>
                  </a:lnTo>
                  <a:lnTo>
                    <a:pt x="1486" y="6885"/>
                  </a:lnTo>
                  <a:lnTo>
                    <a:pt x="1319" y="6843"/>
                  </a:lnTo>
                  <a:lnTo>
                    <a:pt x="1068" y="6906"/>
                  </a:lnTo>
                  <a:lnTo>
                    <a:pt x="984" y="6968"/>
                  </a:lnTo>
                  <a:lnTo>
                    <a:pt x="838" y="7052"/>
                  </a:lnTo>
                  <a:lnTo>
                    <a:pt x="754" y="7157"/>
                  </a:lnTo>
                  <a:lnTo>
                    <a:pt x="796" y="7261"/>
                  </a:lnTo>
                  <a:lnTo>
                    <a:pt x="691" y="7387"/>
                  </a:lnTo>
                  <a:lnTo>
                    <a:pt x="754" y="7512"/>
                  </a:lnTo>
                  <a:lnTo>
                    <a:pt x="733" y="7722"/>
                  </a:lnTo>
                  <a:lnTo>
                    <a:pt x="733" y="7805"/>
                  </a:lnTo>
                  <a:lnTo>
                    <a:pt x="796" y="7805"/>
                  </a:lnTo>
                  <a:lnTo>
                    <a:pt x="796" y="7889"/>
                  </a:lnTo>
                  <a:lnTo>
                    <a:pt x="859" y="7910"/>
                  </a:lnTo>
                  <a:lnTo>
                    <a:pt x="1005" y="7805"/>
                  </a:lnTo>
                  <a:lnTo>
                    <a:pt x="1131" y="7805"/>
                  </a:lnTo>
                  <a:lnTo>
                    <a:pt x="1172" y="7847"/>
                  </a:lnTo>
                  <a:lnTo>
                    <a:pt x="1193" y="7826"/>
                  </a:lnTo>
                  <a:lnTo>
                    <a:pt x="1298" y="7784"/>
                  </a:lnTo>
                  <a:lnTo>
                    <a:pt x="1403" y="7784"/>
                  </a:lnTo>
                  <a:lnTo>
                    <a:pt x="1465" y="7805"/>
                  </a:lnTo>
                  <a:lnTo>
                    <a:pt x="1570" y="7784"/>
                  </a:lnTo>
                  <a:lnTo>
                    <a:pt x="1696" y="7784"/>
                  </a:lnTo>
                  <a:lnTo>
                    <a:pt x="1717" y="7722"/>
                  </a:lnTo>
                  <a:lnTo>
                    <a:pt x="1779" y="7638"/>
                  </a:lnTo>
                  <a:lnTo>
                    <a:pt x="1884" y="7722"/>
                  </a:lnTo>
                  <a:lnTo>
                    <a:pt x="1947" y="7722"/>
                  </a:lnTo>
                  <a:lnTo>
                    <a:pt x="1989" y="7701"/>
                  </a:lnTo>
                  <a:lnTo>
                    <a:pt x="2030" y="7701"/>
                  </a:lnTo>
                  <a:lnTo>
                    <a:pt x="2051" y="7784"/>
                  </a:lnTo>
                  <a:lnTo>
                    <a:pt x="2156" y="7784"/>
                  </a:lnTo>
                  <a:lnTo>
                    <a:pt x="2240" y="7826"/>
                  </a:lnTo>
                  <a:lnTo>
                    <a:pt x="2323" y="7826"/>
                  </a:lnTo>
                  <a:lnTo>
                    <a:pt x="2449" y="7701"/>
                  </a:lnTo>
                  <a:lnTo>
                    <a:pt x="2616" y="7701"/>
                  </a:lnTo>
                  <a:lnTo>
                    <a:pt x="2700" y="7722"/>
                  </a:lnTo>
                  <a:lnTo>
                    <a:pt x="2784" y="7680"/>
                  </a:lnTo>
                  <a:lnTo>
                    <a:pt x="2867" y="7680"/>
                  </a:lnTo>
                  <a:lnTo>
                    <a:pt x="2888" y="7617"/>
                  </a:lnTo>
                  <a:lnTo>
                    <a:pt x="2951" y="7638"/>
                  </a:lnTo>
                  <a:lnTo>
                    <a:pt x="3097" y="7680"/>
                  </a:lnTo>
                  <a:lnTo>
                    <a:pt x="3223" y="7617"/>
                  </a:lnTo>
                  <a:lnTo>
                    <a:pt x="3411" y="7617"/>
                  </a:lnTo>
                  <a:lnTo>
                    <a:pt x="3558" y="7722"/>
                  </a:lnTo>
                  <a:lnTo>
                    <a:pt x="3579" y="7847"/>
                  </a:lnTo>
                  <a:lnTo>
                    <a:pt x="3579" y="7931"/>
                  </a:lnTo>
                  <a:lnTo>
                    <a:pt x="3579" y="7952"/>
                  </a:lnTo>
                  <a:lnTo>
                    <a:pt x="3558" y="7952"/>
                  </a:lnTo>
                  <a:lnTo>
                    <a:pt x="3558" y="8014"/>
                  </a:lnTo>
                  <a:lnTo>
                    <a:pt x="3662" y="8014"/>
                  </a:lnTo>
                  <a:lnTo>
                    <a:pt x="3809" y="7931"/>
                  </a:lnTo>
                  <a:lnTo>
                    <a:pt x="3809" y="8056"/>
                  </a:lnTo>
                  <a:lnTo>
                    <a:pt x="3934" y="8203"/>
                  </a:lnTo>
                  <a:lnTo>
                    <a:pt x="3997" y="8412"/>
                  </a:lnTo>
                  <a:lnTo>
                    <a:pt x="3997" y="8433"/>
                  </a:lnTo>
                  <a:lnTo>
                    <a:pt x="3997" y="8517"/>
                  </a:lnTo>
                  <a:lnTo>
                    <a:pt x="3934" y="8538"/>
                  </a:lnTo>
                  <a:lnTo>
                    <a:pt x="4039" y="8538"/>
                  </a:lnTo>
                  <a:lnTo>
                    <a:pt x="4081" y="8663"/>
                  </a:lnTo>
                  <a:lnTo>
                    <a:pt x="4353" y="8663"/>
                  </a:lnTo>
                  <a:lnTo>
                    <a:pt x="4541" y="8747"/>
                  </a:lnTo>
                  <a:lnTo>
                    <a:pt x="4541" y="8831"/>
                  </a:lnTo>
                  <a:lnTo>
                    <a:pt x="4625" y="8768"/>
                  </a:lnTo>
                  <a:lnTo>
                    <a:pt x="4646" y="8621"/>
                  </a:lnTo>
                  <a:lnTo>
                    <a:pt x="4750" y="8538"/>
                  </a:lnTo>
                  <a:lnTo>
                    <a:pt x="4834" y="8517"/>
                  </a:lnTo>
                  <a:lnTo>
                    <a:pt x="4876" y="8370"/>
                  </a:lnTo>
                  <a:lnTo>
                    <a:pt x="4960" y="8412"/>
                  </a:lnTo>
                  <a:lnTo>
                    <a:pt x="5064" y="8349"/>
                  </a:lnTo>
                  <a:lnTo>
                    <a:pt x="5462" y="8370"/>
                  </a:lnTo>
                  <a:lnTo>
                    <a:pt x="5692" y="8266"/>
                  </a:lnTo>
                  <a:lnTo>
                    <a:pt x="5755" y="8224"/>
                  </a:lnTo>
                  <a:lnTo>
                    <a:pt x="5880" y="8203"/>
                  </a:lnTo>
                  <a:lnTo>
                    <a:pt x="5880" y="8203"/>
                  </a:lnTo>
                  <a:lnTo>
                    <a:pt x="5818" y="8266"/>
                  </a:lnTo>
                  <a:lnTo>
                    <a:pt x="5880" y="8349"/>
                  </a:lnTo>
                  <a:lnTo>
                    <a:pt x="6006" y="8266"/>
                  </a:lnTo>
                  <a:lnTo>
                    <a:pt x="6110" y="8224"/>
                  </a:lnTo>
                  <a:lnTo>
                    <a:pt x="6069" y="8161"/>
                  </a:lnTo>
                  <a:lnTo>
                    <a:pt x="6090" y="8098"/>
                  </a:lnTo>
                  <a:lnTo>
                    <a:pt x="5964" y="7722"/>
                  </a:lnTo>
                  <a:lnTo>
                    <a:pt x="5838" y="7575"/>
                  </a:lnTo>
                  <a:lnTo>
                    <a:pt x="5880" y="7491"/>
                  </a:lnTo>
                  <a:lnTo>
                    <a:pt x="5797" y="7429"/>
                  </a:lnTo>
                  <a:lnTo>
                    <a:pt x="5692" y="7429"/>
                  </a:lnTo>
                  <a:lnTo>
                    <a:pt x="5483" y="7303"/>
                  </a:lnTo>
                  <a:lnTo>
                    <a:pt x="5462" y="7094"/>
                  </a:lnTo>
                  <a:lnTo>
                    <a:pt x="5483" y="6968"/>
                  </a:lnTo>
                  <a:lnTo>
                    <a:pt x="5399" y="6780"/>
                  </a:lnTo>
                  <a:lnTo>
                    <a:pt x="5294" y="6780"/>
                  </a:lnTo>
                  <a:lnTo>
                    <a:pt x="5232" y="6801"/>
                  </a:lnTo>
                  <a:lnTo>
                    <a:pt x="5085" y="6759"/>
                  </a:lnTo>
                  <a:lnTo>
                    <a:pt x="4981" y="6780"/>
                  </a:lnTo>
                  <a:lnTo>
                    <a:pt x="4981" y="6634"/>
                  </a:lnTo>
                  <a:lnTo>
                    <a:pt x="5085" y="6382"/>
                  </a:lnTo>
                  <a:lnTo>
                    <a:pt x="5169" y="6362"/>
                  </a:lnTo>
                  <a:lnTo>
                    <a:pt x="5315" y="6152"/>
                  </a:lnTo>
                  <a:lnTo>
                    <a:pt x="5357" y="6048"/>
                  </a:lnTo>
                  <a:lnTo>
                    <a:pt x="5462" y="6006"/>
                  </a:lnTo>
                  <a:lnTo>
                    <a:pt x="5546" y="5943"/>
                  </a:lnTo>
                  <a:lnTo>
                    <a:pt x="5671" y="6006"/>
                  </a:lnTo>
                  <a:lnTo>
                    <a:pt x="5692" y="6110"/>
                  </a:lnTo>
                  <a:lnTo>
                    <a:pt x="5776" y="6131"/>
                  </a:lnTo>
                  <a:lnTo>
                    <a:pt x="5985" y="6006"/>
                  </a:lnTo>
                  <a:lnTo>
                    <a:pt x="6299" y="6006"/>
                  </a:lnTo>
                  <a:lnTo>
                    <a:pt x="6487" y="5797"/>
                  </a:lnTo>
                  <a:lnTo>
                    <a:pt x="6592" y="5441"/>
                  </a:lnTo>
                  <a:lnTo>
                    <a:pt x="6843" y="5273"/>
                  </a:lnTo>
                  <a:lnTo>
                    <a:pt x="6926" y="5127"/>
                  </a:lnTo>
                  <a:lnTo>
                    <a:pt x="6947" y="4960"/>
                  </a:lnTo>
                  <a:lnTo>
                    <a:pt x="7052" y="4771"/>
                  </a:lnTo>
                  <a:lnTo>
                    <a:pt x="7261" y="4667"/>
                  </a:lnTo>
                  <a:lnTo>
                    <a:pt x="7324" y="4541"/>
                  </a:lnTo>
                  <a:lnTo>
                    <a:pt x="7324" y="4437"/>
                  </a:lnTo>
                  <a:lnTo>
                    <a:pt x="7240" y="4374"/>
                  </a:lnTo>
                  <a:lnTo>
                    <a:pt x="7387" y="4185"/>
                  </a:lnTo>
                  <a:lnTo>
                    <a:pt x="7491" y="4123"/>
                  </a:lnTo>
                  <a:lnTo>
                    <a:pt x="7491" y="3976"/>
                  </a:lnTo>
                  <a:lnTo>
                    <a:pt x="7554" y="3704"/>
                  </a:lnTo>
                  <a:lnTo>
                    <a:pt x="7470" y="3495"/>
                  </a:lnTo>
                  <a:lnTo>
                    <a:pt x="7450" y="3432"/>
                  </a:lnTo>
                  <a:lnTo>
                    <a:pt x="7638" y="3244"/>
                  </a:lnTo>
                  <a:lnTo>
                    <a:pt x="7743" y="3223"/>
                  </a:lnTo>
                  <a:lnTo>
                    <a:pt x="7847" y="3139"/>
                  </a:lnTo>
                  <a:lnTo>
                    <a:pt x="7910" y="3139"/>
                  </a:lnTo>
                  <a:lnTo>
                    <a:pt x="8015" y="3035"/>
                  </a:lnTo>
                  <a:lnTo>
                    <a:pt x="8015" y="2909"/>
                  </a:lnTo>
                  <a:lnTo>
                    <a:pt x="7868" y="2867"/>
                  </a:lnTo>
                  <a:lnTo>
                    <a:pt x="7743" y="2909"/>
                  </a:lnTo>
                  <a:lnTo>
                    <a:pt x="7554" y="2888"/>
                  </a:lnTo>
                  <a:lnTo>
                    <a:pt x="7491" y="2721"/>
                  </a:lnTo>
                  <a:lnTo>
                    <a:pt x="7282" y="2658"/>
                  </a:lnTo>
                  <a:lnTo>
                    <a:pt x="7073" y="2595"/>
                  </a:lnTo>
                  <a:lnTo>
                    <a:pt x="6864" y="2407"/>
                  </a:lnTo>
                  <a:lnTo>
                    <a:pt x="6843" y="2240"/>
                  </a:lnTo>
                  <a:lnTo>
                    <a:pt x="6738" y="1863"/>
                  </a:lnTo>
                  <a:lnTo>
                    <a:pt x="6634" y="1675"/>
                  </a:lnTo>
                  <a:lnTo>
                    <a:pt x="6634" y="1507"/>
                  </a:lnTo>
                  <a:lnTo>
                    <a:pt x="6738" y="1465"/>
                  </a:lnTo>
                  <a:lnTo>
                    <a:pt x="6738" y="1340"/>
                  </a:lnTo>
                  <a:lnTo>
                    <a:pt x="6885" y="1235"/>
                  </a:lnTo>
                  <a:lnTo>
                    <a:pt x="6885" y="1110"/>
                  </a:lnTo>
                  <a:lnTo>
                    <a:pt x="6738" y="1047"/>
                  </a:lnTo>
                  <a:lnTo>
                    <a:pt x="6717" y="921"/>
                  </a:lnTo>
                  <a:lnTo>
                    <a:pt x="6550" y="838"/>
                  </a:lnTo>
                  <a:lnTo>
                    <a:pt x="6403" y="712"/>
                  </a:lnTo>
                  <a:lnTo>
                    <a:pt x="6278" y="566"/>
                  </a:lnTo>
                  <a:lnTo>
                    <a:pt x="6173" y="608"/>
                  </a:lnTo>
                  <a:lnTo>
                    <a:pt x="6090" y="628"/>
                  </a:lnTo>
                  <a:lnTo>
                    <a:pt x="6006" y="566"/>
                  </a:lnTo>
                  <a:lnTo>
                    <a:pt x="5985" y="315"/>
                  </a:lnTo>
                  <a:lnTo>
                    <a:pt x="6236" y="147"/>
                  </a:lnTo>
                  <a:lnTo>
                    <a:pt x="6215" y="64"/>
                  </a:lnTo>
                  <a:lnTo>
                    <a:pt x="6027" y="84"/>
                  </a:lnTo>
                  <a:lnTo>
                    <a:pt x="590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167;p94">
              <a:extLst>
                <a:ext uri="{FF2B5EF4-FFF2-40B4-BE49-F238E27FC236}">
                  <a16:creationId xmlns:a16="http://schemas.microsoft.com/office/drawing/2014/main" id="{32D36510-096A-4EA3-9EE2-FF6DBEAA0426}"/>
                </a:ext>
              </a:extLst>
            </p:cNvPr>
            <p:cNvSpPr/>
            <p:nvPr/>
          </p:nvSpPr>
          <p:spPr>
            <a:xfrm>
              <a:off x="4148462" y="2870746"/>
              <a:ext cx="91200" cy="72579"/>
            </a:xfrm>
            <a:custGeom>
              <a:avLst/>
              <a:gdLst/>
              <a:ahLst/>
              <a:cxnLst/>
              <a:rect l="l" t="t" r="r" b="b"/>
              <a:pathLst>
                <a:path w="7659" h="6382" extrusionOk="0">
                  <a:moveTo>
                    <a:pt x="5295" y="0"/>
                  </a:moveTo>
                  <a:lnTo>
                    <a:pt x="5232" y="105"/>
                  </a:lnTo>
                  <a:lnTo>
                    <a:pt x="5211" y="272"/>
                  </a:lnTo>
                  <a:lnTo>
                    <a:pt x="5127" y="335"/>
                  </a:lnTo>
                  <a:lnTo>
                    <a:pt x="5106" y="419"/>
                  </a:lnTo>
                  <a:lnTo>
                    <a:pt x="5127" y="565"/>
                  </a:lnTo>
                  <a:lnTo>
                    <a:pt x="5043" y="691"/>
                  </a:lnTo>
                  <a:lnTo>
                    <a:pt x="4918" y="691"/>
                  </a:lnTo>
                  <a:lnTo>
                    <a:pt x="4897" y="649"/>
                  </a:lnTo>
                  <a:lnTo>
                    <a:pt x="4834" y="649"/>
                  </a:lnTo>
                  <a:lnTo>
                    <a:pt x="4792" y="691"/>
                  </a:lnTo>
                  <a:lnTo>
                    <a:pt x="4667" y="732"/>
                  </a:lnTo>
                  <a:lnTo>
                    <a:pt x="4667" y="837"/>
                  </a:lnTo>
                  <a:lnTo>
                    <a:pt x="4709" y="879"/>
                  </a:lnTo>
                  <a:lnTo>
                    <a:pt x="4709" y="963"/>
                  </a:lnTo>
                  <a:lnTo>
                    <a:pt x="4520" y="942"/>
                  </a:lnTo>
                  <a:lnTo>
                    <a:pt x="4458" y="858"/>
                  </a:lnTo>
                  <a:lnTo>
                    <a:pt x="4395" y="837"/>
                  </a:lnTo>
                  <a:lnTo>
                    <a:pt x="4332" y="879"/>
                  </a:lnTo>
                  <a:lnTo>
                    <a:pt x="4269" y="900"/>
                  </a:lnTo>
                  <a:lnTo>
                    <a:pt x="4207" y="984"/>
                  </a:lnTo>
                  <a:lnTo>
                    <a:pt x="4081" y="1067"/>
                  </a:lnTo>
                  <a:lnTo>
                    <a:pt x="3893" y="1088"/>
                  </a:lnTo>
                  <a:lnTo>
                    <a:pt x="3788" y="1067"/>
                  </a:lnTo>
                  <a:lnTo>
                    <a:pt x="3683" y="900"/>
                  </a:lnTo>
                  <a:lnTo>
                    <a:pt x="3579" y="879"/>
                  </a:lnTo>
                  <a:lnTo>
                    <a:pt x="3474" y="984"/>
                  </a:lnTo>
                  <a:lnTo>
                    <a:pt x="3411" y="984"/>
                  </a:lnTo>
                  <a:lnTo>
                    <a:pt x="3328" y="879"/>
                  </a:lnTo>
                  <a:lnTo>
                    <a:pt x="3223" y="795"/>
                  </a:lnTo>
                  <a:lnTo>
                    <a:pt x="3014" y="858"/>
                  </a:lnTo>
                  <a:lnTo>
                    <a:pt x="2993" y="837"/>
                  </a:lnTo>
                  <a:lnTo>
                    <a:pt x="2847" y="858"/>
                  </a:lnTo>
                  <a:lnTo>
                    <a:pt x="2742" y="774"/>
                  </a:lnTo>
                  <a:lnTo>
                    <a:pt x="2595" y="837"/>
                  </a:lnTo>
                  <a:lnTo>
                    <a:pt x="2428" y="942"/>
                  </a:lnTo>
                  <a:lnTo>
                    <a:pt x="2386" y="942"/>
                  </a:lnTo>
                  <a:lnTo>
                    <a:pt x="2219" y="984"/>
                  </a:lnTo>
                  <a:lnTo>
                    <a:pt x="2177" y="1046"/>
                  </a:lnTo>
                  <a:lnTo>
                    <a:pt x="2114" y="1067"/>
                  </a:lnTo>
                  <a:lnTo>
                    <a:pt x="2093" y="1109"/>
                  </a:lnTo>
                  <a:lnTo>
                    <a:pt x="2156" y="1172"/>
                  </a:lnTo>
                  <a:lnTo>
                    <a:pt x="2156" y="1297"/>
                  </a:lnTo>
                  <a:lnTo>
                    <a:pt x="2010" y="1423"/>
                  </a:lnTo>
                  <a:lnTo>
                    <a:pt x="2010" y="1590"/>
                  </a:lnTo>
                  <a:lnTo>
                    <a:pt x="1989" y="1716"/>
                  </a:lnTo>
                  <a:lnTo>
                    <a:pt x="1884" y="1737"/>
                  </a:lnTo>
                  <a:lnTo>
                    <a:pt x="1800" y="1821"/>
                  </a:lnTo>
                  <a:lnTo>
                    <a:pt x="1779" y="1883"/>
                  </a:lnTo>
                  <a:lnTo>
                    <a:pt x="1570" y="1925"/>
                  </a:lnTo>
                  <a:lnTo>
                    <a:pt x="1382" y="2030"/>
                  </a:lnTo>
                  <a:lnTo>
                    <a:pt x="1424" y="2113"/>
                  </a:lnTo>
                  <a:lnTo>
                    <a:pt x="1340" y="2155"/>
                  </a:lnTo>
                  <a:lnTo>
                    <a:pt x="1319" y="2239"/>
                  </a:lnTo>
                  <a:lnTo>
                    <a:pt x="1235" y="2344"/>
                  </a:lnTo>
                  <a:lnTo>
                    <a:pt x="1068" y="2365"/>
                  </a:lnTo>
                  <a:lnTo>
                    <a:pt x="1026" y="2427"/>
                  </a:lnTo>
                  <a:lnTo>
                    <a:pt x="963" y="2365"/>
                  </a:lnTo>
                  <a:lnTo>
                    <a:pt x="922" y="2302"/>
                  </a:lnTo>
                  <a:lnTo>
                    <a:pt x="796" y="2197"/>
                  </a:lnTo>
                  <a:lnTo>
                    <a:pt x="712" y="2197"/>
                  </a:lnTo>
                  <a:lnTo>
                    <a:pt x="629" y="2260"/>
                  </a:lnTo>
                  <a:lnTo>
                    <a:pt x="524" y="2260"/>
                  </a:lnTo>
                  <a:lnTo>
                    <a:pt x="440" y="2197"/>
                  </a:lnTo>
                  <a:lnTo>
                    <a:pt x="315" y="2155"/>
                  </a:lnTo>
                  <a:lnTo>
                    <a:pt x="273" y="2197"/>
                  </a:lnTo>
                  <a:lnTo>
                    <a:pt x="273" y="2365"/>
                  </a:lnTo>
                  <a:lnTo>
                    <a:pt x="273" y="2448"/>
                  </a:lnTo>
                  <a:lnTo>
                    <a:pt x="210" y="2532"/>
                  </a:lnTo>
                  <a:lnTo>
                    <a:pt x="294" y="2637"/>
                  </a:lnTo>
                  <a:lnTo>
                    <a:pt x="273" y="2657"/>
                  </a:lnTo>
                  <a:lnTo>
                    <a:pt x="273" y="2741"/>
                  </a:lnTo>
                  <a:lnTo>
                    <a:pt x="126" y="2846"/>
                  </a:lnTo>
                  <a:lnTo>
                    <a:pt x="1" y="2867"/>
                  </a:lnTo>
                  <a:lnTo>
                    <a:pt x="64" y="2950"/>
                  </a:lnTo>
                  <a:lnTo>
                    <a:pt x="168" y="3034"/>
                  </a:lnTo>
                  <a:lnTo>
                    <a:pt x="22" y="3181"/>
                  </a:lnTo>
                  <a:lnTo>
                    <a:pt x="85" y="3181"/>
                  </a:lnTo>
                  <a:lnTo>
                    <a:pt x="106" y="3390"/>
                  </a:lnTo>
                  <a:lnTo>
                    <a:pt x="106" y="3515"/>
                  </a:lnTo>
                  <a:lnTo>
                    <a:pt x="294" y="3557"/>
                  </a:lnTo>
                  <a:lnTo>
                    <a:pt x="336" y="3557"/>
                  </a:lnTo>
                  <a:lnTo>
                    <a:pt x="189" y="3787"/>
                  </a:lnTo>
                  <a:lnTo>
                    <a:pt x="126" y="3934"/>
                  </a:lnTo>
                  <a:lnTo>
                    <a:pt x="294" y="4227"/>
                  </a:lnTo>
                  <a:lnTo>
                    <a:pt x="378" y="4499"/>
                  </a:lnTo>
                  <a:lnTo>
                    <a:pt x="336" y="4562"/>
                  </a:lnTo>
                  <a:lnTo>
                    <a:pt x="398" y="4666"/>
                  </a:lnTo>
                  <a:lnTo>
                    <a:pt x="419" y="4875"/>
                  </a:lnTo>
                  <a:lnTo>
                    <a:pt x="922" y="4917"/>
                  </a:lnTo>
                  <a:lnTo>
                    <a:pt x="1005" y="5085"/>
                  </a:lnTo>
                  <a:lnTo>
                    <a:pt x="1005" y="5252"/>
                  </a:lnTo>
                  <a:lnTo>
                    <a:pt x="1047" y="5482"/>
                  </a:lnTo>
                  <a:lnTo>
                    <a:pt x="1005" y="5566"/>
                  </a:lnTo>
                  <a:lnTo>
                    <a:pt x="587" y="6131"/>
                  </a:lnTo>
                  <a:lnTo>
                    <a:pt x="1361" y="6382"/>
                  </a:lnTo>
                  <a:lnTo>
                    <a:pt x="2051" y="6340"/>
                  </a:lnTo>
                  <a:lnTo>
                    <a:pt x="2219" y="6298"/>
                  </a:lnTo>
                  <a:lnTo>
                    <a:pt x="2407" y="6319"/>
                  </a:lnTo>
                  <a:lnTo>
                    <a:pt x="2491" y="6235"/>
                  </a:lnTo>
                  <a:lnTo>
                    <a:pt x="2679" y="6194"/>
                  </a:lnTo>
                  <a:lnTo>
                    <a:pt x="2993" y="6194"/>
                  </a:lnTo>
                  <a:lnTo>
                    <a:pt x="3160" y="6173"/>
                  </a:lnTo>
                  <a:lnTo>
                    <a:pt x="3370" y="6173"/>
                  </a:lnTo>
                  <a:lnTo>
                    <a:pt x="3621" y="6068"/>
                  </a:lnTo>
                  <a:lnTo>
                    <a:pt x="3621" y="5963"/>
                  </a:lnTo>
                  <a:lnTo>
                    <a:pt x="3579" y="5859"/>
                  </a:lnTo>
                  <a:lnTo>
                    <a:pt x="3579" y="5712"/>
                  </a:lnTo>
                  <a:lnTo>
                    <a:pt x="3537" y="5545"/>
                  </a:lnTo>
                  <a:lnTo>
                    <a:pt x="3537" y="5378"/>
                  </a:lnTo>
                  <a:lnTo>
                    <a:pt x="3621" y="5273"/>
                  </a:lnTo>
                  <a:lnTo>
                    <a:pt x="3725" y="5252"/>
                  </a:lnTo>
                  <a:lnTo>
                    <a:pt x="3746" y="5147"/>
                  </a:lnTo>
                  <a:lnTo>
                    <a:pt x="3788" y="5064"/>
                  </a:lnTo>
                  <a:lnTo>
                    <a:pt x="3935" y="5043"/>
                  </a:lnTo>
                  <a:lnTo>
                    <a:pt x="3997" y="5085"/>
                  </a:lnTo>
                  <a:lnTo>
                    <a:pt x="4207" y="4980"/>
                  </a:lnTo>
                  <a:lnTo>
                    <a:pt x="4269" y="4917"/>
                  </a:lnTo>
                  <a:lnTo>
                    <a:pt x="4186" y="4875"/>
                  </a:lnTo>
                  <a:lnTo>
                    <a:pt x="4395" y="4708"/>
                  </a:lnTo>
                  <a:lnTo>
                    <a:pt x="4416" y="4645"/>
                  </a:lnTo>
                  <a:lnTo>
                    <a:pt x="4583" y="4624"/>
                  </a:lnTo>
                  <a:lnTo>
                    <a:pt x="4625" y="4666"/>
                  </a:lnTo>
                  <a:lnTo>
                    <a:pt x="4771" y="4666"/>
                  </a:lnTo>
                  <a:lnTo>
                    <a:pt x="4792" y="4603"/>
                  </a:lnTo>
                  <a:lnTo>
                    <a:pt x="4834" y="4603"/>
                  </a:lnTo>
                  <a:lnTo>
                    <a:pt x="4981" y="4750"/>
                  </a:lnTo>
                  <a:lnTo>
                    <a:pt x="5085" y="4541"/>
                  </a:lnTo>
                  <a:lnTo>
                    <a:pt x="5043" y="4310"/>
                  </a:lnTo>
                  <a:lnTo>
                    <a:pt x="5085" y="4248"/>
                  </a:lnTo>
                  <a:lnTo>
                    <a:pt x="5085" y="4185"/>
                  </a:lnTo>
                  <a:lnTo>
                    <a:pt x="5127" y="4038"/>
                  </a:lnTo>
                  <a:lnTo>
                    <a:pt x="5148" y="3829"/>
                  </a:lnTo>
                  <a:lnTo>
                    <a:pt x="5190" y="3766"/>
                  </a:lnTo>
                  <a:lnTo>
                    <a:pt x="5316" y="3725"/>
                  </a:lnTo>
                  <a:lnTo>
                    <a:pt x="5441" y="3662"/>
                  </a:lnTo>
                  <a:lnTo>
                    <a:pt x="5462" y="3578"/>
                  </a:lnTo>
                  <a:lnTo>
                    <a:pt x="5420" y="3411"/>
                  </a:lnTo>
                  <a:lnTo>
                    <a:pt x="5295" y="3348"/>
                  </a:lnTo>
                  <a:lnTo>
                    <a:pt x="5232" y="3181"/>
                  </a:lnTo>
                  <a:lnTo>
                    <a:pt x="5357" y="3097"/>
                  </a:lnTo>
                  <a:lnTo>
                    <a:pt x="5567" y="3181"/>
                  </a:lnTo>
                  <a:lnTo>
                    <a:pt x="5776" y="3181"/>
                  </a:lnTo>
                  <a:lnTo>
                    <a:pt x="5943" y="2950"/>
                  </a:lnTo>
                  <a:lnTo>
                    <a:pt x="5943" y="2783"/>
                  </a:lnTo>
                  <a:lnTo>
                    <a:pt x="5818" y="2657"/>
                  </a:lnTo>
                  <a:lnTo>
                    <a:pt x="6069" y="2323"/>
                  </a:lnTo>
                  <a:lnTo>
                    <a:pt x="6048" y="2051"/>
                  </a:lnTo>
                  <a:lnTo>
                    <a:pt x="5818" y="1695"/>
                  </a:lnTo>
                  <a:lnTo>
                    <a:pt x="5901" y="1590"/>
                  </a:lnTo>
                  <a:lnTo>
                    <a:pt x="6027" y="1465"/>
                  </a:lnTo>
                  <a:lnTo>
                    <a:pt x="6173" y="1465"/>
                  </a:lnTo>
                  <a:lnTo>
                    <a:pt x="6299" y="1318"/>
                  </a:lnTo>
                  <a:lnTo>
                    <a:pt x="6487" y="1214"/>
                  </a:lnTo>
                  <a:lnTo>
                    <a:pt x="6613" y="1297"/>
                  </a:lnTo>
                  <a:lnTo>
                    <a:pt x="6801" y="1277"/>
                  </a:lnTo>
                  <a:lnTo>
                    <a:pt x="7199" y="1172"/>
                  </a:lnTo>
                  <a:lnTo>
                    <a:pt x="7450" y="1067"/>
                  </a:lnTo>
                  <a:lnTo>
                    <a:pt x="7596" y="879"/>
                  </a:lnTo>
                  <a:lnTo>
                    <a:pt x="7471" y="858"/>
                  </a:lnTo>
                  <a:lnTo>
                    <a:pt x="7659" y="691"/>
                  </a:lnTo>
                  <a:lnTo>
                    <a:pt x="7638" y="586"/>
                  </a:lnTo>
                  <a:lnTo>
                    <a:pt x="7387" y="586"/>
                  </a:lnTo>
                  <a:lnTo>
                    <a:pt x="7324" y="691"/>
                  </a:lnTo>
                  <a:lnTo>
                    <a:pt x="7094" y="732"/>
                  </a:lnTo>
                  <a:lnTo>
                    <a:pt x="7073" y="586"/>
                  </a:lnTo>
                  <a:lnTo>
                    <a:pt x="6906" y="649"/>
                  </a:lnTo>
                  <a:lnTo>
                    <a:pt x="6655" y="795"/>
                  </a:lnTo>
                  <a:lnTo>
                    <a:pt x="6571" y="858"/>
                  </a:lnTo>
                  <a:lnTo>
                    <a:pt x="6550" y="984"/>
                  </a:lnTo>
                  <a:lnTo>
                    <a:pt x="6424" y="1067"/>
                  </a:lnTo>
                  <a:lnTo>
                    <a:pt x="6257" y="1151"/>
                  </a:lnTo>
                  <a:lnTo>
                    <a:pt x="6236" y="1193"/>
                  </a:lnTo>
                  <a:lnTo>
                    <a:pt x="6132" y="1277"/>
                  </a:lnTo>
                  <a:lnTo>
                    <a:pt x="5985" y="1277"/>
                  </a:lnTo>
                  <a:lnTo>
                    <a:pt x="5880" y="1256"/>
                  </a:lnTo>
                  <a:lnTo>
                    <a:pt x="5880" y="1172"/>
                  </a:lnTo>
                  <a:lnTo>
                    <a:pt x="5776" y="1046"/>
                  </a:lnTo>
                  <a:lnTo>
                    <a:pt x="5776" y="837"/>
                  </a:lnTo>
                  <a:lnTo>
                    <a:pt x="5755" y="691"/>
                  </a:lnTo>
                  <a:lnTo>
                    <a:pt x="5776" y="565"/>
                  </a:lnTo>
                  <a:lnTo>
                    <a:pt x="5734" y="460"/>
                  </a:lnTo>
                  <a:lnTo>
                    <a:pt x="5629" y="460"/>
                  </a:lnTo>
                  <a:lnTo>
                    <a:pt x="5608" y="356"/>
                  </a:lnTo>
                  <a:lnTo>
                    <a:pt x="5629" y="209"/>
                  </a:lnTo>
                  <a:lnTo>
                    <a:pt x="5629" y="126"/>
                  </a:lnTo>
                  <a:lnTo>
                    <a:pt x="5525" y="63"/>
                  </a:lnTo>
                  <a:lnTo>
                    <a:pt x="542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168;p94">
              <a:extLst>
                <a:ext uri="{FF2B5EF4-FFF2-40B4-BE49-F238E27FC236}">
                  <a16:creationId xmlns:a16="http://schemas.microsoft.com/office/drawing/2014/main" id="{597B32A6-A36E-4BF9-8AB0-957AEDC040D1}"/>
                </a:ext>
              </a:extLst>
            </p:cNvPr>
            <p:cNvSpPr/>
            <p:nvPr/>
          </p:nvSpPr>
          <p:spPr>
            <a:xfrm>
              <a:off x="3884115" y="2761763"/>
              <a:ext cx="113133" cy="67348"/>
            </a:xfrm>
            <a:custGeom>
              <a:avLst/>
              <a:gdLst/>
              <a:ahLst/>
              <a:cxnLst/>
              <a:rect l="l" t="t" r="r" b="b"/>
              <a:pathLst>
                <a:path w="9501" h="5922" extrusionOk="0">
                  <a:moveTo>
                    <a:pt x="5064" y="0"/>
                  </a:moveTo>
                  <a:lnTo>
                    <a:pt x="4960" y="84"/>
                  </a:lnTo>
                  <a:lnTo>
                    <a:pt x="5002" y="209"/>
                  </a:lnTo>
                  <a:lnTo>
                    <a:pt x="4855" y="230"/>
                  </a:lnTo>
                  <a:lnTo>
                    <a:pt x="4751" y="209"/>
                  </a:lnTo>
                  <a:lnTo>
                    <a:pt x="4730" y="209"/>
                  </a:lnTo>
                  <a:lnTo>
                    <a:pt x="4500" y="272"/>
                  </a:lnTo>
                  <a:lnTo>
                    <a:pt x="4332" y="293"/>
                  </a:lnTo>
                  <a:lnTo>
                    <a:pt x="4228" y="502"/>
                  </a:lnTo>
                  <a:lnTo>
                    <a:pt x="4228" y="712"/>
                  </a:lnTo>
                  <a:lnTo>
                    <a:pt x="4102" y="712"/>
                  </a:lnTo>
                  <a:lnTo>
                    <a:pt x="3997" y="628"/>
                  </a:lnTo>
                  <a:lnTo>
                    <a:pt x="3851" y="691"/>
                  </a:lnTo>
                  <a:lnTo>
                    <a:pt x="3746" y="607"/>
                  </a:lnTo>
                  <a:lnTo>
                    <a:pt x="3642" y="628"/>
                  </a:lnTo>
                  <a:lnTo>
                    <a:pt x="3537" y="753"/>
                  </a:lnTo>
                  <a:lnTo>
                    <a:pt x="3432" y="732"/>
                  </a:lnTo>
                  <a:lnTo>
                    <a:pt x="3391" y="607"/>
                  </a:lnTo>
                  <a:lnTo>
                    <a:pt x="3244" y="607"/>
                  </a:lnTo>
                  <a:lnTo>
                    <a:pt x="3056" y="712"/>
                  </a:lnTo>
                  <a:lnTo>
                    <a:pt x="2972" y="649"/>
                  </a:lnTo>
                  <a:lnTo>
                    <a:pt x="2805" y="628"/>
                  </a:lnTo>
                  <a:lnTo>
                    <a:pt x="2763" y="691"/>
                  </a:lnTo>
                  <a:lnTo>
                    <a:pt x="2700" y="691"/>
                  </a:lnTo>
                  <a:lnTo>
                    <a:pt x="2595" y="607"/>
                  </a:lnTo>
                  <a:lnTo>
                    <a:pt x="2386" y="691"/>
                  </a:lnTo>
                  <a:lnTo>
                    <a:pt x="2344" y="628"/>
                  </a:lnTo>
                  <a:lnTo>
                    <a:pt x="2219" y="544"/>
                  </a:lnTo>
                  <a:lnTo>
                    <a:pt x="1884" y="502"/>
                  </a:lnTo>
                  <a:lnTo>
                    <a:pt x="1759" y="419"/>
                  </a:lnTo>
                  <a:lnTo>
                    <a:pt x="1675" y="419"/>
                  </a:lnTo>
                  <a:lnTo>
                    <a:pt x="1570" y="523"/>
                  </a:lnTo>
                  <a:lnTo>
                    <a:pt x="1382" y="523"/>
                  </a:lnTo>
                  <a:lnTo>
                    <a:pt x="963" y="586"/>
                  </a:lnTo>
                  <a:lnTo>
                    <a:pt x="859" y="628"/>
                  </a:lnTo>
                  <a:lnTo>
                    <a:pt x="671" y="544"/>
                  </a:lnTo>
                  <a:lnTo>
                    <a:pt x="608" y="544"/>
                  </a:lnTo>
                  <a:lnTo>
                    <a:pt x="566" y="649"/>
                  </a:lnTo>
                  <a:lnTo>
                    <a:pt x="608" y="921"/>
                  </a:lnTo>
                  <a:lnTo>
                    <a:pt x="650" y="1004"/>
                  </a:lnTo>
                  <a:lnTo>
                    <a:pt x="733" y="1151"/>
                  </a:lnTo>
                  <a:lnTo>
                    <a:pt x="859" y="1235"/>
                  </a:lnTo>
                  <a:lnTo>
                    <a:pt x="817" y="1318"/>
                  </a:lnTo>
                  <a:lnTo>
                    <a:pt x="838" y="1381"/>
                  </a:lnTo>
                  <a:lnTo>
                    <a:pt x="880" y="1465"/>
                  </a:lnTo>
                  <a:lnTo>
                    <a:pt x="838" y="1653"/>
                  </a:lnTo>
                  <a:lnTo>
                    <a:pt x="754" y="1653"/>
                  </a:lnTo>
                  <a:lnTo>
                    <a:pt x="650" y="1737"/>
                  </a:lnTo>
                  <a:lnTo>
                    <a:pt x="629" y="1904"/>
                  </a:lnTo>
                  <a:lnTo>
                    <a:pt x="252" y="2302"/>
                  </a:lnTo>
                  <a:lnTo>
                    <a:pt x="294" y="2469"/>
                  </a:lnTo>
                  <a:lnTo>
                    <a:pt x="294" y="2637"/>
                  </a:lnTo>
                  <a:lnTo>
                    <a:pt x="147" y="2616"/>
                  </a:lnTo>
                  <a:lnTo>
                    <a:pt x="43" y="2888"/>
                  </a:lnTo>
                  <a:lnTo>
                    <a:pt x="22" y="3097"/>
                  </a:lnTo>
                  <a:lnTo>
                    <a:pt x="1" y="3097"/>
                  </a:lnTo>
                  <a:lnTo>
                    <a:pt x="126" y="3222"/>
                  </a:lnTo>
                  <a:lnTo>
                    <a:pt x="294" y="3327"/>
                  </a:lnTo>
                  <a:lnTo>
                    <a:pt x="315" y="3432"/>
                  </a:lnTo>
                  <a:lnTo>
                    <a:pt x="440" y="3432"/>
                  </a:lnTo>
                  <a:lnTo>
                    <a:pt x="524" y="3348"/>
                  </a:lnTo>
                  <a:lnTo>
                    <a:pt x="629" y="3348"/>
                  </a:lnTo>
                  <a:lnTo>
                    <a:pt x="838" y="3453"/>
                  </a:lnTo>
                  <a:lnTo>
                    <a:pt x="984" y="3473"/>
                  </a:lnTo>
                  <a:lnTo>
                    <a:pt x="1152" y="3536"/>
                  </a:lnTo>
                  <a:lnTo>
                    <a:pt x="1194" y="3641"/>
                  </a:lnTo>
                  <a:lnTo>
                    <a:pt x="1340" y="3683"/>
                  </a:lnTo>
                  <a:lnTo>
                    <a:pt x="1487" y="3641"/>
                  </a:lnTo>
                  <a:lnTo>
                    <a:pt x="1612" y="3641"/>
                  </a:lnTo>
                  <a:lnTo>
                    <a:pt x="1717" y="3515"/>
                  </a:lnTo>
                  <a:lnTo>
                    <a:pt x="2114" y="3453"/>
                  </a:lnTo>
                  <a:lnTo>
                    <a:pt x="2240" y="3369"/>
                  </a:lnTo>
                  <a:lnTo>
                    <a:pt x="2386" y="3348"/>
                  </a:lnTo>
                  <a:lnTo>
                    <a:pt x="2344" y="3201"/>
                  </a:lnTo>
                  <a:lnTo>
                    <a:pt x="2386" y="3139"/>
                  </a:lnTo>
                  <a:lnTo>
                    <a:pt x="2344" y="2992"/>
                  </a:lnTo>
                  <a:lnTo>
                    <a:pt x="2428" y="3013"/>
                  </a:lnTo>
                  <a:lnTo>
                    <a:pt x="2449" y="2992"/>
                  </a:lnTo>
                  <a:lnTo>
                    <a:pt x="2554" y="3034"/>
                  </a:lnTo>
                  <a:lnTo>
                    <a:pt x="2616" y="2992"/>
                  </a:lnTo>
                  <a:lnTo>
                    <a:pt x="2742" y="2992"/>
                  </a:lnTo>
                  <a:lnTo>
                    <a:pt x="2763" y="2929"/>
                  </a:lnTo>
                  <a:lnTo>
                    <a:pt x="2867" y="3055"/>
                  </a:lnTo>
                  <a:lnTo>
                    <a:pt x="3014" y="3055"/>
                  </a:lnTo>
                  <a:lnTo>
                    <a:pt x="3181" y="3243"/>
                  </a:lnTo>
                  <a:lnTo>
                    <a:pt x="3370" y="3243"/>
                  </a:lnTo>
                  <a:lnTo>
                    <a:pt x="3391" y="3201"/>
                  </a:lnTo>
                  <a:lnTo>
                    <a:pt x="3453" y="3201"/>
                  </a:lnTo>
                  <a:lnTo>
                    <a:pt x="3642" y="3369"/>
                  </a:lnTo>
                  <a:lnTo>
                    <a:pt x="3788" y="3453"/>
                  </a:lnTo>
                  <a:lnTo>
                    <a:pt x="3809" y="3641"/>
                  </a:lnTo>
                  <a:lnTo>
                    <a:pt x="3809" y="3787"/>
                  </a:lnTo>
                  <a:lnTo>
                    <a:pt x="3956" y="3850"/>
                  </a:lnTo>
                  <a:lnTo>
                    <a:pt x="3956" y="3892"/>
                  </a:lnTo>
                  <a:lnTo>
                    <a:pt x="4102" y="4038"/>
                  </a:lnTo>
                  <a:lnTo>
                    <a:pt x="4269" y="4143"/>
                  </a:lnTo>
                  <a:lnTo>
                    <a:pt x="4290" y="4248"/>
                  </a:lnTo>
                  <a:lnTo>
                    <a:pt x="4269" y="4352"/>
                  </a:lnTo>
                  <a:lnTo>
                    <a:pt x="4332" y="4457"/>
                  </a:lnTo>
                  <a:lnTo>
                    <a:pt x="4311" y="4499"/>
                  </a:lnTo>
                  <a:lnTo>
                    <a:pt x="4123" y="4499"/>
                  </a:lnTo>
                  <a:lnTo>
                    <a:pt x="4060" y="4415"/>
                  </a:lnTo>
                  <a:lnTo>
                    <a:pt x="3893" y="4478"/>
                  </a:lnTo>
                  <a:lnTo>
                    <a:pt x="3788" y="4478"/>
                  </a:lnTo>
                  <a:lnTo>
                    <a:pt x="3767" y="4687"/>
                  </a:lnTo>
                  <a:lnTo>
                    <a:pt x="3767" y="4834"/>
                  </a:lnTo>
                  <a:lnTo>
                    <a:pt x="3704" y="4813"/>
                  </a:lnTo>
                  <a:lnTo>
                    <a:pt x="3600" y="5022"/>
                  </a:lnTo>
                  <a:lnTo>
                    <a:pt x="3600" y="5126"/>
                  </a:lnTo>
                  <a:lnTo>
                    <a:pt x="3495" y="5106"/>
                  </a:lnTo>
                  <a:lnTo>
                    <a:pt x="3432" y="5147"/>
                  </a:lnTo>
                  <a:lnTo>
                    <a:pt x="3537" y="5315"/>
                  </a:lnTo>
                  <a:lnTo>
                    <a:pt x="3684" y="5357"/>
                  </a:lnTo>
                  <a:lnTo>
                    <a:pt x="3893" y="5357"/>
                  </a:lnTo>
                  <a:lnTo>
                    <a:pt x="3976" y="5294"/>
                  </a:lnTo>
                  <a:lnTo>
                    <a:pt x="4165" y="5294"/>
                  </a:lnTo>
                  <a:lnTo>
                    <a:pt x="4269" y="5357"/>
                  </a:lnTo>
                  <a:lnTo>
                    <a:pt x="4290" y="5252"/>
                  </a:lnTo>
                  <a:lnTo>
                    <a:pt x="4228" y="5189"/>
                  </a:lnTo>
                  <a:lnTo>
                    <a:pt x="4228" y="5106"/>
                  </a:lnTo>
                  <a:lnTo>
                    <a:pt x="4228" y="5022"/>
                  </a:lnTo>
                  <a:lnTo>
                    <a:pt x="4290" y="5106"/>
                  </a:lnTo>
                  <a:lnTo>
                    <a:pt x="4374" y="5106"/>
                  </a:lnTo>
                  <a:lnTo>
                    <a:pt x="4583" y="4834"/>
                  </a:lnTo>
                  <a:lnTo>
                    <a:pt x="4541" y="4771"/>
                  </a:lnTo>
                  <a:lnTo>
                    <a:pt x="4604" y="4771"/>
                  </a:lnTo>
                  <a:lnTo>
                    <a:pt x="4730" y="4603"/>
                  </a:lnTo>
                  <a:lnTo>
                    <a:pt x="4730" y="4478"/>
                  </a:lnTo>
                  <a:lnTo>
                    <a:pt x="4813" y="4394"/>
                  </a:lnTo>
                  <a:lnTo>
                    <a:pt x="4939" y="4394"/>
                  </a:lnTo>
                  <a:lnTo>
                    <a:pt x="5064" y="4269"/>
                  </a:lnTo>
                  <a:lnTo>
                    <a:pt x="5127" y="4310"/>
                  </a:lnTo>
                  <a:lnTo>
                    <a:pt x="5127" y="4352"/>
                  </a:lnTo>
                  <a:lnTo>
                    <a:pt x="5232" y="4352"/>
                  </a:lnTo>
                  <a:lnTo>
                    <a:pt x="5274" y="4289"/>
                  </a:lnTo>
                  <a:lnTo>
                    <a:pt x="5336" y="4206"/>
                  </a:lnTo>
                  <a:lnTo>
                    <a:pt x="5357" y="4269"/>
                  </a:lnTo>
                  <a:lnTo>
                    <a:pt x="5441" y="4310"/>
                  </a:lnTo>
                  <a:lnTo>
                    <a:pt x="5525" y="4352"/>
                  </a:lnTo>
                  <a:lnTo>
                    <a:pt x="5692" y="4310"/>
                  </a:lnTo>
                  <a:lnTo>
                    <a:pt x="5567" y="4373"/>
                  </a:lnTo>
                  <a:lnTo>
                    <a:pt x="5483" y="4415"/>
                  </a:lnTo>
                  <a:lnTo>
                    <a:pt x="5378" y="4394"/>
                  </a:lnTo>
                  <a:lnTo>
                    <a:pt x="5211" y="4415"/>
                  </a:lnTo>
                  <a:lnTo>
                    <a:pt x="5064" y="4415"/>
                  </a:lnTo>
                  <a:lnTo>
                    <a:pt x="5127" y="4478"/>
                  </a:lnTo>
                  <a:lnTo>
                    <a:pt x="5336" y="4478"/>
                  </a:lnTo>
                  <a:lnTo>
                    <a:pt x="5483" y="4561"/>
                  </a:lnTo>
                  <a:lnTo>
                    <a:pt x="5462" y="4582"/>
                  </a:lnTo>
                  <a:lnTo>
                    <a:pt x="5420" y="4624"/>
                  </a:lnTo>
                  <a:lnTo>
                    <a:pt x="5483" y="4708"/>
                  </a:lnTo>
                  <a:lnTo>
                    <a:pt x="5567" y="4708"/>
                  </a:lnTo>
                  <a:lnTo>
                    <a:pt x="5671" y="4771"/>
                  </a:lnTo>
                  <a:lnTo>
                    <a:pt x="5797" y="4708"/>
                  </a:lnTo>
                  <a:lnTo>
                    <a:pt x="5943" y="4687"/>
                  </a:lnTo>
                  <a:lnTo>
                    <a:pt x="6069" y="4729"/>
                  </a:lnTo>
                  <a:lnTo>
                    <a:pt x="6173" y="4792"/>
                  </a:lnTo>
                  <a:lnTo>
                    <a:pt x="6194" y="4708"/>
                  </a:lnTo>
                  <a:lnTo>
                    <a:pt x="6257" y="4729"/>
                  </a:lnTo>
                  <a:lnTo>
                    <a:pt x="6278" y="4875"/>
                  </a:lnTo>
                  <a:lnTo>
                    <a:pt x="6362" y="4938"/>
                  </a:lnTo>
                  <a:lnTo>
                    <a:pt x="6299" y="4980"/>
                  </a:lnTo>
                  <a:lnTo>
                    <a:pt x="6111" y="5022"/>
                  </a:lnTo>
                  <a:lnTo>
                    <a:pt x="5943" y="5126"/>
                  </a:lnTo>
                  <a:lnTo>
                    <a:pt x="5797" y="5315"/>
                  </a:lnTo>
                  <a:lnTo>
                    <a:pt x="5901" y="5357"/>
                  </a:lnTo>
                  <a:lnTo>
                    <a:pt x="5985" y="5294"/>
                  </a:lnTo>
                  <a:lnTo>
                    <a:pt x="6111" y="5357"/>
                  </a:lnTo>
                  <a:lnTo>
                    <a:pt x="6173" y="5336"/>
                  </a:lnTo>
                  <a:lnTo>
                    <a:pt x="6362" y="5503"/>
                  </a:lnTo>
                  <a:lnTo>
                    <a:pt x="6383" y="5566"/>
                  </a:lnTo>
                  <a:lnTo>
                    <a:pt x="6299" y="5775"/>
                  </a:lnTo>
                  <a:lnTo>
                    <a:pt x="6278" y="5838"/>
                  </a:lnTo>
                  <a:lnTo>
                    <a:pt x="6383" y="5922"/>
                  </a:lnTo>
                  <a:lnTo>
                    <a:pt x="6592" y="5922"/>
                  </a:lnTo>
                  <a:lnTo>
                    <a:pt x="6780" y="5817"/>
                  </a:lnTo>
                  <a:lnTo>
                    <a:pt x="7031" y="5629"/>
                  </a:lnTo>
                  <a:lnTo>
                    <a:pt x="7220" y="5629"/>
                  </a:lnTo>
                  <a:lnTo>
                    <a:pt x="7324" y="5503"/>
                  </a:lnTo>
                  <a:lnTo>
                    <a:pt x="7450" y="5419"/>
                  </a:lnTo>
                  <a:lnTo>
                    <a:pt x="7680" y="5440"/>
                  </a:lnTo>
                  <a:lnTo>
                    <a:pt x="7889" y="5440"/>
                  </a:lnTo>
                  <a:lnTo>
                    <a:pt x="7952" y="5336"/>
                  </a:lnTo>
                  <a:lnTo>
                    <a:pt x="7889" y="5231"/>
                  </a:lnTo>
                  <a:lnTo>
                    <a:pt x="7952" y="5210"/>
                  </a:lnTo>
                  <a:lnTo>
                    <a:pt x="7994" y="5126"/>
                  </a:lnTo>
                  <a:lnTo>
                    <a:pt x="7847" y="5106"/>
                  </a:lnTo>
                  <a:lnTo>
                    <a:pt x="7659" y="5126"/>
                  </a:lnTo>
                  <a:lnTo>
                    <a:pt x="7638" y="5252"/>
                  </a:lnTo>
                  <a:lnTo>
                    <a:pt x="7513" y="5189"/>
                  </a:lnTo>
                  <a:lnTo>
                    <a:pt x="7450" y="5189"/>
                  </a:lnTo>
                  <a:lnTo>
                    <a:pt x="7345" y="5294"/>
                  </a:lnTo>
                  <a:lnTo>
                    <a:pt x="7303" y="5252"/>
                  </a:lnTo>
                  <a:lnTo>
                    <a:pt x="7010" y="4938"/>
                  </a:lnTo>
                  <a:lnTo>
                    <a:pt x="6948" y="4813"/>
                  </a:lnTo>
                  <a:lnTo>
                    <a:pt x="6885" y="4687"/>
                  </a:lnTo>
                  <a:lnTo>
                    <a:pt x="6822" y="4708"/>
                  </a:lnTo>
                  <a:lnTo>
                    <a:pt x="6885" y="4875"/>
                  </a:lnTo>
                  <a:lnTo>
                    <a:pt x="7094" y="5106"/>
                  </a:lnTo>
                  <a:lnTo>
                    <a:pt x="7261" y="5294"/>
                  </a:lnTo>
                  <a:lnTo>
                    <a:pt x="7220" y="5315"/>
                  </a:lnTo>
                  <a:lnTo>
                    <a:pt x="7094" y="5294"/>
                  </a:lnTo>
                  <a:lnTo>
                    <a:pt x="7031" y="5210"/>
                  </a:lnTo>
                  <a:lnTo>
                    <a:pt x="7010" y="5085"/>
                  </a:lnTo>
                  <a:lnTo>
                    <a:pt x="6927" y="5043"/>
                  </a:lnTo>
                  <a:lnTo>
                    <a:pt x="6885" y="5106"/>
                  </a:lnTo>
                  <a:lnTo>
                    <a:pt x="6885" y="5022"/>
                  </a:lnTo>
                  <a:lnTo>
                    <a:pt x="6822" y="5022"/>
                  </a:lnTo>
                  <a:lnTo>
                    <a:pt x="6780" y="5043"/>
                  </a:lnTo>
                  <a:lnTo>
                    <a:pt x="6780" y="5001"/>
                  </a:lnTo>
                  <a:lnTo>
                    <a:pt x="6822" y="4917"/>
                  </a:lnTo>
                  <a:lnTo>
                    <a:pt x="6801" y="4875"/>
                  </a:lnTo>
                  <a:lnTo>
                    <a:pt x="6717" y="4896"/>
                  </a:lnTo>
                  <a:lnTo>
                    <a:pt x="6676" y="4834"/>
                  </a:lnTo>
                  <a:lnTo>
                    <a:pt x="6592" y="4771"/>
                  </a:lnTo>
                  <a:lnTo>
                    <a:pt x="6404" y="4792"/>
                  </a:lnTo>
                  <a:lnTo>
                    <a:pt x="6320" y="4729"/>
                  </a:lnTo>
                  <a:lnTo>
                    <a:pt x="6362" y="4687"/>
                  </a:lnTo>
                  <a:lnTo>
                    <a:pt x="6487" y="4708"/>
                  </a:lnTo>
                  <a:lnTo>
                    <a:pt x="6529" y="4624"/>
                  </a:lnTo>
                  <a:lnTo>
                    <a:pt x="6634" y="4708"/>
                  </a:lnTo>
                  <a:lnTo>
                    <a:pt x="6738" y="4708"/>
                  </a:lnTo>
                  <a:lnTo>
                    <a:pt x="6780" y="4624"/>
                  </a:lnTo>
                  <a:lnTo>
                    <a:pt x="6885" y="4603"/>
                  </a:lnTo>
                  <a:lnTo>
                    <a:pt x="7052" y="4415"/>
                  </a:lnTo>
                  <a:lnTo>
                    <a:pt x="7052" y="4373"/>
                  </a:lnTo>
                  <a:lnTo>
                    <a:pt x="7136" y="4394"/>
                  </a:lnTo>
                  <a:lnTo>
                    <a:pt x="7136" y="4457"/>
                  </a:lnTo>
                  <a:lnTo>
                    <a:pt x="7031" y="4582"/>
                  </a:lnTo>
                  <a:lnTo>
                    <a:pt x="6989" y="4603"/>
                  </a:lnTo>
                  <a:lnTo>
                    <a:pt x="7010" y="4666"/>
                  </a:lnTo>
                  <a:lnTo>
                    <a:pt x="7094" y="4624"/>
                  </a:lnTo>
                  <a:lnTo>
                    <a:pt x="7220" y="4457"/>
                  </a:lnTo>
                  <a:lnTo>
                    <a:pt x="7241" y="4373"/>
                  </a:lnTo>
                  <a:lnTo>
                    <a:pt x="7157" y="4289"/>
                  </a:lnTo>
                  <a:lnTo>
                    <a:pt x="7136" y="4248"/>
                  </a:lnTo>
                  <a:lnTo>
                    <a:pt x="7199" y="4206"/>
                  </a:lnTo>
                  <a:lnTo>
                    <a:pt x="7261" y="4352"/>
                  </a:lnTo>
                  <a:lnTo>
                    <a:pt x="7345" y="4373"/>
                  </a:lnTo>
                  <a:lnTo>
                    <a:pt x="7450" y="4289"/>
                  </a:lnTo>
                  <a:lnTo>
                    <a:pt x="7617" y="4310"/>
                  </a:lnTo>
                  <a:lnTo>
                    <a:pt x="7722" y="4248"/>
                  </a:lnTo>
                  <a:lnTo>
                    <a:pt x="7868" y="4248"/>
                  </a:lnTo>
                  <a:lnTo>
                    <a:pt x="7973" y="4101"/>
                  </a:lnTo>
                  <a:lnTo>
                    <a:pt x="8057" y="4038"/>
                  </a:lnTo>
                  <a:lnTo>
                    <a:pt x="8182" y="4038"/>
                  </a:lnTo>
                  <a:lnTo>
                    <a:pt x="8203" y="3934"/>
                  </a:lnTo>
                  <a:lnTo>
                    <a:pt x="8287" y="3871"/>
                  </a:lnTo>
                  <a:lnTo>
                    <a:pt x="8454" y="3871"/>
                  </a:lnTo>
                  <a:lnTo>
                    <a:pt x="8580" y="3829"/>
                  </a:lnTo>
                  <a:lnTo>
                    <a:pt x="8663" y="3829"/>
                  </a:lnTo>
                  <a:lnTo>
                    <a:pt x="8663" y="3892"/>
                  </a:lnTo>
                  <a:lnTo>
                    <a:pt x="8768" y="3850"/>
                  </a:lnTo>
                  <a:lnTo>
                    <a:pt x="8789" y="3578"/>
                  </a:lnTo>
                  <a:lnTo>
                    <a:pt x="8873" y="3557"/>
                  </a:lnTo>
                  <a:lnTo>
                    <a:pt x="8998" y="3348"/>
                  </a:lnTo>
                  <a:lnTo>
                    <a:pt x="9291" y="3327"/>
                  </a:lnTo>
                  <a:lnTo>
                    <a:pt x="9396" y="3243"/>
                  </a:lnTo>
                  <a:lnTo>
                    <a:pt x="9354" y="3118"/>
                  </a:lnTo>
                  <a:lnTo>
                    <a:pt x="9438" y="2909"/>
                  </a:lnTo>
                  <a:lnTo>
                    <a:pt x="9417" y="2720"/>
                  </a:lnTo>
                  <a:lnTo>
                    <a:pt x="9228" y="2616"/>
                  </a:lnTo>
                  <a:lnTo>
                    <a:pt x="9291" y="2365"/>
                  </a:lnTo>
                  <a:lnTo>
                    <a:pt x="9396" y="2323"/>
                  </a:lnTo>
                  <a:lnTo>
                    <a:pt x="9500" y="2197"/>
                  </a:lnTo>
                  <a:lnTo>
                    <a:pt x="9500" y="2072"/>
                  </a:lnTo>
                  <a:lnTo>
                    <a:pt x="9417" y="2009"/>
                  </a:lnTo>
                  <a:lnTo>
                    <a:pt x="9354" y="1883"/>
                  </a:lnTo>
                  <a:lnTo>
                    <a:pt x="9291" y="1967"/>
                  </a:lnTo>
                  <a:lnTo>
                    <a:pt x="9103" y="1946"/>
                  </a:lnTo>
                  <a:lnTo>
                    <a:pt x="8935" y="1841"/>
                  </a:lnTo>
                  <a:lnTo>
                    <a:pt x="8810" y="1862"/>
                  </a:lnTo>
                  <a:lnTo>
                    <a:pt x="8705" y="1800"/>
                  </a:lnTo>
                  <a:lnTo>
                    <a:pt x="8559" y="1779"/>
                  </a:lnTo>
                  <a:lnTo>
                    <a:pt x="8349" y="1758"/>
                  </a:lnTo>
                  <a:lnTo>
                    <a:pt x="8266" y="1841"/>
                  </a:lnTo>
                  <a:lnTo>
                    <a:pt x="8203" y="1695"/>
                  </a:lnTo>
                  <a:lnTo>
                    <a:pt x="8057" y="1590"/>
                  </a:lnTo>
                  <a:lnTo>
                    <a:pt x="7931" y="1318"/>
                  </a:lnTo>
                  <a:lnTo>
                    <a:pt x="7826" y="1339"/>
                  </a:lnTo>
                  <a:lnTo>
                    <a:pt x="7638" y="1465"/>
                  </a:lnTo>
                  <a:lnTo>
                    <a:pt x="7513" y="1444"/>
                  </a:lnTo>
                  <a:lnTo>
                    <a:pt x="7366" y="1486"/>
                  </a:lnTo>
                  <a:lnTo>
                    <a:pt x="7220" y="1423"/>
                  </a:lnTo>
                  <a:lnTo>
                    <a:pt x="7115" y="1528"/>
                  </a:lnTo>
                  <a:lnTo>
                    <a:pt x="6843" y="1256"/>
                  </a:lnTo>
                  <a:lnTo>
                    <a:pt x="6780" y="1067"/>
                  </a:lnTo>
                  <a:lnTo>
                    <a:pt x="6780" y="921"/>
                  </a:lnTo>
                  <a:lnTo>
                    <a:pt x="6676" y="921"/>
                  </a:lnTo>
                  <a:lnTo>
                    <a:pt x="6676" y="795"/>
                  </a:lnTo>
                  <a:lnTo>
                    <a:pt x="6529" y="691"/>
                  </a:lnTo>
                  <a:lnTo>
                    <a:pt x="6215" y="732"/>
                  </a:lnTo>
                  <a:lnTo>
                    <a:pt x="6069" y="523"/>
                  </a:lnTo>
                  <a:lnTo>
                    <a:pt x="6111" y="398"/>
                  </a:lnTo>
                  <a:lnTo>
                    <a:pt x="6006" y="293"/>
                  </a:lnTo>
                  <a:lnTo>
                    <a:pt x="5901" y="21"/>
                  </a:lnTo>
                  <a:lnTo>
                    <a:pt x="5776" y="21"/>
                  </a:lnTo>
                  <a:lnTo>
                    <a:pt x="5650" y="105"/>
                  </a:lnTo>
                  <a:lnTo>
                    <a:pt x="5357" y="105"/>
                  </a:lnTo>
                  <a:lnTo>
                    <a:pt x="506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169;p94">
              <a:extLst>
                <a:ext uri="{FF2B5EF4-FFF2-40B4-BE49-F238E27FC236}">
                  <a16:creationId xmlns:a16="http://schemas.microsoft.com/office/drawing/2014/main" id="{2E6542A1-5EDE-4B72-9D0F-DA63247996A4}"/>
                </a:ext>
              </a:extLst>
            </p:cNvPr>
            <p:cNvSpPr/>
            <p:nvPr/>
          </p:nvSpPr>
          <p:spPr>
            <a:xfrm>
              <a:off x="3912027" y="2795073"/>
              <a:ext cx="23684" cy="25236"/>
            </a:xfrm>
            <a:custGeom>
              <a:avLst/>
              <a:gdLst/>
              <a:ahLst/>
              <a:cxnLst/>
              <a:rect l="l" t="t" r="r" b="b"/>
              <a:pathLst>
                <a:path w="1989" h="2219" extrusionOk="0">
                  <a:moveTo>
                    <a:pt x="419" y="0"/>
                  </a:moveTo>
                  <a:lnTo>
                    <a:pt x="398" y="63"/>
                  </a:lnTo>
                  <a:lnTo>
                    <a:pt x="272" y="63"/>
                  </a:lnTo>
                  <a:lnTo>
                    <a:pt x="210" y="105"/>
                  </a:lnTo>
                  <a:lnTo>
                    <a:pt x="105" y="63"/>
                  </a:lnTo>
                  <a:lnTo>
                    <a:pt x="84" y="84"/>
                  </a:lnTo>
                  <a:lnTo>
                    <a:pt x="0" y="63"/>
                  </a:lnTo>
                  <a:lnTo>
                    <a:pt x="42" y="210"/>
                  </a:lnTo>
                  <a:lnTo>
                    <a:pt x="0" y="272"/>
                  </a:lnTo>
                  <a:lnTo>
                    <a:pt x="42" y="419"/>
                  </a:lnTo>
                  <a:lnTo>
                    <a:pt x="251" y="377"/>
                  </a:lnTo>
                  <a:lnTo>
                    <a:pt x="314" y="628"/>
                  </a:lnTo>
                  <a:lnTo>
                    <a:pt x="565" y="837"/>
                  </a:lnTo>
                  <a:lnTo>
                    <a:pt x="586" y="942"/>
                  </a:lnTo>
                  <a:lnTo>
                    <a:pt x="900" y="1214"/>
                  </a:lnTo>
                  <a:lnTo>
                    <a:pt x="921" y="1360"/>
                  </a:lnTo>
                  <a:lnTo>
                    <a:pt x="1026" y="1528"/>
                  </a:lnTo>
                  <a:lnTo>
                    <a:pt x="1005" y="2072"/>
                  </a:lnTo>
                  <a:lnTo>
                    <a:pt x="1088" y="2218"/>
                  </a:lnTo>
                  <a:lnTo>
                    <a:pt x="1151" y="2177"/>
                  </a:lnTo>
                  <a:lnTo>
                    <a:pt x="1256" y="2197"/>
                  </a:lnTo>
                  <a:lnTo>
                    <a:pt x="1256" y="2093"/>
                  </a:lnTo>
                  <a:lnTo>
                    <a:pt x="1360" y="1884"/>
                  </a:lnTo>
                  <a:lnTo>
                    <a:pt x="1423" y="1905"/>
                  </a:lnTo>
                  <a:lnTo>
                    <a:pt x="1423" y="1758"/>
                  </a:lnTo>
                  <a:lnTo>
                    <a:pt x="1444" y="1549"/>
                  </a:lnTo>
                  <a:lnTo>
                    <a:pt x="1549" y="1549"/>
                  </a:lnTo>
                  <a:lnTo>
                    <a:pt x="1716" y="1486"/>
                  </a:lnTo>
                  <a:lnTo>
                    <a:pt x="1779" y="1570"/>
                  </a:lnTo>
                  <a:lnTo>
                    <a:pt x="1967" y="1570"/>
                  </a:lnTo>
                  <a:lnTo>
                    <a:pt x="1988" y="1528"/>
                  </a:lnTo>
                  <a:lnTo>
                    <a:pt x="1925" y="1423"/>
                  </a:lnTo>
                  <a:lnTo>
                    <a:pt x="1946" y="1319"/>
                  </a:lnTo>
                  <a:lnTo>
                    <a:pt x="1925" y="1214"/>
                  </a:lnTo>
                  <a:lnTo>
                    <a:pt x="1758" y="1109"/>
                  </a:lnTo>
                  <a:lnTo>
                    <a:pt x="1612" y="963"/>
                  </a:lnTo>
                  <a:lnTo>
                    <a:pt x="1612" y="921"/>
                  </a:lnTo>
                  <a:lnTo>
                    <a:pt x="1465" y="858"/>
                  </a:lnTo>
                  <a:lnTo>
                    <a:pt x="1465" y="712"/>
                  </a:lnTo>
                  <a:lnTo>
                    <a:pt x="1444" y="524"/>
                  </a:lnTo>
                  <a:lnTo>
                    <a:pt x="1298" y="440"/>
                  </a:lnTo>
                  <a:lnTo>
                    <a:pt x="1109" y="272"/>
                  </a:lnTo>
                  <a:lnTo>
                    <a:pt x="1047" y="272"/>
                  </a:lnTo>
                  <a:lnTo>
                    <a:pt x="1026" y="314"/>
                  </a:lnTo>
                  <a:lnTo>
                    <a:pt x="837" y="314"/>
                  </a:lnTo>
                  <a:lnTo>
                    <a:pt x="670" y="126"/>
                  </a:lnTo>
                  <a:lnTo>
                    <a:pt x="523" y="126"/>
                  </a:lnTo>
                  <a:lnTo>
                    <a:pt x="41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170;p94">
              <a:extLst>
                <a:ext uri="{FF2B5EF4-FFF2-40B4-BE49-F238E27FC236}">
                  <a16:creationId xmlns:a16="http://schemas.microsoft.com/office/drawing/2014/main" id="{0E6FB441-E6E2-4B63-8A43-97EC8592A8B7}"/>
                </a:ext>
              </a:extLst>
            </p:cNvPr>
            <p:cNvSpPr/>
            <p:nvPr/>
          </p:nvSpPr>
          <p:spPr>
            <a:xfrm>
              <a:off x="3874161" y="2799361"/>
              <a:ext cx="60800" cy="37131"/>
            </a:xfrm>
            <a:custGeom>
              <a:avLst/>
              <a:gdLst/>
              <a:ahLst/>
              <a:cxnLst/>
              <a:rect l="l" t="t" r="r" b="b"/>
              <a:pathLst>
                <a:path w="5106" h="3265" extrusionOk="0">
                  <a:moveTo>
                    <a:pt x="3431" y="0"/>
                  </a:moveTo>
                  <a:lnTo>
                    <a:pt x="3076" y="63"/>
                  </a:lnTo>
                  <a:lnTo>
                    <a:pt x="2950" y="147"/>
                  </a:lnTo>
                  <a:lnTo>
                    <a:pt x="2553" y="209"/>
                  </a:lnTo>
                  <a:lnTo>
                    <a:pt x="2448" y="335"/>
                  </a:lnTo>
                  <a:lnTo>
                    <a:pt x="2323" y="335"/>
                  </a:lnTo>
                  <a:lnTo>
                    <a:pt x="2176" y="377"/>
                  </a:lnTo>
                  <a:lnTo>
                    <a:pt x="2030" y="335"/>
                  </a:lnTo>
                  <a:lnTo>
                    <a:pt x="1988" y="230"/>
                  </a:lnTo>
                  <a:lnTo>
                    <a:pt x="1820" y="167"/>
                  </a:lnTo>
                  <a:lnTo>
                    <a:pt x="1674" y="147"/>
                  </a:lnTo>
                  <a:lnTo>
                    <a:pt x="1465" y="42"/>
                  </a:lnTo>
                  <a:lnTo>
                    <a:pt x="1360" y="42"/>
                  </a:lnTo>
                  <a:lnTo>
                    <a:pt x="1276" y="126"/>
                  </a:lnTo>
                  <a:lnTo>
                    <a:pt x="1151" y="126"/>
                  </a:lnTo>
                  <a:lnTo>
                    <a:pt x="1172" y="147"/>
                  </a:lnTo>
                  <a:lnTo>
                    <a:pt x="1130" y="272"/>
                  </a:lnTo>
                  <a:lnTo>
                    <a:pt x="962" y="314"/>
                  </a:lnTo>
                  <a:lnTo>
                    <a:pt x="858" y="544"/>
                  </a:lnTo>
                  <a:lnTo>
                    <a:pt x="732" y="879"/>
                  </a:lnTo>
                  <a:lnTo>
                    <a:pt x="523" y="1193"/>
                  </a:lnTo>
                  <a:lnTo>
                    <a:pt x="544" y="1297"/>
                  </a:lnTo>
                  <a:lnTo>
                    <a:pt x="439" y="1402"/>
                  </a:lnTo>
                  <a:lnTo>
                    <a:pt x="293" y="1381"/>
                  </a:lnTo>
                  <a:lnTo>
                    <a:pt x="230" y="1486"/>
                  </a:lnTo>
                  <a:lnTo>
                    <a:pt x="126" y="1507"/>
                  </a:lnTo>
                  <a:lnTo>
                    <a:pt x="0" y="1632"/>
                  </a:lnTo>
                  <a:lnTo>
                    <a:pt x="126" y="1674"/>
                  </a:lnTo>
                  <a:lnTo>
                    <a:pt x="146" y="1737"/>
                  </a:lnTo>
                  <a:lnTo>
                    <a:pt x="335" y="1946"/>
                  </a:lnTo>
                  <a:lnTo>
                    <a:pt x="356" y="2051"/>
                  </a:lnTo>
                  <a:lnTo>
                    <a:pt x="523" y="2134"/>
                  </a:lnTo>
                  <a:lnTo>
                    <a:pt x="670" y="2260"/>
                  </a:lnTo>
                  <a:lnTo>
                    <a:pt x="607" y="2406"/>
                  </a:lnTo>
                  <a:lnTo>
                    <a:pt x="628" y="2448"/>
                  </a:lnTo>
                  <a:lnTo>
                    <a:pt x="837" y="2532"/>
                  </a:lnTo>
                  <a:lnTo>
                    <a:pt x="879" y="2616"/>
                  </a:lnTo>
                  <a:lnTo>
                    <a:pt x="983" y="2574"/>
                  </a:lnTo>
                  <a:lnTo>
                    <a:pt x="1088" y="2657"/>
                  </a:lnTo>
                  <a:lnTo>
                    <a:pt x="1172" y="2532"/>
                  </a:lnTo>
                  <a:lnTo>
                    <a:pt x="1381" y="2553"/>
                  </a:lnTo>
                  <a:lnTo>
                    <a:pt x="1276" y="2678"/>
                  </a:lnTo>
                  <a:lnTo>
                    <a:pt x="1297" y="2762"/>
                  </a:lnTo>
                  <a:lnTo>
                    <a:pt x="1339" y="2888"/>
                  </a:lnTo>
                  <a:lnTo>
                    <a:pt x="1486" y="2888"/>
                  </a:lnTo>
                  <a:lnTo>
                    <a:pt x="1569" y="2971"/>
                  </a:lnTo>
                  <a:lnTo>
                    <a:pt x="1569" y="3055"/>
                  </a:lnTo>
                  <a:lnTo>
                    <a:pt x="1507" y="3097"/>
                  </a:lnTo>
                  <a:lnTo>
                    <a:pt x="1590" y="3201"/>
                  </a:lnTo>
                  <a:lnTo>
                    <a:pt x="1716" y="3139"/>
                  </a:lnTo>
                  <a:lnTo>
                    <a:pt x="1883" y="3139"/>
                  </a:lnTo>
                  <a:lnTo>
                    <a:pt x="1925" y="3201"/>
                  </a:lnTo>
                  <a:lnTo>
                    <a:pt x="1988" y="3180"/>
                  </a:lnTo>
                  <a:lnTo>
                    <a:pt x="2197" y="3264"/>
                  </a:lnTo>
                  <a:lnTo>
                    <a:pt x="2343" y="3180"/>
                  </a:lnTo>
                  <a:lnTo>
                    <a:pt x="2490" y="3201"/>
                  </a:lnTo>
                  <a:lnTo>
                    <a:pt x="2553" y="3160"/>
                  </a:lnTo>
                  <a:lnTo>
                    <a:pt x="2699" y="3201"/>
                  </a:lnTo>
                  <a:lnTo>
                    <a:pt x="2804" y="3201"/>
                  </a:lnTo>
                  <a:lnTo>
                    <a:pt x="3013" y="3243"/>
                  </a:lnTo>
                  <a:lnTo>
                    <a:pt x="3076" y="3180"/>
                  </a:lnTo>
                  <a:lnTo>
                    <a:pt x="3222" y="3139"/>
                  </a:lnTo>
                  <a:lnTo>
                    <a:pt x="3264" y="3055"/>
                  </a:lnTo>
                  <a:lnTo>
                    <a:pt x="3599" y="2888"/>
                  </a:lnTo>
                  <a:lnTo>
                    <a:pt x="3766" y="2867"/>
                  </a:lnTo>
                  <a:lnTo>
                    <a:pt x="3955" y="2888"/>
                  </a:lnTo>
                  <a:lnTo>
                    <a:pt x="4122" y="2971"/>
                  </a:lnTo>
                  <a:lnTo>
                    <a:pt x="4185" y="3034"/>
                  </a:lnTo>
                  <a:lnTo>
                    <a:pt x="4289" y="2992"/>
                  </a:lnTo>
                  <a:lnTo>
                    <a:pt x="4436" y="3055"/>
                  </a:lnTo>
                  <a:lnTo>
                    <a:pt x="4478" y="3139"/>
                  </a:lnTo>
                  <a:lnTo>
                    <a:pt x="4603" y="3139"/>
                  </a:lnTo>
                  <a:lnTo>
                    <a:pt x="4582" y="2992"/>
                  </a:lnTo>
                  <a:lnTo>
                    <a:pt x="4624" y="2888"/>
                  </a:lnTo>
                  <a:lnTo>
                    <a:pt x="4624" y="2720"/>
                  </a:lnTo>
                  <a:lnTo>
                    <a:pt x="4603" y="2636"/>
                  </a:lnTo>
                  <a:lnTo>
                    <a:pt x="4645" y="2553"/>
                  </a:lnTo>
                  <a:lnTo>
                    <a:pt x="4708" y="2427"/>
                  </a:lnTo>
                  <a:lnTo>
                    <a:pt x="4896" y="2427"/>
                  </a:lnTo>
                  <a:lnTo>
                    <a:pt x="5022" y="2406"/>
                  </a:lnTo>
                  <a:lnTo>
                    <a:pt x="5105" y="2239"/>
                  </a:lnTo>
                  <a:lnTo>
                    <a:pt x="5105" y="2155"/>
                  </a:lnTo>
                  <a:lnTo>
                    <a:pt x="5043" y="2113"/>
                  </a:lnTo>
                  <a:lnTo>
                    <a:pt x="5105" y="2051"/>
                  </a:lnTo>
                  <a:lnTo>
                    <a:pt x="5001" y="1988"/>
                  </a:lnTo>
                  <a:lnTo>
                    <a:pt x="4812" y="1988"/>
                  </a:lnTo>
                  <a:lnTo>
                    <a:pt x="4729" y="2051"/>
                  </a:lnTo>
                  <a:lnTo>
                    <a:pt x="4520" y="2051"/>
                  </a:lnTo>
                  <a:lnTo>
                    <a:pt x="4373" y="2009"/>
                  </a:lnTo>
                  <a:lnTo>
                    <a:pt x="4268" y="1841"/>
                  </a:lnTo>
                  <a:lnTo>
                    <a:pt x="4185" y="1695"/>
                  </a:lnTo>
                  <a:lnTo>
                    <a:pt x="4206" y="1151"/>
                  </a:lnTo>
                  <a:lnTo>
                    <a:pt x="4101" y="983"/>
                  </a:lnTo>
                  <a:lnTo>
                    <a:pt x="4080" y="837"/>
                  </a:lnTo>
                  <a:lnTo>
                    <a:pt x="3766" y="565"/>
                  </a:lnTo>
                  <a:lnTo>
                    <a:pt x="3745" y="460"/>
                  </a:lnTo>
                  <a:lnTo>
                    <a:pt x="3494" y="251"/>
                  </a:lnTo>
                  <a:lnTo>
                    <a:pt x="343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171;p94">
              <a:extLst>
                <a:ext uri="{FF2B5EF4-FFF2-40B4-BE49-F238E27FC236}">
                  <a16:creationId xmlns:a16="http://schemas.microsoft.com/office/drawing/2014/main" id="{93CC6881-8113-4D4F-A77F-4D3E0F141FC7}"/>
                </a:ext>
              </a:extLst>
            </p:cNvPr>
            <p:cNvSpPr/>
            <p:nvPr/>
          </p:nvSpPr>
          <p:spPr>
            <a:xfrm>
              <a:off x="3889355" y="2831954"/>
              <a:ext cx="39878" cy="24041"/>
            </a:xfrm>
            <a:custGeom>
              <a:avLst/>
              <a:gdLst/>
              <a:ahLst/>
              <a:cxnLst/>
              <a:rect l="l" t="t" r="r" b="b"/>
              <a:pathLst>
                <a:path w="3349" h="2114" extrusionOk="0">
                  <a:moveTo>
                    <a:pt x="2490" y="1"/>
                  </a:moveTo>
                  <a:lnTo>
                    <a:pt x="2323" y="22"/>
                  </a:lnTo>
                  <a:lnTo>
                    <a:pt x="1988" y="189"/>
                  </a:lnTo>
                  <a:lnTo>
                    <a:pt x="1946" y="273"/>
                  </a:lnTo>
                  <a:lnTo>
                    <a:pt x="1800" y="314"/>
                  </a:lnTo>
                  <a:lnTo>
                    <a:pt x="1737" y="377"/>
                  </a:lnTo>
                  <a:lnTo>
                    <a:pt x="1528" y="335"/>
                  </a:lnTo>
                  <a:lnTo>
                    <a:pt x="1423" y="335"/>
                  </a:lnTo>
                  <a:lnTo>
                    <a:pt x="1277" y="294"/>
                  </a:lnTo>
                  <a:lnTo>
                    <a:pt x="1214" y="335"/>
                  </a:lnTo>
                  <a:lnTo>
                    <a:pt x="1067" y="314"/>
                  </a:lnTo>
                  <a:lnTo>
                    <a:pt x="921" y="398"/>
                  </a:lnTo>
                  <a:lnTo>
                    <a:pt x="712" y="314"/>
                  </a:lnTo>
                  <a:lnTo>
                    <a:pt x="649" y="335"/>
                  </a:lnTo>
                  <a:lnTo>
                    <a:pt x="607" y="273"/>
                  </a:lnTo>
                  <a:lnTo>
                    <a:pt x="440" y="273"/>
                  </a:lnTo>
                  <a:lnTo>
                    <a:pt x="314" y="335"/>
                  </a:lnTo>
                  <a:lnTo>
                    <a:pt x="231" y="231"/>
                  </a:lnTo>
                  <a:lnTo>
                    <a:pt x="293" y="189"/>
                  </a:lnTo>
                  <a:lnTo>
                    <a:pt x="293" y="105"/>
                  </a:lnTo>
                  <a:lnTo>
                    <a:pt x="210" y="22"/>
                  </a:lnTo>
                  <a:lnTo>
                    <a:pt x="63" y="22"/>
                  </a:lnTo>
                  <a:lnTo>
                    <a:pt x="84" y="126"/>
                  </a:lnTo>
                  <a:lnTo>
                    <a:pt x="0" y="210"/>
                  </a:lnTo>
                  <a:lnTo>
                    <a:pt x="63" y="440"/>
                  </a:lnTo>
                  <a:lnTo>
                    <a:pt x="231" y="628"/>
                  </a:lnTo>
                  <a:lnTo>
                    <a:pt x="314" y="754"/>
                  </a:lnTo>
                  <a:lnTo>
                    <a:pt x="272" y="900"/>
                  </a:lnTo>
                  <a:lnTo>
                    <a:pt x="63" y="1068"/>
                  </a:lnTo>
                  <a:lnTo>
                    <a:pt x="84" y="1172"/>
                  </a:lnTo>
                  <a:lnTo>
                    <a:pt x="168" y="1277"/>
                  </a:lnTo>
                  <a:lnTo>
                    <a:pt x="105" y="1382"/>
                  </a:lnTo>
                  <a:lnTo>
                    <a:pt x="335" y="1570"/>
                  </a:lnTo>
                  <a:lnTo>
                    <a:pt x="503" y="1842"/>
                  </a:lnTo>
                  <a:lnTo>
                    <a:pt x="523" y="1988"/>
                  </a:lnTo>
                  <a:lnTo>
                    <a:pt x="523" y="2093"/>
                  </a:lnTo>
                  <a:lnTo>
                    <a:pt x="607" y="2114"/>
                  </a:lnTo>
                  <a:lnTo>
                    <a:pt x="795" y="2114"/>
                  </a:lnTo>
                  <a:lnTo>
                    <a:pt x="942" y="2093"/>
                  </a:lnTo>
                  <a:lnTo>
                    <a:pt x="1026" y="1988"/>
                  </a:lnTo>
                  <a:lnTo>
                    <a:pt x="1172" y="2009"/>
                  </a:lnTo>
                  <a:lnTo>
                    <a:pt x="1319" y="2009"/>
                  </a:lnTo>
                  <a:lnTo>
                    <a:pt x="1339" y="2114"/>
                  </a:lnTo>
                  <a:lnTo>
                    <a:pt x="1444" y="2114"/>
                  </a:lnTo>
                  <a:lnTo>
                    <a:pt x="1528" y="2051"/>
                  </a:lnTo>
                  <a:lnTo>
                    <a:pt x="1653" y="2051"/>
                  </a:lnTo>
                  <a:lnTo>
                    <a:pt x="1737" y="2114"/>
                  </a:lnTo>
                  <a:lnTo>
                    <a:pt x="1863" y="2072"/>
                  </a:lnTo>
                  <a:lnTo>
                    <a:pt x="2093" y="2072"/>
                  </a:lnTo>
                  <a:lnTo>
                    <a:pt x="2176" y="2009"/>
                  </a:lnTo>
                  <a:lnTo>
                    <a:pt x="2114" y="1905"/>
                  </a:lnTo>
                  <a:lnTo>
                    <a:pt x="2114" y="1779"/>
                  </a:lnTo>
                  <a:lnTo>
                    <a:pt x="2281" y="1675"/>
                  </a:lnTo>
                  <a:lnTo>
                    <a:pt x="2323" y="1675"/>
                  </a:lnTo>
                  <a:lnTo>
                    <a:pt x="2427" y="1570"/>
                  </a:lnTo>
                  <a:lnTo>
                    <a:pt x="2511" y="1570"/>
                  </a:lnTo>
                  <a:lnTo>
                    <a:pt x="2595" y="1486"/>
                  </a:lnTo>
                  <a:lnTo>
                    <a:pt x="2741" y="1486"/>
                  </a:lnTo>
                  <a:lnTo>
                    <a:pt x="2909" y="1633"/>
                  </a:lnTo>
                  <a:lnTo>
                    <a:pt x="3013" y="1549"/>
                  </a:lnTo>
                  <a:lnTo>
                    <a:pt x="3118" y="1570"/>
                  </a:lnTo>
                  <a:lnTo>
                    <a:pt x="3034" y="1444"/>
                  </a:lnTo>
                  <a:lnTo>
                    <a:pt x="2930" y="1256"/>
                  </a:lnTo>
                  <a:lnTo>
                    <a:pt x="2825" y="1256"/>
                  </a:lnTo>
                  <a:lnTo>
                    <a:pt x="2804" y="1172"/>
                  </a:lnTo>
                  <a:lnTo>
                    <a:pt x="2951" y="1068"/>
                  </a:lnTo>
                  <a:lnTo>
                    <a:pt x="3013" y="942"/>
                  </a:lnTo>
                  <a:lnTo>
                    <a:pt x="2992" y="712"/>
                  </a:lnTo>
                  <a:lnTo>
                    <a:pt x="3139" y="545"/>
                  </a:lnTo>
                  <a:lnTo>
                    <a:pt x="3244" y="586"/>
                  </a:lnTo>
                  <a:lnTo>
                    <a:pt x="3327" y="503"/>
                  </a:lnTo>
                  <a:lnTo>
                    <a:pt x="3348" y="294"/>
                  </a:lnTo>
                  <a:lnTo>
                    <a:pt x="3327" y="273"/>
                  </a:lnTo>
                  <a:lnTo>
                    <a:pt x="3202" y="273"/>
                  </a:lnTo>
                  <a:lnTo>
                    <a:pt x="3160" y="189"/>
                  </a:lnTo>
                  <a:lnTo>
                    <a:pt x="3013" y="126"/>
                  </a:lnTo>
                  <a:lnTo>
                    <a:pt x="2909" y="168"/>
                  </a:lnTo>
                  <a:lnTo>
                    <a:pt x="2846" y="105"/>
                  </a:lnTo>
                  <a:lnTo>
                    <a:pt x="2679" y="22"/>
                  </a:lnTo>
                  <a:lnTo>
                    <a:pt x="249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 name="Google Shape;2172;p94">
              <a:extLst>
                <a:ext uri="{FF2B5EF4-FFF2-40B4-BE49-F238E27FC236}">
                  <a16:creationId xmlns:a16="http://schemas.microsoft.com/office/drawing/2014/main" id="{2C504E08-9586-424A-A609-FF9A76F1E10D}"/>
                </a:ext>
              </a:extLst>
            </p:cNvPr>
            <p:cNvGrpSpPr/>
            <p:nvPr/>
          </p:nvGrpSpPr>
          <p:grpSpPr>
            <a:xfrm>
              <a:off x="3831056" y="2816010"/>
              <a:ext cx="37378" cy="27612"/>
              <a:chOff x="3866750" y="2520350"/>
              <a:chExt cx="78475" cy="60700"/>
            </a:xfrm>
          </p:grpSpPr>
          <p:sp>
            <p:nvSpPr>
              <p:cNvPr id="185" name="Google Shape;2173;p94">
                <a:extLst>
                  <a:ext uri="{FF2B5EF4-FFF2-40B4-BE49-F238E27FC236}">
                    <a16:creationId xmlns:a16="http://schemas.microsoft.com/office/drawing/2014/main" id="{1705319B-95CB-46A5-9D20-248BEC64C5ED}"/>
                  </a:ext>
                </a:extLst>
              </p:cNvPr>
              <p:cNvSpPr/>
              <p:nvPr/>
            </p:nvSpPr>
            <p:spPr>
              <a:xfrm>
                <a:off x="3877200" y="2546500"/>
                <a:ext cx="4725" cy="6300"/>
              </a:xfrm>
              <a:custGeom>
                <a:avLst/>
                <a:gdLst/>
                <a:ahLst/>
                <a:cxnLst/>
                <a:rect l="l" t="t" r="r" b="b"/>
                <a:pathLst>
                  <a:path w="189" h="252" extrusionOk="0">
                    <a:moveTo>
                      <a:pt x="1" y="1"/>
                    </a:moveTo>
                    <a:lnTo>
                      <a:pt x="84" y="126"/>
                    </a:lnTo>
                    <a:lnTo>
                      <a:pt x="63" y="147"/>
                    </a:lnTo>
                    <a:lnTo>
                      <a:pt x="168" y="252"/>
                    </a:lnTo>
                    <a:lnTo>
                      <a:pt x="189" y="252"/>
                    </a:lnTo>
                    <a:lnTo>
                      <a:pt x="168" y="106"/>
                    </a:lnTo>
                    <a:lnTo>
                      <a:pt x="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174;p94">
                <a:extLst>
                  <a:ext uri="{FF2B5EF4-FFF2-40B4-BE49-F238E27FC236}">
                    <a16:creationId xmlns:a16="http://schemas.microsoft.com/office/drawing/2014/main" id="{61396441-D880-4D99-A0B1-B4BDEC0B1671}"/>
                  </a:ext>
                </a:extLst>
              </p:cNvPr>
              <p:cNvSpPr/>
              <p:nvPr/>
            </p:nvSpPr>
            <p:spPr>
              <a:xfrm>
                <a:off x="3882425" y="2554350"/>
                <a:ext cx="2650" cy="3175"/>
              </a:xfrm>
              <a:custGeom>
                <a:avLst/>
                <a:gdLst/>
                <a:ahLst/>
                <a:cxnLst/>
                <a:rect l="l" t="t" r="r" b="b"/>
                <a:pathLst>
                  <a:path w="106" h="127" extrusionOk="0">
                    <a:moveTo>
                      <a:pt x="1" y="1"/>
                    </a:moveTo>
                    <a:lnTo>
                      <a:pt x="106" y="126"/>
                    </a:lnTo>
                    <a:lnTo>
                      <a:pt x="85" y="43"/>
                    </a:lnTo>
                    <a:lnTo>
                      <a:pt x="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175;p94">
                <a:extLst>
                  <a:ext uri="{FF2B5EF4-FFF2-40B4-BE49-F238E27FC236}">
                    <a16:creationId xmlns:a16="http://schemas.microsoft.com/office/drawing/2014/main" id="{8018DA99-A4FB-42DF-94E6-E607568EBDBE}"/>
                  </a:ext>
                </a:extLst>
              </p:cNvPr>
              <p:cNvSpPr/>
              <p:nvPr/>
            </p:nvSpPr>
            <p:spPr>
              <a:xfrm>
                <a:off x="3866750" y="2520350"/>
                <a:ext cx="78475" cy="60700"/>
              </a:xfrm>
              <a:custGeom>
                <a:avLst/>
                <a:gdLst/>
                <a:ahLst/>
                <a:cxnLst/>
                <a:rect l="l" t="t" r="r" b="b"/>
                <a:pathLst>
                  <a:path w="3139" h="2428" extrusionOk="0">
                    <a:moveTo>
                      <a:pt x="1653" y="1"/>
                    </a:moveTo>
                    <a:lnTo>
                      <a:pt x="1653" y="22"/>
                    </a:lnTo>
                    <a:lnTo>
                      <a:pt x="1402" y="22"/>
                    </a:lnTo>
                    <a:lnTo>
                      <a:pt x="1046" y="210"/>
                    </a:lnTo>
                    <a:lnTo>
                      <a:pt x="1025" y="356"/>
                    </a:lnTo>
                    <a:lnTo>
                      <a:pt x="837" y="440"/>
                    </a:lnTo>
                    <a:lnTo>
                      <a:pt x="816" y="649"/>
                    </a:lnTo>
                    <a:lnTo>
                      <a:pt x="691" y="649"/>
                    </a:lnTo>
                    <a:lnTo>
                      <a:pt x="481" y="545"/>
                    </a:lnTo>
                    <a:lnTo>
                      <a:pt x="356" y="587"/>
                    </a:lnTo>
                    <a:lnTo>
                      <a:pt x="209" y="691"/>
                    </a:lnTo>
                    <a:lnTo>
                      <a:pt x="0" y="691"/>
                    </a:lnTo>
                    <a:lnTo>
                      <a:pt x="0" y="733"/>
                    </a:lnTo>
                    <a:lnTo>
                      <a:pt x="42" y="942"/>
                    </a:lnTo>
                    <a:lnTo>
                      <a:pt x="168" y="1068"/>
                    </a:lnTo>
                    <a:lnTo>
                      <a:pt x="168" y="1110"/>
                    </a:lnTo>
                    <a:lnTo>
                      <a:pt x="209" y="1152"/>
                    </a:lnTo>
                    <a:lnTo>
                      <a:pt x="356" y="942"/>
                    </a:lnTo>
                    <a:lnTo>
                      <a:pt x="377" y="796"/>
                    </a:lnTo>
                    <a:lnTo>
                      <a:pt x="461" y="691"/>
                    </a:lnTo>
                    <a:lnTo>
                      <a:pt x="607" y="691"/>
                    </a:lnTo>
                    <a:lnTo>
                      <a:pt x="628" y="796"/>
                    </a:lnTo>
                    <a:lnTo>
                      <a:pt x="733" y="900"/>
                    </a:lnTo>
                    <a:lnTo>
                      <a:pt x="774" y="1068"/>
                    </a:lnTo>
                    <a:lnTo>
                      <a:pt x="879" y="1256"/>
                    </a:lnTo>
                    <a:lnTo>
                      <a:pt x="1025" y="1403"/>
                    </a:lnTo>
                    <a:lnTo>
                      <a:pt x="1088" y="1403"/>
                    </a:lnTo>
                    <a:lnTo>
                      <a:pt x="1193" y="1507"/>
                    </a:lnTo>
                    <a:lnTo>
                      <a:pt x="1088" y="1486"/>
                    </a:lnTo>
                    <a:lnTo>
                      <a:pt x="1005" y="1507"/>
                    </a:lnTo>
                    <a:lnTo>
                      <a:pt x="942" y="1591"/>
                    </a:lnTo>
                    <a:lnTo>
                      <a:pt x="1005" y="1696"/>
                    </a:lnTo>
                    <a:lnTo>
                      <a:pt x="1130" y="1696"/>
                    </a:lnTo>
                    <a:lnTo>
                      <a:pt x="1256" y="1821"/>
                    </a:lnTo>
                    <a:lnTo>
                      <a:pt x="1360" y="1842"/>
                    </a:lnTo>
                    <a:lnTo>
                      <a:pt x="1423" y="1947"/>
                    </a:lnTo>
                    <a:lnTo>
                      <a:pt x="1465" y="2030"/>
                    </a:lnTo>
                    <a:lnTo>
                      <a:pt x="1611" y="2009"/>
                    </a:lnTo>
                    <a:lnTo>
                      <a:pt x="1862" y="2030"/>
                    </a:lnTo>
                    <a:lnTo>
                      <a:pt x="1988" y="2093"/>
                    </a:lnTo>
                    <a:lnTo>
                      <a:pt x="2281" y="2365"/>
                    </a:lnTo>
                    <a:lnTo>
                      <a:pt x="2197" y="2407"/>
                    </a:lnTo>
                    <a:lnTo>
                      <a:pt x="2072" y="2323"/>
                    </a:lnTo>
                    <a:lnTo>
                      <a:pt x="2155" y="2407"/>
                    </a:lnTo>
                    <a:lnTo>
                      <a:pt x="2260" y="2428"/>
                    </a:lnTo>
                    <a:lnTo>
                      <a:pt x="2302" y="2344"/>
                    </a:lnTo>
                    <a:lnTo>
                      <a:pt x="1925" y="1884"/>
                    </a:lnTo>
                    <a:lnTo>
                      <a:pt x="1444" y="1486"/>
                    </a:lnTo>
                    <a:lnTo>
                      <a:pt x="1423" y="1403"/>
                    </a:lnTo>
                    <a:lnTo>
                      <a:pt x="1465" y="1382"/>
                    </a:lnTo>
                    <a:lnTo>
                      <a:pt x="1402" y="1277"/>
                    </a:lnTo>
                    <a:lnTo>
                      <a:pt x="1360" y="1172"/>
                    </a:lnTo>
                    <a:lnTo>
                      <a:pt x="1235" y="1047"/>
                    </a:lnTo>
                    <a:lnTo>
                      <a:pt x="1193" y="1047"/>
                    </a:lnTo>
                    <a:lnTo>
                      <a:pt x="1151" y="963"/>
                    </a:lnTo>
                    <a:lnTo>
                      <a:pt x="1214" y="900"/>
                    </a:lnTo>
                    <a:lnTo>
                      <a:pt x="1214" y="775"/>
                    </a:lnTo>
                    <a:lnTo>
                      <a:pt x="1256" y="733"/>
                    </a:lnTo>
                    <a:lnTo>
                      <a:pt x="1402" y="838"/>
                    </a:lnTo>
                    <a:lnTo>
                      <a:pt x="1444" y="900"/>
                    </a:lnTo>
                    <a:lnTo>
                      <a:pt x="1528" y="880"/>
                    </a:lnTo>
                    <a:lnTo>
                      <a:pt x="1528" y="796"/>
                    </a:lnTo>
                    <a:lnTo>
                      <a:pt x="1632" y="775"/>
                    </a:lnTo>
                    <a:lnTo>
                      <a:pt x="1716" y="796"/>
                    </a:lnTo>
                    <a:lnTo>
                      <a:pt x="1758" y="733"/>
                    </a:lnTo>
                    <a:lnTo>
                      <a:pt x="1841" y="775"/>
                    </a:lnTo>
                    <a:lnTo>
                      <a:pt x="1883" y="733"/>
                    </a:lnTo>
                    <a:lnTo>
                      <a:pt x="1988" y="754"/>
                    </a:lnTo>
                    <a:lnTo>
                      <a:pt x="2051" y="859"/>
                    </a:lnTo>
                    <a:lnTo>
                      <a:pt x="2093" y="796"/>
                    </a:lnTo>
                    <a:lnTo>
                      <a:pt x="2239" y="859"/>
                    </a:lnTo>
                    <a:lnTo>
                      <a:pt x="2344" y="796"/>
                    </a:lnTo>
                    <a:lnTo>
                      <a:pt x="2365" y="859"/>
                    </a:lnTo>
                    <a:lnTo>
                      <a:pt x="2490" y="838"/>
                    </a:lnTo>
                    <a:lnTo>
                      <a:pt x="2616" y="880"/>
                    </a:lnTo>
                    <a:lnTo>
                      <a:pt x="2699" y="859"/>
                    </a:lnTo>
                    <a:lnTo>
                      <a:pt x="2804" y="963"/>
                    </a:lnTo>
                    <a:lnTo>
                      <a:pt x="2971" y="963"/>
                    </a:lnTo>
                    <a:lnTo>
                      <a:pt x="2992" y="984"/>
                    </a:lnTo>
                    <a:lnTo>
                      <a:pt x="2971" y="880"/>
                    </a:lnTo>
                    <a:lnTo>
                      <a:pt x="3097" y="859"/>
                    </a:lnTo>
                    <a:lnTo>
                      <a:pt x="3139" y="859"/>
                    </a:lnTo>
                    <a:lnTo>
                      <a:pt x="3139" y="796"/>
                    </a:lnTo>
                    <a:lnTo>
                      <a:pt x="3034" y="775"/>
                    </a:lnTo>
                    <a:lnTo>
                      <a:pt x="2971" y="733"/>
                    </a:lnTo>
                    <a:lnTo>
                      <a:pt x="2930" y="566"/>
                    </a:lnTo>
                    <a:lnTo>
                      <a:pt x="2888" y="419"/>
                    </a:lnTo>
                    <a:lnTo>
                      <a:pt x="2804" y="356"/>
                    </a:lnTo>
                    <a:lnTo>
                      <a:pt x="2699" y="482"/>
                    </a:lnTo>
                    <a:lnTo>
                      <a:pt x="2490" y="419"/>
                    </a:lnTo>
                    <a:lnTo>
                      <a:pt x="2197" y="356"/>
                    </a:lnTo>
                    <a:lnTo>
                      <a:pt x="2093" y="273"/>
                    </a:lnTo>
                    <a:lnTo>
                      <a:pt x="1988" y="231"/>
                    </a:lnTo>
                    <a:lnTo>
                      <a:pt x="1737" y="22"/>
                    </a:lnTo>
                    <a:lnTo>
                      <a:pt x="165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176;p94">
                <a:extLst>
                  <a:ext uri="{FF2B5EF4-FFF2-40B4-BE49-F238E27FC236}">
                    <a16:creationId xmlns:a16="http://schemas.microsoft.com/office/drawing/2014/main" id="{17DA7C3D-FFA2-4391-A1EF-D54D41B0FFF4}"/>
                  </a:ext>
                </a:extLst>
              </p:cNvPr>
              <p:cNvSpPr/>
              <p:nvPr/>
            </p:nvSpPr>
            <p:spPr>
              <a:xfrm>
                <a:off x="3886100" y="2558550"/>
                <a:ext cx="3675" cy="5250"/>
              </a:xfrm>
              <a:custGeom>
                <a:avLst/>
                <a:gdLst/>
                <a:ahLst/>
                <a:cxnLst/>
                <a:rect l="l" t="t" r="r" b="b"/>
                <a:pathLst>
                  <a:path w="147" h="210" extrusionOk="0">
                    <a:moveTo>
                      <a:pt x="0" y="0"/>
                    </a:moveTo>
                    <a:lnTo>
                      <a:pt x="147" y="209"/>
                    </a:lnTo>
                    <a:lnTo>
                      <a:pt x="126" y="105"/>
                    </a:lnTo>
                    <a:lnTo>
                      <a:pt x="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 name="Google Shape;2177;p94">
              <a:extLst>
                <a:ext uri="{FF2B5EF4-FFF2-40B4-BE49-F238E27FC236}">
                  <a16:creationId xmlns:a16="http://schemas.microsoft.com/office/drawing/2014/main" id="{56BF5412-0B21-4758-B3C0-17F05ED27F54}"/>
                </a:ext>
              </a:extLst>
            </p:cNvPr>
            <p:cNvSpPr/>
            <p:nvPr/>
          </p:nvSpPr>
          <p:spPr>
            <a:xfrm>
              <a:off x="3799155" y="2842190"/>
              <a:ext cx="6990" cy="13340"/>
            </a:xfrm>
            <a:custGeom>
              <a:avLst/>
              <a:gdLst/>
              <a:ahLst/>
              <a:cxnLst/>
              <a:rect l="l" t="t" r="r" b="b"/>
              <a:pathLst>
                <a:path w="587" h="1173" extrusionOk="0">
                  <a:moveTo>
                    <a:pt x="461" y="0"/>
                  </a:moveTo>
                  <a:lnTo>
                    <a:pt x="440" y="105"/>
                  </a:lnTo>
                  <a:lnTo>
                    <a:pt x="482" y="147"/>
                  </a:lnTo>
                  <a:lnTo>
                    <a:pt x="461" y="251"/>
                  </a:lnTo>
                  <a:lnTo>
                    <a:pt x="419" y="251"/>
                  </a:lnTo>
                  <a:lnTo>
                    <a:pt x="357" y="210"/>
                  </a:lnTo>
                  <a:lnTo>
                    <a:pt x="273" y="251"/>
                  </a:lnTo>
                  <a:lnTo>
                    <a:pt x="106" y="335"/>
                  </a:lnTo>
                  <a:lnTo>
                    <a:pt x="22" y="461"/>
                  </a:lnTo>
                  <a:lnTo>
                    <a:pt x="106" y="523"/>
                  </a:lnTo>
                  <a:lnTo>
                    <a:pt x="64" y="565"/>
                  </a:lnTo>
                  <a:lnTo>
                    <a:pt x="1" y="565"/>
                  </a:lnTo>
                  <a:lnTo>
                    <a:pt x="22" y="649"/>
                  </a:lnTo>
                  <a:lnTo>
                    <a:pt x="106" y="691"/>
                  </a:lnTo>
                  <a:lnTo>
                    <a:pt x="106" y="754"/>
                  </a:lnTo>
                  <a:lnTo>
                    <a:pt x="64" y="775"/>
                  </a:lnTo>
                  <a:lnTo>
                    <a:pt x="106" y="837"/>
                  </a:lnTo>
                  <a:lnTo>
                    <a:pt x="168" y="879"/>
                  </a:lnTo>
                  <a:lnTo>
                    <a:pt x="168" y="963"/>
                  </a:lnTo>
                  <a:lnTo>
                    <a:pt x="210" y="963"/>
                  </a:lnTo>
                  <a:lnTo>
                    <a:pt x="252" y="1005"/>
                  </a:lnTo>
                  <a:lnTo>
                    <a:pt x="210" y="984"/>
                  </a:lnTo>
                  <a:lnTo>
                    <a:pt x="147" y="1067"/>
                  </a:lnTo>
                  <a:lnTo>
                    <a:pt x="210" y="1109"/>
                  </a:lnTo>
                  <a:lnTo>
                    <a:pt x="357" y="1172"/>
                  </a:lnTo>
                  <a:lnTo>
                    <a:pt x="461" y="1109"/>
                  </a:lnTo>
                  <a:lnTo>
                    <a:pt x="545" y="942"/>
                  </a:lnTo>
                  <a:lnTo>
                    <a:pt x="545" y="795"/>
                  </a:lnTo>
                  <a:lnTo>
                    <a:pt x="587" y="544"/>
                  </a:lnTo>
                  <a:lnTo>
                    <a:pt x="545" y="314"/>
                  </a:lnTo>
                  <a:lnTo>
                    <a:pt x="545" y="147"/>
                  </a:lnTo>
                  <a:lnTo>
                    <a:pt x="52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178;p94">
              <a:extLst>
                <a:ext uri="{FF2B5EF4-FFF2-40B4-BE49-F238E27FC236}">
                  <a16:creationId xmlns:a16="http://schemas.microsoft.com/office/drawing/2014/main" id="{73C773E5-F8B4-422E-9C24-90714E06FAA5}"/>
                </a:ext>
              </a:extLst>
            </p:cNvPr>
            <p:cNvSpPr/>
            <p:nvPr/>
          </p:nvSpPr>
          <p:spPr>
            <a:xfrm>
              <a:off x="3688535" y="2836242"/>
              <a:ext cx="76506" cy="61161"/>
            </a:xfrm>
            <a:custGeom>
              <a:avLst/>
              <a:gdLst/>
              <a:ahLst/>
              <a:cxnLst/>
              <a:rect l="l" t="t" r="r" b="b"/>
              <a:pathLst>
                <a:path w="6425" h="5378" extrusionOk="0">
                  <a:moveTo>
                    <a:pt x="817" y="0"/>
                  </a:moveTo>
                  <a:lnTo>
                    <a:pt x="733" y="42"/>
                  </a:lnTo>
                  <a:lnTo>
                    <a:pt x="712" y="21"/>
                  </a:lnTo>
                  <a:lnTo>
                    <a:pt x="503" y="126"/>
                  </a:lnTo>
                  <a:lnTo>
                    <a:pt x="524" y="209"/>
                  </a:lnTo>
                  <a:lnTo>
                    <a:pt x="608" y="251"/>
                  </a:lnTo>
                  <a:lnTo>
                    <a:pt x="524" y="335"/>
                  </a:lnTo>
                  <a:lnTo>
                    <a:pt x="336" y="356"/>
                  </a:lnTo>
                  <a:lnTo>
                    <a:pt x="252" y="335"/>
                  </a:lnTo>
                  <a:lnTo>
                    <a:pt x="43" y="419"/>
                  </a:lnTo>
                  <a:lnTo>
                    <a:pt x="1" y="544"/>
                  </a:lnTo>
                  <a:lnTo>
                    <a:pt x="43" y="670"/>
                  </a:lnTo>
                  <a:lnTo>
                    <a:pt x="126" y="649"/>
                  </a:lnTo>
                  <a:lnTo>
                    <a:pt x="126" y="691"/>
                  </a:lnTo>
                  <a:lnTo>
                    <a:pt x="189" y="733"/>
                  </a:lnTo>
                  <a:lnTo>
                    <a:pt x="147" y="879"/>
                  </a:lnTo>
                  <a:lnTo>
                    <a:pt x="210" y="900"/>
                  </a:lnTo>
                  <a:lnTo>
                    <a:pt x="294" y="837"/>
                  </a:lnTo>
                  <a:lnTo>
                    <a:pt x="252" y="963"/>
                  </a:lnTo>
                  <a:lnTo>
                    <a:pt x="315" y="1005"/>
                  </a:lnTo>
                  <a:lnTo>
                    <a:pt x="252" y="1088"/>
                  </a:lnTo>
                  <a:lnTo>
                    <a:pt x="357" y="1109"/>
                  </a:lnTo>
                  <a:lnTo>
                    <a:pt x="231" y="1256"/>
                  </a:lnTo>
                  <a:lnTo>
                    <a:pt x="231" y="1277"/>
                  </a:lnTo>
                  <a:lnTo>
                    <a:pt x="482" y="1214"/>
                  </a:lnTo>
                  <a:lnTo>
                    <a:pt x="587" y="1256"/>
                  </a:lnTo>
                  <a:lnTo>
                    <a:pt x="566" y="1381"/>
                  </a:lnTo>
                  <a:lnTo>
                    <a:pt x="629" y="1465"/>
                  </a:lnTo>
                  <a:lnTo>
                    <a:pt x="796" y="1360"/>
                  </a:lnTo>
                  <a:lnTo>
                    <a:pt x="1110" y="1423"/>
                  </a:lnTo>
                  <a:lnTo>
                    <a:pt x="1214" y="1318"/>
                  </a:lnTo>
                  <a:lnTo>
                    <a:pt x="1486" y="1360"/>
                  </a:lnTo>
                  <a:lnTo>
                    <a:pt x="1507" y="1486"/>
                  </a:lnTo>
                  <a:lnTo>
                    <a:pt x="1612" y="1632"/>
                  </a:lnTo>
                  <a:lnTo>
                    <a:pt x="1591" y="1737"/>
                  </a:lnTo>
                  <a:lnTo>
                    <a:pt x="1445" y="1737"/>
                  </a:lnTo>
                  <a:lnTo>
                    <a:pt x="1235" y="1946"/>
                  </a:lnTo>
                  <a:lnTo>
                    <a:pt x="1256" y="2114"/>
                  </a:lnTo>
                  <a:lnTo>
                    <a:pt x="1235" y="2469"/>
                  </a:lnTo>
                  <a:lnTo>
                    <a:pt x="1089" y="2616"/>
                  </a:lnTo>
                  <a:lnTo>
                    <a:pt x="1194" y="2720"/>
                  </a:lnTo>
                  <a:lnTo>
                    <a:pt x="1047" y="2930"/>
                  </a:lnTo>
                  <a:lnTo>
                    <a:pt x="942" y="2888"/>
                  </a:lnTo>
                  <a:lnTo>
                    <a:pt x="817" y="2930"/>
                  </a:lnTo>
                  <a:lnTo>
                    <a:pt x="963" y="3202"/>
                  </a:lnTo>
                  <a:lnTo>
                    <a:pt x="1089" y="3285"/>
                  </a:lnTo>
                  <a:lnTo>
                    <a:pt x="1089" y="3515"/>
                  </a:lnTo>
                  <a:lnTo>
                    <a:pt x="922" y="3704"/>
                  </a:lnTo>
                  <a:lnTo>
                    <a:pt x="984" y="3871"/>
                  </a:lnTo>
                  <a:lnTo>
                    <a:pt x="1131" y="3871"/>
                  </a:lnTo>
                  <a:lnTo>
                    <a:pt x="1089" y="3976"/>
                  </a:lnTo>
                  <a:lnTo>
                    <a:pt x="963" y="4080"/>
                  </a:lnTo>
                  <a:lnTo>
                    <a:pt x="838" y="4331"/>
                  </a:lnTo>
                  <a:lnTo>
                    <a:pt x="922" y="4457"/>
                  </a:lnTo>
                  <a:lnTo>
                    <a:pt x="922" y="4603"/>
                  </a:lnTo>
                  <a:lnTo>
                    <a:pt x="1026" y="4624"/>
                  </a:lnTo>
                  <a:lnTo>
                    <a:pt x="1173" y="4645"/>
                  </a:lnTo>
                  <a:lnTo>
                    <a:pt x="1403" y="4875"/>
                  </a:lnTo>
                  <a:lnTo>
                    <a:pt x="1382" y="4917"/>
                  </a:lnTo>
                  <a:lnTo>
                    <a:pt x="1486" y="5168"/>
                  </a:lnTo>
                  <a:lnTo>
                    <a:pt x="1675" y="5357"/>
                  </a:lnTo>
                  <a:lnTo>
                    <a:pt x="1842" y="5378"/>
                  </a:lnTo>
                  <a:lnTo>
                    <a:pt x="2010" y="5273"/>
                  </a:lnTo>
                  <a:lnTo>
                    <a:pt x="2010" y="5168"/>
                  </a:lnTo>
                  <a:lnTo>
                    <a:pt x="2093" y="5085"/>
                  </a:lnTo>
                  <a:lnTo>
                    <a:pt x="2303" y="5064"/>
                  </a:lnTo>
                  <a:lnTo>
                    <a:pt x="2470" y="4875"/>
                  </a:lnTo>
                  <a:lnTo>
                    <a:pt x="2679" y="4855"/>
                  </a:lnTo>
                  <a:lnTo>
                    <a:pt x="2784" y="4813"/>
                  </a:lnTo>
                  <a:lnTo>
                    <a:pt x="3035" y="4875"/>
                  </a:lnTo>
                  <a:lnTo>
                    <a:pt x="3181" y="4917"/>
                  </a:lnTo>
                  <a:lnTo>
                    <a:pt x="3202" y="4855"/>
                  </a:lnTo>
                  <a:lnTo>
                    <a:pt x="3307" y="4855"/>
                  </a:lnTo>
                  <a:lnTo>
                    <a:pt x="3411" y="4938"/>
                  </a:lnTo>
                  <a:lnTo>
                    <a:pt x="3495" y="4855"/>
                  </a:lnTo>
                  <a:lnTo>
                    <a:pt x="3558" y="4750"/>
                  </a:lnTo>
                  <a:lnTo>
                    <a:pt x="3663" y="4855"/>
                  </a:lnTo>
                  <a:lnTo>
                    <a:pt x="3788" y="4917"/>
                  </a:lnTo>
                  <a:lnTo>
                    <a:pt x="3914" y="4708"/>
                  </a:lnTo>
                  <a:lnTo>
                    <a:pt x="3914" y="4603"/>
                  </a:lnTo>
                  <a:lnTo>
                    <a:pt x="4248" y="4436"/>
                  </a:lnTo>
                  <a:lnTo>
                    <a:pt x="4458" y="4436"/>
                  </a:lnTo>
                  <a:lnTo>
                    <a:pt x="4520" y="4352"/>
                  </a:lnTo>
                  <a:lnTo>
                    <a:pt x="4458" y="4311"/>
                  </a:lnTo>
                  <a:lnTo>
                    <a:pt x="4499" y="4143"/>
                  </a:lnTo>
                  <a:lnTo>
                    <a:pt x="4667" y="3892"/>
                  </a:lnTo>
                  <a:lnTo>
                    <a:pt x="4667" y="3766"/>
                  </a:lnTo>
                  <a:lnTo>
                    <a:pt x="4855" y="3704"/>
                  </a:lnTo>
                  <a:lnTo>
                    <a:pt x="4981" y="3578"/>
                  </a:lnTo>
                  <a:lnTo>
                    <a:pt x="4855" y="3390"/>
                  </a:lnTo>
                  <a:lnTo>
                    <a:pt x="4771" y="3348"/>
                  </a:lnTo>
                  <a:lnTo>
                    <a:pt x="4751" y="3243"/>
                  </a:lnTo>
                  <a:lnTo>
                    <a:pt x="4646" y="3076"/>
                  </a:lnTo>
                  <a:lnTo>
                    <a:pt x="4730" y="2992"/>
                  </a:lnTo>
                  <a:lnTo>
                    <a:pt x="4960" y="2637"/>
                  </a:lnTo>
                  <a:lnTo>
                    <a:pt x="5064" y="2574"/>
                  </a:lnTo>
                  <a:lnTo>
                    <a:pt x="5232" y="2302"/>
                  </a:lnTo>
                  <a:lnTo>
                    <a:pt x="5274" y="2323"/>
                  </a:lnTo>
                  <a:lnTo>
                    <a:pt x="5253" y="2344"/>
                  </a:lnTo>
                  <a:lnTo>
                    <a:pt x="5253" y="2365"/>
                  </a:lnTo>
                  <a:lnTo>
                    <a:pt x="5336" y="2323"/>
                  </a:lnTo>
                  <a:lnTo>
                    <a:pt x="5357" y="2197"/>
                  </a:lnTo>
                  <a:lnTo>
                    <a:pt x="5295" y="2134"/>
                  </a:lnTo>
                  <a:lnTo>
                    <a:pt x="5441" y="2051"/>
                  </a:lnTo>
                  <a:lnTo>
                    <a:pt x="5567" y="1946"/>
                  </a:lnTo>
                  <a:lnTo>
                    <a:pt x="5776" y="1946"/>
                  </a:lnTo>
                  <a:lnTo>
                    <a:pt x="5964" y="1883"/>
                  </a:lnTo>
                  <a:lnTo>
                    <a:pt x="6069" y="1737"/>
                  </a:lnTo>
                  <a:lnTo>
                    <a:pt x="6278" y="1611"/>
                  </a:lnTo>
                  <a:lnTo>
                    <a:pt x="6320" y="1507"/>
                  </a:lnTo>
                  <a:lnTo>
                    <a:pt x="6341" y="1381"/>
                  </a:lnTo>
                  <a:lnTo>
                    <a:pt x="6320" y="1193"/>
                  </a:lnTo>
                  <a:lnTo>
                    <a:pt x="6424" y="1151"/>
                  </a:lnTo>
                  <a:lnTo>
                    <a:pt x="6424" y="1088"/>
                  </a:lnTo>
                  <a:lnTo>
                    <a:pt x="6341" y="1067"/>
                  </a:lnTo>
                  <a:lnTo>
                    <a:pt x="6215" y="879"/>
                  </a:lnTo>
                  <a:lnTo>
                    <a:pt x="5964" y="900"/>
                  </a:lnTo>
                  <a:lnTo>
                    <a:pt x="5797" y="837"/>
                  </a:lnTo>
                  <a:lnTo>
                    <a:pt x="5629" y="837"/>
                  </a:lnTo>
                  <a:lnTo>
                    <a:pt x="5525" y="774"/>
                  </a:lnTo>
                  <a:lnTo>
                    <a:pt x="5253" y="774"/>
                  </a:lnTo>
                  <a:lnTo>
                    <a:pt x="5148" y="879"/>
                  </a:lnTo>
                  <a:lnTo>
                    <a:pt x="5064" y="837"/>
                  </a:lnTo>
                  <a:lnTo>
                    <a:pt x="4918" y="837"/>
                  </a:lnTo>
                  <a:lnTo>
                    <a:pt x="4792" y="691"/>
                  </a:lnTo>
                  <a:lnTo>
                    <a:pt x="4688" y="753"/>
                  </a:lnTo>
                  <a:lnTo>
                    <a:pt x="4583" y="649"/>
                  </a:lnTo>
                  <a:lnTo>
                    <a:pt x="4332" y="565"/>
                  </a:lnTo>
                  <a:lnTo>
                    <a:pt x="4186" y="586"/>
                  </a:lnTo>
                  <a:lnTo>
                    <a:pt x="4207" y="523"/>
                  </a:lnTo>
                  <a:lnTo>
                    <a:pt x="4186" y="377"/>
                  </a:lnTo>
                  <a:lnTo>
                    <a:pt x="4102" y="377"/>
                  </a:lnTo>
                  <a:lnTo>
                    <a:pt x="4102" y="356"/>
                  </a:lnTo>
                  <a:lnTo>
                    <a:pt x="3997" y="314"/>
                  </a:lnTo>
                  <a:lnTo>
                    <a:pt x="3955" y="335"/>
                  </a:lnTo>
                  <a:lnTo>
                    <a:pt x="3872" y="335"/>
                  </a:lnTo>
                  <a:lnTo>
                    <a:pt x="3809" y="419"/>
                  </a:lnTo>
                  <a:lnTo>
                    <a:pt x="3495" y="230"/>
                  </a:lnTo>
                  <a:lnTo>
                    <a:pt x="3391" y="230"/>
                  </a:lnTo>
                  <a:lnTo>
                    <a:pt x="3286" y="335"/>
                  </a:lnTo>
                  <a:lnTo>
                    <a:pt x="3077" y="272"/>
                  </a:lnTo>
                  <a:lnTo>
                    <a:pt x="3035" y="168"/>
                  </a:lnTo>
                  <a:lnTo>
                    <a:pt x="2826" y="147"/>
                  </a:lnTo>
                  <a:lnTo>
                    <a:pt x="2533" y="272"/>
                  </a:lnTo>
                  <a:lnTo>
                    <a:pt x="2344" y="230"/>
                  </a:lnTo>
                  <a:lnTo>
                    <a:pt x="1926" y="168"/>
                  </a:lnTo>
                  <a:lnTo>
                    <a:pt x="1779" y="105"/>
                  </a:lnTo>
                  <a:lnTo>
                    <a:pt x="1758" y="42"/>
                  </a:lnTo>
                  <a:lnTo>
                    <a:pt x="1570" y="105"/>
                  </a:lnTo>
                  <a:lnTo>
                    <a:pt x="1403" y="147"/>
                  </a:lnTo>
                  <a:lnTo>
                    <a:pt x="1277" y="105"/>
                  </a:lnTo>
                  <a:lnTo>
                    <a:pt x="1173" y="105"/>
                  </a:lnTo>
                  <a:lnTo>
                    <a:pt x="1068" y="168"/>
                  </a:lnTo>
                  <a:lnTo>
                    <a:pt x="942" y="21"/>
                  </a:lnTo>
                  <a:lnTo>
                    <a:pt x="81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179;p94">
              <a:extLst>
                <a:ext uri="{FF2B5EF4-FFF2-40B4-BE49-F238E27FC236}">
                  <a16:creationId xmlns:a16="http://schemas.microsoft.com/office/drawing/2014/main" id="{A91A227C-08A1-4EC6-9BF5-A3CDBE9205EA}"/>
                </a:ext>
              </a:extLst>
            </p:cNvPr>
            <p:cNvSpPr/>
            <p:nvPr/>
          </p:nvSpPr>
          <p:spPr>
            <a:xfrm>
              <a:off x="4036603" y="2865264"/>
              <a:ext cx="11967" cy="9064"/>
            </a:xfrm>
            <a:custGeom>
              <a:avLst/>
              <a:gdLst/>
              <a:ahLst/>
              <a:cxnLst/>
              <a:rect l="l" t="t" r="r" b="b"/>
              <a:pathLst>
                <a:path w="1005" h="797" extrusionOk="0">
                  <a:moveTo>
                    <a:pt x="189" y="1"/>
                  </a:moveTo>
                  <a:lnTo>
                    <a:pt x="84" y="64"/>
                  </a:lnTo>
                  <a:lnTo>
                    <a:pt x="0" y="64"/>
                  </a:lnTo>
                  <a:lnTo>
                    <a:pt x="0" y="106"/>
                  </a:lnTo>
                  <a:lnTo>
                    <a:pt x="42" y="106"/>
                  </a:lnTo>
                  <a:lnTo>
                    <a:pt x="105" y="189"/>
                  </a:lnTo>
                  <a:lnTo>
                    <a:pt x="189" y="189"/>
                  </a:lnTo>
                  <a:lnTo>
                    <a:pt x="251" y="294"/>
                  </a:lnTo>
                  <a:lnTo>
                    <a:pt x="209" y="378"/>
                  </a:lnTo>
                  <a:lnTo>
                    <a:pt x="481" y="503"/>
                  </a:lnTo>
                  <a:lnTo>
                    <a:pt x="502" y="629"/>
                  </a:lnTo>
                  <a:lnTo>
                    <a:pt x="670" y="712"/>
                  </a:lnTo>
                  <a:lnTo>
                    <a:pt x="795" y="712"/>
                  </a:lnTo>
                  <a:lnTo>
                    <a:pt x="984" y="796"/>
                  </a:lnTo>
                  <a:lnTo>
                    <a:pt x="1005" y="712"/>
                  </a:lnTo>
                  <a:lnTo>
                    <a:pt x="733" y="315"/>
                  </a:lnTo>
                  <a:lnTo>
                    <a:pt x="586" y="273"/>
                  </a:lnTo>
                  <a:lnTo>
                    <a:pt x="502" y="85"/>
                  </a:lnTo>
                  <a:lnTo>
                    <a:pt x="398" y="85"/>
                  </a:lnTo>
                  <a:lnTo>
                    <a:pt x="356" y="126"/>
                  </a:lnTo>
                  <a:lnTo>
                    <a:pt x="18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180;p94">
              <a:extLst>
                <a:ext uri="{FF2B5EF4-FFF2-40B4-BE49-F238E27FC236}">
                  <a16:creationId xmlns:a16="http://schemas.microsoft.com/office/drawing/2014/main" id="{0E41D8D1-3583-4102-BF4F-3EE742E175CB}"/>
                </a:ext>
              </a:extLst>
            </p:cNvPr>
            <p:cNvSpPr/>
            <p:nvPr/>
          </p:nvSpPr>
          <p:spPr>
            <a:xfrm>
              <a:off x="4033614" y="2866458"/>
              <a:ext cx="140532" cy="108039"/>
            </a:xfrm>
            <a:custGeom>
              <a:avLst/>
              <a:gdLst/>
              <a:ahLst/>
              <a:cxnLst/>
              <a:rect l="l" t="t" r="r" b="b"/>
              <a:pathLst>
                <a:path w="11802" h="9500" extrusionOk="0">
                  <a:moveTo>
                    <a:pt x="502" y="1863"/>
                  </a:moveTo>
                  <a:lnTo>
                    <a:pt x="502" y="1884"/>
                  </a:lnTo>
                  <a:lnTo>
                    <a:pt x="506" y="1864"/>
                  </a:lnTo>
                  <a:lnTo>
                    <a:pt x="506" y="1864"/>
                  </a:lnTo>
                  <a:lnTo>
                    <a:pt x="502" y="1863"/>
                  </a:lnTo>
                  <a:close/>
                  <a:moveTo>
                    <a:pt x="251" y="1"/>
                  </a:moveTo>
                  <a:lnTo>
                    <a:pt x="209" y="63"/>
                  </a:lnTo>
                  <a:lnTo>
                    <a:pt x="147" y="210"/>
                  </a:lnTo>
                  <a:lnTo>
                    <a:pt x="0" y="210"/>
                  </a:lnTo>
                  <a:lnTo>
                    <a:pt x="0" y="273"/>
                  </a:lnTo>
                  <a:lnTo>
                    <a:pt x="42" y="398"/>
                  </a:lnTo>
                  <a:lnTo>
                    <a:pt x="105" y="607"/>
                  </a:lnTo>
                  <a:lnTo>
                    <a:pt x="105" y="712"/>
                  </a:lnTo>
                  <a:lnTo>
                    <a:pt x="105" y="858"/>
                  </a:lnTo>
                  <a:lnTo>
                    <a:pt x="230" y="900"/>
                  </a:lnTo>
                  <a:lnTo>
                    <a:pt x="251" y="942"/>
                  </a:lnTo>
                  <a:lnTo>
                    <a:pt x="188" y="1130"/>
                  </a:lnTo>
                  <a:lnTo>
                    <a:pt x="209" y="1277"/>
                  </a:lnTo>
                  <a:lnTo>
                    <a:pt x="188" y="1361"/>
                  </a:lnTo>
                  <a:lnTo>
                    <a:pt x="335" y="1423"/>
                  </a:lnTo>
                  <a:lnTo>
                    <a:pt x="460" y="1654"/>
                  </a:lnTo>
                  <a:lnTo>
                    <a:pt x="523" y="1779"/>
                  </a:lnTo>
                  <a:lnTo>
                    <a:pt x="506" y="1864"/>
                  </a:lnTo>
                  <a:lnTo>
                    <a:pt x="506" y="1864"/>
                  </a:lnTo>
                  <a:lnTo>
                    <a:pt x="607" y="1884"/>
                  </a:lnTo>
                  <a:lnTo>
                    <a:pt x="670" y="2009"/>
                  </a:lnTo>
                  <a:lnTo>
                    <a:pt x="649" y="2114"/>
                  </a:lnTo>
                  <a:lnTo>
                    <a:pt x="712" y="2260"/>
                  </a:lnTo>
                  <a:lnTo>
                    <a:pt x="816" y="2260"/>
                  </a:lnTo>
                  <a:lnTo>
                    <a:pt x="858" y="2365"/>
                  </a:lnTo>
                  <a:lnTo>
                    <a:pt x="921" y="2490"/>
                  </a:lnTo>
                  <a:lnTo>
                    <a:pt x="1025" y="2532"/>
                  </a:lnTo>
                  <a:lnTo>
                    <a:pt x="1088" y="2574"/>
                  </a:lnTo>
                  <a:lnTo>
                    <a:pt x="1297" y="2679"/>
                  </a:lnTo>
                  <a:lnTo>
                    <a:pt x="1381" y="2700"/>
                  </a:lnTo>
                  <a:lnTo>
                    <a:pt x="1507" y="2679"/>
                  </a:lnTo>
                  <a:lnTo>
                    <a:pt x="1590" y="2721"/>
                  </a:lnTo>
                  <a:lnTo>
                    <a:pt x="1653" y="2742"/>
                  </a:lnTo>
                  <a:lnTo>
                    <a:pt x="1590" y="2783"/>
                  </a:lnTo>
                  <a:lnTo>
                    <a:pt x="1486" y="2825"/>
                  </a:lnTo>
                  <a:lnTo>
                    <a:pt x="1402" y="2825"/>
                  </a:lnTo>
                  <a:lnTo>
                    <a:pt x="1444" y="2993"/>
                  </a:lnTo>
                  <a:lnTo>
                    <a:pt x="1486" y="3014"/>
                  </a:lnTo>
                  <a:lnTo>
                    <a:pt x="1486" y="3223"/>
                  </a:lnTo>
                  <a:lnTo>
                    <a:pt x="1402" y="3244"/>
                  </a:lnTo>
                  <a:lnTo>
                    <a:pt x="1339" y="3244"/>
                  </a:lnTo>
                  <a:lnTo>
                    <a:pt x="1297" y="3432"/>
                  </a:lnTo>
                  <a:lnTo>
                    <a:pt x="1256" y="3474"/>
                  </a:lnTo>
                  <a:lnTo>
                    <a:pt x="1256" y="3683"/>
                  </a:lnTo>
                  <a:lnTo>
                    <a:pt x="1235" y="3767"/>
                  </a:lnTo>
                  <a:lnTo>
                    <a:pt x="1256" y="3830"/>
                  </a:lnTo>
                  <a:lnTo>
                    <a:pt x="1193" y="3871"/>
                  </a:lnTo>
                  <a:lnTo>
                    <a:pt x="1193" y="3955"/>
                  </a:lnTo>
                  <a:lnTo>
                    <a:pt x="1276" y="3976"/>
                  </a:lnTo>
                  <a:lnTo>
                    <a:pt x="1360" y="4060"/>
                  </a:lnTo>
                  <a:lnTo>
                    <a:pt x="1465" y="4081"/>
                  </a:lnTo>
                  <a:lnTo>
                    <a:pt x="1486" y="4164"/>
                  </a:lnTo>
                  <a:lnTo>
                    <a:pt x="1611" y="4269"/>
                  </a:lnTo>
                  <a:lnTo>
                    <a:pt x="1569" y="4394"/>
                  </a:lnTo>
                  <a:lnTo>
                    <a:pt x="1590" y="4415"/>
                  </a:lnTo>
                  <a:lnTo>
                    <a:pt x="1590" y="4499"/>
                  </a:lnTo>
                  <a:lnTo>
                    <a:pt x="1695" y="4583"/>
                  </a:lnTo>
                  <a:lnTo>
                    <a:pt x="1758" y="4562"/>
                  </a:lnTo>
                  <a:lnTo>
                    <a:pt x="1862" y="4520"/>
                  </a:lnTo>
                  <a:lnTo>
                    <a:pt x="2302" y="4813"/>
                  </a:lnTo>
                  <a:lnTo>
                    <a:pt x="2344" y="4792"/>
                  </a:lnTo>
                  <a:lnTo>
                    <a:pt x="2427" y="4834"/>
                  </a:lnTo>
                  <a:lnTo>
                    <a:pt x="2532" y="5043"/>
                  </a:lnTo>
                  <a:lnTo>
                    <a:pt x="2636" y="5106"/>
                  </a:lnTo>
                  <a:lnTo>
                    <a:pt x="2762" y="5357"/>
                  </a:lnTo>
                  <a:lnTo>
                    <a:pt x="2636" y="5462"/>
                  </a:lnTo>
                  <a:lnTo>
                    <a:pt x="2636" y="5650"/>
                  </a:lnTo>
                  <a:lnTo>
                    <a:pt x="2657" y="5817"/>
                  </a:lnTo>
                  <a:lnTo>
                    <a:pt x="2846" y="5817"/>
                  </a:lnTo>
                  <a:lnTo>
                    <a:pt x="2909" y="6152"/>
                  </a:lnTo>
                  <a:lnTo>
                    <a:pt x="3013" y="6236"/>
                  </a:lnTo>
                  <a:lnTo>
                    <a:pt x="3118" y="6278"/>
                  </a:lnTo>
                  <a:lnTo>
                    <a:pt x="3160" y="6299"/>
                  </a:lnTo>
                  <a:lnTo>
                    <a:pt x="3222" y="6278"/>
                  </a:lnTo>
                  <a:lnTo>
                    <a:pt x="3222" y="6340"/>
                  </a:lnTo>
                  <a:lnTo>
                    <a:pt x="3285" y="6445"/>
                  </a:lnTo>
                  <a:lnTo>
                    <a:pt x="3369" y="6445"/>
                  </a:lnTo>
                  <a:lnTo>
                    <a:pt x="3432" y="6382"/>
                  </a:lnTo>
                  <a:lnTo>
                    <a:pt x="3453" y="6257"/>
                  </a:lnTo>
                  <a:lnTo>
                    <a:pt x="3348" y="6194"/>
                  </a:lnTo>
                  <a:lnTo>
                    <a:pt x="3494" y="6194"/>
                  </a:lnTo>
                  <a:lnTo>
                    <a:pt x="3536" y="6173"/>
                  </a:lnTo>
                  <a:lnTo>
                    <a:pt x="3494" y="6236"/>
                  </a:lnTo>
                  <a:lnTo>
                    <a:pt x="3494" y="6299"/>
                  </a:lnTo>
                  <a:lnTo>
                    <a:pt x="3641" y="6361"/>
                  </a:lnTo>
                  <a:lnTo>
                    <a:pt x="3683" y="6340"/>
                  </a:lnTo>
                  <a:lnTo>
                    <a:pt x="3745" y="6445"/>
                  </a:lnTo>
                  <a:lnTo>
                    <a:pt x="3787" y="6445"/>
                  </a:lnTo>
                  <a:lnTo>
                    <a:pt x="3976" y="6299"/>
                  </a:lnTo>
                  <a:lnTo>
                    <a:pt x="4017" y="6340"/>
                  </a:lnTo>
                  <a:lnTo>
                    <a:pt x="4164" y="6487"/>
                  </a:lnTo>
                  <a:lnTo>
                    <a:pt x="4164" y="6591"/>
                  </a:lnTo>
                  <a:lnTo>
                    <a:pt x="4373" y="6863"/>
                  </a:lnTo>
                  <a:lnTo>
                    <a:pt x="4394" y="7031"/>
                  </a:lnTo>
                  <a:lnTo>
                    <a:pt x="4436" y="7073"/>
                  </a:lnTo>
                  <a:lnTo>
                    <a:pt x="4541" y="7073"/>
                  </a:lnTo>
                  <a:lnTo>
                    <a:pt x="4603" y="7177"/>
                  </a:lnTo>
                  <a:lnTo>
                    <a:pt x="4541" y="7177"/>
                  </a:lnTo>
                  <a:lnTo>
                    <a:pt x="4520" y="7135"/>
                  </a:lnTo>
                  <a:lnTo>
                    <a:pt x="4499" y="7177"/>
                  </a:lnTo>
                  <a:lnTo>
                    <a:pt x="4603" y="7240"/>
                  </a:lnTo>
                  <a:lnTo>
                    <a:pt x="4645" y="7219"/>
                  </a:lnTo>
                  <a:lnTo>
                    <a:pt x="4687" y="7324"/>
                  </a:lnTo>
                  <a:lnTo>
                    <a:pt x="4833" y="7721"/>
                  </a:lnTo>
                  <a:lnTo>
                    <a:pt x="4959" y="7763"/>
                  </a:lnTo>
                  <a:lnTo>
                    <a:pt x="5168" y="7763"/>
                  </a:lnTo>
                  <a:lnTo>
                    <a:pt x="5315" y="7805"/>
                  </a:lnTo>
                  <a:lnTo>
                    <a:pt x="5377" y="7868"/>
                  </a:lnTo>
                  <a:lnTo>
                    <a:pt x="5566" y="7868"/>
                  </a:lnTo>
                  <a:lnTo>
                    <a:pt x="5587" y="7931"/>
                  </a:lnTo>
                  <a:lnTo>
                    <a:pt x="5691" y="7931"/>
                  </a:lnTo>
                  <a:lnTo>
                    <a:pt x="5733" y="7972"/>
                  </a:lnTo>
                  <a:lnTo>
                    <a:pt x="5649" y="8035"/>
                  </a:lnTo>
                  <a:lnTo>
                    <a:pt x="5796" y="8224"/>
                  </a:lnTo>
                  <a:lnTo>
                    <a:pt x="5963" y="8244"/>
                  </a:lnTo>
                  <a:lnTo>
                    <a:pt x="6047" y="8328"/>
                  </a:lnTo>
                  <a:lnTo>
                    <a:pt x="6152" y="8328"/>
                  </a:lnTo>
                  <a:lnTo>
                    <a:pt x="6319" y="8496"/>
                  </a:lnTo>
                  <a:lnTo>
                    <a:pt x="6403" y="8475"/>
                  </a:lnTo>
                  <a:lnTo>
                    <a:pt x="6528" y="8454"/>
                  </a:lnTo>
                  <a:lnTo>
                    <a:pt x="6717" y="8496"/>
                  </a:lnTo>
                  <a:lnTo>
                    <a:pt x="6947" y="8663"/>
                  </a:lnTo>
                  <a:lnTo>
                    <a:pt x="7135" y="8475"/>
                  </a:lnTo>
                  <a:lnTo>
                    <a:pt x="7407" y="8349"/>
                  </a:lnTo>
                  <a:lnTo>
                    <a:pt x="7407" y="8328"/>
                  </a:lnTo>
                  <a:lnTo>
                    <a:pt x="7533" y="8328"/>
                  </a:lnTo>
                  <a:lnTo>
                    <a:pt x="7679" y="8224"/>
                  </a:lnTo>
                  <a:lnTo>
                    <a:pt x="7784" y="8161"/>
                  </a:lnTo>
                  <a:lnTo>
                    <a:pt x="7993" y="8182"/>
                  </a:lnTo>
                  <a:lnTo>
                    <a:pt x="7993" y="8244"/>
                  </a:lnTo>
                  <a:lnTo>
                    <a:pt x="8056" y="8244"/>
                  </a:lnTo>
                  <a:lnTo>
                    <a:pt x="8056" y="8286"/>
                  </a:lnTo>
                  <a:lnTo>
                    <a:pt x="8160" y="8454"/>
                  </a:lnTo>
                  <a:lnTo>
                    <a:pt x="8244" y="8663"/>
                  </a:lnTo>
                  <a:lnTo>
                    <a:pt x="8349" y="8872"/>
                  </a:lnTo>
                  <a:lnTo>
                    <a:pt x="8349" y="9019"/>
                  </a:lnTo>
                  <a:lnTo>
                    <a:pt x="8411" y="9081"/>
                  </a:lnTo>
                  <a:lnTo>
                    <a:pt x="8453" y="9123"/>
                  </a:lnTo>
                  <a:lnTo>
                    <a:pt x="8872" y="9123"/>
                  </a:lnTo>
                  <a:lnTo>
                    <a:pt x="8976" y="9207"/>
                  </a:lnTo>
                  <a:lnTo>
                    <a:pt x="9102" y="9081"/>
                  </a:lnTo>
                  <a:lnTo>
                    <a:pt x="9144" y="9102"/>
                  </a:lnTo>
                  <a:lnTo>
                    <a:pt x="9311" y="9228"/>
                  </a:lnTo>
                  <a:lnTo>
                    <a:pt x="9625" y="9207"/>
                  </a:lnTo>
                  <a:lnTo>
                    <a:pt x="9813" y="9291"/>
                  </a:lnTo>
                  <a:lnTo>
                    <a:pt x="10064" y="9312"/>
                  </a:lnTo>
                  <a:lnTo>
                    <a:pt x="10169" y="9332"/>
                  </a:lnTo>
                  <a:lnTo>
                    <a:pt x="10232" y="9312"/>
                  </a:lnTo>
                  <a:lnTo>
                    <a:pt x="10295" y="9395"/>
                  </a:lnTo>
                  <a:lnTo>
                    <a:pt x="10315" y="9395"/>
                  </a:lnTo>
                  <a:lnTo>
                    <a:pt x="10357" y="9291"/>
                  </a:lnTo>
                  <a:lnTo>
                    <a:pt x="10441" y="9291"/>
                  </a:lnTo>
                  <a:lnTo>
                    <a:pt x="10483" y="9374"/>
                  </a:lnTo>
                  <a:lnTo>
                    <a:pt x="10608" y="9416"/>
                  </a:lnTo>
                  <a:lnTo>
                    <a:pt x="10818" y="9500"/>
                  </a:lnTo>
                  <a:lnTo>
                    <a:pt x="10901" y="9437"/>
                  </a:lnTo>
                  <a:lnTo>
                    <a:pt x="10922" y="9395"/>
                  </a:lnTo>
                  <a:lnTo>
                    <a:pt x="10964" y="9395"/>
                  </a:lnTo>
                  <a:lnTo>
                    <a:pt x="10964" y="9312"/>
                  </a:lnTo>
                  <a:lnTo>
                    <a:pt x="10985" y="9102"/>
                  </a:lnTo>
                  <a:lnTo>
                    <a:pt x="10922" y="8977"/>
                  </a:lnTo>
                  <a:lnTo>
                    <a:pt x="11027" y="8851"/>
                  </a:lnTo>
                  <a:lnTo>
                    <a:pt x="10985" y="8747"/>
                  </a:lnTo>
                  <a:lnTo>
                    <a:pt x="11069" y="8642"/>
                  </a:lnTo>
                  <a:lnTo>
                    <a:pt x="11215" y="8558"/>
                  </a:lnTo>
                  <a:lnTo>
                    <a:pt x="11299" y="8496"/>
                  </a:lnTo>
                  <a:lnTo>
                    <a:pt x="11550" y="8433"/>
                  </a:lnTo>
                  <a:lnTo>
                    <a:pt x="11717" y="8475"/>
                  </a:lnTo>
                  <a:lnTo>
                    <a:pt x="11801" y="8391"/>
                  </a:lnTo>
                  <a:lnTo>
                    <a:pt x="11759" y="8161"/>
                  </a:lnTo>
                  <a:lnTo>
                    <a:pt x="11634" y="8056"/>
                  </a:lnTo>
                  <a:lnTo>
                    <a:pt x="11487" y="8077"/>
                  </a:lnTo>
                  <a:lnTo>
                    <a:pt x="11445" y="7972"/>
                  </a:lnTo>
                  <a:lnTo>
                    <a:pt x="11445" y="7826"/>
                  </a:lnTo>
                  <a:lnTo>
                    <a:pt x="11403" y="7700"/>
                  </a:lnTo>
                  <a:lnTo>
                    <a:pt x="11403" y="7491"/>
                  </a:lnTo>
                  <a:lnTo>
                    <a:pt x="11236" y="7491"/>
                  </a:lnTo>
                  <a:lnTo>
                    <a:pt x="11215" y="7408"/>
                  </a:lnTo>
                  <a:lnTo>
                    <a:pt x="11111" y="7387"/>
                  </a:lnTo>
                  <a:lnTo>
                    <a:pt x="10922" y="7345"/>
                  </a:lnTo>
                  <a:lnTo>
                    <a:pt x="10880" y="7303"/>
                  </a:lnTo>
                  <a:lnTo>
                    <a:pt x="10755" y="7219"/>
                  </a:lnTo>
                  <a:lnTo>
                    <a:pt x="10587" y="7073"/>
                  </a:lnTo>
                  <a:lnTo>
                    <a:pt x="10504" y="6926"/>
                  </a:lnTo>
                  <a:lnTo>
                    <a:pt x="10232" y="6508"/>
                  </a:lnTo>
                  <a:lnTo>
                    <a:pt x="10650" y="5943"/>
                  </a:lnTo>
                  <a:lnTo>
                    <a:pt x="10692" y="5859"/>
                  </a:lnTo>
                  <a:lnTo>
                    <a:pt x="10650" y="5629"/>
                  </a:lnTo>
                  <a:lnTo>
                    <a:pt x="10650" y="5462"/>
                  </a:lnTo>
                  <a:lnTo>
                    <a:pt x="10567" y="5294"/>
                  </a:lnTo>
                  <a:lnTo>
                    <a:pt x="10064" y="5252"/>
                  </a:lnTo>
                  <a:lnTo>
                    <a:pt x="10043" y="5043"/>
                  </a:lnTo>
                  <a:lnTo>
                    <a:pt x="9981" y="4939"/>
                  </a:lnTo>
                  <a:lnTo>
                    <a:pt x="10023" y="4876"/>
                  </a:lnTo>
                  <a:lnTo>
                    <a:pt x="9939" y="4604"/>
                  </a:lnTo>
                  <a:lnTo>
                    <a:pt x="9771" y="4311"/>
                  </a:lnTo>
                  <a:lnTo>
                    <a:pt x="9834" y="4164"/>
                  </a:lnTo>
                  <a:lnTo>
                    <a:pt x="9981" y="3934"/>
                  </a:lnTo>
                  <a:lnTo>
                    <a:pt x="9939" y="3934"/>
                  </a:lnTo>
                  <a:lnTo>
                    <a:pt x="9751" y="3892"/>
                  </a:lnTo>
                  <a:lnTo>
                    <a:pt x="9751" y="3767"/>
                  </a:lnTo>
                  <a:lnTo>
                    <a:pt x="9730" y="3558"/>
                  </a:lnTo>
                  <a:lnTo>
                    <a:pt x="9667" y="3558"/>
                  </a:lnTo>
                  <a:lnTo>
                    <a:pt x="9813" y="3411"/>
                  </a:lnTo>
                  <a:lnTo>
                    <a:pt x="9709" y="3327"/>
                  </a:lnTo>
                  <a:lnTo>
                    <a:pt x="9646" y="3244"/>
                  </a:lnTo>
                  <a:lnTo>
                    <a:pt x="9771" y="3223"/>
                  </a:lnTo>
                  <a:lnTo>
                    <a:pt x="9918" y="3118"/>
                  </a:lnTo>
                  <a:lnTo>
                    <a:pt x="9918" y="3034"/>
                  </a:lnTo>
                  <a:lnTo>
                    <a:pt x="9939" y="3014"/>
                  </a:lnTo>
                  <a:lnTo>
                    <a:pt x="9855" y="2909"/>
                  </a:lnTo>
                  <a:lnTo>
                    <a:pt x="9918" y="2825"/>
                  </a:lnTo>
                  <a:lnTo>
                    <a:pt x="9918" y="2742"/>
                  </a:lnTo>
                  <a:lnTo>
                    <a:pt x="9918" y="2574"/>
                  </a:lnTo>
                  <a:lnTo>
                    <a:pt x="9855" y="2470"/>
                  </a:lnTo>
                  <a:lnTo>
                    <a:pt x="9855" y="2386"/>
                  </a:lnTo>
                  <a:lnTo>
                    <a:pt x="9813" y="2260"/>
                  </a:lnTo>
                  <a:lnTo>
                    <a:pt x="9855" y="2156"/>
                  </a:lnTo>
                  <a:lnTo>
                    <a:pt x="9751" y="1988"/>
                  </a:lnTo>
                  <a:lnTo>
                    <a:pt x="9625" y="1946"/>
                  </a:lnTo>
                  <a:lnTo>
                    <a:pt x="9353" y="1905"/>
                  </a:lnTo>
                  <a:lnTo>
                    <a:pt x="9123" y="1591"/>
                  </a:lnTo>
                  <a:lnTo>
                    <a:pt x="8914" y="1549"/>
                  </a:lnTo>
                  <a:lnTo>
                    <a:pt x="8788" y="1570"/>
                  </a:lnTo>
                  <a:lnTo>
                    <a:pt x="8725" y="1528"/>
                  </a:lnTo>
                  <a:lnTo>
                    <a:pt x="8704" y="1361"/>
                  </a:lnTo>
                  <a:lnTo>
                    <a:pt x="8579" y="1340"/>
                  </a:lnTo>
                  <a:lnTo>
                    <a:pt x="8349" y="1235"/>
                  </a:lnTo>
                  <a:lnTo>
                    <a:pt x="8265" y="1319"/>
                  </a:lnTo>
                  <a:lnTo>
                    <a:pt x="8160" y="1319"/>
                  </a:lnTo>
                  <a:lnTo>
                    <a:pt x="7826" y="1109"/>
                  </a:lnTo>
                  <a:lnTo>
                    <a:pt x="7658" y="1047"/>
                  </a:lnTo>
                  <a:lnTo>
                    <a:pt x="7449" y="858"/>
                  </a:lnTo>
                  <a:lnTo>
                    <a:pt x="7323" y="900"/>
                  </a:lnTo>
                  <a:lnTo>
                    <a:pt x="7198" y="837"/>
                  </a:lnTo>
                  <a:lnTo>
                    <a:pt x="7093" y="858"/>
                  </a:lnTo>
                  <a:lnTo>
                    <a:pt x="7030" y="1005"/>
                  </a:lnTo>
                  <a:lnTo>
                    <a:pt x="6821" y="942"/>
                  </a:lnTo>
                  <a:lnTo>
                    <a:pt x="6591" y="1005"/>
                  </a:lnTo>
                  <a:lnTo>
                    <a:pt x="6361" y="1214"/>
                  </a:lnTo>
                  <a:lnTo>
                    <a:pt x="6256" y="1214"/>
                  </a:lnTo>
                  <a:lnTo>
                    <a:pt x="6173" y="1319"/>
                  </a:lnTo>
                  <a:lnTo>
                    <a:pt x="6110" y="1465"/>
                  </a:lnTo>
                  <a:lnTo>
                    <a:pt x="5838" y="1465"/>
                  </a:lnTo>
                  <a:lnTo>
                    <a:pt x="5733" y="1549"/>
                  </a:lnTo>
                  <a:lnTo>
                    <a:pt x="5775" y="1695"/>
                  </a:lnTo>
                  <a:lnTo>
                    <a:pt x="5859" y="1842"/>
                  </a:lnTo>
                  <a:lnTo>
                    <a:pt x="5838" y="1967"/>
                  </a:lnTo>
                  <a:lnTo>
                    <a:pt x="5691" y="1967"/>
                  </a:lnTo>
                  <a:lnTo>
                    <a:pt x="5357" y="1905"/>
                  </a:lnTo>
                  <a:lnTo>
                    <a:pt x="5064" y="1967"/>
                  </a:lnTo>
                  <a:lnTo>
                    <a:pt x="4708" y="2072"/>
                  </a:lnTo>
                  <a:lnTo>
                    <a:pt x="4520" y="2072"/>
                  </a:lnTo>
                  <a:lnTo>
                    <a:pt x="4185" y="1967"/>
                  </a:lnTo>
                  <a:lnTo>
                    <a:pt x="4059" y="1967"/>
                  </a:lnTo>
                  <a:lnTo>
                    <a:pt x="3766" y="1842"/>
                  </a:lnTo>
                  <a:lnTo>
                    <a:pt x="3662" y="1737"/>
                  </a:lnTo>
                  <a:lnTo>
                    <a:pt x="3641" y="1591"/>
                  </a:lnTo>
                  <a:lnTo>
                    <a:pt x="3557" y="1591"/>
                  </a:lnTo>
                  <a:lnTo>
                    <a:pt x="3432" y="1528"/>
                  </a:lnTo>
                  <a:lnTo>
                    <a:pt x="3264" y="1570"/>
                  </a:lnTo>
                  <a:lnTo>
                    <a:pt x="3181" y="1528"/>
                  </a:lnTo>
                  <a:lnTo>
                    <a:pt x="3055" y="1528"/>
                  </a:lnTo>
                  <a:lnTo>
                    <a:pt x="2929" y="1423"/>
                  </a:lnTo>
                  <a:lnTo>
                    <a:pt x="2846" y="1381"/>
                  </a:lnTo>
                  <a:lnTo>
                    <a:pt x="2804" y="1340"/>
                  </a:lnTo>
                  <a:lnTo>
                    <a:pt x="2825" y="1214"/>
                  </a:lnTo>
                  <a:lnTo>
                    <a:pt x="2825" y="1068"/>
                  </a:lnTo>
                  <a:lnTo>
                    <a:pt x="2741" y="942"/>
                  </a:lnTo>
                  <a:lnTo>
                    <a:pt x="2741" y="921"/>
                  </a:lnTo>
                  <a:lnTo>
                    <a:pt x="2699" y="942"/>
                  </a:lnTo>
                  <a:lnTo>
                    <a:pt x="2595" y="921"/>
                  </a:lnTo>
                  <a:lnTo>
                    <a:pt x="2553" y="858"/>
                  </a:lnTo>
                  <a:lnTo>
                    <a:pt x="2448" y="817"/>
                  </a:lnTo>
                  <a:lnTo>
                    <a:pt x="2281" y="607"/>
                  </a:lnTo>
                  <a:lnTo>
                    <a:pt x="2448" y="482"/>
                  </a:lnTo>
                  <a:lnTo>
                    <a:pt x="2323" y="398"/>
                  </a:lnTo>
                  <a:lnTo>
                    <a:pt x="2302" y="335"/>
                  </a:lnTo>
                  <a:lnTo>
                    <a:pt x="2344" y="293"/>
                  </a:lnTo>
                  <a:lnTo>
                    <a:pt x="2281" y="210"/>
                  </a:lnTo>
                  <a:lnTo>
                    <a:pt x="2218" y="105"/>
                  </a:lnTo>
                  <a:lnTo>
                    <a:pt x="2176" y="105"/>
                  </a:lnTo>
                  <a:lnTo>
                    <a:pt x="2176" y="84"/>
                  </a:lnTo>
                  <a:lnTo>
                    <a:pt x="2113" y="84"/>
                  </a:lnTo>
                  <a:lnTo>
                    <a:pt x="1988" y="168"/>
                  </a:lnTo>
                  <a:lnTo>
                    <a:pt x="1904" y="168"/>
                  </a:lnTo>
                  <a:lnTo>
                    <a:pt x="1862" y="273"/>
                  </a:lnTo>
                  <a:lnTo>
                    <a:pt x="1779" y="293"/>
                  </a:lnTo>
                  <a:lnTo>
                    <a:pt x="1674" y="419"/>
                  </a:lnTo>
                  <a:lnTo>
                    <a:pt x="1611" y="440"/>
                  </a:lnTo>
                  <a:lnTo>
                    <a:pt x="1569" y="503"/>
                  </a:lnTo>
                  <a:lnTo>
                    <a:pt x="1569" y="545"/>
                  </a:lnTo>
                  <a:lnTo>
                    <a:pt x="1465" y="607"/>
                  </a:lnTo>
                  <a:lnTo>
                    <a:pt x="1381" y="586"/>
                  </a:lnTo>
                  <a:lnTo>
                    <a:pt x="1256" y="607"/>
                  </a:lnTo>
                  <a:lnTo>
                    <a:pt x="1235" y="691"/>
                  </a:lnTo>
                  <a:lnTo>
                    <a:pt x="1046" y="607"/>
                  </a:lnTo>
                  <a:lnTo>
                    <a:pt x="921" y="607"/>
                  </a:lnTo>
                  <a:lnTo>
                    <a:pt x="753" y="524"/>
                  </a:lnTo>
                  <a:lnTo>
                    <a:pt x="732" y="398"/>
                  </a:lnTo>
                  <a:lnTo>
                    <a:pt x="460" y="273"/>
                  </a:lnTo>
                  <a:lnTo>
                    <a:pt x="502" y="189"/>
                  </a:lnTo>
                  <a:lnTo>
                    <a:pt x="440" y="84"/>
                  </a:lnTo>
                  <a:lnTo>
                    <a:pt x="356" y="84"/>
                  </a:lnTo>
                  <a:lnTo>
                    <a:pt x="29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181;p94">
              <a:extLst>
                <a:ext uri="{FF2B5EF4-FFF2-40B4-BE49-F238E27FC236}">
                  <a16:creationId xmlns:a16="http://schemas.microsoft.com/office/drawing/2014/main" id="{694B60C0-F766-46A1-A14A-F428853B2222}"/>
                </a:ext>
              </a:extLst>
            </p:cNvPr>
            <p:cNvSpPr/>
            <p:nvPr/>
          </p:nvSpPr>
          <p:spPr>
            <a:xfrm>
              <a:off x="4026636" y="2853369"/>
              <a:ext cx="24672" cy="20004"/>
            </a:xfrm>
            <a:custGeom>
              <a:avLst/>
              <a:gdLst/>
              <a:ahLst/>
              <a:cxnLst/>
              <a:rect l="l" t="t" r="r" b="b"/>
              <a:pathLst>
                <a:path w="2072" h="1759" extrusionOk="0">
                  <a:moveTo>
                    <a:pt x="419" y="1"/>
                  </a:moveTo>
                  <a:lnTo>
                    <a:pt x="168" y="64"/>
                  </a:lnTo>
                  <a:lnTo>
                    <a:pt x="0" y="105"/>
                  </a:lnTo>
                  <a:lnTo>
                    <a:pt x="84" y="210"/>
                  </a:lnTo>
                  <a:lnTo>
                    <a:pt x="84" y="294"/>
                  </a:lnTo>
                  <a:lnTo>
                    <a:pt x="189" y="315"/>
                  </a:lnTo>
                  <a:lnTo>
                    <a:pt x="272" y="419"/>
                  </a:lnTo>
                  <a:lnTo>
                    <a:pt x="209" y="608"/>
                  </a:lnTo>
                  <a:lnTo>
                    <a:pt x="251" y="838"/>
                  </a:lnTo>
                  <a:lnTo>
                    <a:pt x="398" y="942"/>
                  </a:lnTo>
                  <a:lnTo>
                    <a:pt x="691" y="942"/>
                  </a:lnTo>
                  <a:lnTo>
                    <a:pt x="795" y="1026"/>
                  </a:lnTo>
                  <a:lnTo>
                    <a:pt x="837" y="1110"/>
                  </a:lnTo>
                  <a:lnTo>
                    <a:pt x="921" y="1110"/>
                  </a:lnTo>
                  <a:lnTo>
                    <a:pt x="1026" y="1047"/>
                  </a:lnTo>
                  <a:lnTo>
                    <a:pt x="1193" y="1172"/>
                  </a:lnTo>
                  <a:lnTo>
                    <a:pt x="1235" y="1131"/>
                  </a:lnTo>
                  <a:lnTo>
                    <a:pt x="1339" y="1131"/>
                  </a:lnTo>
                  <a:lnTo>
                    <a:pt x="1423" y="1319"/>
                  </a:lnTo>
                  <a:lnTo>
                    <a:pt x="1570" y="1361"/>
                  </a:lnTo>
                  <a:lnTo>
                    <a:pt x="1842" y="1758"/>
                  </a:lnTo>
                  <a:lnTo>
                    <a:pt x="1967" y="1737"/>
                  </a:lnTo>
                  <a:lnTo>
                    <a:pt x="1967" y="1591"/>
                  </a:lnTo>
                  <a:lnTo>
                    <a:pt x="1988" y="1549"/>
                  </a:lnTo>
                  <a:lnTo>
                    <a:pt x="1925" y="1382"/>
                  </a:lnTo>
                  <a:lnTo>
                    <a:pt x="2072" y="1361"/>
                  </a:lnTo>
                  <a:lnTo>
                    <a:pt x="1946" y="1235"/>
                  </a:lnTo>
                  <a:lnTo>
                    <a:pt x="1758" y="1235"/>
                  </a:lnTo>
                  <a:lnTo>
                    <a:pt x="1507" y="1110"/>
                  </a:lnTo>
                  <a:lnTo>
                    <a:pt x="1423" y="921"/>
                  </a:lnTo>
                  <a:lnTo>
                    <a:pt x="1507" y="838"/>
                  </a:lnTo>
                  <a:lnTo>
                    <a:pt x="1507" y="712"/>
                  </a:lnTo>
                  <a:lnTo>
                    <a:pt x="1256" y="524"/>
                  </a:lnTo>
                  <a:lnTo>
                    <a:pt x="1256" y="419"/>
                  </a:lnTo>
                  <a:lnTo>
                    <a:pt x="1298" y="294"/>
                  </a:lnTo>
                  <a:lnTo>
                    <a:pt x="1193" y="168"/>
                  </a:lnTo>
                  <a:lnTo>
                    <a:pt x="984" y="126"/>
                  </a:lnTo>
                  <a:lnTo>
                    <a:pt x="83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182;p94">
              <a:extLst>
                <a:ext uri="{FF2B5EF4-FFF2-40B4-BE49-F238E27FC236}">
                  <a16:creationId xmlns:a16="http://schemas.microsoft.com/office/drawing/2014/main" id="{1063E636-B27A-4EC5-AB2F-E1A1B78B0EE2}"/>
                </a:ext>
              </a:extLst>
            </p:cNvPr>
            <p:cNvSpPr/>
            <p:nvPr/>
          </p:nvSpPr>
          <p:spPr>
            <a:xfrm>
              <a:off x="3915766" y="2848615"/>
              <a:ext cx="124088" cy="48788"/>
            </a:xfrm>
            <a:custGeom>
              <a:avLst/>
              <a:gdLst/>
              <a:ahLst/>
              <a:cxnLst/>
              <a:rect l="l" t="t" r="r" b="b"/>
              <a:pathLst>
                <a:path w="10421" h="4290" extrusionOk="0">
                  <a:moveTo>
                    <a:pt x="4708" y="0"/>
                  </a:moveTo>
                  <a:lnTo>
                    <a:pt x="4562" y="63"/>
                  </a:lnTo>
                  <a:lnTo>
                    <a:pt x="4373" y="63"/>
                  </a:lnTo>
                  <a:lnTo>
                    <a:pt x="4290" y="21"/>
                  </a:lnTo>
                  <a:lnTo>
                    <a:pt x="4185" y="63"/>
                  </a:lnTo>
                  <a:lnTo>
                    <a:pt x="3913" y="63"/>
                  </a:lnTo>
                  <a:lnTo>
                    <a:pt x="3766" y="84"/>
                  </a:lnTo>
                  <a:lnTo>
                    <a:pt x="3494" y="189"/>
                  </a:lnTo>
                  <a:lnTo>
                    <a:pt x="3390" y="210"/>
                  </a:lnTo>
                  <a:lnTo>
                    <a:pt x="3181" y="230"/>
                  </a:lnTo>
                  <a:lnTo>
                    <a:pt x="3097" y="335"/>
                  </a:lnTo>
                  <a:lnTo>
                    <a:pt x="2992" y="377"/>
                  </a:lnTo>
                  <a:lnTo>
                    <a:pt x="2909" y="440"/>
                  </a:lnTo>
                  <a:lnTo>
                    <a:pt x="2867" y="502"/>
                  </a:lnTo>
                  <a:lnTo>
                    <a:pt x="2804" y="628"/>
                  </a:lnTo>
                  <a:lnTo>
                    <a:pt x="2762" y="649"/>
                  </a:lnTo>
                  <a:lnTo>
                    <a:pt x="2762" y="733"/>
                  </a:lnTo>
                  <a:lnTo>
                    <a:pt x="2553" y="733"/>
                  </a:lnTo>
                  <a:lnTo>
                    <a:pt x="2239" y="628"/>
                  </a:lnTo>
                  <a:lnTo>
                    <a:pt x="2155" y="628"/>
                  </a:lnTo>
                  <a:lnTo>
                    <a:pt x="2072" y="691"/>
                  </a:lnTo>
                  <a:lnTo>
                    <a:pt x="1946" y="649"/>
                  </a:lnTo>
                  <a:lnTo>
                    <a:pt x="1779" y="691"/>
                  </a:lnTo>
                  <a:lnTo>
                    <a:pt x="1674" y="649"/>
                  </a:lnTo>
                  <a:lnTo>
                    <a:pt x="1549" y="712"/>
                  </a:lnTo>
                  <a:lnTo>
                    <a:pt x="1528" y="795"/>
                  </a:lnTo>
                  <a:lnTo>
                    <a:pt x="1632" y="942"/>
                  </a:lnTo>
                  <a:lnTo>
                    <a:pt x="1779" y="963"/>
                  </a:lnTo>
                  <a:lnTo>
                    <a:pt x="1925" y="963"/>
                  </a:lnTo>
                  <a:lnTo>
                    <a:pt x="1883" y="1046"/>
                  </a:lnTo>
                  <a:lnTo>
                    <a:pt x="1653" y="1046"/>
                  </a:lnTo>
                  <a:lnTo>
                    <a:pt x="1444" y="1109"/>
                  </a:lnTo>
                  <a:lnTo>
                    <a:pt x="1402" y="1214"/>
                  </a:lnTo>
                  <a:lnTo>
                    <a:pt x="1423" y="1256"/>
                  </a:lnTo>
                  <a:lnTo>
                    <a:pt x="1528" y="1235"/>
                  </a:lnTo>
                  <a:lnTo>
                    <a:pt x="1570" y="1277"/>
                  </a:lnTo>
                  <a:lnTo>
                    <a:pt x="1507" y="1318"/>
                  </a:lnTo>
                  <a:lnTo>
                    <a:pt x="1214" y="1339"/>
                  </a:lnTo>
                  <a:lnTo>
                    <a:pt x="1109" y="1256"/>
                  </a:lnTo>
                  <a:lnTo>
                    <a:pt x="984" y="1339"/>
                  </a:lnTo>
                  <a:lnTo>
                    <a:pt x="900" y="1235"/>
                  </a:lnTo>
                  <a:lnTo>
                    <a:pt x="837" y="1235"/>
                  </a:lnTo>
                  <a:lnTo>
                    <a:pt x="733" y="1339"/>
                  </a:lnTo>
                  <a:lnTo>
                    <a:pt x="628" y="1339"/>
                  </a:lnTo>
                  <a:lnTo>
                    <a:pt x="502" y="1235"/>
                  </a:lnTo>
                  <a:lnTo>
                    <a:pt x="377" y="1235"/>
                  </a:lnTo>
                  <a:lnTo>
                    <a:pt x="105" y="1444"/>
                  </a:lnTo>
                  <a:lnTo>
                    <a:pt x="63" y="1549"/>
                  </a:lnTo>
                  <a:lnTo>
                    <a:pt x="0" y="1653"/>
                  </a:lnTo>
                  <a:lnTo>
                    <a:pt x="63" y="1695"/>
                  </a:lnTo>
                  <a:lnTo>
                    <a:pt x="63" y="1842"/>
                  </a:lnTo>
                  <a:lnTo>
                    <a:pt x="0" y="1883"/>
                  </a:lnTo>
                  <a:lnTo>
                    <a:pt x="63" y="1946"/>
                  </a:lnTo>
                  <a:lnTo>
                    <a:pt x="209" y="1883"/>
                  </a:lnTo>
                  <a:lnTo>
                    <a:pt x="251" y="1904"/>
                  </a:lnTo>
                  <a:lnTo>
                    <a:pt x="377" y="1883"/>
                  </a:lnTo>
                  <a:lnTo>
                    <a:pt x="502" y="1883"/>
                  </a:lnTo>
                  <a:lnTo>
                    <a:pt x="377" y="2009"/>
                  </a:lnTo>
                  <a:lnTo>
                    <a:pt x="398" y="2093"/>
                  </a:lnTo>
                  <a:lnTo>
                    <a:pt x="461" y="2197"/>
                  </a:lnTo>
                  <a:lnTo>
                    <a:pt x="461" y="2281"/>
                  </a:lnTo>
                  <a:lnTo>
                    <a:pt x="419" y="2302"/>
                  </a:lnTo>
                  <a:lnTo>
                    <a:pt x="481" y="2323"/>
                  </a:lnTo>
                  <a:lnTo>
                    <a:pt x="586" y="2281"/>
                  </a:lnTo>
                  <a:lnTo>
                    <a:pt x="586" y="2323"/>
                  </a:lnTo>
                  <a:lnTo>
                    <a:pt x="502" y="2406"/>
                  </a:lnTo>
                  <a:lnTo>
                    <a:pt x="377" y="2490"/>
                  </a:lnTo>
                  <a:lnTo>
                    <a:pt x="419" y="2532"/>
                  </a:lnTo>
                  <a:lnTo>
                    <a:pt x="502" y="2532"/>
                  </a:lnTo>
                  <a:lnTo>
                    <a:pt x="419" y="2595"/>
                  </a:lnTo>
                  <a:lnTo>
                    <a:pt x="377" y="2699"/>
                  </a:lnTo>
                  <a:lnTo>
                    <a:pt x="293" y="2699"/>
                  </a:lnTo>
                  <a:lnTo>
                    <a:pt x="251" y="2532"/>
                  </a:lnTo>
                  <a:lnTo>
                    <a:pt x="189" y="2511"/>
                  </a:lnTo>
                  <a:lnTo>
                    <a:pt x="189" y="2616"/>
                  </a:lnTo>
                  <a:lnTo>
                    <a:pt x="209" y="2720"/>
                  </a:lnTo>
                  <a:lnTo>
                    <a:pt x="168" y="2783"/>
                  </a:lnTo>
                  <a:lnTo>
                    <a:pt x="189" y="2846"/>
                  </a:lnTo>
                  <a:lnTo>
                    <a:pt x="293" y="2930"/>
                  </a:lnTo>
                  <a:lnTo>
                    <a:pt x="293" y="2888"/>
                  </a:lnTo>
                  <a:lnTo>
                    <a:pt x="419" y="2950"/>
                  </a:lnTo>
                  <a:lnTo>
                    <a:pt x="502" y="2950"/>
                  </a:lnTo>
                  <a:lnTo>
                    <a:pt x="628" y="3034"/>
                  </a:lnTo>
                  <a:lnTo>
                    <a:pt x="670" y="3160"/>
                  </a:lnTo>
                  <a:lnTo>
                    <a:pt x="586" y="3243"/>
                  </a:lnTo>
                  <a:lnTo>
                    <a:pt x="670" y="3327"/>
                  </a:lnTo>
                  <a:lnTo>
                    <a:pt x="670" y="3411"/>
                  </a:lnTo>
                  <a:lnTo>
                    <a:pt x="733" y="3411"/>
                  </a:lnTo>
                  <a:lnTo>
                    <a:pt x="879" y="3536"/>
                  </a:lnTo>
                  <a:lnTo>
                    <a:pt x="816" y="3641"/>
                  </a:lnTo>
                  <a:lnTo>
                    <a:pt x="733" y="3620"/>
                  </a:lnTo>
                  <a:lnTo>
                    <a:pt x="712" y="3662"/>
                  </a:lnTo>
                  <a:lnTo>
                    <a:pt x="795" y="3683"/>
                  </a:lnTo>
                  <a:lnTo>
                    <a:pt x="942" y="3662"/>
                  </a:lnTo>
                  <a:lnTo>
                    <a:pt x="1214" y="3662"/>
                  </a:lnTo>
                  <a:lnTo>
                    <a:pt x="1193" y="3725"/>
                  </a:lnTo>
                  <a:lnTo>
                    <a:pt x="1130" y="3767"/>
                  </a:lnTo>
                  <a:lnTo>
                    <a:pt x="1005" y="3829"/>
                  </a:lnTo>
                  <a:lnTo>
                    <a:pt x="816" y="3829"/>
                  </a:lnTo>
                  <a:lnTo>
                    <a:pt x="774" y="3871"/>
                  </a:lnTo>
                  <a:lnTo>
                    <a:pt x="837" y="3892"/>
                  </a:lnTo>
                  <a:lnTo>
                    <a:pt x="942" y="3871"/>
                  </a:lnTo>
                  <a:lnTo>
                    <a:pt x="1088" y="3871"/>
                  </a:lnTo>
                  <a:lnTo>
                    <a:pt x="1130" y="3829"/>
                  </a:lnTo>
                  <a:lnTo>
                    <a:pt x="1130" y="3934"/>
                  </a:lnTo>
                  <a:lnTo>
                    <a:pt x="1151" y="3955"/>
                  </a:lnTo>
                  <a:lnTo>
                    <a:pt x="1235" y="3871"/>
                  </a:lnTo>
                  <a:lnTo>
                    <a:pt x="1318" y="3767"/>
                  </a:lnTo>
                  <a:lnTo>
                    <a:pt x="1402" y="3767"/>
                  </a:lnTo>
                  <a:lnTo>
                    <a:pt x="1444" y="3829"/>
                  </a:lnTo>
                  <a:lnTo>
                    <a:pt x="1528" y="3829"/>
                  </a:lnTo>
                  <a:lnTo>
                    <a:pt x="1632" y="3892"/>
                  </a:lnTo>
                  <a:lnTo>
                    <a:pt x="1674" y="3829"/>
                  </a:lnTo>
                  <a:lnTo>
                    <a:pt x="1758" y="3850"/>
                  </a:lnTo>
                  <a:lnTo>
                    <a:pt x="1758" y="3892"/>
                  </a:lnTo>
                  <a:lnTo>
                    <a:pt x="1716" y="3934"/>
                  </a:lnTo>
                  <a:lnTo>
                    <a:pt x="1758" y="3997"/>
                  </a:lnTo>
                  <a:lnTo>
                    <a:pt x="1779" y="4080"/>
                  </a:lnTo>
                  <a:lnTo>
                    <a:pt x="1883" y="4185"/>
                  </a:lnTo>
                  <a:lnTo>
                    <a:pt x="1946" y="4164"/>
                  </a:lnTo>
                  <a:lnTo>
                    <a:pt x="2072" y="4206"/>
                  </a:lnTo>
                  <a:lnTo>
                    <a:pt x="2197" y="4185"/>
                  </a:lnTo>
                  <a:lnTo>
                    <a:pt x="2281" y="4143"/>
                  </a:lnTo>
                  <a:lnTo>
                    <a:pt x="2386" y="4143"/>
                  </a:lnTo>
                  <a:lnTo>
                    <a:pt x="2469" y="4080"/>
                  </a:lnTo>
                  <a:lnTo>
                    <a:pt x="2574" y="4143"/>
                  </a:lnTo>
                  <a:lnTo>
                    <a:pt x="2616" y="4080"/>
                  </a:lnTo>
                  <a:lnTo>
                    <a:pt x="2616" y="3955"/>
                  </a:lnTo>
                  <a:lnTo>
                    <a:pt x="2658" y="3871"/>
                  </a:lnTo>
                  <a:lnTo>
                    <a:pt x="2616" y="3767"/>
                  </a:lnTo>
                  <a:lnTo>
                    <a:pt x="2867" y="3746"/>
                  </a:lnTo>
                  <a:lnTo>
                    <a:pt x="3076" y="3746"/>
                  </a:lnTo>
                  <a:lnTo>
                    <a:pt x="3348" y="3892"/>
                  </a:lnTo>
                  <a:lnTo>
                    <a:pt x="3453" y="3892"/>
                  </a:lnTo>
                  <a:lnTo>
                    <a:pt x="3641" y="4143"/>
                  </a:lnTo>
                  <a:lnTo>
                    <a:pt x="3808" y="4248"/>
                  </a:lnTo>
                  <a:lnTo>
                    <a:pt x="4331" y="4185"/>
                  </a:lnTo>
                  <a:lnTo>
                    <a:pt x="4478" y="4101"/>
                  </a:lnTo>
                  <a:lnTo>
                    <a:pt x="4541" y="4101"/>
                  </a:lnTo>
                  <a:lnTo>
                    <a:pt x="4562" y="4143"/>
                  </a:lnTo>
                  <a:lnTo>
                    <a:pt x="4603" y="4080"/>
                  </a:lnTo>
                  <a:lnTo>
                    <a:pt x="4645" y="3976"/>
                  </a:lnTo>
                  <a:lnTo>
                    <a:pt x="4896" y="3725"/>
                  </a:lnTo>
                  <a:lnTo>
                    <a:pt x="4959" y="3683"/>
                  </a:lnTo>
                  <a:lnTo>
                    <a:pt x="5189" y="3767"/>
                  </a:lnTo>
                  <a:lnTo>
                    <a:pt x="5336" y="3850"/>
                  </a:lnTo>
                  <a:lnTo>
                    <a:pt x="5524" y="3787"/>
                  </a:lnTo>
                  <a:lnTo>
                    <a:pt x="5524" y="3746"/>
                  </a:lnTo>
                  <a:lnTo>
                    <a:pt x="5650" y="3662"/>
                  </a:lnTo>
                  <a:lnTo>
                    <a:pt x="5754" y="3683"/>
                  </a:lnTo>
                  <a:lnTo>
                    <a:pt x="5754" y="3767"/>
                  </a:lnTo>
                  <a:lnTo>
                    <a:pt x="5691" y="3934"/>
                  </a:lnTo>
                  <a:lnTo>
                    <a:pt x="5545" y="3997"/>
                  </a:lnTo>
                  <a:lnTo>
                    <a:pt x="5587" y="4059"/>
                  </a:lnTo>
                  <a:lnTo>
                    <a:pt x="5691" y="4185"/>
                  </a:lnTo>
                  <a:lnTo>
                    <a:pt x="5650" y="4269"/>
                  </a:lnTo>
                  <a:lnTo>
                    <a:pt x="5754" y="4290"/>
                  </a:lnTo>
                  <a:lnTo>
                    <a:pt x="5901" y="4269"/>
                  </a:lnTo>
                  <a:lnTo>
                    <a:pt x="6005" y="4206"/>
                  </a:lnTo>
                  <a:lnTo>
                    <a:pt x="5963" y="4080"/>
                  </a:lnTo>
                  <a:lnTo>
                    <a:pt x="6047" y="4059"/>
                  </a:lnTo>
                  <a:lnTo>
                    <a:pt x="6047" y="3829"/>
                  </a:lnTo>
                  <a:lnTo>
                    <a:pt x="6110" y="3746"/>
                  </a:lnTo>
                  <a:lnTo>
                    <a:pt x="6256" y="3787"/>
                  </a:lnTo>
                  <a:lnTo>
                    <a:pt x="6361" y="3829"/>
                  </a:lnTo>
                  <a:lnTo>
                    <a:pt x="6654" y="3683"/>
                  </a:lnTo>
                  <a:lnTo>
                    <a:pt x="6696" y="3683"/>
                  </a:lnTo>
                  <a:lnTo>
                    <a:pt x="6780" y="3641"/>
                  </a:lnTo>
                  <a:lnTo>
                    <a:pt x="7093" y="3620"/>
                  </a:lnTo>
                  <a:lnTo>
                    <a:pt x="7198" y="3641"/>
                  </a:lnTo>
                  <a:lnTo>
                    <a:pt x="7261" y="3683"/>
                  </a:lnTo>
                  <a:lnTo>
                    <a:pt x="7428" y="3746"/>
                  </a:lnTo>
                  <a:lnTo>
                    <a:pt x="7700" y="3746"/>
                  </a:lnTo>
                  <a:lnTo>
                    <a:pt x="7721" y="3683"/>
                  </a:lnTo>
                  <a:lnTo>
                    <a:pt x="7888" y="3641"/>
                  </a:lnTo>
                  <a:lnTo>
                    <a:pt x="7951" y="3557"/>
                  </a:lnTo>
                  <a:lnTo>
                    <a:pt x="8160" y="3474"/>
                  </a:lnTo>
                  <a:lnTo>
                    <a:pt x="8307" y="3474"/>
                  </a:lnTo>
                  <a:lnTo>
                    <a:pt x="8432" y="3453"/>
                  </a:lnTo>
                  <a:lnTo>
                    <a:pt x="8725" y="3474"/>
                  </a:lnTo>
                  <a:lnTo>
                    <a:pt x="8956" y="3411"/>
                  </a:lnTo>
                  <a:lnTo>
                    <a:pt x="9102" y="3411"/>
                  </a:lnTo>
                  <a:lnTo>
                    <a:pt x="9165" y="3432"/>
                  </a:lnTo>
                  <a:lnTo>
                    <a:pt x="9311" y="3306"/>
                  </a:lnTo>
                  <a:lnTo>
                    <a:pt x="9458" y="3306"/>
                  </a:lnTo>
                  <a:lnTo>
                    <a:pt x="9500" y="3264"/>
                  </a:lnTo>
                  <a:lnTo>
                    <a:pt x="9730" y="3264"/>
                  </a:lnTo>
                  <a:lnTo>
                    <a:pt x="9939" y="3327"/>
                  </a:lnTo>
                  <a:lnTo>
                    <a:pt x="10085" y="3264"/>
                  </a:lnTo>
                  <a:lnTo>
                    <a:pt x="10148" y="3327"/>
                  </a:lnTo>
                  <a:lnTo>
                    <a:pt x="10148" y="3432"/>
                  </a:lnTo>
                  <a:lnTo>
                    <a:pt x="10253" y="3474"/>
                  </a:lnTo>
                  <a:lnTo>
                    <a:pt x="10399" y="3453"/>
                  </a:lnTo>
                  <a:lnTo>
                    <a:pt x="10420" y="3348"/>
                  </a:lnTo>
                  <a:lnTo>
                    <a:pt x="10357" y="3223"/>
                  </a:lnTo>
                  <a:lnTo>
                    <a:pt x="10232" y="2992"/>
                  </a:lnTo>
                  <a:lnTo>
                    <a:pt x="10085" y="2930"/>
                  </a:lnTo>
                  <a:lnTo>
                    <a:pt x="10106" y="2846"/>
                  </a:lnTo>
                  <a:lnTo>
                    <a:pt x="10085" y="2699"/>
                  </a:lnTo>
                  <a:lnTo>
                    <a:pt x="10148" y="2511"/>
                  </a:lnTo>
                  <a:lnTo>
                    <a:pt x="10127" y="2469"/>
                  </a:lnTo>
                  <a:lnTo>
                    <a:pt x="10002" y="2427"/>
                  </a:lnTo>
                  <a:lnTo>
                    <a:pt x="10002" y="2281"/>
                  </a:lnTo>
                  <a:lnTo>
                    <a:pt x="10002" y="2176"/>
                  </a:lnTo>
                  <a:lnTo>
                    <a:pt x="9939" y="1967"/>
                  </a:lnTo>
                  <a:lnTo>
                    <a:pt x="9897" y="1842"/>
                  </a:lnTo>
                  <a:lnTo>
                    <a:pt x="9897" y="1779"/>
                  </a:lnTo>
                  <a:lnTo>
                    <a:pt x="10044" y="1779"/>
                  </a:lnTo>
                  <a:lnTo>
                    <a:pt x="10106" y="1632"/>
                  </a:lnTo>
                  <a:lnTo>
                    <a:pt x="10148" y="1570"/>
                  </a:lnTo>
                  <a:lnTo>
                    <a:pt x="10148" y="1528"/>
                  </a:lnTo>
                  <a:lnTo>
                    <a:pt x="10106" y="1444"/>
                  </a:lnTo>
                  <a:lnTo>
                    <a:pt x="10002" y="1360"/>
                  </a:lnTo>
                  <a:lnTo>
                    <a:pt x="9709" y="1360"/>
                  </a:lnTo>
                  <a:lnTo>
                    <a:pt x="9562" y="1256"/>
                  </a:lnTo>
                  <a:lnTo>
                    <a:pt x="9520" y="1026"/>
                  </a:lnTo>
                  <a:lnTo>
                    <a:pt x="9583" y="837"/>
                  </a:lnTo>
                  <a:lnTo>
                    <a:pt x="9500" y="733"/>
                  </a:lnTo>
                  <a:lnTo>
                    <a:pt x="9395" y="712"/>
                  </a:lnTo>
                  <a:lnTo>
                    <a:pt x="9395" y="628"/>
                  </a:lnTo>
                  <a:lnTo>
                    <a:pt x="9290" y="523"/>
                  </a:lnTo>
                  <a:lnTo>
                    <a:pt x="9186" y="502"/>
                  </a:lnTo>
                  <a:lnTo>
                    <a:pt x="8956" y="293"/>
                  </a:lnTo>
                  <a:lnTo>
                    <a:pt x="8851" y="272"/>
                  </a:lnTo>
                  <a:lnTo>
                    <a:pt x="8767" y="335"/>
                  </a:lnTo>
                  <a:lnTo>
                    <a:pt x="8725" y="335"/>
                  </a:lnTo>
                  <a:lnTo>
                    <a:pt x="8558" y="293"/>
                  </a:lnTo>
                  <a:lnTo>
                    <a:pt x="8516" y="377"/>
                  </a:lnTo>
                  <a:lnTo>
                    <a:pt x="8432" y="335"/>
                  </a:lnTo>
                  <a:lnTo>
                    <a:pt x="8412" y="230"/>
                  </a:lnTo>
                  <a:lnTo>
                    <a:pt x="8349" y="230"/>
                  </a:lnTo>
                  <a:lnTo>
                    <a:pt x="8328" y="272"/>
                  </a:lnTo>
                  <a:lnTo>
                    <a:pt x="8244" y="419"/>
                  </a:lnTo>
                  <a:lnTo>
                    <a:pt x="8098" y="502"/>
                  </a:lnTo>
                  <a:lnTo>
                    <a:pt x="7909" y="607"/>
                  </a:lnTo>
                  <a:lnTo>
                    <a:pt x="7888" y="691"/>
                  </a:lnTo>
                  <a:lnTo>
                    <a:pt x="7700" y="712"/>
                  </a:lnTo>
                  <a:lnTo>
                    <a:pt x="7616" y="754"/>
                  </a:lnTo>
                  <a:lnTo>
                    <a:pt x="7386" y="712"/>
                  </a:lnTo>
                  <a:lnTo>
                    <a:pt x="7324" y="649"/>
                  </a:lnTo>
                  <a:lnTo>
                    <a:pt x="7219" y="649"/>
                  </a:lnTo>
                  <a:lnTo>
                    <a:pt x="7198" y="628"/>
                  </a:lnTo>
                  <a:lnTo>
                    <a:pt x="7093" y="691"/>
                  </a:lnTo>
                  <a:lnTo>
                    <a:pt x="6884" y="691"/>
                  </a:lnTo>
                  <a:lnTo>
                    <a:pt x="6633" y="795"/>
                  </a:lnTo>
                  <a:lnTo>
                    <a:pt x="6445" y="754"/>
                  </a:lnTo>
                  <a:lnTo>
                    <a:pt x="6319" y="649"/>
                  </a:lnTo>
                  <a:lnTo>
                    <a:pt x="6235" y="712"/>
                  </a:lnTo>
                  <a:lnTo>
                    <a:pt x="6026" y="607"/>
                  </a:lnTo>
                  <a:lnTo>
                    <a:pt x="5901" y="586"/>
                  </a:lnTo>
                  <a:lnTo>
                    <a:pt x="5712" y="440"/>
                  </a:lnTo>
                  <a:lnTo>
                    <a:pt x="5629" y="440"/>
                  </a:lnTo>
                  <a:lnTo>
                    <a:pt x="5587" y="523"/>
                  </a:lnTo>
                  <a:lnTo>
                    <a:pt x="5503" y="502"/>
                  </a:lnTo>
                  <a:lnTo>
                    <a:pt x="5399" y="377"/>
                  </a:lnTo>
                  <a:lnTo>
                    <a:pt x="5378" y="210"/>
                  </a:lnTo>
                  <a:lnTo>
                    <a:pt x="5273" y="126"/>
                  </a:lnTo>
                  <a:lnTo>
                    <a:pt x="5210" y="168"/>
                  </a:lnTo>
                  <a:lnTo>
                    <a:pt x="5085" y="293"/>
                  </a:lnTo>
                  <a:lnTo>
                    <a:pt x="5022" y="272"/>
                  </a:lnTo>
                  <a:lnTo>
                    <a:pt x="4980" y="314"/>
                  </a:lnTo>
                  <a:lnTo>
                    <a:pt x="4771" y="105"/>
                  </a:lnTo>
                  <a:lnTo>
                    <a:pt x="475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183;p94">
              <a:extLst>
                <a:ext uri="{FF2B5EF4-FFF2-40B4-BE49-F238E27FC236}">
                  <a16:creationId xmlns:a16="http://schemas.microsoft.com/office/drawing/2014/main" id="{83E10654-1721-4947-B1C2-234BCF997A98}"/>
                </a:ext>
              </a:extLst>
            </p:cNvPr>
            <p:cNvSpPr/>
            <p:nvPr/>
          </p:nvSpPr>
          <p:spPr>
            <a:xfrm>
              <a:off x="3914265" y="2848854"/>
              <a:ext cx="18945" cy="15956"/>
            </a:xfrm>
            <a:custGeom>
              <a:avLst/>
              <a:gdLst/>
              <a:ahLst/>
              <a:cxnLst/>
              <a:rect l="l" t="t" r="r" b="b"/>
              <a:pathLst>
                <a:path w="1591" h="1403" extrusionOk="0">
                  <a:moveTo>
                    <a:pt x="503" y="0"/>
                  </a:moveTo>
                  <a:lnTo>
                    <a:pt x="419" y="84"/>
                  </a:lnTo>
                  <a:lnTo>
                    <a:pt x="335" y="84"/>
                  </a:lnTo>
                  <a:lnTo>
                    <a:pt x="231" y="189"/>
                  </a:lnTo>
                  <a:lnTo>
                    <a:pt x="210" y="356"/>
                  </a:lnTo>
                  <a:lnTo>
                    <a:pt x="335" y="398"/>
                  </a:lnTo>
                  <a:lnTo>
                    <a:pt x="335" y="523"/>
                  </a:lnTo>
                  <a:lnTo>
                    <a:pt x="189" y="628"/>
                  </a:lnTo>
                  <a:lnTo>
                    <a:pt x="210" y="733"/>
                  </a:lnTo>
                  <a:lnTo>
                    <a:pt x="126" y="879"/>
                  </a:lnTo>
                  <a:lnTo>
                    <a:pt x="1" y="921"/>
                  </a:lnTo>
                  <a:lnTo>
                    <a:pt x="22" y="921"/>
                  </a:lnTo>
                  <a:lnTo>
                    <a:pt x="84" y="1025"/>
                  </a:lnTo>
                  <a:lnTo>
                    <a:pt x="168" y="1088"/>
                  </a:lnTo>
                  <a:lnTo>
                    <a:pt x="231" y="1046"/>
                  </a:lnTo>
                  <a:lnTo>
                    <a:pt x="294" y="1088"/>
                  </a:lnTo>
                  <a:lnTo>
                    <a:pt x="398" y="1046"/>
                  </a:lnTo>
                  <a:lnTo>
                    <a:pt x="294" y="1130"/>
                  </a:lnTo>
                  <a:lnTo>
                    <a:pt x="231" y="1130"/>
                  </a:lnTo>
                  <a:lnTo>
                    <a:pt x="168" y="1318"/>
                  </a:lnTo>
                  <a:lnTo>
                    <a:pt x="189" y="1402"/>
                  </a:lnTo>
                  <a:lnTo>
                    <a:pt x="419" y="1193"/>
                  </a:lnTo>
                  <a:lnTo>
                    <a:pt x="712" y="1025"/>
                  </a:lnTo>
                  <a:lnTo>
                    <a:pt x="796" y="879"/>
                  </a:lnTo>
                  <a:lnTo>
                    <a:pt x="900" y="816"/>
                  </a:lnTo>
                  <a:lnTo>
                    <a:pt x="1110" y="837"/>
                  </a:lnTo>
                  <a:lnTo>
                    <a:pt x="1152" y="795"/>
                  </a:lnTo>
                  <a:lnTo>
                    <a:pt x="1277" y="795"/>
                  </a:lnTo>
                  <a:lnTo>
                    <a:pt x="1361" y="816"/>
                  </a:lnTo>
                  <a:lnTo>
                    <a:pt x="1486" y="837"/>
                  </a:lnTo>
                  <a:lnTo>
                    <a:pt x="1591" y="733"/>
                  </a:lnTo>
                  <a:lnTo>
                    <a:pt x="1591" y="670"/>
                  </a:lnTo>
                  <a:lnTo>
                    <a:pt x="1486" y="607"/>
                  </a:lnTo>
                  <a:lnTo>
                    <a:pt x="1361" y="481"/>
                  </a:lnTo>
                  <a:lnTo>
                    <a:pt x="1235" y="461"/>
                  </a:lnTo>
                  <a:lnTo>
                    <a:pt x="1047" y="293"/>
                  </a:lnTo>
                  <a:lnTo>
                    <a:pt x="1026" y="84"/>
                  </a:lnTo>
                  <a:lnTo>
                    <a:pt x="921" y="63"/>
                  </a:lnTo>
                  <a:lnTo>
                    <a:pt x="817" y="147"/>
                  </a:lnTo>
                  <a:lnTo>
                    <a:pt x="64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184;p94">
              <a:extLst>
                <a:ext uri="{FF2B5EF4-FFF2-40B4-BE49-F238E27FC236}">
                  <a16:creationId xmlns:a16="http://schemas.microsoft.com/office/drawing/2014/main" id="{3258BCA6-F16E-4D5F-94C8-8ADE8F1B63DE}"/>
                </a:ext>
              </a:extLst>
            </p:cNvPr>
            <p:cNvSpPr/>
            <p:nvPr/>
          </p:nvSpPr>
          <p:spPr>
            <a:xfrm>
              <a:off x="4004703" y="2885735"/>
              <a:ext cx="66539" cy="61161"/>
            </a:xfrm>
            <a:custGeom>
              <a:avLst/>
              <a:gdLst/>
              <a:ahLst/>
              <a:cxnLst/>
              <a:rect l="l" t="t" r="r" b="b"/>
              <a:pathLst>
                <a:path w="5588" h="5378" extrusionOk="0">
                  <a:moveTo>
                    <a:pt x="2031" y="0"/>
                  </a:moveTo>
                  <a:lnTo>
                    <a:pt x="1989" y="42"/>
                  </a:lnTo>
                  <a:lnTo>
                    <a:pt x="1842" y="42"/>
                  </a:lnTo>
                  <a:lnTo>
                    <a:pt x="1696" y="168"/>
                  </a:lnTo>
                  <a:lnTo>
                    <a:pt x="1717" y="189"/>
                  </a:lnTo>
                  <a:lnTo>
                    <a:pt x="1633" y="314"/>
                  </a:lnTo>
                  <a:lnTo>
                    <a:pt x="1591" y="314"/>
                  </a:lnTo>
                  <a:lnTo>
                    <a:pt x="1466" y="419"/>
                  </a:lnTo>
                  <a:lnTo>
                    <a:pt x="1215" y="482"/>
                  </a:lnTo>
                  <a:lnTo>
                    <a:pt x="1110" y="670"/>
                  </a:lnTo>
                  <a:lnTo>
                    <a:pt x="1110" y="837"/>
                  </a:lnTo>
                  <a:lnTo>
                    <a:pt x="1215" y="1047"/>
                  </a:lnTo>
                  <a:lnTo>
                    <a:pt x="1215" y="1235"/>
                  </a:lnTo>
                  <a:lnTo>
                    <a:pt x="1110" y="1444"/>
                  </a:lnTo>
                  <a:lnTo>
                    <a:pt x="1173" y="1549"/>
                  </a:lnTo>
                  <a:lnTo>
                    <a:pt x="1152" y="1716"/>
                  </a:lnTo>
                  <a:lnTo>
                    <a:pt x="1068" y="1842"/>
                  </a:lnTo>
                  <a:lnTo>
                    <a:pt x="1005" y="1925"/>
                  </a:lnTo>
                  <a:lnTo>
                    <a:pt x="1" y="2658"/>
                  </a:lnTo>
                  <a:lnTo>
                    <a:pt x="273" y="3411"/>
                  </a:lnTo>
                  <a:lnTo>
                    <a:pt x="775" y="3453"/>
                  </a:lnTo>
                  <a:lnTo>
                    <a:pt x="3474" y="5336"/>
                  </a:lnTo>
                  <a:lnTo>
                    <a:pt x="4562" y="5378"/>
                  </a:lnTo>
                  <a:lnTo>
                    <a:pt x="4709" y="5106"/>
                  </a:lnTo>
                  <a:lnTo>
                    <a:pt x="4834" y="4855"/>
                  </a:lnTo>
                  <a:lnTo>
                    <a:pt x="5085" y="4708"/>
                  </a:lnTo>
                  <a:lnTo>
                    <a:pt x="5274" y="4792"/>
                  </a:lnTo>
                  <a:lnTo>
                    <a:pt x="5399" y="4750"/>
                  </a:lnTo>
                  <a:lnTo>
                    <a:pt x="5462" y="4771"/>
                  </a:lnTo>
                  <a:lnTo>
                    <a:pt x="5546" y="4645"/>
                  </a:lnTo>
                  <a:lnTo>
                    <a:pt x="5588" y="4604"/>
                  </a:lnTo>
                  <a:lnTo>
                    <a:pt x="5546" y="4583"/>
                  </a:lnTo>
                  <a:lnTo>
                    <a:pt x="5441" y="4541"/>
                  </a:lnTo>
                  <a:lnTo>
                    <a:pt x="5337" y="4457"/>
                  </a:lnTo>
                  <a:lnTo>
                    <a:pt x="5274" y="4122"/>
                  </a:lnTo>
                  <a:lnTo>
                    <a:pt x="5085" y="4122"/>
                  </a:lnTo>
                  <a:lnTo>
                    <a:pt x="5064" y="3955"/>
                  </a:lnTo>
                  <a:lnTo>
                    <a:pt x="5064" y="3767"/>
                  </a:lnTo>
                  <a:lnTo>
                    <a:pt x="5190" y="3662"/>
                  </a:lnTo>
                  <a:lnTo>
                    <a:pt x="5064" y="3411"/>
                  </a:lnTo>
                  <a:lnTo>
                    <a:pt x="4960" y="3348"/>
                  </a:lnTo>
                  <a:lnTo>
                    <a:pt x="4855" y="3139"/>
                  </a:lnTo>
                  <a:lnTo>
                    <a:pt x="4772" y="3097"/>
                  </a:lnTo>
                  <a:lnTo>
                    <a:pt x="4730" y="3118"/>
                  </a:lnTo>
                  <a:lnTo>
                    <a:pt x="4290" y="2825"/>
                  </a:lnTo>
                  <a:lnTo>
                    <a:pt x="4186" y="2867"/>
                  </a:lnTo>
                  <a:lnTo>
                    <a:pt x="4123" y="2888"/>
                  </a:lnTo>
                  <a:lnTo>
                    <a:pt x="4018" y="2804"/>
                  </a:lnTo>
                  <a:lnTo>
                    <a:pt x="4018" y="2720"/>
                  </a:lnTo>
                  <a:lnTo>
                    <a:pt x="3997" y="2699"/>
                  </a:lnTo>
                  <a:lnTo>
                    <a:pt x="4039" y="2574"/>
                  </a:lnTo>
                  <a:lnTo>
                    <a:pt x="3914" y="2469"/>
                  </a:lnTo>
                  <a:lnTo>
                    <a:pt x="3893" y="2386"/>
                  </a:lnTo>
                  <a:lnTo>
                    <a:pt x="3788" y="2365"/>
                  </a:lnTo>
                  <a:lnTo>
                    <a:pt x="3704" y="2281"/>
                  </a:lnTo>
                  <a:lnTo>
                    <a:pt x="3621" y="2260"/>
                  </a:lnTo>
                  <a:lnTo>
                    <a:pt x="3621" y="2176"/>
                  </a:lnTo>
                  <a:lnTo>
                    <a:pt x="3684" y="2135"/>
                  </a:lnTo>
                  <a:lnTo>
                    <a:pt x="3663" y="2072"/>
                  </a:lnTo>
                  <a:lnTo>
                    <a:pt x="3684" y="1988"/>
                  </a:lnTo>
                  <a:lnTo>
                    <a:pt x="3684" y="1779"/>
                  </a:lnTo>
                  <a:lnTo>
                    <a:pt x="3725" y="1737"/>
                  </a:lnTo>
                  <a:lnTo>
                    <a:pt x="3767" y="1549"/>
                  </a:lnTo>
                  <a:lnTo>
                    <a:pt x="3830" y="1549"/>
                  </a:lnTo>
                  <a:lnTo>
                    <a:pt x="3914" y="1528"/>
                  </a:lnTo>
                  <a:lnTo>
                    <a:pt x="3914" y="1319"/>
                  </a:lnTo>
                  <a:lnTo>
                    <a:pt x="3872" y="1298"/>
                  </a:lnTo>
                  <a:lnTo>
                    <a:pt x="3830" y="1130"/>
                  </a:lnTo>
                  <a:lnTo>
                    <a:pt x="3914" y="1130"/>
                  </a:lnTo>
                  <a:lnTo>
                    <a:pt x="4018" y="1088"/>
                  </a:lnTo>
                  <a:lnTo>
                    <a:pt x="4081" y="1047"/>
                  </a:lnTo>
                  <a:lnTo>
                    <a:pt x="4018" y="1026"/>
                  </a:lnTo>
                  <a:lnTo>
                    <a:pt x="3935" y="984"/>
                  </a:lnTo>
                  <a:lnTo>
                    <a:pt x="3809" y="1005"/>
                  </a:lnTo>
                  <a:lnTo>
                    <a:pt x="3725" y="984"/>
                  </a:lnTo>
                  <a:lnTo>
                    <a:pt x="3516" y="879"/>
                  </a:lnTo>
                  <a:lnTo>
                    <a:pt x="3453" y="837"/>
                  </a:lnTo>
                  <a:lnTo>
                    <a:pt x="3349" y="795"/>
                  </a:lnTo>
                  <a:lnTo>
                    <a:pt x="3286" y="670"/>
                  </a:lnTo>
                  <a:lnTo>
                    <a:pt x="3244" y="565"/>
                  </a:lnTo>
                  <a:lnTo>
                    <a:pt x="3140" y="565"/>
                  </a:lnTo>
                  <a:lnTo>
                    <a:pt x="3077" y="419"/>
                  </a:lnTo>
                  <a:lnTo>
                    <a:pt x="3098" y="314"/>
                  </a:lnTo>
                  <a:lnTo>
                    <a:pt x="3035" y="189"/>
                  </a:lnTo>
                  <a:lnTo>
                    <a:pt x="2930" y="168"/>
                  </a:lnTo>
                  <a:lnTo>
                    <a:pt x="2784" y="210"/>
                  </a:lnTo>
                  <a:lnTo>
                    <a:pt x="2679" y="168"/>
                  </a:lnTo>
                  <a:lnTo>
                    <a:pt x="2679" y="63"/>
                  </a:lnTo>
                  <a:lnTo>
                    <a:pt x="2616" y="0"/>
                  </a:lnTo>
                  <a:lnTo>
                    <a:pt x="2470" y="63"/>
                  </a:lnTo>
                  <a:lnTo>
                    <a:pt x="226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185;p94">
              <a:extLst>
                <a:ext uri="{FF2B5EF4-FFF2-40B4-BE49-F238E27FC236}">
                  <a16:creationId xmlns:a16="http://schemas.microsoft.com/office/drawing/2014/main" id="{1BA12F20-D72E-4AE2-B820-694316304741}"/>
                </a:ext>
              </a:extLst>
            </p:cNvPr>
            <p:cNvSpPr/>
            <p:nvPr/>
          </p:nvSpPr>
          <p:spPr>
            <a:xfrm>
              <a:off x="4059025" y="2939277"/>
              <a:ext cx="11967" cy="11668"/>
            </a:xfrm>
            <a:custGeom>
              <a:avLst/>
              <a:gdLst/>
              <a:ahLst/>
              <a:cxnLst/>
              <a:rect l="l" t="t" r="r" b="b"/>
              <a:pathLst>
                <a:path w="1005" h="1026" extrusionOk="0">
                  <a:moveTo>
                    <a:pt x="523" y="0"/>
                  </a:moveTo>
                  <a:lnTo>
                    <a:pt x="272" y="147"/>
                  </a:lnTo>
                  <a:lnTo>
                    <a:pt x="147" y="398"/>
                  </a:lnTo>
                  <a:lnTo>
                    <a:pt x="0" y="670"/>
                  </a:lnTo>
                  <a:lnTo>
                    <a:pt x="84" y="670"/>
                  </a:lnTo>
                  <a:lnTo>
                    <a:pt x="607" y="816"/>
                  </a:lnTo>
                  <a:lnTo>
                    <a:pt x="628" y="1025"/>
                  </a:lnTo>
                  <a:lnTo>
                    <a:pt x="1005" y="879"/>
                  </a:lnTo>
                  <a:lnTo>
                    <a:pt x="942" y="795"/>
                  </a:lnTo>
                  <a:lnTo>
                    <a:pt x="942" y="774"/>
                  </a:lnTo>
                  <a:lnTo>
                    <a:pt x="984" y="774"/>
                  </a:lnTo>
                  <a:lnTo>
                    <a:pt x="921" y="691"/>
                  </a:lnTo>
                  <a:lnTo>
                    <a:pt x="921" y="607"/>
                  </a:lnTo>
                  <a:lnTo>
                    <a:pt x="879" y="502"/>
                  </a:lnTo>
                  <a:lnTo>
                    <a:pt x="837" y="565"/>
                  </a:lnTo>
                  <a:lnTo>
                    <a:pt x="607" y="419"/>
                  </a:lnTo>
                  <a:lnTo>
                    <a:pt x="942" y="356"/>
                  </a:lnTo>
                  <a:lnTo>
                    <a:pt x="900" y="84"/>
                  </a:lnTo>
                  <a:lnTo>
                    <a:pt x="900" y="63"/>
                  </a:lnTo>
                  <a:lnTo>
                    <a:pt x="837" y="42"/>
                  </a:lnTo>
                  <a:lnTo>
                    <a:pt x="712" y="84"/>
                  </a:lnTo>
                  <a:lnTo>
                    <a:pt x="52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186;p94">
              <a:extLst>
                <a:ext uri="{FF2B5EF4-FFF2-40B4-BE49-F238E27FC236}">
                  <a16:creationId xmlns:a16="http://schemas.microsoft.com/office/drawing/2014/main" id="{B80A60F5-A860-4941-A7E5-41F0D94FB39D}"/>
                </a:ext>
              </a:extLst>
            </p:cNvPr>
            <p:cNvSpPr/>
            <p:nvPr/>
          </p:nvSpPr>
          <p:spPr>
            <a:xfrm>
              <a:off x="3959359" y="2899768"/>
              <a:ext cx="15468" cy="8347"/>
            </a:xfrm>
            <a:custGeom>
              <a:avLst/>
              <a:gdLst/>
              <a:ahLst/>
              <a:cxnLst/>
              <a:rect l="l" t="t" r="r" b="b"/>
              <a:pathLst>
                <a:path w="1299" h="734" extrusionOk="0">
                  <a:moveTo>
                    <a:pt x="1194" y="1"/>
                  </a:moveTo>
                  <a:lnTo>
                    <a:pt x="1005" y="105"/>
                  </a:lnTo>
                  <a:lnTo>
                    <a:pt x="775" y="210"/>
                  </a:lnTo>
                  <a:lnTo>
                    <a:pt x="608" y="210"/>
                  </a:lnTo>
                  <a:lnTo>
                    <a:pt x="482" y="168"/>
                  </a:lnTo>
                  <a:lnTo>
                    <a:pt x="378" y="168"/>
                  </a:lnTo>
                  <a:lnTo>
                    <a:pt x="378" y="231"/>
                  </a:lnTo>
                  <a:lnTo>
                    <a:pt x="357" y="315"/>
                  </a:lnTo>
                  <a:lnTo>
                    <a:pt x="273" y="336"/>
                  </a:lnTo>
                  <a:lnTo>
                    <a:pt x="147" y="294"/>
                  </a:lnTo>
                  <a:lnTo>
                    <a:pt x="85" y="377"/>
                  </a:lnTo>
                  <a:lnTo>
                    <a:pt x="1" y="398"/>
                  </a:lnTo>
                  <a:lnTo>
                    <a:pt x="1" y="524"/>
                  </a:lnTo>
                  <a:lnTo>
                    <a:pt x="85" y="629"/>
                  </a:lnTo>
                  <a:lnTo>
                    <a:pt x="210" y="712"/>
                  </a:lnTo>
                  <a:lnTo>
                    <a:pt x="378" y="691"/>
                  </a:lnTo>
                  <a:lnTo>
                    <a:pt x="461" y="733"/>
                  </a:lnTo>
                  <a:lnTo>
                    <a:pt x="503" y="691"/>
                  </a:lnTo>
                  <a:lnTo>
                    <a:pt x="629" y="649"/>
                  </a:lnTo>
                  <a:lnTo>
                    <a:pt x="775" y="545"/>
                  </a:lnTo>
                  <a:lnTo>
                    <a:pt x="838" y="503"/>
                  </a:lnTo>
                  <a:lnTo>
                    <a:pt x="1005" y="524"/>
                  </a:lnTo>
                  <a:lnTo>
                    <a:pt x="1005" y="419"/>
                  </a:lnTo>
                  <a:lnTo>
                    <a:pt x="984" y="315"/>
                  </a:lnTo>
                  <a:lnTo>
                    <a:pt x="1110" y="168"/>
                  </a:lnTo>
                  <a:lnTo>
                    <a:pt x="1235" y="85"/>
                  </a:lnTo>
                  <a:lnTo>
                    <a:pt x="1298" y="22"/>
                  </a:lnTo>
                  <a:lnTo>
                    <a:pt x="125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187;p94">
              <a:extLst>
                <a:ext uri="{FF2B5EF4-FFF2-40B4-BE49-F238E27FC236}">
                  <a16:creationId xmlns:a16="http://schemas.microsoft.com/office/drawing/2014/main" id="{F286C6A6-E08C-4E9D-8CFC-2E3E1556BC81}"/>
                </a:ext>
              </a:extLst>
            </p:cNvPr>
            <p:cNvSpPr/>
            <p:nvPr/>
          </p:nvSpPr>
          <p:spPr>
            <a:xfrm>
              <a:off x="3982281" y="2887395"/>
              <a:ext cx="42867" cy="36426"/>
            </a:xfrm>
            <a:custGeom>
              <a:avLst/>
              <a:gdLst/>
              <a:ahLst/>
              <a:cxnLst/>
              <a:rect l="l" t="t" r="r" b="b"/>
              <a:pathLst>
                <a:path w="3600" h="3203" extrusionOk="0">
                  <a:moveTo>
                    <a:pt x="3370" y="1"/>
                  </a:moveTo>
                  <a:lnTo>
                    <a:pt x="3139" y="64"/>
                  </a:lnTo>
                  <a:lnTo>
                    <a:pt x="2846" y="43"/>
                  </a:lnTo>
                  <a:lnTo>
                    <a:pt x="2721" y="64"/>
                  </a:lnTo>
                  <a:lnTo>
                    <a:pt x="2574" y="64"/>
                  </a:lnTo>
                  <a:lnTo>
                    <a:pt x="2365" y="147"/>
                  </a:lnTo>
                  <a:lnTo>
                    <a:pt x="2302" y="231"/>
                  </a:lnTo>
                  <a:lnTo>
                    <a:pt x="2135" y="273"/>
                  </a:lnTo>
                  <a:lnTo>
                    <a:pt x="2114" y="336"/>
                  </a:lnTo>
                  <a:lnTo>
                    <a:pt x="1842" y="336"/>
                  </a:lnTo>
                  <a:lnTo>
                    <a:pt x="1675" y="273"/>
                  </a:lnTo>
                  <a:lnTo>
                    <a:pt x="1612" y="231"/>
                  </a:lnTo>
                  <a:lnTo>
                    <a:pt x="1507" y="210"/>
                  </a:lnTo>
                  <a:lnTo>
                    <a:pt x="1194" y="231"/>
                  </a:lnTo>
                  <a:lnTo>
                    <a:pt x="1110" y="273"/>
                  </a:lnTo>
                  <a:lnTo>
                    <a:pt x="1068" y="273"/>
                  </a:lnTo>
                  <a:lnTo>
                    <a:pt x="775" y="419"/>
                  </a:lnTo>
                  <a:lnTo>
                    <a:pt x="670" y="377"/>
                  </a:lnTo>
                  <a:lnTo>
                    <a:pt x="524" y="336"/>
                  </a:lnTo>
                  <a:lnTo>
                    <a:pt x="461" y="419"/>
                  </a:lnTo>
                  <a:lnTo>
                    <a:pt x="461" y="649"/>
                  </a:lnTo>
                  <a:lnTo>
                    <a:pt x="377" y="670"/>
                  </a:lnTo>
                  <a:lnTo>
                    <a:pt x="419" y="796"/>
                  </a:lnTo>
                  <a:lnTo>
                    <a:pt x="315" y="859"/>
                  </a:lnTo>
                  <a:lnTo>
                    <a:pt x="168" y="880"/>
                  </a:lnTo>
                  <a:lnTo>
                    <a:pt x="64" y="859"/>
                  </a:lnTo>
                  <a:lnTo>
                    <a:pt x="1" y="901"/>
                  </a:lnTo>
                  <a:lnTo>
                    <a:pt x="22" y="1068"/>
                  </a:lnTo>
                  <a:lnTo>
                    <a:pt x="105" y="1277"/>
                  </a:lnTo>
                  <a:lnTo>
                    <a:pt x="147" y="1403"/>
                  </a:lnTo>
                  <a:lnTo>
                    <a:pt x="126" y="1528"/>
                  </a:lnTo>
                  <a:lnTo>
                    <a:pt x="105" y="1779"/>
                  </a:lnTo>
                  <a:lnTo>
                    <a:pt x="336" y="1779"/>
                  </a:lnTo>
                  <a:lnTo>
                    <a:pt x="377" y="1905"/>
                  </a:lnTo>
                  <a:lnTo>
                    <a:pt x="482" y="1947"/>
                  </a:lnTo>
                  <a:lnTo>
                    <a:pt x="482" y="2114"/>
                  </a:lnTo>
                  <a:lnTo>
                    <a:pt x="545" y="2198"/>
                  </a:lnTo>
                  <a:lnTo>
                    <a:pt x="461" y="2219"/>
                  </a:lnTo>
                  <a:lnTo>
                    <a:pt x="419" y="2219"/>
                  </a:lnTo>
                  <a:lnTo>
                    <a:pt x="315" y="2302"/>
                  </a:lnTo>
                  <a:lnTo>
                    <a:pt x="252" y="2449"/>
                  </a:lnTo>
                  <a:lnTo>
                    <a:pt x="168" y="2574"/>
                  </a:lnTo>
                  <a:lnTo>
                    <a:pt x="147" y="2574"/>
                  </a:lnTo>
                  <a:lnTo>
                    <a:pt x="168" y="2616"/>
                  </a:lnTo>
                  <a:lnTo>
                    <a:pt x="252" y="2679"/>
                  </a:lnTo>
                  <a:lnTo>
                    <a:pt x="273" y="2888"/>
                  </a:lnTo>
                  <a:lnTo>
                    <a:pt x="252" y="2993"/>
                  </a:lnTo>
                  <a:lnTo>
                    <a:pt x="315" y="2993"/>
                  </a:lnTo>
                  <a:lnTo>
                    <a:pt x="482" y="3077"/>
                  </a:lnTo>
                  <a:lnTo>
                    <a:pt x="629" y="3181"/>
                  </a:lnTo>
                  <a:lnTo>
                    <a:pt x="649" y="3181"/>
                  </a:lnTo>
                  <a:lnTo>
                    <a:pt x="733" y="3202"/>
                  </a:lnTo>
                  <a:lnTo>
                    <a:pt x="1884" y="2512"/>
                  </a:lnTo>
                  <a:lnTo>
                    <a:pt x="2888" y="1779"/>
                  </a:lnTo>
                  <a:lnTo>
                    <a:pt x="2951" y="1696"/>
                  </a:lnTo>
                  <a:lnTo>
                    <a:pt x="3035" y="1570"/>
                  </a:lnTo>
                  <a:lnTo>
                    <a:pt x="3056" y="1403"/>
                  </a:lnTo>
                  <a:lnTo>
                    <a:pt x="2993" y="1298"/>
                  </a:lnTo>
                  <a:lnTo>
                    <a:pt x="3098" y="1089"/>
                  </a:lnTo>
                  <a:lnTo>
                    <a:pt x="3098" y="901"/>
                  </a:lnTo>
                  <a:lnTo>
                    <a:pt x="2993" y="691"/>
                  </a:lnTo>
                  <a:lnTo>
                    <a:pt x="2993" y="524"/>
                  </a:lnTo>
                  <a:lnTo>
                    <a:pt x="3098" y="336"/>
                  </a:lnTo>
                  <a:lnTo>
                    <a:pt x="3349" y="273"/>
                  </a:lnTo>
                  <a:lnTo>
                    <a:pt x="3474" y="168"/>
                  </a:lnTo>
                  <a:lnTo>
                    <a:pt x="3516" y="168"/>
                  </a:lnTo>
                  <a:lnTo>
                    <a:pt x="3600" y="43"/>
                  </a:lnTo>
                  <a:lnTo>
                    <a:pt x="3579" y="22"/>
                  </a:lnTo>
                  <a:lnTo>
                    <a:pt x="351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188;p94">
              <a:extLst>
                <a:ext uri="{FF2B5EF4-FFF2-40B4-BE49-F238E27FC236}">
                  <a16:creationId xmlns:a16="http://schemas.microsoft.com/office/drawing/2014/main" id="{DB2E11D6-4FCD-4C9A-8E44-86DF6E6D0227}"/>
                </a:ext>
              </a:extLst>
            </p:cNvPr>
            <p:cNvSpPr/>
            <p:nvPr/>
          </p:nvSpPr>
          <p:spPr>
            <a:xfrm>
              <a:off x="3973565" y="2916668"/>
              <a:ext cx="10479" cy="29045"/>
            </a:xfrm>
            <a:custGeom>
              <a:avLst/>
              <a:gdLst/>
              <a:ahLst/>
              <a:cxnLst/>
              <a:rect l="l" t="t" r="r" b="b"/>
              <a:pathLst>
                <a:path w="880" h="2554" extrusionOk="0">
                  <a:moveTo>
                    <a:pt x="837" y="0"/>
                  </a:moveTo>
                  <a:lnTo>
                    <a:pt x="754" y="105"/>
                  </a:lnTo>
                  <a:lnTo>
                    <a:pt x="565" y="147"/>
                  </a:lnTo>
                  <a:lnTo>
                    <a:pt x="524" y="105"/>
                  </a:lnTo>
                  <a:lnTo>
                    <a:pt x="377" y="252"/>
                  </a:lnTo>
                  <a:lnTo>
                    <a:pt x="335" y="670"/>
                  </a:lnTo>
                  <a:lnTo>
                    <a:pt x="168" y="1005"/>
                  </a:lnTo>
                  <a:lnTo>
                    <a:pt x="1" y="1235"/>
                  </a:lnTo>
                  <a:lnTo>
                    <a:pt x="63" y="1256"/>
                  </a:lnTo>
                  <a:lnTo>
                    <a:pt x="168" y="1444"/>
                  </a:lnTo>
                  <a:lnTo>
                    <a:pt x="231" y="1653"/>
                  </a:lnTo>
                  <a:lnTo>
                    <a:pt x="377" y="1884"/>
                  </a:lnTo>
                  <a:lnTo>
                    <a:pt x="524" y="2197"/>
                  </a:lnTo>
                  <a:lnTo>
                    <a:pt x="461" y="2344"/>
                  </a:lnTo>
                  <a:lnTo>
                    <a:pt x="545" y="2553"/>
                  </a:lnTo>
                  <a:lnTo>
                    <a:pt x="628" y="2448"/>
                  </a:lnTo>
                  <a:lnTo>
                    <a:pt x="628" y="2407"/>
                  </a:lnTo>
                  <a:lnTo>
                    <a:pt x="628" y="2344"/>
                  </a:lnTo>
                  <a:lnTo>
                    <a:pt x="670" y="2281"/>
                  </a:lnTo>
                  <a:lnTo>
                    <a:pt x="670" y="2156"/>
                  </a:lnTo>
                  <a:lnTo>
                    <a:pt x="733" y="1988"/>
                  </a:lnTo>
                  <a:lnTo>
                    <a:pt x="691" y="1842"/>
                  </a:lnTo>
                  <a:lnTo>
                    <a:pt x="754" y="1821"/>
                  </a:lnTo>
                  <a:lnTo>
                    <a:pt x="754" y="1674"/>
                  </a:lnTo>
                  <a:lnTo>
                    <a:pt x="775" y="1549"/>
                  </a:lnTo>
                  <a:lnTo>
                    <a:pt x="775" y="1465"/>
                  </a:lnTo>
                  <a:lnTo>
                    <a:pt x="775" y="1214"/>
                  </a:lnTo>
                  <a:lnTo>
                    <a:pt x="754" y="1235"/>
                  </a:lnTo>
                  <a:lnTo>
                    <a:pt x="670" y="1235"/>
                  </a:lnTo>
                  <a:lnTo>
                    <a:pt x="565" y="1298"/>
                  </a:lnTo>
                  <a:lnTo>
                    <a:pt x="524" y="1235"/>
                  </a:lnTo>
                  <a:lnTo>
                    <a:pt x="545" y="1047"/>
                  </a:lnTo>
                  <a:lnTo>
                    <a:pt x="545" y="796"/>
                  </a:lnTo>
                  <a:lnTo>
                    <a:pt x="524" y="712"/>
                  </a:lnTo>
                  <a:lnTo>
                    <a:pt x="545" y="565"/>
                  </a:lnTo>
                  <a:lnTo>
                    <a:pt x="670" y="565"/>
                  </a:lnTo>
                  <a:lnTo>
                    <a:pt x="691" y="670"/>
                  </a:lnTo>
                  <a:lnTo>
                    <a:pt x="754" y="670"/>
                  </a:lnTo>
                  <a:lnTo>
                    <a:pt x="837" y="607"/>
                  </a:lnTo>
                  <a:lnTo>
                    <a:pt x="837" y="524"/>
                  </a:lnTo>
                  <a:lnTo>
                    <a:pt x="796" y="482"/>
                  </a:lnTo>
                  <a:lnTo>
                    <a:pt x="775" y="377"/>
                  </a:lnTo>
                  <a:lnTo>
                    <a:pt x="837" y="210"/>
                  </a:lnTo>
                  <a:lnTo>
                    <a:pt x="858" y="63"/>
                  </a:lnTo>
                  <a:lnTo>
                    <a:pt x="87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189;p94">
              <a:extLst>
                <a:ext uri="{FF2B5EF4-FFF2-40B4-BE49-F238E27FC236}">
                  <a16:creationId xmlns:a16="http://schemas.microsoft.com/office/drawing/2014/main" id="{F3005309-02B9-4596-923D-997F988A8393}"/>
                </a:ext>
              </a:extLst>
            </p:cNvPr>
            <p:cNvSpPr/>
            <p:nvPr/>
          </p:nvSpPr>
          <p:spPr>
            <a:xfrm>
              <a:off x="3982781" y="2916668"/>
              <a:ext cx="2751" cy="5959"/>
            </a:xfrm>
            <a:custGeom>
              <a:avLst/>
              <a:gdLst/>
              <a:ahLst/>
              <a:cxnLst/>
              <a:rect l="l" t="t" r="r" b="b"/>
              <a:pathLst>
                <a:path w="231" h="524" extrusionOk="0">
                  <a:moveTo>
                    <a:pt x="105" y="0"/>
                  </a:moveTo>
                  <a:lnTo>
                    <a:pt x="84" y="63"/>
                  </a:lnTo>
                  <a:lnTo>
                    <a:pt x="63" y="210"/>
                  </a:lnTo>
                  <a:lnTo>
                    <a:pt x="1" y="377"/>
                  </a:lnTo>
                  <a:lnTo>
                    <a:pt x="22" y="482"/>
                  </a:lnTo>
                  <a:lnTo>
                    <a:pt x="63" y="524"/>
                  </a:lnTo>
                  <a:lnTo>
                    <a:pt x="84" y="524"/>
                  </a:lnTo>
                  <a:lnTo>
                    <a:pt x="126" y="482"/>
                  </a:lnTo>
                  <a:lnTo>
                    <a:pt x="210" y="419"/>
                  </a:lnTo>
                  <a:lnTo>
                    <a:pt x="231" y="314"/>
                  </a:lnTo>
                  <a:lnTo>
                    <a:pt x="210" y="105"/>
                  </a:lnTo>
                  <a:lnTo>
                    <a:pt x="126" y="42"/>
                  </a:lnTo>
                  <a:lnTo>
                    <a:pt x="10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190;p94">
              <a:extLst>
                <a:ext uri="{FF2B5EF4-FFF2-40B4-BE49-F238E27FC236}">
                  <a16:creationId xmlns:a16="http://schemas.microsoft.com/office/drawing/2014/main" id="{AC2CCC0E-7CA1-4512-9F51-7674D5EBD95A}"/>
                </a:ext>
              </a:extLst>
            </p:cNvPr>
            <p:cNvSpPr/>
            <p:nvPr/>
          </p:nvSpPr>
          <p:spPr>
            <a:xfrm>
              <a:off x="3979792" y="2923093"/>
              <a:ext cx="3751" cy="8336"/>
            </a:xfrm>
            <a:custGeom>
              <a:avLst/>
              <a:gdLst/>
              <a:ahLst/>
              <a:cxnLst/>
              <a:rect l="l" t="t" r="r" b="b"/>
              <a:pathLst>
                <a:path w="315" h="733" extrusionOk="0">
                  <a:moveTo>
                    <a:pt x="22" y="0"/>
                  </a:moveTo>
                  <a:lnTo>
                    <a:pt x="1" y="147"/>
                  </a:lnTo>
                  <a:lnTo>
                    <a:pt x="22" y="231"/>
                  </a:lnTo>
                  <a:lnTo>
                    <a:pt x="22" y="482"/>
                  </a:lnTo>
                  <a:lnTo>
                    <a:pt x="1" y="670"/>
                  </a:lnTo>
                  <a:lnTo>
                    <a:pt x="42" y="733"/>
                  </a:lnTo>
                  <a:lnTo>
                    <a:pt x="147" y="670"/>
                  </a:lnTo>
                  <a:lnTo>
                    <a:pt x="231" y="670"/>
                  </a:lnTo>
                  <a:lnTo>
                    <a:pt x="252" y="649"/>
                  </a:lnTo>
                  <a:lnTo>
                    <a:pt x="273" y="440"/>
                  </a:lnTo>
                  <a:lnTo>
                    <a:pt x="273" y="356"/>
                  </a:lnTo>
                  <a:lnTo>
                    <a:pt x="314" y="210"/>
                  </a:lnTo>
                  <a:lnTo>
                    <a:pt x="314" y="147"/>
                  </a:lnTo>
                  <a:lnTo>
                    <a:pt x="314" y="63"/>
                  </a:lnTo>
                  <a:lnTo>
                    <a:pt x="314" y="42"/>
                  </a:lnTo>
                  <a:lnTo>
                    <a:pt x="231" y="105"/>
                  </a:lnTo>
                  <a:lnTo>
                    <a:pt x="168" y="105"/>
                  </a:lnTo>
                  <a:lnTo>
                    <a:pt x="14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191;p94">
              <a:extLst>
                <a:ext uri="{FF2B5EF4-FFF2-40B4-BE49-F238E27FC236}">
                  <a16:creationId xmlns:a16="http://schemas.microsoft.com/office/drawing/2014/main" id="{0D1618D9-7BBB-42CC-A733-BCB41D30EA74}"/>
                </a:ext>
              </a:extLst>
            </p:cNvPr>
            <p:cNvSpPr/>
            <p:nvPr/>
          </p:nvSpPr>
          <p:spPr>
            <a:xfrm>
              <a:off x="3979792" y="2907627"/>
              <a:ext cx="8978" cy="10713"/>
            </a:xfrm>
            <a:custGeom>
              <a:avLst/>
              <a:gdLst/>
              <a:ahLst/>
              <a:cxnLst/>
              <a:rect l="l" t="t" r="r" b="b"/>
              <a:pathLst>
                <a:path w="754" h="942" extrusionOk="0">
                  <a:moveTo>
                    <a:pt x="314" y="0"/>
                  </a:moveTo>
                  <a:lnTo>
                    <a:pt x="314" y="21"/>
                  </a:lnTo>
                  <a:lnTo>
                    <a:pt x="231" y="21"/>
                  </a:lnTo>
                  <a:lnTo>
                    <a:pt x="210" y="440"/>
                  </a:lnTo>
                  <a:lnTo>
                    <a:pt x="105" y="586"/>
                  </a:lnTo>
                  <a:lnTo>
                    <a:pt x="1" y="733"/>
                  </a:lnTo>
                  <a:lnTo>
                    <a:pt x="1" y="879"/>
                  </a:lnTo>
                  <a:lnTo>
                    <a:pt x="1" y="900"/>
                  </a:lnTo>
                  <a:lnTo>
                    <a:pt x="42" y="942"/>
                  </a:lnTo>
                  <a:lnTo>
                    <a:pt x="231" y="900"/>
                  </a:lnTo>
                  <a:lnTo>
                    <a:pt x="314" y="795"/>
                  </a:lnTo>
                  <a:lnTo>
                    <a:pt x="377" y="795"/>
                  </a:lnTo>
                  <a:lnTo>
                    <a:pt x="461" y="670"/>
                  </a:lnTo>
                  <a:lnTo>
                    <a:pt x="524" y="523"/>
                  </a:lnTo>
                  <a:lnTo>
                    <a:pt x="628" y="440"/>
                  </a:lnTo>
                  <a:lnTo>
                    <a:pt x="670" y="440"/>
                  </a:lnTo>
                  <a:lnTo>
                    <a:pt x="754" y="419"/>
                  </a:lnTo>
                  <a:lnTo>
                    <a:pt x="691" y="335"/>
                  </a:lnTo>
                  <a:lnTo>
                    <a:pt x="691" y="168"/>
                  </a:lnTo>
                  <a:lnTo>
                    <a:pt x="586" y="126"/>
                  </a:lnTo>
                  <a:lnTo>
                    <a:pt x="54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192;p94">
              <a:extLst>
                <a:ext uri="{FF2B5EF4-FFF2-40B4-BE49-F238E27FC236}">
                  <a16:creationId xmlns:a16="http://schemas.microsoft.com/office/drawing/2014/main" id="{F74F773C-32BE-4D5B-B007-DBC232E3F600}"/>
                </a:ext>
              </a:extLst>
            </p:cNvPr>
            <p:cNvSpPr/>
            <p:nvPr/>
          </p:nvSpPr>
          <p:spPr>
            <a:xfrm>
              <a:off x="3980292" y="2915952"/>
              <a:ext cx="27661" cy="32616"/>
            </a:xfrm>
            <a:custGeom>
              <a:avLst/>
              <a:gdLst/>
              <a:ahLst/>
              <a:cxnLst/>
              <a:rect l="l" t="t" r="r" b="b"/>
              <a:pathLst>
                <a:path w="2323" h="2868" extrusionOk="0">
                  <a:moveTo>
                    <a:pt x="2051" y="1"/>
                  </a:moveTo>
                  <a:lnTo>
                    <a:pt x="900" y="691"/>
                  </a:lnTo>
                  <a:lnTo>
                    <a:pt x="816" y="670"/>
                  </a:lnTo>
                  <a:lnTo>
                    <a:pt x="796" y="670"/>
                  </a:lnTo>
                  <a:lnTo>
                    <a:pt x="649" y="566"/>
                  </a:lnTo>
                  <a:lnTo>
                    <a:pt x="482" y="482"/>
                  </a:lnTo>
                  <a:lnTo>
                    <a:pt x="419" y="482"/>
                  </a:lnTo>
                  <a:lnTo>
                    <a:pt x="335" y="545"/>
                  </a:lnTo>
                  <a:lnTo>
                    <a:pt x="293" y="587"/>
                  </a:lnTo>
                  <a:lnTo>
                    <a:pt x="272" y="587"/>
                  </a:lnTo>
                  <a:lnTo>
                    <a:pt x="272" y="670"/>
                  </a:lnTo>
                  <a:lnTo>
                    <a:pt x="272" y="691"/>
                  </a:lnTo>
                  <a:lnTo>
                    <a:pt x="272" y="775"/>
                  </a:lnTo>
                  <a:lnTo>
                    <a:pt x="272" y="838"/>
                  </a:lnTo>
                  <a:lnTo>
                    <a:pt x="231" y="984"/>
                  </a:lnTo>
                  <a:lnTo>
                    <a:pt x="231" y="1068"/>
                  </a:lnTo>
                  <a:lnTo>
                    <a:pt x="210" y="1528"/>
                  </a:lnTo>
                  <a:lnTo>
                    <a:pt x="210" y="1612"/>
                  </a:lnTo>
                  <a:lnTo>
                    <a:pt x="189" y="1737"/>
                  </a:lnTo>
                  <a:lnTo>
                    <a:pt x="189" y="1884"/>
                  </a:lnTo>
                  <a:lnTo>
                    <a:pt x="126" y="1905"/>
                  </a:lnTo>
                  <a:lnTo>
                    <a:pt x="168" y="2051"/>
                  </a:lnTo>
                  <a:lnTo>
                    <a:pt x="105" y="2219"/>
                  </a:lnTo>
                  <a:lnTo>
                    <a:pt x="105" y="2344"/>
                  </a:lnTo>
                  <a:lnTo>
                    <a:pt x="63" y="2407"/>
                  </a:lnTo>
                  <a:lnTo>
                    <a:pt x="63" y="2470"/>
                  </a:lnTo>
                  <a:lnTo>
                    <a:pt x="63" y="2553"/>
                  </a:lnTo>
                  <a:lnTo>
                    <a:pt x="0" y="2679"/>
                  </a:lnTo>
                  <a:lnTo>
                    <a:pt x="0" y="2721"/>
                  </a:lnTo>
                  <a:lnTo>
                    <a:pt x="189" y="2721"/>
                  </a:lnTo>
                  <a:lnTo>
                    <a:pt x="754" y="2867"/>
                  </a:lnTo>
                  <a:lnTo>
                    <a:pt x="1172" y="2449"/>
                  </a:lnTo>
                  <a:lnTo>
                    <a:pt x="1633" y="2407"/>
                  </a:lnTo>
                  <a:lnTo>
                    <a:pt x="1653" y="2219"/>
                  </a:lnTo>
                  <a:lnTo>
                    <a:pt x="1884" y="1926"/>
                  </a:lnTo>
                  <a:lnTo>
                    <a:pt x="1235" y="1214"/>
                  </a:lnTo>
                  <a:lnTo>
                    <a:pt x="2093" y="963"/>
                  </a:lnTo>
                  <a:lnTo>
                    <a:pt x="2302" y="754"/>
                  </a:lnTo>
                  <a:lnTo>
                    <a:pt x="2323" y="754"/>
                  </a:lnTo>
                  <a:lnTo>
                    <a:pt x="205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193;p94">
              <a:extLst>
                <a:ext uri="{FF2B5EF4-FFF2-40B4-BE49-F238E27FC236}">
                  <a16:creationId xmlns:a16="http://schemas.microsoft.com/office/drawing/2014/main" id="{023CC590-BA05-4847-8D97-2D7CBD52F903}"/>
                </a:ext>
              </a:extLst>
            </p:cNvPr>
            <p:cNvSpPr/>
            <p:nvPr/>
          </p:nvSpPr>
          <p:spPr>
            <a:xfrm>
              <a:off x="3979792" y="2924515"/>
              <a:ext cx="142521" cy="114714"/>
            </a:xfrm>
            <a:custGeom>
              <a:avLst/>
              <a:gdLst/>
              <a:ahLst/>
              <a:cxnLst/>
              <a:rect l="l" t="t" r="r" b="b"/>
              <a:pathLst>
                <a:path w="11969" h="10087" extrusionOk="0">
                  <a:moveTo>
                    <a:pt x="2344" y="1"/>
                  </a:moveTo>
                  <a:lnTo>
                    <a:pt x="2135" y="210"/>
                  </a:lnTo>
                  <a:lnTo>
                    <a:pt x="1277" y="461"/>
                  </a:lnTo>
                  <a:lnTo>
                    <a:pt x="1926" y="1173"/>
                  </a:lnTo>
                  <a:lnTo>
                    <a:pt x="1695" y="1466"/>
                  </a:lnTo>
                  <a:lnTo>
                    <a:pt x="1675" y="1654"/>
                  </a:lnTo>
                  <a:lnTo>
                    <a:pt x="1214" y="1696"/>
                  </a:lnTo>
                  <a:lnTo>
                    <a:pt x="796" y="2114"/>
                  </a:lnTo>
                  <a:lnTo>
                    <a:pt x="231" y="1968"/>
                  </a:lnTo>
                  <a:lnTo>
                    <a:pt x="42" y="1968"/>
                  </a:lnTo>
                  <a:lnTo>
                    <a:pt x="42" y="2177"/>
                  </a:lnTo>
                  <a:lnTo>
                    <a:pt x="42" y="2407"/>
                  </a:lnTo>
                  <a:lnTo>
                    <a:pt x="1" y="2595"/>
                  </a:lnTo>
                  <a:lnTo>
                    <a:pt x="1" y="2637"/>
                  </a:lnTo>
                  <a:lnTo>
                    <a:pt x="63" y="2616"/>
                  </a:lnTo>
                  <a:lnTo>
                    <a:pt x="105" y="2637"/>
                  </a:lnTo>
                  <a:lnTo>
                    <a:pt x="168" y="2595"/>
                  </a:lnTo>
                  <a:lnTo>
                    <a:pt x="314" y="2658"/>
                  </a:lnTo>
                  <a:lnTo>
                    <a:pt x="273" y="2700"/>
                  </a:lnTo>
                  <a:lnTo>
                    <a:pt x="524" y="2972"/>
                  </a:lnTo>
                  <a:lnTo>
                    <a:pt x="545" y="3119"/>
                  </a:lnTo>
                  <a:lnTo>
                    <a:pt x="628" y="3139"/>
                  </a:lnTo>
                  <a:lnTo>
                    <a:pt x="628" y="3244"/>
                  </a:lnTo>
                  <a:lnTo>
                    <a:pt x="754" y="3349"/>
                  </a:lnTo>
                  <a:lnTo>
                    <a:pt x="838" y="3370"/>
                  </a:lnTo>
                  <a:lnTo>
                    <a:pt x="984" y="3663"/>
                  </a:lnTo>
                  <a:lnTo>
                    <a:pt x="984" y="3746"/>
                  </a:lnTo>
                  <a:lnTo>
                    <a:pt x="1047" y="3851"/>
                  </a:lnTo>
                  <a:lnTo>
                    <a:pt x="1110" y="3851"/>
                  </a:lnTo>
                  <a:lnTo>
                    <a:pt x="1151" y="3997"/>
                  </a:lnTo>
                  <a:lnTo>
                    <a:pt x="1193" y="4081"/>
                  </a:lnTo>
                  <a:lnTo>
                    <a:pt x="1319" y="4123"/>
                  </a:lnTo>
                  <a:lnTo>
                    <a:pt x="1423" y="4416"/>
                  </a:lnTo>
                  <a:lnTo>
                    <a:pt x="1528" y="4479"/>
                  </a:lnTo>
                  <a:lnTo>
                    <a:pt x="1570" y="4625"/>
                  </a:lnTo>
                  <a:lnTo>
                    <a:pt x="1528" y="4709"/>
                  </a:lnTo>
                  <a:lnTo>
                    <a:pt x="1528" y="4792"/>
                  </a:lnTo>
                  <a:lnTo>
                    <a:pt x="1633" y="4897"/>
                  </a:lnTo>
                  <a:lnTo>
                    <a:pt x="1633" y="4960"/>
                  </a:lnTo>
                  <a:lnTo>
                    <a:pt x="1716" y="5023"/>
                  </a:lnTo>
                  <a:lnTo>
                    <a:pt x="1821" y="4939"/>
                  </a:lnTo>
                  <a:lnTo>
                    <a:pt x="1926" y="5043"/>
                  </a:lnTo>
                  <a:lnTo>
                    <a:pt x="2114" y="5127"/>
                  </a:lnTo>
                  <a:lnTo>
                    <a:pt x="2260" y="5274"/>
                  </a:lnTo>
                  <a:lnTo>
                    <a:pt x="2323" y="5378"/>
                  </a:lnTo>
                  <a:lnTo>
                    <a:pt x="2344" y="5420"/>
                  </a:lnTo>
                  <a:lnTo>
                    <a:pt x="2365" y="5546"/>
                  </a:lnTo>
                  <a:lnTo>
                    <a:pt x="2428" y="5588"/>
                  </a:lnTo>
                  <a:lnTo>
                    <a:pt x="2470" y="5797"/>
                  </a:lnTo>
                  <a:lnTo>
                    <a:pt x="2574" y="5880"/>
                  </a:lnTo>
                  <a:lnTo>
                    <a:pt x="2637" y="6090"/>
                  </a:lnTo>
                  <a:lnTo>
                    <a:pt x="2658" y="6173"/>
                  </a:lnTo>
                  <a:lnTo>
                    <a:pt x="2616" y="6362"/>
                  </a:lnTo>
                  <a:lnTo>
                    <a:pt x="2574" y="6383"/>
                  </a:lnTo>
                  <a:lnTo>
                    <a:pt x="2616" y="6487"/>
                  </a:lnTo>
                  <a:lnTo>
                    <a:pt x="2658" y="6696"/>
                  </a:lnTo>
                  <a:lnTo>
                    <a:pt x="2679" y="6906"/>
                  </a:lnTo>
                  <a:lnTo>
                    <a:pt x="2783" y="7010"/>
                  </a:lnTo>
                  <a:lnTo>
                    <a:pt x="2825" y="7094"/>
                  </a:lnTo>
                  <a:lnTo>
                    <a:pt x="3097" y="7408"/>
                  </a:lnTo>
                  <a:lnTo>
                    <a:pt x="3202" y="7429"/>
                  </a:lnTo>
                  <a:lnTo>
                    <a:pt x="3307" y="7450"/>
                  </a:lnTo>
                  <a:lnTo>
                    <a:pt x="3390" y="7554"/>
                  </a:lnTo>
                  <a:lnTo>
                    <a:pt x="3474" y="7554"/>
                  </a:lnTo>
                  <a:lnTo>
                    <a:pt x="3620" y="7680"/>
                  </a:lnTo>
                  <a:lnTo>
                    <a:pt x="3620" y="7784"/>
                  </a:lnTo>
                  <a:lnTo>
                    <a:pt x="3788" y="7826"/>
                  </a:lnTo>
                  <a:lnTo>
                    <a:pt x="3767" y="7889"/>
                  </a:lnTo>
                  <a:lnTo>
                    <a:pt x="3830" y="7931"/>
                  </a:lnTo>
                  <a:lnTo>
                    <a:pt x="3976" y="8412"/>
                  </a:lnTo>
                  <a:lnTo>
                    <a:pt x="4102" y="8496"/>
                  </a:lnTo>
                  <a:lnTo>
                    <a:pt x="4102" y="8663"/>
                  </a:lnTo>
                  <a:lnTo>
                    <a:pt x="4541" y="9082"/>
                  </a:lnTo>
                  <a:lnTo>
                    <a:pt x="4604" y="9082"/>
                  </a:lnTo>
                  <a:lnTo>
                    <a:pt x="4646" y="9333"/>
                  </a:lnTo>
                  <a:lnTo>
                    <a:pt x="4834" y="9396"/>
                  </a:lnTo>
                  <a:lnTo>
                    <a:pt x="4939" y="9668"/>
                  </a:lnTo>
                  <a:lnTo>
                    <a:pt x="5043" y="9709"/>
                  </a:lnTo>
                  <a:lnTo>
                    <a:pt x="5127" y="9730"/>
                  </a:lnTo>
                  <a:lnTo>
                    <a:pt x="5169" y="9626"/>
                  </a:lnTo>
                  <a:lnTo>
                    <a:pt x="5336" y="9521"/>
                  </a:lnTo>
                  <a:lnTo>
                    <a:pt x="5232" y="9312"/>
                  </a:lnTo>
                  <a:lnTo>
                    <a:pt x="5294" y="9040"/>
                  </a:lnTo>
                  <a:lnTo>
                    <a:pt x="5462" y="8977"/>
                  </a:lnTo>
                  <a:lnTo>
                    <a:pt x="5650" y="9124"/>
                  </a:lnTo>
                  <a:lnTo>
                    <a:pt x="5985" y="9124"/>
                  </a:lnTo>
                  <a:lnTo>
                    <a:pt x="6487" y="9333"/>
                  </a:lnTo>
                  <a:lnTo>
                    <a:pt x="7010" y="9563"/>
                  </a:lnTo>
                  <a:lnTo>
                    <a:pt x="7031" y="10086"/>
                  </a:lnTo>
                  <a:lnTo>
                    <a:pt x="8077" y="8684"/>
                  </a:lnTo>
                  <a:lnTo>
                    <a:pt x="10253" y="8036"/>
                  </a:lnTo>
                  <a:lnTo>
                    <a:pt x="11885" y="7554"/>
                  </a:lnTo>
                  <a:lnTo>
                    <a:pt x="11969" y="6299"/>
                  </a:lnTo>
                  <a:lnTo>
                    <a:pt x="11843" y="5839"/>
                  </a:lnTo>
                  <a:lnTo>
                    <a:pt x="11655" y="5985"/>
                  </a:lnTo>
                  <a:lnTo>
                    <a:pt x="9960" y="5755"/>
                  </a:lnTo>
                  <a:lnTo>
                    <a:pt x="9835" y="5274"/>
                  </a:lnTo>
                  <a:lnTo>
                    <a:pt x="9688" y="5127"/>
                  </a:lnTo>
                  <a:lnTo>
                    <a:pt x="9688" y="4939"/>
                  </a:lnTo>
                  <a:lnTo>
                    <a:pt x="9688" y="4918"/>
                  </a:lnTo>
                  <a:lnTo>
                    <a:pt x="9667" y="4939"/>
                  </a:lnTo>
                  <a:lnTo>
                    <a:pt x="9625" y="4855"/>
                  </a:lnTo>
                  <a:lnTo>
                    <a:pt x="9625" y="4792"/>
                  </a:lnTo>
                  <a:lnTo>
                    <a:pt x="9667" y="4730"/>
                  </a:lnTo>
                  <a:lnTo>
                    <a:pt x="9563" y="4730"/>
                  </a:lnTo>
                  <a:lnTo>
                    <a:pt x="9563" y="4709"/>
                  </a:lnTo>
                  <a:lnTo>
                    <a:pt x="9458" y="4709"/>
                  </a:lnTo>
                  <a:lnTo>
                    <a:pt x="9270" y="4604"/>
                  </a:lnTo>
                  <a:lnTo>
                    <a:pt x="9249" y="4541"/>
                  </a:lnTo>
                  <a:lnTo>
                    <a:pt x="9228" y="4583"/>
                  </a:lnTo>
                  <a:lnTo>
                    <a:pt x="9123" y="4437"/>
                  </a:lnTo>
                  <a:lnTo>
                    <a:pt x="9102" y="4290"/>
                  </a:lnTo>
                  <a:lnTo>
                    <a:pt x="8809" y="3914"/>
                  </a:lnTo>
                  <a:lnTo>
                    <a:pt x="8726" y="3788"/>
                  </a:lnTo>
                  <a:lnTo>
                    <a:pt x="8809" y="3788"/>
                  </a:lnTo>
                  <a:lnTo>
                    <a:pt x="8809" y="3746"/>
                  </a:lnTo>
                  <a:lnTo>
                    <a:pt x="8705" y="3453"/>
                  </a:lnTo>
                  <a:lnTo>
                    <a:pt x="8705" y="3391"/>
                  </a:lnTo>
                  <a:lnTo>
                    <a:pt x="8621" y="3265"/>
                  </a:lnTo>
                  <a:lnTo>
                    <a:pt x="8579" y="3265"/>
                  </a:lnTo>
                  <a:lnTo>
                    <a:pt x="8391" y="3014"/>
                  </a:lnTo>
                  <a:lnTo>
                    <a:pt x="8307" y="3014"/>
                  </a:lnTo>
                  <a:lnTo>
                    <a:pt x="8224" y="2909"/>
                  </a:lnTo>
                  <a:lnTo>
                    <a:pt x="8224" y="2867"/>
                  </a:lnTo>
                  <a:lnTo>
                    <a:pt x="8286" y="2867"/>
                  </a:lnTo>
                  <a:lnTo>
                    <a:pt x="8307" y="2909"/>
                  </a:lnTo>
                  <a:lnTo>
                    <a:pt x="8286" y="2826"/>
                  </a:lnTo>
                  <a:lnTo>
                    <a:pt x="8182" y="2805"/>
                  </a:lnTo>
                  <a:lnTo>
                    <a:pt x="7973" y="2763"/>
                  </a:lnTo>
                  <a:lnTo>
                    <a:pt x="7868" y="2449"/>
                  </a:lnTo>
                  <a:lnTo>
                    <a:pt x="7805" y="2323"/>
                  </a:lnTo>
                  <a:lnTo>
                    <a:pt x="7742" y="2303"/>
                  </a:lnTo>
                  <a:lnTo>
                    <a:pt x="7742" y="2198"/>
                  </a:lnTo>
                  <a:lnTo>
                    <a:pt x="7701" y="2219"/>
                  </a:lnTo>
                  <a:lnTo>
                    <a:pt x="7659" y="2177"/>
                  </a:lnTo>
                  <a:lnTo>
                    <a:pt x="7282" y="2323"/>
                  </a:lnTo>
                  <a:lnTo>
                    <a:pt x="7261" y="2114"/>
                  </a:lnTo>
                  <a:lnTo>
                    <a:pt x="6738" y="1968"/>
                  </a:lnTo>
                  <a:lnTo>
                    <a:pt x="6654" y="1968"/>
                  </a:lnTo>
                  <a:lnTo>
                    <a:pt x="5566" y="1926"/>
                  </a:lnTo>
                  <a:lnTo>
                    <a:pt x="2867" y="43"/>
                  </a:lnTo>
                  <a:lnTo>
                    <a:pt x="234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sp>
          <p:nvSpPr>
            <p:cNvPr id="122" name="Google Shape;2194;p94">
              <a:extLst>
                <a:ext uri="{FF2B5EF4-FFF2-40B4-BE49-F238E27FC236}">
                  <a16:creationId xmlns:a16="http://schemas.microsoft.com/office/drawing/2014/main" id="{3B12FFCA-4951-4542-9D14-230F4CBBB660}"/>
                </a:ext>
              </a:extLst>
            </p:cNvPr>
            <p:cNvSpPr/>
            <p:nvPr/>
          </p:nvSpPr>
          <p:spPr>
            <a:xfrm>
              <a:off x="4089663" y="2967116"/>
              <a:ext cx="5251" cy="10952"/>
            </a:xfrm>
            <a:custGeom>
              <a:avLst/>
              <a:gdLst/>
              <a:ahLst/>
              <a:cxnLst/>
              <a:rect l="l" t="t" r="r" b="b"/>
              <a:pathLst>
                <a:path w="441" h="963" extrusionOk="0">
                  <a:moveTo>
                    <a:pt x="147" y="0"/>
                  </a:moveTo>
                  <a:lnTo>
                    <a:pt x="147" y="42"/>
                  </a:lnTo>
                  <a:lnTo>
                    <a:pt x="106" y="42"/>
                  </a:lnTo>
                  <a:lnTo>
                    <a:pt x="106" y="105"/>
                  </a:lnTo>
                  <a:lnTo>
                    <a:pt x="43" y="126"/>
                  </a:lnTo>
                  <a:lnTo>
                    <a:pt x="85" y="209"/>
                  </a:lnTo>
                  <a:lnTo>
                    <a:pt x="43" y="209"/>
                  </a:lnTo>
                  <a:lnTo>
                    <a:pt x="85" y="377"/>
                  </a:lnTo>
                  <a:lnTo>
                    <a:pt x="43" y="356"/>
                  </a:lnTo>
                  <a:lnTo>
                    <a:pt x="1" y="356"/>
                  </a:lnTo>
                  <a:lnTo>
                    <a:pt x="1" y="544"/>
                  </a:lnTo>
                  <a:lnTo>
                    <a:pt x="22" y="628"/>
                  </a:lnTo>
                  <a:lnTo>
                    <a:pt x="43" y="670"/>
                  </a:lnTo>
                  <a:lnTo>
                    <a:pt x="43" y="795"/>
                  </a:lnTo>
                  <a:lnTo>
                    <a:pt x="22" y="795"/>
                  </a:lnTo>
                  <a:lnTo>
                    <a:pt x="43" y="858"/>
                  </a:lnTo>
                  <a:lnTo>
                    <a:pt x="231" y="963"/>
                  </a:lnTo>
                  <a:lnTo>
                    <a:pt x="336" y="963"/>
                  </a:lnTo>
                  <a:lnTo>
                    <a:pt x="398" y="942"/>
                  </a:lnTo>
                  <a:lnTo>
                    <a:pt x="440" y="670"/>
                  </a:lnTo>
                  <a:lnTo>
                    <a:pt x="398" y="544"/>
                  </a:lnTo>
                  <a:lnTo>
                    <a:pt x="336" y="544"/>
                  </a:lnTo>
                  <a:lnTo>
                    <a:pt x="315" y="356"/>
                  </a:lnTo>
                  <a:lnTo>
                    <a:pt x="336" y="356"/>
                  </a:lnTo>
                  <a:lnTo>
                    <a:pt x="398" y="168"/>
                  </a:lnTo>
                  <a:lnTo>
                    <a:pt x="357" y="126"/>
                  </a:lnTo>
                  <a:lnTo>
                    <a:pt x="315" y="126"/>
                  </a:lnTo>
                  <a:lnTo>
                    <a:pt x="315" y="63"/>
                  </a:lnTo>
                  <a:lnTo>
                    <a:pt x="21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195;p94">
              <a:extLst>
                <a:ext uri="{FF2B5EF4-FFF2-40B4-BE49-F238E27FC236}">
                  <a16:creationId xmlns:a16="http://schemas.microsoft.com/office/drawing/2014/main" id="{70BAC888-68C1-4BA8-9D17-93ABDE825DA1}"/>
                </a:ext>
              </a:extLst>
            </p:cNvPr>
            <p:cNvSpPr/>
            <p:nvPr/>
          </p:nvSpPr>
          <p:spPr>
            <a:xfrm>
              <a:off x="4095152" y="2967833"/>
              <a:ext cx="32900" cy="24758"/>
            </a:xfrm>
            <a:custGeom>
              <a:avLst/>
              <a:gdLst/>
              <a:ahLst/>
              <a:cxnLst/>
              <a:rect l="l" t="t" r="r" b="b"/>
              <a:pathLst>
                <a:path w="2763" h="2177" extrusionOk="0">
                  <a:moveTo>
                    <a:pt x="2490" y="0"/>
                  </a:moveTo>
                  <a:lnTo>
                    <a:pt x="2490" y="84"/>
                  </a:lnTo>
                  <a:lnTo>
                    <a:pt x="2469" y="146"/>
                  </a:lnTo>
                  <a:lnTo>
                    <a:pt x="2093" y="356"/>
                  </a:lnTo>
                  <a:lnTo>
                    <a:pt x="2093" y="502"/>
                  </a:lnTo>
                  <a:lnTo>
                    <a:pt x="1779" y="795"/>
                  </a:lnTo>
                  <a:lnTo>
                    <a:pt x="1737" y="879"/>
                  </a:lnTo>
                  <a:lnTo>
                    <a:pt x="1779" y="900"/>
                  </a:lnTo>
                  <a:lnTo>
                    <a:pt x="1821" y="983"/>
                  </a:lnTo>
                  <a:lnTo>
                    <a:pt x="1653" y="1130"/>
                  </a:lnTo>
                  <a:lnTo>
                    <a:pt x="1611" y="1046"/>
                  </a:lnTo>
                  <a:lnTo>
                    <a:pt x="1549" y="1088"/>
                  </a:lnTo>
                  <a:lnTo>
                    <a:pt x="1465" y="1088"/>
                  </a:lnTo>
                  <a:lnTo>
                    <a:pt x="1507" y="1193"/>
                  </a:lnTo>
                  <a:lnTo>
                    <a:pt x="1444" y="1193"/>
                  </a:lnTo>
                  <a:lnTo>
                    <a:pt x="1423" y="1234"/>
                  </a:lnTo>
                  <a:lnTo>
                    <a:pt x="1256" y="1255"/>
                  </a:lnTo>
                  <a:lnTo>
                    <a:pt x="1130" y="1297"/>
                  </a:lnTo>
                  <a:lnTo>
                    <a:pt x="1088" y="1214"/>
                  </a:lnTo>
                  <a:lnTo>
                    <a:pt x="837" y="1214"/>
                  </a:lnTo>
                  <a:lnTo>
                    <a:pt x="628" y="1151"/>
                  </a:lnTo>
                  <a:lnTo>
                    <a:pt x="398" y="1339"/>
                  </a:lnTo>
                  <a:lnTo>
                    <a:pt x="314" y="1318"/>
                  </a:lnTo>
                  <a:lnTo>
                    <a:pt x="251" y="1318"/>
                  </a:lnTo>
                  <a:lnTo>
                    <a:pt x="147" y="1360"/>
                  </a:lnTo>
                  <a:lnTo>
                    <a:pt x="105" y="1109"/>
                  </a:lnTo>
                  <a:lnTo>
                    <a:pt x="63" y="1151"/>
                  </a:lnTo>
                  <a:lnTo>
                    <a:pt x="0" y="1130"/>
                  </a:lnTo>
                  <a:lnTo>
                    <a:pt x="0" y="1318"/>
                  </a:lnTo>
                  <a:lnTo>
                    <a:pt x="147" y="1465"/>
                  </a:lnTo>
                  <a:lnTo>
                    <a:pt x="272" y="1946"/>
                  </a:lnTo>
                  <a:lnTo>
                    <a:pt x="1967" y="2176"/>
                  </a:lnTo>
                  <a:lnTo>
                    <a:pt x="2155" y="2030"/>
                  </a:lnTo>
                  <a:lnTo>
                    <a:pt x="2658" y="502"/>
                  </a:lnTo>
                  <a:lnTo>
                    <a:pt x="2762" y="481"/>
                  </a:lnTo>
                  <a:lnTo>
                    <a:pt x="2762" y="314"/>
                  </a:lnTo>
                  <a:lnTo>
                    <a:pt x="2720" y="251"/>
                  </a:lnTo>
                  <a:lnTo>
                    <a:pt x="2678" y="272"/>
                  </a:lnTo>
                  <a:lnTo>
                    <a:pt x="2658" y="251"/>
                  </a:lnTo>
                  <a:lnTo>
                    <a:pt x="2595" y="209"/>
                  </a:lnTo>
                  <a:lnTo>
                    <a:pt x="2574" y="42"/>
                  </a:lnTo>
                  <a:lnTo>
                    <a:pt x="249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196;p94">
              <a:extLst>
                <a:ext uri="{FF2B5EF4-FFF2-40B4-BE49-F238E27FC236}">
                  <a16:creationId xmlns:a16="http://schemas.microsoft.com/office/drawing/2014/main" id="{EE1B095E-E5C9-4708-9565-D1F48440BE1A}"/>
                </a:ext>
              </a:extLst>
            </p:cNvPr>
            <p:cNvSpPr/>
            <p:nvPr/>
          </p:nvSpPr>
          <p:spPr>
            <a:xfrm>
              <a:off x="4101380" y="2973303"/>
              <a:ext cx="51583" cy="60684"/>
            </a:xfrm>
            <a:custGeom>
              <a:avLst/>
              <a:gdLst/>
              <a:ahLst/>
              <a:cxnLst/>
              <a:rect l="l" t="t" r="r" b="b"/>
              <a:pathLst>
                <a:path w="4332" h="5336" extrusionOk="0">
                  <a:moveTo>
                    <a:pt x="2239" y="0"/>
                  </a:moveTo>
                  <a:lnTo>
                    <a:pt x="2135" y="21"/>
                  </a:lnTo>
                  <a:lnTo>
                    <a:pt x="1632" y="1549"/>
                  </a:lnTo>
                  <a:lnTo>
                    <a:pt x="1758" y="2009"/>
                  </a:lnTo>
                  <a:lnTo>
                    <a:pt x="1674" y="3264"/>
                  </a:lnTo>
                  <a:lnTo>
                    <a:pt x="42" y="3746"/>
                  </a:lnTo>
                  <a:lnTo>
                    <a:pt x="0" y="4018"/>
                  </a:lnTo>
                  <a:lnTo>
                    <a:pt x="523" y="4708"/>
                  </a:lnTo>
                  <a:lnTo>
                    <a:pt x="461" y="4938"/>
                  </a:lnTo>
                  <a:lnTo>
                    <a:pt x="795" y="5336"/>
                  </a:lnTo>
                  <a:lnTo>
                    <a:pt x="879" y="5315"/>
                  </a:lnTo>
                  <a:lnTo>
                    <a:pt x="900" y="5336"/>
                  </a:lnTo>
                  <a:lnTo>
                    <a:pt x="1005" y="5336"/>
                  </a:lnTo>
                  <a:lnTo>
                    <a:pt x="1088" y="5231"/>
                  </a:lnTo>
                  <a:lnTo>
                    <a:pt x="1214" y="5231"/>
                  </a:lnTo>
                  <a:lnTo>
                    <a:pt x="1423" y="5127"/>
                  </a:lnTo>
                  <a:lnTo>
                    <a:pt x="1528" y="5127"/>
                  </a:lnTo>
                  <a:lnTo>
                    <a:pt x="1632" y="5106"/>
                  </a:lnTo>
                  <a:lnTo>
                    <a:pt x="1716" y="5147"/>
                  </a:lnTo>
                  <a:lnTo>
                    <a:pt x="1779" y="5147"/>
                  </a:lnTo>
                  <a:lnTo>
                    <a:pt x="1925" y="4938"/>
                  </a:lnTo>
                  <a:lnTo>
                    <a:pt x="1925" y="4917"/>
                  </a:lnTo>
                  <a:lnTo>
                    <a:pt x="1946" y="4917"/>
                  </a:lnTo>
                  <a:lnTo>
                    <a:pt x="1946" y="4834"/>
                  </a:lnTo>
                  <a:lnTo>
                    <a:pt x="1883" y="4813"/>
                  </a:lnTo>
                  <a:lnTo>
                    <a:pt x="1925" y="4750"/>
                  </a:lnTo>
                  <a:lnTo>
                    <a:pt x="1883" y="4687"/>
                  </a:lnTo>
                  <a:lnTo>
                    <a:pt x="1967" y="4603"/>
                  </a:lnTo>
                  <a:lnTo>
                    <a:pt x="2030" y="4541"/>
                  </a:lnTo>
                  <a:lnTo>
                    <a:pt x="2239" y="4541"/>
                  </a:lnTo>
                  <a:lnTo>
                    <a:pt x="2365" y="4520"/>
                  </a:lnTo>
                  <a:lnTo>
                    <a:pt x="2448" y="4583"/>
                  </a:lnTo>
                  <a:lnTo>
                    <a:pt x="2553" y="4436"/>
                  </a:lnTo>
                  <a:lnTo>
                    <a:pt x="2595" y="4415"/>
                  </a:lnTo>
                  <a:lnTo>
                    <a:pt x="2595" y="4227"/>
                  </a:lnTo>
                  <a:lnTo>
                    <a:pt x="2804" y="3976"/>
                  </a:lnTo>
                  <a:lnTo>
                    <a:pt x="2930" y="3955"/>
                  </a:lnTo>
                  <a:lnTo>
                    <a:pt x="3013" y="3976"/>
                  </a:lnTo>
                  <a:lnTo>
                    <a:pt x="3076" y="3913"/>
                  </a:lnTo>
                  <a:lnTo>
                    <a:pt x="3348" y="3913"/>
                  </a:lnTo>
                  <a:lnTo>
                    <a:pt x="3390" y="3850"/>
                  </a:lnTo>
                  <a:lnTo>
                    <a:pt x="3327" y="3808"/>
                  </a:lnTo>
                  <a:lnTo>
                    <a:pt x="3285" y="3599"/>
                  </a:lnTo>
                  <a:lnTo>
                    <a:pt x="3306" y="3599"/>
                  </a:lnTo>
                  <a:lnTo>
                    <a:pt x="3244" y="3494"/>
                  </a:lnTo>
                  <a:lnTo>
                    <a:pt x="3223" y="3474"/>
                  </a:lnTo>
                  <a:lnTo>
                    <a:pt x="3244" y="3390"/>
                  </a:lnTo>
                  <a:lnTo>
                    <a:pt x="3244" y="3285"/>
                  </a:lnTo>
                  <a:lnTo>
                    <a:pt x="3348" y="3118"/>
                  </a:lnTo>
                  <a:lnTo>
                    <a:pt x="3432" y="3076"/>
                  </a:lnTo>
                  <a:lnTo>
                    <a:pt x="3390" y="3013"/>
                  </a:lnTo>
                  <a:lnTo>
                    <a:pt x="3411" y="3013"/>
                  </a:lnTo>
                  <a:lnTo>
                    <a:pt x="3495" y="2867"/>
                  </a:lnTo>
                  <a:lnTo>
                    <a:pt x="3536" y="2846"/>
                  </a:lnTo>
                  <a:lnTo>
                    <a:pt x="3599" y="2846"/>
                  </a:lnTo>
                  <a:lnTo>
                    <a:pt x="3557" y="2909"/>
                  </a:lnTo>
                  <a:lnTo>
                    <a:pt x="3536" y="2971"/>
                  </a:lnTo>
                  <a:lnTo>
                    <a:pt x="3620" y="3013"/>
                  </a:lnTo>
                  <a:lnTo>
                    <a:pt x="3662" y="3013"/>
                  </a:lnTo>
                  <a:lnTo>
                    <a:pt x="3746" y="2804"/>
                  </a:lnTo>
                  <a:lnTo>
                    <a:pt x="3808" y="2741"/>
                  </a:lnTo>
                  <a:lnTo>
                    <a:pt x="3871" y="2616"/>
                  </a:lnTo>
                  <a:lnTo>
                    <a:pt x="4018" y="2490"/>
                  </a:lnTo>
                  <a:lnTo>
                    <a:pt x="4227" y="2134"/>
                  </a:lnTo>
                  <a:lnTo>
                    <a:pt x="4248" y="2072"/>
                  </a:lnTo>
                  <a:lnTo>
                    <a:pt x="4248" y="1988"/>
                  </a:lnTo>
                  <a:lnTo>
                    <a:pt x="4290" y="1862"/>
                  </a:lnTo>
                  <a:lnTo>
                    <a:pt x="4332" y="1758"/>
                  </a:lnTo>
                  <a:lnTo>
                    <a:pt x="4269" y="1695"/>
                  </a:lnTo>
                  <a:lnTo>
                    <a:pt x="4164" y="1674"/>
                  </a:lnTo>
                  <a:lnTo>
                    <a:pt x="3955" y="1507"/>
                  </a:lnTo>
                  <a:lnTo>
                    <a:pt x="3913" y="1402"/>
                  </a:lnTo>
                  <a:lnTo>
                    <a:pt x="3808" y="1298"/>
                  </a:lnTo>
                  <a:lnTo>
                    <a:pt x="3767" y="1151"/>
                  </a:lnTo>
                  <a:lnTo>
                    <a:pt x="3599" y="942"/>
                  </a:lnTo>
                  <a:lnTo>
                    <a:pt x="3516" y="942"/>
                  </a:lnTo>
                  <a:lnTo>
                    <a:pt x="3390" y="963"/>
                  </a:lnTo>
                  <a:lnTo>
                    <a:pt x="3118" y="921"/>
                  </a:lnTo>
                  <a:lnTo>
                    <a:pt x="3013" y="942"/>
                  </a:lnTo>
                  <a:lnTo>
                    <a:pt x="2930" y="963"/>
                  </a:lnTo>
                  <a:lnTo>
                    <a:pt x="2804" y="921"/>
                  </a:lnTo>
                  <a:lnTo>
                    <a:pt x="2469" y="649"/>
                  </a:lnTo>
                  <a:lnTo>
                    <a:pt x="2469" y="565"/>
                  </a:lnTo>
                  <a:lnTo>
                    <a:pt x="2260" y="335"/>
                  </a:lnTo>
                  <a:lnTo>
                    <a:pt x="223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197;p94">
              <a:extLst>
                <a:ext uri="{FF2B5EF4-FFF2-40B4-BE49-F238E27FC236}">
                  <a16:creationId xmlns:a16="http://schemas.microsoft.com/office/drawing/2014/main" id="{B75E7B5A-AB8C-4DFC-8A92-B3D58F80B90B}"/>
                </a:ext>
              </a:extLst>
            </p:cNvPr>
            <p:cNvSpPr/>
            <p:nvPr/>
          </p:nvSpPr>
          <p:spPr>
            <a:xfrm>
              <a:off x="4124802" y="2964728"/>
              <a:ext cx="2751" cy="5971"/>
            </a:xfrm>
            <a:custGeom>
              <a:avLst/>
              <a:gdLst/>
              <a:ahLst/>
              <a:cxnLst/>
              <a:rect l="l" t="t" r="r" b="b"/>
              <a:pathLst>
                <a:path w="231" h="525" extrusionOk="0">
                  <a:moveTo>
                    <a:pt x="209" y="1"/>
                  </a:moveTo>
                  <a:lnTo>
                    <a:pt x="168" y="22"/>
                  </a:lnTo>
                  <a:lnTo>
                    <a:pt x="105" y="22"/>
                  </a:lnTo>
                  <a:lnTo>
                    <a:pt x="84" y="168"/>
                  </a:lnTo>
                  <a:lnTo>
                    <a:pt x="63" y="210"/>
                  </a:lnTo>
                  <a:lnTo>
                    <a:pt x="21" y="168"/>
                  </a:lnTo>
                  <a:lnTo>
                    <a:pt x="0" y="231"/>
                  </a:lnTo>
                  <a:lnTo>
                    <a:pt x="0" y="273"/>
                  </a:lnTo>
                  <a:lnTo>
                    <a:pt x="84" y="315"/>
                  </a:lnTo>
                  <a:lnTo>
                    <a:pt x="105" y="482"/>
                  </a:lnTo>
                  <a:lnTo>
                    <a:pt x="168" y="524"/>
                  </a:lnTo>
                  <a:lnTo>
                    <a:pt x="168" y="440"/>
                  </a:lnTo>
                  <a:lnTo>
                    <a:pt x="209" y="336"/>
                  </a:lnTo>
                  <a:lnTo>
                    <a:pt x="209" y="168"/>
                  </a:lnTo>
                  <a:lnTo>
                    <a:pt x="188" y="168"/>
                  </a:lnTo>
                  <a:lnTo>
                    <a:pt x="209" y="106"/>
                  </a:lnTo>
                  <a:lnTo>
                    <a:pt x="188" y="64"/>
                  </a:lnTo>
                  <a:lnTo>
                    <a:pt x="209" y="43"/>
                  </a:lnTo>
                  <a:lnTo>
                    <a:pt x="230" y="43"/>
                  </a:lnTo>
                  <a:lnTo>
                    <a:pt x="20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198;p94">
              <a:extLst>
                <a:ext uri="{FF2B5EF4-FFF2-40B4-BE49-F238E27FC236}">
                  <a16:creationId xmlns:a16="http://schemas.microsoft.com/office/drawing/2014/main" id="{98548A56-FB77-484D-B821-D1955D8B9524}"/>
                </a:ext>
              </a:extLst>
            </p:cNvPr>
            <p:cNvSpPr/>
            <p:nvPr/>
          </p:nvSpPr>
          <p:spPr>
            <a:xfrm>
              <a:off x="4037591" y="3015893"/>
              <a:ext cx="73267" cy="45456"/>
            </a:xfrm>
            <a:custGeom>
              <a:avLst/>
              <a:gdLst/>
              <a:ahLst/>
              <a:cxnLst/>
              <a:rect l="l" t="t" r="r" b="b"/>
              <a:pathLst>
                <a:path w="6153" h="3997" extrusionOk="0">
                  <a:moveTo>
                    <a:pt x="5399" y="1"/>
                  </a:moveTo>
                  <a:lnTo>
                    <a:pt x="3223" y="649"/>
                  </a:lnTo>
                  <a:lnTo>
                    <a:pt x="2177" y="2051"/>
                  </a:lnTo>
                  <a:lnTo>
                    <a:pt x="2156" y="1528"/>
                  </a:lnTo>
                  <a:lnTo>
                    <a:pt x="1633" y="1298"/>
                  </a:lnTo>
                  <a:lnTo>
                    <a:pt x="1131" y="1089"/>
                  </a:lnTo>
                  <a:lnTo>
                    <a:pt x="796" y="1089"/>
                  </a:lnTo>
                  <a:lnTo>
                    <a:pt x="608" y="942"/>
                  </a:lnTo>
                  <a:lnTo>
                    <a:pt x="440" y="1005"/>
                  </a:lnTo>
                  <a:lnTo>
                    <a:pt x="378" y="1277"/>
                  </a:lnTo>
                  <a:lnTo>
                    <a:pt x="482" y="1486"/>
                  </a:lnTo>
                  <a:lnTo>
                    <a:pt x="315" y="1591"/>
                  </a:lnTo>
                  <a:lnTo>
                    <a:pt x="273" y="1695"/>
                  </a:lnTo>
                  <a:lnTo>
                    <a:pt x="189" y="1674"/>
                  </a:lnTo>
                  <a:lnTo>
                    <a:pt x="85" y="1633"/>
                  </a:lnTo>
                  <a:lnTo>
                    <a:pt x="106" y="1737"/>
                  </a:lnTo>
                  <a:lnTo>
                    <a:pt x="168" y="2030"/>
                  </a:lnTo>
                  <a:lnTo>
                    <a:pt x="168" y="2218"/>
                  </a:lnTo>
                  <a:lnTo>
                    <a:pt x="85" y="2218"/>
                  </a:lnTo>
                  <a:lnTo>
                    <a:pt x="85" y="2260"/>
                  </a:lnTo>
                  <a:lnTo>
                    <a:pt x="1" y="2239"/>
                  </a:lnTo>
                  <a:lnTo>
                    <a:pt x="1" y="2239"/>
                  </a:lnTo>
                  <a:lnTo>
                    <a:pt x="22" y="2344"/>
                  </a:lnTo>
                  <a:lnTo>
                    <a:pt x="106" y="2344"/>
                  </a:lnTo>
                  <a:lnTo>
                    <a:pt x="106" y="2428"/>
                  </a:lnTo>
                  <a:lnTo>
                    <a:pt x="231" y="2616"/>
                  </a:lnTo>
                  <a:lnTo>
                    <a:pt x="315" y="3139"/>
                  </a:lnTo>
                  <a:lnTo>
                    <a:pt x="482" y="3265"/>
                  </a:lnTo>
                  <a:lnTo>
                    <a:pt x="482" y="3453"/>
                  </a:lnTo>
                  <a:lnTo>
                    <a:pt x="419" y="3474"/>
                  </a:lnTo>
                  <a:lnTo>
                    <a:pt x="482" y="3620"/>
                  </a:lnTo>
                  <a:lnTo>
                    <a:pt x="608" y="3767"/>
                  </a:lnTo>
                  <a:lnTo>
                    <a:pt x="608" y="3913"/>
                  </a:lnTo>
                  <a:lnTo>
                    <a:pt x="650" y="3997"/>
                  </a:lnTo>
                  <a:lnTo>
                    <a:pt x="796" y="3997"/>
                  </a:lnTo>
                  <a:lnTo>
                    <a:pt x="817" y="3934"/>
                  </a:lnTo>
                  <a:lnTo>
                    <a:pt x="963" y="3997"/>
                  </a:lnTo>
                  <a:lnTo>
                    <a:pt x="1068" y="3976"/>
                  </a:lnTo>
                  <a:lnTo>
                    <a:pt x="1173" y="3871"/>
                  </a:lnTo>
                  <a:lnTo>
                    <a:pt x="1319" y="3871"/>
                  </a:lnTo>
                  <a:lnTo>
                    <a:pt x="1361" y="3934"/>
                  </a:lnTo>
                  <a:lnTo>
                    <a:pt x="1466" y="3892"/>
                  </a:lnTo>
                  <a:lnTo>
                    <a:pt x="1570" y="3725"/>
                  </a:lnTo>
                  <a:lnTo>
                    <a:pt x="1633" y="3725"/>
                  </a:lnTo>
                  <a:lnTo>
                    <a:pt x="1696" y="3579"/>
                  </a:lnTo>
                  <a:lnTo>
                    <a:pt x="1842" y="3495"/>
                  </a:lnTo>
                  <a:lnTo>
                    <a:pt x="1905" y="3474"/>
                  </a:lnTo>
                  <a:lnTo>
                    <a:pt x="2010" y="3474"/>
                  </a:lnTo>
                  <a:lnTo>
                    <a:pt x="2051" y="3495"/>
                  </a:lnTo>
                  <a:lnTo>
                    <a:pt x="2198" y="3495"/>
                  </a:lnTo>
                  <a:lnTo>
                    <a:pt x="2219" y="3558"/>
                  </a:lnTo>
                  <a:lnTo>
                    <a:pt x="2365" y="3579"/>
                  </a:lnTo>
                  <a:lnTo>
                    <a:pt x="2616" y="3474"/>
                  </a:lnTo>
                  <a:lnTo>
                    <a:pt x="2826" y="3453"/>
                  </a:lnTo>
                  <a:lnTo>
                    <a:pt x="2909" y="3369"/>
                  </a:lnTo>
                  <a:lnTo>
                    <a:pt x="2930" y="3307"/>
                  </a:lnTo>
                  <a:lnTo>
                    <a:pt x="3119" y="3160"/>
                  </a:lnTo>
                  <a:lnTo>
                    <a:pt x="3223" y="3160"/>
                  </a:lnTo>
                  <a:lnTo>
                    <a:pt x="3307" y="3202"/>
                  </a:lnTo>
                  <a:lnTo>
                    <a:pt x="3370" y="3181"/>
                  </a:lnTo>
                  <a:lnTo>
                    <a:pt x="3432" y="3139"/>
                  </a:lnTo>
                  <a:lnTo>
                    <a:pt x="3453" y="3181"/>
                  </a:lnTo>
                  <a:lnTo>
                    <a:pt x="3537" y="3181"/>
                  </a:lnTo>
                  <a:lnTo>
                    <a:pt x="3725" y="3034"/>
                  </a:lnTo>
                  <a:lnTo>
                    <a:pt x="3830" y="2846"/>
                  </a:lnTo>
                  <a:lnTo>
                    <a:pt x="3935" y="2783"/>
                  </a:lnTo>
                  <a:lnTo>
                    <a:pt x="3997" y="2783"/>
                  </a:lnTo>
                  <a:lnTo>
                    <a:pt x="4625" y="2616"/>
                  </a:lnTo>
                  <a:lnTo>
                    <a:pt x="4688" y="2532"/>
                  </a:lnTo>
                  <a:lnTo>
                    <a:pt x="5043" y="2470"/>
                  </a:lnTo>
                  <a:lnTo>
                    <a:pt x="5253" y="2365"/>
                  </a:lnTo>
                  <a:lnTo>
                    <a:pt x="5399" y="2260"/>
                  </a:lnTo>
                  <a:lnTo>
                    <a:pt x="5629" y="2218"/>
                  </a:lnTo>
                  <a:lnTo>
                    <a:pt x="5608" y="2135"/>
                  </a:lnTo>
                  <a:lnTo>
                    <a:pt x="5629" y="2114"/>
                  </a:lnTo>
                  <a:lnTo>
                    <a:pt x="5567" y="2051"/>
                  </a:lnTo>
                  <a:lnTo>
                    <a:pt x="5608" y="1905"/>
                  </a:lnTo>
                  <a:lnTo>
                    <a:pt x="5776" y="1674"/>
                  </a:lnTo>
                  <a:lnTo>
                    <a:pt x="6027" y="1612"/>
                  </a:lnTo>
                  <a:lnTo>
                    <a:pt x="6152" y="1591"/>
                  </a:lnTo>
                  <a:lnTo>
                    <a:pt x="5818" y="1193"/>
                  </a:lnTo>
                  <a:lnTo>
                    <a:pt x="5880" y="963"/>
                  </a:lnTo>
                  <a:lnTo>
                    <a:pt x="5357" y="273"/>
                  </a:lnTo>
                  <a:lnTo>
                    <a:pt x="539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199;p94">
              <a:extLst>
                <a:ext uri="{FF2B5EF4-FFF2-40B4-BE49-F238E27FC236}">
                  <a16:creationId xmlns:a16="http://schemas.microsoft.com/office/drawing/2014/main" id="{E1EFD708-8530-4141-87D3-E8EA3FC5059F}"/>
                </a:ext>
              </a:extLst>
            </p:cNvPr>
            <p:cNvSpPr/>
            <p:nvPr/>
          </p:nvSpPr>
          <p:spPr>
            <a:xfrm>
              <a:off x="3911526" y="2929280"/>
              <a:ext cx="85972" cy="69020"/>
            </a:xfrm>
            <a:custGeom>
              <a:avLst/>
              <a:gdLst/>
              <a:ahLst/>
              <a:cxnLst/>
              <a:rect l="l" t="t" r="r" b="b"/>
              <a:pathLst>
                <a:path w="7220" h="6069" extrusionOk="0">
                  <a:moveTo>
                    <a:pt x="503" y="0"/>
                  </a:moveTo>
                  <a:lnTo>
                    <a:pt x="210" y="21"/>
                  </a:lnTo>
                  <a:lnTo>
                    <a:pt x="147" y="21"/>
                  </a:lnTo>
                  <a:lnTo>
                    <a:pt x="126" y="126"/>
                  </a:lnTo>
                  <a:lnTo>
                    <a:pt x="84" y="356"/>
                  </a:lnTo>
                  <a:lnTo>
                    <a:pt x="126" y="523"/>
                  </a:lnTo>
                  <a:lnTo>
                    <a:pt x="126" y="649"/>
                  </a:lnTo>
                  <a:lnTo>
                    <a:pt x="42" y="858"/>
                  </a:lnTo>
                  <a:lnTo>
                    <a:pt x="1" y="1047"/>
                  </a:lnTo>
                  <a:lnTo>
                    <a:pt x="42" y="1193"/>
                  </a:lnTo>
                  <a:lnTo>
                    <a:pt x="126" y="1486"/>
                  </a:lnTo>
                  <a:lnTo>
                    <a:pt x="314" y="6068"/>
                  </a:lnTo>
                  <a:lnTo>
                    <a:pt x="7219" y="6005"/>
                  </a:lnTo>
                  <a:lnTo>
                    <a:pt x="7219" y="5985"/>
                  </a:lnTo>
                  <a:lnTo>
                    <a:pt x="7115" y="5964"/>
                  </a:lnTo>
                  <a:lnTo>
                    <a:pt x="6989" y="5796"/>
                  </a:lnTo>
                  <a:lnTo>
                    <a:pt x="6947" y="5754"/>
                  </a:lnTo>
                  <a:lnTo>
                    <a:pt x="6822" y="5692"/>
                  </a:lnTo>
                  <a:lnTo>
                    <a:pt x="6738" y="5566"/>
                  </a:lnTo>
                  <a:lnTo>
                    <a:pt x="6675" y="5587"/>
                  </a:lnTo>
                  <a:lnTo>
                    <a:pt x="6571" y="5587"/>
                  </a:lnTo>
                  <a:lnTo>
                    <a:pt x="6403" y="5461"/>
                  </a:lnTo>
                  <a:lnTo>
                    <a:pt x="6299" y="5169"/>
                  </a:lnTo>
                  <a:lnTo>
                    <a:pt x="6319" y="5106"/>
                  </a:lnTo>
                  <a:lnTo>
                    <a:pt x="6319" y="4938"/>
                  </a:lnTo>
                  <a:lnTo>
                    <a:pt x="6278" y="4855"/>
                  </a:lnTo>
                  <a:lnTo>
                    <a:pt x="6299" y="4813"/>
                  </a:lnTo>
                  <a:lnTo>
                    <a:pt x="6319" y="4855"/>
                  </a:lnTo>
                  <a:lnTo>
                    <a:pt x="6508" y="4855"/>
                  </a:lnTo>
                  <a:lnTo>
                    <a:pt x="6424" y="4792"/>
                  </a:lnTo>
                  <a:lnTo>
                    <a:pt x="6382" y="4792"/>
                  </a:lnTo>
                  <a:lnTo>
                    <a:pt x="6299" y="4624"/>
                  </a:lnTo>
                  <a:lnTo>
                    <a:pt x="6257" y="4604"/>
                  </a:lnTo>
                  <a:lnTo>
                    <a:pt x="6257" y="4645"/>
                  </a:lnTo>
                  <a:lnTo>
                    <a:pt x="6173" y="4583"/>
                  </a:lnTo>
                  <a:lnTo>
                    <a:pt x="6110" y="4415"/>
                  </a:lnTo>
                  <a:lnTo>
                    <a:pt x="5901" y="4080"/>
                  </a:lnTo>
                  <a:lnTo>
                    <a:pt x="5796" y="4018"/>
                  </a:lnTo>
                  <a:lnTo>
                    <a:pt x="5775" y="3871"/>
                  </a:lnTo>
                  <a:lnTo>
                    <a:pt x="5420" y="3327"/>
                  </a:lnTo>
                  <a:lnTo>
                    <a:pt x="5420" y="3223"/>
                  </a:lnTo>
                  <a:lnTo>
                    <a:pt x="5357" y="3118"/>
                  </a:lnTo>
                  <a:lnTo>
                    <a:pt x="5336" y="2867"/>
                  </a:lnTo>
                  <a:lnTo>
                    <a:pt x="5273" y="2825"/>
                  </a:lnTo>
                  <a:lnTo>
                    <a:pt x="5273" y="2741"/>
                  </a:lnTo>
                  <a:lnTo>
                    <a:pt x="5064" y="2532"/>
                  </a:lnTo>
                  <a:lnTo>
                    <a:pt x="5064" y="2448"/>
                  </a:lnTo>
                  <a:lnTo>
                    <a:pt x="5106" y="2344"/>
                  </a:lnTo>
                  <a:lnTo>
                    <a:pt x="5043" y="2281"/>
                  </a:lnTo>
                  <a:lnTo>
                    <a:pt x="4708" y="1988"/>
                  </a:lnTo>
                  <a:lnTo>
                    <a:pt x="4687" y="1884"/>
                  </a:lnTo>
                  <a:lnTo>
                    <a:pt x="4478" y="1653"/>
                  </a:lnTo>
                  <a:lnTo>
                    <a:pt x="4478" y="1507"/>
                  </a:lnTo>
                  <a:lnTo>
                    <a:pt x="4332" y="1360"/>
                  </a:lnTo>
                  <a:lnTo>
                    <a:pt x="4374" y="1277"/>
                  </a:lnTo>
                  <a:lnTo>
                    <a:pt x="4374" y="1193"/>
                  </a:lnTo>
                  <a:lnTo>
                    <a:pt x="4395" y="1151"/>
                  </a:lnTo>
                  <a:lnTo>
                    <a:pt x="4395" y="1193"/>
                  </a:lnTo>
                  <a:lnTo>
                    <a:pt x="4478" y="1193"/>
                  </a:lnTo>
                  <a:lnTo>
                    <a:pt x="4499" y="1339"/>
                  </a:lnTo>
                  <a:lnTo>
                    <a:pt x="4541" y="1402"/>
                  </a:lnTo>
                  <a:lnTo>
                    <a:pt x="4583" y="1465"/>
                  </a:lnTo>
                  <a:lnTo>
                    <a:pt x="4792" y="1674"/>
                  </a:lnTo>
                  <a:lnTo>
                    <a:pt x="4792" y="1779"/>
                  </a:lnTo>
                  <a:lnTo>
                    <a:pt x="4834" y="1884"/>
                  </a:lnTo>
                  <a:lnTo>
                    <a:pt x="5001" y="1967"/>
                  </a:lnTo>
                  <a:lnTo>
                    <a:pt x="5022" y="2072"/>
                  </a:lnTo>
                  <a:lnTo>
                    <a:pt x="5315" y="2344"/>
                  </a:lnTo>
                  <a:lnTo>
                    <a:pt x="5462" y="2428"/>
                  </a:lnTo>
                  <a:lnTo>
                    <a:pt x="5462" y="2490"/>
                  </a:lnTo>
                  <a:lnTo>
                    <a:pt x="5483" y="2407"/>
                  </a:lnTo>
                  <a:lnTo>
                    <a:pt x="5566" y="2323"/>
                  </a:lnTo>
                  <a:lnTo>
                    <a:pt x="5629" y="2114"/>
                  </a:lnTo>
                  <a:lnTo>
                    <a:pt x="5566" y="2072"/>
                  </a:lnTo>
                  <a:lnTo>
                    <a:pt x="5650" y="1904"/>
                  </a:lnTo>
                  <a:lnTo>
                    <a:pt x="5650" y="1779"/>
                  </a:lnTo>
                  <a:lnTo>
                    <a:pt x="5734" y="1465"/>
                  </a:lnTo>
                  <a:lnTo>
                    <a:pt x="5755" y="1444"/>
                  </a:lnTo>
                  <a:lnTo>
                    <a:pt x="5671" y="1235"/>
                  </a:lnTo>
                  <a:lnTo>
                    <a:pt x="5734" y="1088"/>
                  </a:lnTo>
                  <a:lnTo>
                    <a:pt x="5587" y="775"/>
                  </a:lnTo>
                  <a:lnTo>
                    <a:pt x="5441" y="544"/>
                  </a:lnTo>
                  <a:lnTo>
                    <a:pt x="5378" y="335"/>
                  </a:lnTo>
                  <a:lnTo>
                    <a:pt x="5273" y="147"/>
                  </a:lnTo>
                  <a:lnTo>
                    <a:pt x="5211" y="126"/>
                  </a:lnTo>
                  <a:lnTo>
                    <a:pt x="5127" y="231"/>
                  </a:lnTo>
                  <a:lnTo>
                    <a:pt x="4959" y="293"/>
                  </a:lnTo>
                  <a:lnTo>
                    <a:pt x="4604" y="231"/>
                  </a:lnTo>
                  <a:lnTo>
                    <a:pt x="4311" y="314"/>
                  </a:lnTo>
                  <a:lnTo>
                    <a:pt x="4102" y="147"/>
                  </a:lnTo>
                  <a:lnTo>
                    <a:pt x="4081" y="251"/>
                  </a:lnTo>
                  <a:lnTo>
                    <a:pt x="4164" y="398"/>
                  </a:lnTo>
                  <a:lnTo>
                    <a:pt x="4164" y="461"/>
                  </a:lnTo>
                  <a:lnTo>
                    <a:pt x="4081" y="335"/>
                  </a:lnTo>
                  <a:lnTo>
                    <a:pt x="3976" y="293"/>
                  </a:lnTo>
                  <a:lnTo>
                    <a:pt x="3955" y="189"/>
                  </a:lnTo>
                  <a:lnTo>
                    <a:pt x="3997" y="147"/>
                  </a:lnTo>
                  <a:lnTo>
                    <a:pt x="3955" y="105"/>
                  </a:lnTo>
                  <a:lnTo>
                    <a:pt x="3850" y="105"/>
                  </a:lnTo>
                  <a:lnTo>
                    <a:pt x="3746" y="84"/>
                  </a:lnTo>
                  <a:lnTo>
                    <a:pt x="3537" y="21"/>
                  </a:lnTo>
                  <a:lnTo>
                    <a:pt x="3495" y="42"/>
                  </a:lnTo>
                  <a:lnTo>
                    <a:pt x="3578" y="84"/>
                  </a:lnTo>
                  <a:lnTo>
                    <a:pt x="3599" y="105"/>
                  </a:lnTo>
                  <a:lnTo>
                    <a:pt x="3495" y="126"/>
                  </a:lnTo>
                  <a:lnTo>
                    <a:pt x="3390" y="105"/>
                  </a:lnTo>
                  <a:lnTo>
                    <a:pt x="3265" y="147"/>
                  </a:lnTo>
                  <a:lnTo>
                    <a:pt x="3223" y="126"/>
                  </a:lnTo>
                  <a:lnTo>
                    <a:pt x="3223" y="105"/>
                  </a:lnTo>
                  <a:lnTo>
                    <a:pt x="3348" y="84"/>
                  </a:lnTo>
                  <a:lnTo>
                    <a:pt x="3432" y="42"/>
                  </a:lnTo>
                  <a:lnTo>
                    <a:pt x="3327" y="42"/>
                  </a:lnTo>
                  <a:lnTo>
                    <a:pt x="3139" y="84"/>
                  </a:lnTo>
                  <a:lnTo>
                    <a:pt x="3076" y="126"/>
                  </a:lnTo>
                  <a:lnTo>
                    <a:pt x="2930" y="210"/>
                  </a:lnTo>
                  <a:lnTo>
                    <a:pt x="2846" y="231"/>
                  </a:lnTo>
                  <a:lnTo>
                    <a:pt x="2700" y="293"/>
                  </a:lnTo>
                  <a:lnTo>
                    <a:pt x="2595" y="419"/>
                  </a:lnTo>
                  <a:lnTo>
                    <a:pt x="2553" y="461"/>
                  </a:lnTo>
                  <a:lnTo>
                    <a:pt x="2386" y="461"/>
                  </a:lnTo>
                  <a:lnTo>
                    <a:pt x="2177" y="335"/>
                  </a:lnTo>
                  <a:lnTo>
                    <a:pt x="2009" y="314"/>
                  </a:lnTo>
                  <a:lnTo>
                    <a:pt x="1821" y="335"/>
                  </a:lnTo>
                  <a:lnTo>
                    <a:pt x="1674" y="231"/>
                  </a:lnTo>
                  <a:lnTo>
                    <a:pt x="1591" y="231"/>
                  </a:lnTo>
                  <a:lnTo>
                    <a:pt x="1507" y="251"/>
                  </a:lnTo>
                  <a:lnTo>
                    <a:pt x="1361" y="147"/>
                  </a:lnTo>
                  <a:lnTo>
                    <a:pt x="1172" y="105"/>
                  </a:lnTo>
                  <a:lnTo>
                    <a:pt x="733" y="84"/>
                  </a:lnTo>
                  <a:lnTo>
                    <a:pt x="50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200;p94">
              <a:extLst>
                <a:ext uri="{FF2B5EF4-FFF2-40B4-BE49-F238E27FC236}">
                  <a16:creationId xmlns:a16="http://schemas.microsoft.com/office/drawing/2014/main" id="{C1A6E710-53B3-4B3D-B5BD-3628B37F264A}"/>
                </a:ext>
              </a:extLst>
            </p:cNvPr>
            <p:cNvSpPr/>
            <p:nvPr/>
          </p:nvSpPr>
          <p:spPr>
            <a:xfrm>
              <a:off x="3896332" y="2997572"/>
              <a:ext cx="113621" cy="124461"/>
            </a:xfrm>
            <a:custGeom>
              <a:avLst/>
              <a:gdLst/>
              <a:ahLst/>
              <a:cxnLst/>
              <a:rect l="l" t="t" r="r" b="b"/>
              <a:pathLst>
                <a:path w="9542" h="10944" extrusionOk="0">
                  <a:moveTo>
                    <a:pt x="8495" y="0"/>
                  </a:moveTo>
                  <a:lnTo>
                    <a:pt x="1590" y="63"/>
                  </a:lnTo>
                  <a:lnTo>
                    <a:pt x="1632" y="1193"/>
                  </a:lnTo>
                  <a:lnTo>
                    <a:pt x="1088" y="1235"/>
                  </a:lnTo>
                  <a:lnTo>
                    <a:pt x="1088" y="1444"/>
                  </a:lnTo>
                  <a:lnTo>
                    <a:pt x="1151" y="3725"/>
                  </a:lnTo>
                  <a:lnTo>
                    <a:pt x="1046" y="3746"/>
                  </a:lnTo>
                  <a:lnTo>
                    <a:pt x="942" y="3829"/>
                  </a:lnTo>
                  <a:lnTo>
                    <a:pt x="837" y="3767"/>
                  </a:lnTo>
                  <a:lnTo>
                    <a:pt x="691" y="3767"/>
                  </a:lnTo>
                  <a:lnTo>
                    <a:pt x="586" y="3850"/>
                  </a:lnTo>
                  <a:lnTo>
                    <a:pt x="586" y="3976"/>
                  </a:lnTo>
                  <a:lnTo>
                    <a:pt x="649" y="4060"/>
                  </a:lnTo>
                  <a:lnTo>
                    <a:pt x="586" y="4185"/>
                  </a:lnTo>
                  <a:lnTo>
                    <a:pt x="377" y="4457"/>
                  </a:lnTo>
                  <a:lnTo>
                    <a:pt x="335" y="4457"/>
                  </a:lnTo>
                  <a:lnTo>
                    <a:pt x="230" y="4541"/>
                  </a:lnTo>
                  <a:lnTo>
                    <a:pt x="251" y="4645"/>
                  </a:lnTo>
                  <a:lnTo>
                    <a:pt x="314" y="4687"/>
                  </a:lnTo>
                  <a:lnTo>
                    <a:pt x="251" y="4813"/>
                  </a:lnTo>
                  <a:lnTo>
                    <a:pt x="126" y="4897"/>
                  </a:lnTo>
                  <a:lnTo>
                    <a:pt x="105" y="4980"/>
                  </a:lnTo>
                  <a:lnTo>
                    <a:pt x="209" y="5022"/>
                  </a:lnTo>
                  <a:lnTo>
                    <a:pt x="230" y="5127"/>
                  </a:lnTo>
                  <a:lnTo>
                    <a:pt x="168" y="5231"/>
                  </a:lnTo>
                  <a:lnTo>
                    <a:pt x="0" y="5420"/>
                  </a:lnTo>
                  <a:lnTo>
                    <a:pt x="0" y="5545"/>
                  </a:lnTo>
                  <a:lnTo>
                    <a:pt x="63" y="5629"/>
                  </a:lnTo>
                  <a:lnTo>
                    <a:pt x="209" y="5524"/>
                  </a:lnTo>
                  <a:lnTo>
                    <a:pt x="251" y="5545"/>
                  </a:lnTo>
                  <a:lnTo>
                    <a:pt x="251" y="5629"/>
                  </a:lnTo>
                  <a:lnTo>
                    <a:pt x="209" y="5692"/>
                  </a:lnTo>
                  <a:lnTo>
                    <a:pt x="272" y="5734"/>
                  </a:lnTo>
                  <a:lnTo>
                    <a:pt x="230" y="5817"/>
                  </a:lnTo>
                  <a:lnTo>
                    <a:pt x="272" y="5922"/>
                  </a:lnTo>
                  <a:lnTo>
                    <a:pt x="272" y="6047"/>
                  </a:lnTo>
                  <a:lnTo>
                    <a:pt x="314" y="6152"/>
                  </a:lnTo>
                  <a:lnTo>
                    <a:pt x="544" y="6236"/>
                  </a:lnTo>
                  <a:lnTo>
                    <a:pt x="586" y="6319"/>
                  </a:lnTo>
                  <a:lnTo>
                    <a:pt x="544" y="6382"/>
                  </a:lnTo>
                  <a:lnTo>
                    <a:pt x="544" y="6466"/>
                  </a:lnTo>
                  <a:lnTo>
                    <a:pt x="523" y="6487"/>
                  </a:lnTo>
                  <a:lnTo>
                    <a:pt x="586" y="6570"/>
                  </a:lnTo>
                  <a:lnTo>
                    <a:pt x="586" y="6654"/>
                  </a:lnTo>
                  <a:lnTo>
                    <a:pt x="544" y="6675"/>
                  </a:lnTo>
                  <a:lnTo>
                    <a:pt x="670" y="6780"/>
                  </a:lnTo>
                  <a:lnTo>
                    <a:pt x="691" y="6863"/>
                  </a:lnTo>
                  <a:lnTo>
                    <a:pt x="858" y="7052"/>
                  </a:lnTo>
                  <a:lnTo>
                    <a:pt x="963" y="7282"/>
                  </a:lnTo>
                  <a:lnTo>
                    <a:pt x="984" y="7366"/>
                  </a:lnTo>
                  <a:lnTo>
                    <a:pt x="963" y="7491"/>
                  </a:lnTo>
                  <a:lnTo>
                    <a:pt x="942" y="7533"/>
                  </a:lnTo>
                  <a:lnTo>
                    <a:pt x="879" y="7638"/>
                  </a:lnTo>
                  <a:lnTo>
                    <a:pt x="879" y="7826"/>
                  </a:lnTo>
                  <a:lnTo>
                    <a:pt x="984" y="7910"/>
                  </a:lnTo>
                  <a:lnTo>
                    <a:pt x="1109" y="7910"/>
                  </a:lnTo>
                  <a:lnTo>
                    <a:pt x="1172" y="7847"/>
                  </a:lnTo>
                  <a:lnTo>
                    <a:pt x="1318" y="7847"/>
                  </a:lnTo>
                  <a:lnTo>
                    <a:pt x="1402" y="7889"/>
                  </a:lnTo>
                  <a:lnTo>
                    <a:pt x="1360" y="7951"/>
                  </a:lnTo>
                  <a:lnTo>
                    <a:pt x="1381" y="8098"/>
                  </a:lnTo>
                  <a:lnTo>
                    <a:pt x="1465" y="8140"/>
                  </a:lnTo>
                  <a:lnTo>
                    <a:pt x="1590" y="8223"/>
                  </a:lnTo>
                  <a:lnTo>
                    <a:pt x="1695" y="8223"/>
                  </a:lnTo>
                  <a:lnTo>
                    <a:pt x="1779" y="8265"/>
                  </a:lnTo>
                  <a:lnTo>
                    <a:pt x="1821" y="8349"/>
                  </a:lnTo>
                  <a:lnTo>
                    <a:pt x="1925" y="8412"/>
                  </a:lnTo>
                  <a:lnTo>
                    <a:pt x="2030" y="8412"/>
                  </a:lnTo>
                  <a:lnTo>
                    <a:pt x="2093" y="8475"/>
                  </a:lnTo>
                  <a:lnTo>
                    <a:pt x="2051" y="8558"/>
                  </a:lnTo>
                  <a:lnTo>
                    <a:pt x="1988" y="8621"/>
                  </a:lnTo>
                  <a:lnTo>
                    <a:pt x="1946" y="8663"/>
                  </a:lnTo>
                  <a:lnTo>
                    <a:pt x="1904" y="8726"/>
                  </a:lnTo>
                  <a:lnTo>
                    <a:pt x="2030" y="8830"/>
                  </a:lnTo>
                  <a:lnTo>
                    <a:pt x="2134" y="8851"/>
                  </a:lnTo>
                  <a:lnTo>
                    <a:pt x="2155" y="8830"/>
                  </a:lnTo>
                  <a:lnTo>
                    <a:pt x="2260" y="8872"/>
                  </a:lnTo>
                  <a:lnTo>
                    <a:pt x="2323" y="8851"/>
                  </a:lnTo>
                  <a:lnTo>
                    <a:pt x="2511" y="8977"/>
                  </a:lnTo>
                  <a:lnTo>
                    <a:pt x="2532" y="9039"/>
                  </a:lnTo>
                  <a:lnTo>
                    <a:pt x="2553" y="9207"/>
                  </a:lnTo>
                  <a:lnTo>
                    <a:pt x="2616" y="9270"/>
                  </a:lnTo>
                  <a:lnTo>
                    <a:pt x="2720" y="9291"/>
                  </a:lnTo>
                  <a:lnTo>
                    <a:pt x="2762" y="9353"/>
                  </a:lnTo>
                  <a:lnTo>
                    <a:pt x="2741" y="9458"/>
                  </a:lnTo>
                  <a:lnTo>
                    <a:pt x="2783" y="9521"/>
                  </a:lnTo>
                  <a:lnTo>
                    <a:pt x="2992" y="9563"/>
                  </a:lnTo>
                  <a:lnTo>
                    <a:pt x="3076" y="9625"/>
                  </a:lnTo>
                  <a:lnTo>
                    <a:pt x="3076" y="9688"/>
                  </a:lnTo>
                  <a:lnTo>
                    <a:pt x="3076" y="9876"/>
                  </a:lnTo>
                  <a:lnTo>
                    <a:pt x="3160" y="9918"/>
                  </a:lnTo>
                  <a:lnTo>
                    <a:pt x="3264" y="9981"/>
                  </a:lnTo>
                  <a:lnTo>
                    <a:pt x="3306" y="10044"/>
                  </a:lnTo>
                  <a:lnTo>
                    <a:pt x="3306" y="10086"/>
                  </a:lnTo>
                  <a:lnTo>
                    <a:pt x="3348" y="10190"/>
                  </a:lnTo>
                  <a:lnTo>
                    <a:pt x="3390" y="10232"/>
                  </a:lnTo>
                  <a:lnTo>
                    <a:pt x="3474" y="10253"/>
                  </a:lnTo>
                  <a:lnTo>
                    <a:pt x="3515" y="10337"/>
                  </a:lnTo>
                  <a:lnTo>
                    <a:pt x="3662" y="10420"/>
                  </a:lnTo>
                  <a:lnTo>
                    <a:pt x="3766" y="10462"/>
                  </a:lnTo>
                  <a:lnTo>
                    <a:pt x="3829" y="10441"/>
                  </a:lnTo>
                  <a:lnTo>
                    <a:pt x="3871" y="10399"/>
                  </a:lnTo>
                  <a:lnTo>
                    <a:pt x="3934" y="10337"/>
                  </a:lnTo>
                  <a:lnTo>
                    <a:pt x="4143" y="10337"/>
                  </a:lnTo>
                  <a:lnTo>
                    <a:pt x="4185" y="10399"/>
                  </a:lnTo>
                  <a:lnTo>
                    <a:pt x="4227" y="10399"/>
                  </a:lnTo>
                  <a:lnTo>
                    <a:pt x="4331" y="10337"/>
                  </a:lnTo>
                  <a:lnTo>
                    <a:pt x="4394" y="10295"/>
                  </a:lnTo>
                  <a:lnTo>
                    <a:pt x="4436" y="10211"/>
                  </a:lnTo>
                  <a:lnTo>
                    <a:pt x="4562" y="10211"/>
                  </a:lnTo>
                  <a:lnTo>
                    <a:pt x="4624" y="10232"/>
                  </a:lnTo>
                  <a:lnTo>
                    <a:pt x="4708" y="10399"/>
                  </a:lnTo>
                  <a:lnTo>
                    <a:pt x="4750" y="10462"/>
                  </a:lnTo>
                  <a:lnTo>
                    <a:pt x="4813" y="10525"/>
                  </a:lnTo>
                  <a:lnTo>
                    <a:pt x="4938" y="10567"/>
                  </a:lnTo>
                  <a:lnTo>
                    <a:pt x="5022" y="10630"/>
                  </a:lnTo>
                  <a:lnTo>
                    <a:pt x="5043" y="10734"/>
                  </a:lnTo>
                  <a:lnTo>
                    <a:pt x="5085" y="10755"/>
                  </a:lnTo>
                  <a:lnTo>
                    <a:pt x="5126" y="10839"/>
                  </a:lnTo>
                  <a:lnTo>
                    <a:pt x="5126" y="10923"/>
                  </a:lnTo>
                  <a:lnTo>
                    <a:pt x="5294" y="10923"/>
                  </a:lnTo>
                  <a:lnTo>
                    <a:pt x="5336" y="10944"/>
                  </a:lnTo>
                  <a:lnTo>
                    <a:pt x="5357" y="10923"/>
                  </a:lnTo>
                  <a:lnTo>
                    <a:pt x="5336" y="10860"/>
                  </a:lnTo>
                  <a:lnTo>
                    <a:pt x="5336" y="10776"/>
                  </a:lnTo>
                  <a:lnTo>
                    <a:pt x="5398" y="10713"/>
                  </a:lnTo>
                  <a:lnTo>
                    <a:pt x="5503" y="10755"/>
                  </a:lnTo>
                  <a:lnTo>
                    <a:pt x="5671" y="10818"/>
                  </a:lnTo>
                  <a:lnTo>
                    <a:pt x="5754" y="10776"/>
                  </a:lnTo>
                  <a:lnTo>
                    <a:pt x="5859" y="10818"/>
                  </a:lnTo>
                  <a:lnTo>
                    <a:pt x="5859" y="10923"/>
                  </a:lnTo>
                  <a:lnTo>
                    <a:pt x="6005" y="10944"/>
                  </a:lnTo>
                  <a:lnTo>
                    <a:pt x="6068" y="10944"/>
                  </a:lnTo>
                  <a:lnTo>
                    <a:pt x="6068" y="10860"/>
                  </a:lnTo>
                  <a:lnTo>
                    <a:pt x="6131" y="10776"/>
                  </a:lnTo>
                  <a:lnTo>
                    <a:pt x="6215" y="10818"/>
                  </a:lnTo>
                  <a:lnTo>
                    <a:pt x="6235" y="10776"/>
                  </a:lnTo>
                  <a:lnTo>
                    <a:pt x="6340" y="10776"/>
                  </a:lnTo>
                  <a:lnTo>
                    <a:pt x="6487" y="10734"/>
                  </a:lnTo>
                  <a:lnTo>
                    <a:pt x="6696" y="10713"/>
                  </a:lnTo>
                  <a:lnTo>
                    <a:pt x="6821" y="10755"/>
                  </a:lnTo>
                  <a:lnTo>
                    <a:pt x="6947" y="10713"/>
                  </a:lnTo>
                  <a:lnTo>
                    <a:pt x="7010" y="10609"/>
                  </a:lnTo>
                  <a:lnTo>
                    <a:pt x="7135" y="10525"/>
                  </a:lnTo>
                  <a:lnTo>
                    <a:pt x="7219" y="10420"/>
                  </a:lnTo>
                  <a:lnTo>
                    <a:pt x="7261" y="10399"/>
                  </a:lnTo>
                  <a:lnTo>
                    <a:pt x="7323" y="10337"/>
                  </a:lnTo>
                  <a:lnTo>
                    <a:pt x="7428" y="10232"/>
                  </a:lnTo>
                  <a:lnTo>
                    <a:pt x="7470" y="10232"/>
                  </a:lnTo>
                  <a:lnTo>
                    <a:pt x="7595" y="10023"/>
                  </a:lnTo>
                  <a:lnTo>
                    <a:pt x="7805" y="9814"/>
                  </a:lnTo>
                  <a:lnTo>
                    <a:pt x="7763" y="9604"/>
                  </a:lnTo>
                  <a:lnTo>
                    <a:pt x="7700" y="9563"/>
                  </a:lnTo>
                  <a:lnTo>
                    <a:pt x="7679" y="9353"/>
                  </a:lnTo>
                  <a:lnTo>
                    <a:pt x="7595" y="9249"/>
                  </a:lnTo>
                  <a:lnTo>
                    <a:pt x="7554" y="9144"/>
                  </a:lnTo>
                  <a:lnTo>
                    <a:pt x="7470" y="9060"/>
                  </a:lnTo>
                  <a:lnTo>
                    <a:pt x="7365" y="9060"/>
                  </a:lnTo>
                  <a:lnTo>
                    <a:pt x="7323" y="8998"/>
                  </a:lnTo>
                  <a:lnTo>
                    <a:pt x="7323" y="8956"/>
                  </a:lnTo>
                  <a:lnTo>
                    <a:pt x="7219" y="8893"/>
                  </a:lnTo>
                  <a:lnTo>
                    <a:pt x="7114" y="8726"/>
                  </a:lnTo>
                  <a:lnTo>
                    <a:pt x="7072" y="8684"/>
                  </a:lnTo>
                  <a:lnTo>
                    <a:pt x="7051" y="8621"/>
                  </a:lnTo>
                  <a:lnTo>
                    <a:pt x="6947" y="8516"/>
                  </a:lnTo>
                  <a:lnTo>
                    <a:pt x="6905" y="8433"/>
                  </a:lnTo>
                  <a:lnTo>
                    <a:pt x="6633" y="8433"/>
                  </a:lnTo>
                  <a:lnTo>
                    <a:pt x="6549" y="8412"/>
                  </a:lnTo>
                  <a:lnTo>
                    <a:pt x="6507" y="8328"/>
                  </a:lnTo>
                  <a:lnTo>
                    <a:pt x="6591" y="8203"/>
                  </a:lnTo>
                  <a:lnTo>
                    <a:pt x="6654" y="8161"/>
                  </a:lnTo>
                  <a:lnTo>
                    <a:pt x="6654" y="8035"/>
                  </a:lnTo>
                  <a:lnTo>
                    <a:pt x="6800" y="8056"/>
                  </a:lnTo>
                  <a:lnTo>
                    <a:pt x="6905" y="8035"/>
                  </a:lnTo>
                  <a:lnTo>
                    <a:pt x="6947" y="8098"/>
                  </a:lnTo>
                  <a:lnTo>
                    <a:pt x="7031" y="8098"/>
                  </a:lnTo>
                  <a:lnTo>
                    <a:pt x="7051" y="8035"/>
                  </a:lnTo>
                  <a:lnTo>
                    <a:pt x="7135" y="7951"/>
                  </a:lnTo>
                  <a:lnTo>
                    <a:pt x="7156" y="7700"/>
                  </a:lnTo>
                  <a:lnTo>
                    <a:pt x="7135" y="7470"/>
                  </a:lnTo>
                  <a:lnTo>
                    <a:pt x="7177" y="7303"/>
                  </a:lnTo>
                  <a:lnTo>
                    <a:pt x="7282" y="7177"/>
                  </a:lnTo>
                  <a:lnTo>
                    <a:pt x="7282" y="7052"/>
                  </a:lnTo>
                  <a:lnTo>
                    <a:pt x="7240" y="6968"/>
                  </a:lnTo>
                  <a:lnTo>
                    <a:pt x="7282" y="6863"/>
                  </a:lnTo>
                  <a:lnTo>
                    <a:pt x="7386" y="6696"/>
                  </a:lnTo>
                  <a:lnTo>
                    <a:pt x="7428" y="6633"/>
                  </a:lnTo>
                  <a:lnTo>
                    <a:pt x="7470" y="6633"/>
                  </a:lnTo>
                  <a:lnTo>
                    <a:pt x="7533" y="6654"/>
                  </a:lnTo>
                  <a:lnTo>
                    <a:pt x="7658" y="6215"/>
                  </a:lnTo>
                  <a:lnTo>
                    <a:pt x="7700" y="6026"/>
                  </a:lnTo>
                  <a:lnTo>
                    <a:pt x="7888" y="5922"/>
                  </a:lnTo>
                  <a:lnTo>
                    <a:pt x="7888" y="5817"/>
                  </a:lnTo>
                  <a:lnTo>
                    <a:pt x="8014" y="5608"/>
                  </a:lnTo>
                  <a:lnTo>
                    <a:pt x="8056" y="5503"/>
                  </a:lnTo>
                  <a:lnTo>
                    <a:pt x="8160" y="5482"/>
                  </a:lnTo>
                  <a:lnTo>
                    <a:pt x="8202" y="5482"/>
                  </a:lnTo>
                  <a:lnTo>
                    <a:pt x="8265" y="5294"/>
                  </a:lnTo>
                  <a:lnTo>
                    <a:pt x="8412" y="5022"/>
                  </a:lnTo>
                  <a:lnTo>
                    <a:pt x="8412" y="4813"/>
                  </a:lnTo>
                  <a:lnTo>
                    <a:pt x="8495" y="4666"/>
                  </a:lnTo>
                  <a:lnTo>
                    <a:pt x="8516" y="4604"/>
                  </a:lnTo>
                  <a:lnTo>
                    <a:pt x="8495" y="4604"/>
                  </a:lnTo>
                  <a:lnTo>
                    <a:pt x="8474" y="4478"/>
                  </a:lnTo>
                  <a:lnTo>
                    <a:pt x="8391" y="4248"/>
                  </a:lnTo>
                  <a:lnTo>
                    <a:pt x="8412" y="4122"/>
                  </a:lnTo>
                  <a:lnTo>
                    <a:pt x="8474" y="4039"/>
                  </a:lnTo>
                  <a:lnTo>
                    <a:pt x="8474" y="3934"/>
                  </a:lnTo>
                  <a:lnTo>
                    <a:pt x="8579" y="3809"/>
                  </a:lnTo>
                  <a:lnTo>
                    <a:pt x="8621" y="3516"/>
                  </a:lnTo>
                  <a:lnTo>
                    <a:pt x="8684" y="3327"/>
                  </a:lnTo>
                  <a:lnTo>
                    <a:pt x="8725" y="3285"/>
                  </a:lnTo>
                  <a:lnTo>
                    <a:pt x="8684" y="3223"/>
                  </a:lnTo>
                  <a:lnTo>
                    <a:pt x="8621" y="3202"/>
                  </a:lnTo>
                  <a:lnTo>
                    <a:pt x="8704" y="3076"/>
                  </a:lnTo>
                  <a:lnTo>
                    <a:pt x="8704" y="2930"/>
                  </a:lnTo>
                  <a:lnTo>
                    <a:pt x="8746" y="2909"/>
                  </a:lnTo>
                  <a:lnTo>
                    <a:pt x="8914" y="2909"/>
                  </a:lnTo>
                  <a:lnTo>
                    <a:pt x="8914" y="2825"/>
                  </a:lnTo>
                  <a:lnTo>
                    <a:pt x="8914" y="2783"/>
                  </a:lnTo>
                  <a:lnTo>
                    <a:pt x="8914" y="2721"/>
                  </a:lnTo>
                  <a:lnTo>
                    <a:pt x="9018" y="2700"/>
                  </a:lnTo>
                  <a:lnTo>
                    <a:pt x="9102" y="2658"/>
                  </a:lnTo>
                  <a:lnTo>
                    <a:pt x="9228" y="2658"/>
                  </a:lnTo>
                  <a:lnTo>
                    <a:pt x="9248" y="2574"/>
                  </a:lnTo>
                  <a:lnTo>
                    <a:pt x="9353" y="2553"/>
                  </a:lnTo>
                  <a:lnTo>
                    <a:pt x="9458" y="2490"/>
                  </a:lnTo>
                  <a:lnTo>
                    <a:pt x="9541" y="2386"/>
                  </a:lnTo>
                  <a:lnTo>
                    <a:pt x="9479" y="2386"/>
                  </a:lnTo>
                  <a:lnTo>
                    <a:pt x="9479" y="2302"/>
                  </a:lnTo>
                  <a:lnTo>
                    <a:pt x="9353" y="2239"/>
                  </a:lnTo>
                  <a:lnTo>
                    <a:pt x="9248" y="2239"/>
                  </a:lnTo>
                  <a:lnTo>
                    <a:pt x="9248" y="2135"/>
                  </a:lnTo>
                  <a:lnTo>
                    <a:pt x="8997" y="1946"/>
                  </a:lnTo>
                  <a:lnTo>
                    <a:pt x="8914" y="1946"/>
                  </a:lnTo>
                  <a:lnTo>
                    <a:pt x="8809" y="1737"/>
                  </a:lnTo>
                  <a:lnTo>
                    <a:pt x="8725" y="1507"/>
                  </a:lnTo>
                  <a:lnTo>
                    <a:pt x="8746" y="1256"/>
                  </a:lnTo>
                  <a:lnTo>
                    <a:pt x="8725" y="1047"/>
                  </a:lnTo>
                  <a:lnTo>
                    <a:pt x="8579" y="628"/>
                  </a:lnTo>
                  <a:lnTo>
                    <a:pt x="8579" y="524"/>
                  </a:lnTo>
                  <a:lnTo>
                    <a:pt x="8600" y="503"/>
                  </a:lnTo>
                  <a:lnTo>
                    <a:pt x="8621" y="565"/>
                  </a:lnTo>
                  <a:lnTo>
                    <a:pt x="8642" y="607"/>
                  </a:lnTo>
                  <a:lnTo>
                    <a:pt x="8684" y="607"/>
                  </a:lnTo>
                  <a:lnTo>
                    <a:pt x="8684" y="565"/>
                  </a:lnTo>
                  <a:lnTo>
                    <a:pt x="8579" y="419"/>
                  </a:lnTo>
                  <a:lnTo>
                    <a:pt x="8516" y="252"/>
                  </a:lnTo>
                  <a:lnTo>
                    <a:pt x="8495" y="210"/>
                  </a:lnTo>
                  <a:lnTo>
                    <a:pt x="8495" y="189"/>
                  </a:lnTo>
                  <a:lnTo>
                    <a:pt x="8495" y="168"/>
                  </a:lnTo>
                  <a:lnTo>
                    <a:pt x="8495" y="147"/>
                  </a:lnTo>
                  <a:lnTo>
                    <a:pt x="8474" y="84"/>
                  </a:lnTo>
                  <a:lnTo>
                    <a:pt x="8495" y="42"/>
                  </a:lnTo>
                  <a:lnTo>
                    <a:pt x="849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201;p94">
              <a:extLst>
                <a:ext uri="{FF2B5EF4-FFF2-40B4-BE49-F238E27FC236}">
                  <a16:creationId xmlns:a16="http://schemas.microsoft.com/office/drawing/2014/main" id="{0EEAB4A8-752C-41D0-98C2-898D21701AF7}"/>
                </a:ext>
              </a:extLst>
            </p:cNvPr>
            <p:cNvSpPr/>
            <p:nvPr/>
          </p:nvSpPr>
          <p:spPr>
            <a:xfrm>
              <a:off x="3973815" y="3045871"/>
              <a:ext cx="104655" cy="75923"/>
            </a:xfrm>
            <a:custGeom>
              <a:avLst/>
              <a:gdLst/>
              <a:ahLst/>
              <a:cxnLst/>
              <a:rect l="l" t="t" r="r" b="b"/>
              <a:pathLst>
                <a:path w="8789" h="6676" extrusionOk="0">
                  <a:moveTo>
                    <a:pt x="2511" y="1"/>
                  </a:moveTo>
                  <a:lnTo>
                    <a:pt x="2344" y="336"/>
                  </a:lnTo>
                  <a:lnTo>
                    <a:pt x="2239" y="336"/>
                  </a:lnTo>
                  <a:lnTo>
                    <a:pt x="2218" y="419"/>
                  </a:lnTo>
                  <a:lnTo>
                    <a:pt x="2093" y="398"/>
                  </a:lnTo>
                  <a:lnTo>
                    <a:pt x="2009" y="357"/>
                  </a:lnTo>
                  <a:lnTo>
                    <a:pt x="1988" y="419"/>
                  </a:lnTo>
                  <a:lnTo>
                    <a:pt x="1905" y="566"/>
                  </a:lnTo>
                  <a:lnTo>
                    <a:pt x="1905" y="775"/>
                  </a:lnTo>
                  <a:lnTo>
                    <a:pt x="1758" y="1047"/>
                  </a:lnTo>
                  <a:lnTo>
                    <a:pt x="1695" y="1235"/>
                  </a:lnTo>
                  <a:lnTo>
                    <a:pt x="1653" y="1235"/>
                  </a:lnTo>
                  <a:lnTo>
                    <a:pt x="1549" y="1256"/>
                  </a:lnTo>
                  <a:lnTo>
                    <a:pt x="1507" y="1361"/>
                  </a:lnTo>
                  <a:lnTo>
                    <a:pt x="1381" y="1570"/>
                  </a:lnTo>
                  <a:lnTo>
                    <a:pt x="1381" y="1675"/>
                  </a:lnTo>
                  <a:lnTo>
                    <a:pt x="1193" y="1779"/>
                  </a:lnTo>
                  <a:lnTo>
                    <a:pt x="1151" y="1968"/>
                  </a:lnTo>
                  <a:lnTo>
                    <a:pt x="1026" y="2407"/>
                  </a:lnTo>
                  <a:lnTo>
                    <a:pt x="963" y="2386"/>
                  </a:lnTo>
                  <a:lnTo>
                    <a:pt x="921" y="2386"/>
                  </a:lnTo>
                  <a:lnTo>
                    <a:pt x="879" y="2449"/>
                  </a:lnTo>
                  <a:lnTo>
                    <a:pt x="775" y="2616"/>
                  </a:lnTo>
                  <a:lnTo>
                    <a:pt x="733" y="2721"/>
                  </a:lnTo>
                  <a:lnTo>
                    <a:pt x="775" y="2805"/>
                  </a:lnTo>
                  <a:lnTo>
                    <a:pt x="775" y="2930"/>
                  </a:lnTo>
                  <a:lnTo>
                    <a:pt x="670" y="3056"/>
                  </a:lnTo>
                  <a:lnTo>
                    <a:pt x="628" y="3223"/>
                  </a:lnTo>
                  <a:lnTo>
                    <a:pt x="649" y="3453"/>
                  </a:lnTo>
                  <a:lnTo>
                    <a:pt x="628" y="3704"/>
                  </a:lnTo>
                  <a:lnTo>
                    <a:pt x="544" y="3788"/>
                  </a:lnTo>
                  <a:lnTo>
                    <a:pt x="524" y="3851"/>
                  </a:lnTo>
                  <a:lnTo>
                    <a:pt x="440" y="3851"/>
                  </a:lnTo>
                  <a:lnTo>
                    <a:pt x="398" y="3788"/>
                  </a:lnTo>
                  <a:lnTo>
                    <a:pt x="293" y="3809"/>
                  </a:lnTo>
                  <a:lnTo>
                    <a:pt x="147" y="3788"/>
                  </a:lnTo>
                  <a:lnTo>
                    <a:pt x="147" y="3914"/>
                  </a:lnTo>
                  <a:lnTo>
                    <a:pt x="84" y="3956"/>
                  </a:lnTo>
                  <a:lnTo>
                    <a:pt x="0" y="4081"/>
                  </a:lnTo>
                  <a:lnTo>
                    <a:pt x="42" y="4165"/>
                  </a:lnTo>
                  <a:lnTo>
                    <a:pt x="126" y="4186"/>
                  </a:lnTo>
                  <a:lnTo>
                    <a:pt x="398" y="4186"/>
                  </a:lnTo>
                  <a:lnTo>
                    <a:pt x="440" y="4269"/>
                  </a:lnTo>
                  <a:lnTo>
                    <a:pt x="544" y="4374"/>
                  </a:lnTo>
                  <a:lnTo>
                    <a:pt x="565" y="4437"/>
                  </a:lnTo>
                  <a:lnTo>
                    <a:pt x="607" y="4479"/>
                  </a:lnTo>
                  <a:lnTo>
                    <a:pt x="712" y="4646"/>
                  </a:lnTo>
                  <a:lnTo>
                    <a:pt x="816" y="4709"/>
                  </a:lnTo>
                  <a:lnTo>
                    <a:pt x="816" y="4751"/>
                  </a:lnTo>
                  <a:lnTo>
                    <a:pt x="858" y="4813"/>
                  </a:lnTo>
                  <a:lnTo>
                    <a:pt x="963" y="4813"/>
                  </a:lnTo>
                  <a:lnTo>
                    <a:pt x="1047" y="4897"/>
                  </a:lnTo>
                  <a:lnTo>
                    <a:pt x="1088" y="5002"/>
                  </a:lnTo>
                  <a:lnTo>
                    <a:pt x="1172" y="5106"/>
                  </a:lnTo>
                  <a:lnTo>
                    <a:pt x="1193" y="5316"/>
                  </a:lnTo>
                  <a:lnTo>
                    <a:pt x="1256" y="5357"/>
                  </a:lnTo>
                  <a:lnTo>
                    <a:pt x="1298" y="5567"/>
                  </a:lnTo>
                  <a:lnTo>
                    <a:pt x="1340" y="5525"/>
                  </a:lnTo>
                  <a:lnTo>
                    <a:pt x="1402" y="5629"/>
                  </a:lnTo>
                  <a:lnTo>
                    <a:pt x="1507" y="5588"/>
                  </a:lnTo>
                  <a:lnTo>
                    <a:pt x="1612" y="5629"/>
                  </a:lnTo>
                  <a:lnTo>
                    <a:pt x="1612" y="5964"/>
                  </a:lnTo>
                  <a:lnTo>
                    <a:pt x="1695" y="6069"/>
                  </a:lnTo>
                  <a:lnTo>
                    <a:pt x="1821" y="6090"/>
                  </a:lnTo>
                  <a:lnTo>
                    <a:pt x="1967" y="6048"/>
                  </a:lnTo>
                  <a:lnTo>
                    <a:pt x="2093" y="6090"/>
                  </a:lnTo>
                  <a:lnTo>
                    <a:pt x="2386" y="6069"/>
                  </a:lnTo>
                  <a:lnTo>
                    <a:pt x="2490" y="6152"/>
                  </a:lnTo>
                  <a:lnTo>
                    <a:pt x="2721" y="6383"/>
                  </a:lnTo>
                  <a:lnTo>
                    <a:pt x="2867" y="6466"/>
                  </a:lnTo>
                  <a:lnTo>
                    <a:pt x="2951" y="6571"/>
                  </a:lnTo>
                  <a:lnTo>
                    <a:pt x="3055" y="6613"/>
                  </a:lnTo>
                  <a:lnTo>
                    <a:pt x="3244" y="6613"/>
                  </a:lnTo>
                  <a:lnTo>
                    <a:pt x="3369" y="6676"/>
                  </a:lnTo>
                  <a:lnTo>
                    <a:pt x="3537" y="6634"/>
                  </a:lnTo>
                  <a:lnTo>
                    <a:pt x="3641" y="6676"/>
                  </a:lnTo>
                  <a:lnTo>
                    <a:pt x="3850" y="6676"/>
                  </a:lnTo>
                  <a:lnTo>
                    <a:pt x="3997" y="6424"/>
                  </a:lnTo>
                  <a:lnTo>
                    <a:pt x="4060" y="6362"/>
                  </a:lnTo>
                  <a:lnTo>
                    <a:pt x="4164" y="6299"/>
                  </a:lnTo>
                  <a:lnTo>
                    <a:pt x="4269" y="6299"/>
                  </a:lnTo>
                  <a:lnTo>
                    <a:pt x="4311" y="6278"/>
                  </a:lnTo>
                  <a:lnTo>
                    <a:pt x="4583" y="6257"/>
                  </a:lnTo>
                  <a:lnTo>
                    <a:pt x="4645" y="6278"/>
                  </a:lnTo>
                  <a:lnTo>
                    <a:pt x="4729" y="6404"/>
                  </a:lnTo>
                  <a:lnTo>
                    <a:pt x="4834" y="6466"/>
                  </a:lnTo>
                  <a:lnTo>
                    <a:pt x="5043" y="6424"/>
                  </a:lnTo>
                  <a:lnTo>
                    <a:pt x="5210" y="6424"/>
                  </a:lnTo>
                  <a:lnTo>
                    <a:pt x="5252" y="6320"/>
                  </a:lnTo>
                  <a:lnTo>
                    <a:pt x="5441" y="6257"/>
                  </a:lnTo>
                  <a:lnTo>
                    <a:pt x="5629" y="6215"/>
                  </a:lnTo>
                  <a:lnTo>
                    <a:pt x="5775" y="6152"/>
                  </a:lnTo>
                  <a:lnTo>
                    <a:pt x="5880" y="6069"/>
                  </a:lnTo>
                  <a:lnTo>
                    <a:pt x="5943" y="5964"/>
                  </a:lnTo>
                  <a:lnTo>
                    <a:pt x="6068" y="5880"/>
                  </a:lnTo>
                  <a:lnTo>
                    <a:pt x="6173" y="5880"/>
                  </a:lnTo>
                  <a:lnTo>
                    <a:pt x="6278" y="5797"/>
                  </a:lnTo>
                  <a:lnTo>
                    <a:pt x="7010" y="5797"/>
                  </a:lnTo>
                  <a:lnTo>
                    <a:pt x="8788" y="4018"/>
                  </a:lnTo>
                  <a:lnTo>
                    <a:pt x="8056" y="4018"/>
                  </a:lnTo>
                  <a:lnTo>
                    <a:pt x="6361" y="3495"/>
                  </a:lnTo>
                  <a:lnTo>
                    <a:pt x="6215" y="3370"/>
                  </a:lnTo>
                  <a:lnTo>
                    <a:pt x="6006" y="3349"/>
                  </a:lnTo>
                  <a:lnTo>
                    <a:pt x="5943" y="3160"/>
                  </a:lnTo>
                  <a:lnTo>
                    <a:pt x="5964" y="3014"/>
                  </a:lnTo>
                  <a:lnTo>
                    <a:pt x="5796" y="2930"/>
                  </a:lnTo>
                  <a:lnTo>
                    <a:pt x="5692" y="2616"/>
                  </a:lnTo>
                  <a:lnTo>
                    <a:pt x="5650" y="2386"/>
                  </a:lnTo>
                  <a:lnTo>
                    <a:pt x="5692" y="2323"/>
                  </a:lnTo>
                  <a:lnTo>
                    <a:pt x="5587" y="2282"/>
                  </a:lnTo>
                  <a:lnTo>
                    <a:pt x="5441" y="2303"/>
                  </a:lnTo>
                  <a:lnTo>
                    <a:pt x="5315" y="2386"/>
                  </a:lnTo>
                  <a:lnTo>
                    <a:pt x="5106" y="2386"/>
                  </a:lnTo>
                  <a:lnTo>
                    <a:pt x="5022" y="2323"/>
                  </a:lnTo>
                  <a:lnTo>
                    <a:pt x="5127" y="2198"/>
                  </a:lnTo>
                  <a:lnTo>
                    <a:pt x="5127" y="2093"/>
                  </a:lnTo>
                  <a:lnTo>
                    <a:pt x="5169" y="1989"/>
                  </a:lnTo>
                  <a:lnTo>
                    <a:pt x="5169" y="1821"/>
                  </a:lnTo>
                  <a:lnTo>
                    <a:pt x="5210" y="1717"/>
                  </a:lnTo>
                  <a:lnTo>
                    <a:pt x="5252" y="1591"/>
                  </a:lnTo>
                  <a:lnTo>
                    <a:pt x="5357" y="1570"/>
                  </a:lnTo>
                  <a:lnTo>
                    <a:pt x="5210" y="1361"/>
                  </a:lnTo>
                  <a:lnTo>
                    <a:pt x="5127" y="1361"/>
                  </a:lnTo>
                  <a:lnTo>
                    <a:pt x="5106" y="1277"/>
                  </a:lnTo>
                  <a:lnTo>
                    <a:pt x="5064" y="1173"/>
                  </a:lnTo>
                  <a:lnTo>
                    <a:pt x="4959" y="1026"/>
                  </a:lnTo>
                  <a:lnTo>
                    <a:pt x="4855" y="984"/>
                  </a:lnTo>
                  <a:lnTo>
                    <a:pt x="4687" y="838"/>
                  </a:lnTo>
                  <a:lnTo>
                    <a:pt x="4541" y="733"/>
                  </a:lnTo>
                  <a:lnTo>
                    <a:pt x="4520" y="671"/>
                  </a:lnTo>
                  <a:lnTo>
                    <a:pt x="4415" y="671"/>
                  </a:lnTo>
                  <a:lnTo>
                    <a:pt x="4394" y="629"/>
                  </a:lnTo>
                  <a:lnTo>
                    <a:pt x="4227" y="629"/>
                  </a:lnTo>
                  <a:lnTo>
                    <a:pt x="4185" y="524"/>
                  </a:lnTo>
                  <a:lnTo>
                    <a:pt x="3976" y="336"/>
                  </a:lnTo>
                  <a:lnTo>
                    <a:pt x="3871" y="315"/>
                  </a:lnTo>
                  <a:lnTo>
                    <a:pt x="3788" y="231"/>
                  </a:lnTo>
                  <a:lnTo>
                    <a:pt x="3662" y="210"/>
                  </a:lnTo>
                  <a:lnTo>
                    <a:pt x="3578" y="231"/>
                  </a:lnTo>
                  <a:lnTo>
                    <a:pt x="3557" y="252"/>
                  </a:lnTo>
                  <a:lnTo>
                    <a:pt x="3369" y="106"/>
                  </a:lnTo>
                  <a:lnTo>
                    <a:pt x="3265" y="106"/>
                  </a:lnTo>
                  <a:lnTo>
                    <a:pt x="3223" y="147"/>
                  </a:lnTo>
                  <a:lnTo>
                    <a:pt x="3139" y="85"/>
                  </a:lnTo>
                  <a:lnTo>
                    <a:pt x="3034" y="106"/>
                  </a:lnTo>
                  <a:lnTo>
                    <a:pt x="2930" y="189"/>
                  </a:lnTo>
                  <a:lnTo>
                    <a:pt x="2825" y="189"/>
                  </a:lnTo>
                  <a:lnTo>
                    <a:pt x="2595" y="106"/>
                  </a:lnTo>
                  <a:lnTo>
                    <a:pt x="2553" y="43"/>
                  </a:lnTo>
                  <a:lnTo>
                    <a:pt x="251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202;p94">
              <a:extLst>
                <a:ext uri="{FF2B5EF4-FFF2-40B4-BE49-F238E27FC236}">
                  <a16:creationId xmlns:a16="http://schemas.microsoft.com/office/drawing/2014/main" id="{FF5986B7-8B25-4336-8D82-BF0ACDC7FF86}"/>
                </a:ext>
              </a:extLst>
            </p:cNvPr>
            <p:cNvSpPr/>
            <p:nvPr/>
          </p:nvSpPr>
          <p:spPr>
            <a:xfrm>
              <a:off x="3996236" y="3024695"/>
              <a:ext cx="46106" cy="39042"/>
            </a:xfrm>
            <a:custGeom>
              <a:avLst/>
              <a:gdLst/>
              <a:ahLst/>
              <a:cxnLst/>
              <a:rect l="l" t="t" r="r" b="b"/>
              <a:pathLst>
                <a:path w="3872" h="3433" extrusionOk="0">
                  <a:moveTo>
                    <a:pt x="1151" y="1"/>
                  </a:moveTo>
                  <a:lnTo>
                    <a:pt x="1068" y="105"/>
                  </a:lnTo>
                  <a:lnTo>
                    <a:pt x="963" y="168"/>
                  </a:lnTo>
                  <a:lnTo>
                    <a:pt x="858" y="189"/>
                  </a:lnTo>
                  <a:lnTo>
                    <a:pt x="838" y="273"/>
                  </a:lnTo>
                  <a:lnTo>
                    <a:pt x="712" y="273"/>
                  </a:lnTo>
                  <a:lnTo>
                    <a:pt x="628" y="315"/>
                  </a:lnTo>
                  <a:lnTo>
                    <a:pt x="524" y="336"/>
                  </a:lnTo>
                  <a:lnTo>
                    <a:pt x="524" y="398"/>
                  </a:lnTo>
                  <a:lnTo>
                    <a:pt x="524" y="440"/>
                  </a:lnTo>
                  <a:lnTo>
                    <a:pt x="524" y="524"/>
                  </a:lnTo>
                  <a:lnTo>
                    <a:pt x="356" y="524"/>
                  </a:lnTo>
                  <a:lnTo>
                    <a:pt x="314" y="545"/>
                  </a:lnTo>
                  <a:lnTo>
                    <a:pt x="314" y="691"/>
                  </a:lnTo>
                  <a:lnTo>
                    <a:pt x="231" y="817"/>
                  </a:lnTo>
                  <a:lnTo>
                    <a:pt x="294" y="838"/>
                  </a:lnTo>
                  <a:lnTo>
                    <a:pt x="335" y="900"/>
                  </a:lnTo>
                  <a:lnTo>
                    <a:pt x="294" y="942"/>
                  </a:lnTo>
                  <a:lnTo>
                    <a:pt x="231" y="1131"/>
                  </a:lnTo>
                  <a:lnTo>
                    <a:pt x="189" y="1424"/>
                  </a:lnTo>
                  <a:lnTo>
                    <a:pt x="84" y="1549"/>
                  </a:lnTo>
                  <a:lnTo>
                    <a:pt x="84" y="1654"/>
                  </a:lnTo>
                  <a:lnTo>
                    <a:pt x="22" y="1737"/>
                  </a:lnTo>
                  <a:lnTo>
                    <a:pt x="1" y="1863"/>
                  </a:lnTo>
                  <a:lnTo>
                    <a:pt x="84" y="2093"/>
                  </a:lnTo>
                  <a:lnTo>
                    <a:pt x="105" y="2219"/>
                  </a:lnTo>
                  <a:lnTo>
                    <a:pt x="126" y="2219"/>
                  </a:lnTo>
                  <a:lnTo>
                    <a:pt x="210" y="2260"/>
                  </a:lnTo>
                  <a:lnTo>
                    <a:pt x="335" y="2281"/>
                  </a:lnTo>
                  <a:lnTo>
                    <a:pt x="356" y="2198"/>
                  </a:lnTo>
                  <a:lnTo>
                    <a:pt x="461" y="2198"/>
                  </a:lnTo>
                  <a:lnTo>
                    <a:pt x="628" y="1863"/>
                  </a:lnTo>
                  <a:lnTo>
                    <a:pt x="670" y="1905"/>
                  </a:lnTo>
                  <a:lnTo>
                    <a:pt x="712" y="1968"/>
                  </a:lnTo>
                  <a:lnTo>
                    <a:pt x="942" y="2051"/>
                  </a:lnTo>
                  <a:lnTo>
                    <a:pt x="1047" y="2051"/>
                  </a:lnTo>
                  <a:lnTo>
                    <a:pt x="1151" y="1968"/>
                  </a:lnTo>
                  <a:lnTo>
                    <a:pt x="1256" y="1947"/>
                  </a:lnTo>
                  <a:lnTo>
                    <a:pt x="1340" y="2009"/>
                  </a:lnTo>
                  <a:lnTo>
                    <a:pt x="1382" y="1968"/>
                  </a:lnTo>
                  <a:lnTo>
                    <a:pt x="1486" y="1968"/>
                  </a:lnTo>
                  <a:lnTo>
                    <a:pt x="1674" y="2114"/>
                  </a:lnTo>
                  <a:lnTo>
                    <a:pt x="1695" y="2093"/>
                  </a:lnTo>
                  <a:lnTo>
                    <a:pt x="1779" y="2072"/>
                  </a:lnTo>
                  <a:lnTo>
                    <a:pt x="1905" y="2093"/>
                  </a:lnTo>
                  <a:lnTo>
                    <a:pt x="1988" y="2177"/>
                  </a:lnTo>
                  <a:lnTo>
                    <a:pt x="2093" y="2198"/>
                  </a:lnTo>
                  <a:lnTo>
                    <a:pt x="2302" y="2386"/>
                  </a:lnTo>
                  <a:lnTo>
                    <a:pt x="2344" y="2491"/>
                  </a:lnTo>
                  <a:lnTo>
                    <a:pt x="2511" y="2491"/>
                  </a:lnTo>
                  <a:lnTo>
                    <a:pt x="2532" y="2533"/>
                  </a:lnTo>
                  <a:lnTo>
                    <a:pt x="2637" y="2533"/>
                  </a:lnTo>
                  <a:lnTo>
                    <a:pt x="2658" y="2595"/>
                  </a:lnTo>
                  <a:lnTo>
                    <a:pt x="2804" y="2700"/>
                  </a:lnTo>
                  <a:lnTo>
                    <a:pt x="2972" y="2846"/>
                  </a:lnTo>
                  <a:lnTo>
                    <a:pt x="3076" y="2888"/>
                  </a:lnTo>
                  <a:lnTo>
                    <a:pt x="3181" y="3035"/>
                  </a:lnTo>
                  <a:lnTo>
                    <a:pt x="3223" y="3139"/>
                  </a:lnTo>
                  <a:lnTo>
                    <a:pt x="3244" y="3223"/>
                  </a:lnTo>
                  <a:lnTo>
                    <a:pt x="3327" y="3223"/>
                  </a:lnTo>
                  <a:lnTo>
                    <a:pt x="3474" y="3432"/>
                  </a:lnTo>
                  <a:lnTo>
                    <a:pt x="3599" y="3369"/>
                  </a:lnTo>
                  <a:lnTo>
                    <a:pt x="3662" y="3328"/>
                  </a:lnTo>
                  <a:lnTo>
                    <a:pt x="3746" y="3307"/>
                  </a:lnTo>
                  <a:lnTo>
                    <a:pt x="3871" y="3202"/>
                  </a:lnTo>
                  <a:lnTo>
                    <a:pt x="3809" y="3160"/>
                  </a:lnTo>
                  <a:lnTo>
                    <a:pt x="3809" y="3139"/>
                  </a:lnTo>
                  <a:lnTo>
                    <a:pt x="3767" y="3202"/>
                  </a:lnTo>
                  <a:lnTo>
                    <a:pt x="3683" y="3139"/>
                  </a:lnTo>
                  <a:lnTo>
                    <a:pt x="3641" y="3139"/>
                  </a:lnTo>
                  <a:lnTo>
                    <a:pt x="3579" y="3035"/>
                  </a:lnTo>
                  <a:lnTo>
                    <a:pt x="3599" y="3014"/>
                  </a:lnTo>
                  <a:lnTo>
                    <a:pt x="3537" y="2909"/>
                  </a:lnTo>
                  <a:lnTo>
                    <a:pt x="3453" y="2888"/>
                  </a:lnTo>
                  <a:lnTo>
                    <a:pt x="3348" y="2637"/>
                  </a:lnTo>
                  <a:lnTo>
                    <a:pt x="3327" y="2595"/>
                  </a:lnTo>
                  <a:lnTo>
                    <a:pt x="3327" y="2616"/>
                  </a:lnTo>
                  <a:lnTo>
                    <a:pt x="3265" y="2616"/>
                  </a:lnTo>
                  <a:lnTo>
                    <a:pt x="3181" y="2512"/>
                  </a:lnTo>
                  <a:lnTo>
                    <a:pt x="3055" y="2470"/>
                  </a:lnTo>
                  <a:lnTo>
                    <a:pt x="2972" y="2323"/>
                  </a:lnTo>
                  <a:lnTo>
                    <a:pt x="2804" y="2093"/>
                  </a:lnTo>
                  <a:lnTo>
                    <a:pt x="2742" y="2051"/>
                  </a:lnTo>
                  <a:lnTo>
                    <a:pt x="2595" y="2009"/>
                  </a:lnTo>
                  <a:lnTo>
                    <a:pt x="2532" y="1947"/>
                  </a:lnTo>
                  <a:lnTo>
                    <a:pt x="2428" y="1800"/>
                  </a:lnTo>
                  <a:lnTo>
                    <a:pt x="2344" y="1842"/>
                  </a:lnTo>
                  <a:lnTo>
                    <a:pt x="2218" y="1842"/>
                  </a:lnTo>
                  <a:lnTo>
                    <a:pt x="2177" y="1863"/>
                  </a:lnTo>
                  <a:lnTo>
                    <a:pt x="2114" y="1800"/>
                  </a:lnTo>
                  <a:lnTo>
                    <a:pt x="2009" y="1654"/>
                  </a:lnTo>
                  <a:lnTo>
                    <a:pt x="2072" y="1633"/>
                  </a:lnTo>
                  <a:lnTo>
                    <a:pt x="1967" y="1465"/>
                  </a:lnTo>
                  <a:lnTo>
                    <a:pt x="1905" y="1486"/>
                  </a:lnTo>
                  <a:lnTo>
                    <a:pt x="1905" y="1591"/>
                  </a:lnTo>
                  <a:lnTo>
                    <a:pt x="1926" y="1591"/>
                  </a:lnTo>
                  <a:lnTo>
                    <a:pt x="1926" y="1758"/>
                  </a:lnTo>
                  <a:lnTo>
                    <a:pt x="1821" y="1737"/>
                  </a:lnTo>
                  <a:lnTo>
                    <a:pt x="1800" y="1549"/>
                  </a:lnTo>
                  <a:lnTo>
                    <a:pt x="1758" y="1444"/>
                  </a:lnTo>
                  <a:lnTo>
                    <a:pt x="1674" y="1424"/>
                  </a:lnTo>
                  <a:lnTo>
                    <a:pt x="1674" y="1361"/>
                  </a:lnTo>
                  <a:lnTo>
                    <a:pt x="1654" y="1214"/>
                  </a:lnTo>
                  <a:lnTo>
                    <a:pt x="1591" y="1172"/>
                  </a:lnTo>
                  <a:lnTo>
                    <a:pt x="1507" y="754"/>
                  </a:lnTo>
                  <a:lnTo>
                    <a:pt x="1277" y="126"/>
                  </a:lnTo>
                  <a:lnTo>
                    <a:pt x="115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203;p94">
              <a:extLst>
                <a:ext uri="{FF2B5EF4-FFF2-40B4-BE49-F238E27FC236}">
                  <a16:creationId xmlns:a16="http://schemas.microsoft.com/office/drawing/2014/main" id="{DA252156-087F-4EDA-A9BE-6EC53AA6A6ED}"/>
                </a:ext>
              </a:extLst>
            </p:cNvPr>
            <p:cNvSpPr/>
            <p:nvPr/>
          </p:nvSpPr>
          <p:spPr>
            <a:xfrm>
              <a:off x="4033614" y="3061110"/>
              <a:ext cx="10467" cy="11907"/>
            </a:xfrm>
            <a:custGeom>
              <a:avLst/>
              <a:gdLst/>
              <a:ahLst/>
              <a:cxnLst/>
              <a:rect l="l" t="t" r="r" b="b"/>
              <a:pathLst>
                <a:path w="879" h="1047" extrusionOk="0">
                  <a:moveTo>
                    <a:pt x="732" y="0"/>
                  </a:moveTo>
                  <a:lnTo>
                    <a:pt x="607" y="105"/>
                  </a:lnTo>
                  <a:lnTo>
                    <a:pt x="523" y="126"/>
                  </a:lnTo>
                  <a:lnTo>
                    <a:pt x="460" y="167"/>
                  </a:lnTo>
                  <a:lnTo>
                    <a:pt x="230" y="251"/>
                  </a:lnTo>
                  <a:lnTo>
                    <a:pt x="188" y="377"/>
                  </a:lnTo>
                  <a:lnTo>
                    <a:pt x="147" y="481"/>
                  </a:lnTo>
                  <a:lnTo>
                    <a:pt x="147" y="649"/>
                  </a:lnTo>
                  <a:lnTo>
                    <a:pt x="105" y="753"/>
                  </a:lnTo>
                  <a:lnTo>
                    <a:pt x="105" y="858"/>
                  </a:lnTo>
                  <a:lnTo>
                    <a:pt x="0" y="983"/>
                  </a:lnTo>
                  <a:lnTo>
                    <a:pt x="84" y="1046"/>
                  </a:lnTo>
                  <a:lnTo>
                    <a:pt x="293" y="1046"/>
                  </a:lnTo>
                  <a:lnTo>
                    <a:pt x="419" y="963"/>
                  </a:lnTo>
                  <a:lnTo>
                    <a:pt x="565" y="942"/>
                  </a:lnTo>
                  <a:lnTo>
                    <a:pt x="670" y="983"/>
                  </a:lnTo>
                  <a:lnTo>
                    <a:pt x="670" y="963"/>
                  </a:lnTo>
                  <a:lnTo>
                    <a:pt x="837" y="732"/>
                  </a:lnTo>
                  <a:lnTo>
                    <a:pt x="816" y="670"/>
                  </a:lnTo>
                  <a:lnTo>
                    <a:pt x="649" y="670"/>
                  </a:lnTo>
                  <a:lnTo>
                    <a:pt x="565" y="732"/>
                  </a:lnTo>
                  <a:lnTo>
                    <a:pt x="523" y="691"/>
                  </a:lnTo>
                  <a:lnTo>
                    <a:pt x="460" y="628"/>
                  </a:lnTo>
                  <a:lnTo>
                    <a:pt x="565" y="628"/>
                  </a:lnTo>
                  <a:lnTo>
                    <a:pt x="649" y="544"/>
                  </a:lnTo>
                  <a:lnTo>
                    <a:pt x="732" y="544"/>
                  </a:lnTo>
                  <a:lnTo>
                    <a:pt x="837" y="419"/>
                  </a:lnTo>
                  <a:lnTo>
                    <a:pt x="879" y="377"/>
                  </a:lnTo>
                  <a:lnTo>
                    <a:pt x="858" y="230"/>
                  </a:lnTo>
                  <a:lnTo>
                    <a:pt x="879" y="147"/>
                  </a:lnTo>
                  <a:lnTo>
                    <a:pt x="858" y="147"/>
                  </a:lnTo>
                  <a:lnTo>
                    <a:pt x="732" y="21"/>
                  </a:lnTo>
                  <a:lnTo>
                    <a:pt x="73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204;p94">
              <a:extLst>
                <a:ext uri="{FF2B5EF4-FFF2-40B4-BE49-F238E27FC236}">
                  <a16:creationId xmlns:a16="http://schemas.microsoft.com/office/drawing/2014/main" id="{75A05CA6-E114-43E0-A7EE-303329800DD4}"/>
                </a:ext>
              </a:extLst>
            </p:cNvPr>
            <p:cNvSpPr/>
            <p:nvPr/>
          </p:nvSpPr>
          <p:spPr>
            <a:xfrm>
              <a:off x="4029125" y="3065864"/>
              <a:ext cx="70516" cy="89240"/>
            </a:xfrm>
            <a:custGeom>
              <a:avLst/>
              <a:gdLst/>
              <a:ahLst/>
              <a:cxnLst/>
              <a:rect l="l" t="t" r="r" b="b"/>
              <a:pathLst>
                <a:path w="5922" h="7847" extrusionOk="0">
                  <a:moveTo>
                    <a:pt x="5587" y="1"/>
                  </a:moveTo>
                  <a:lnTo>
                    <a:pt x="5587" y="21"/>
                  </a:lnTo>
                  <a:lnTo>
                    <a:pt x="5545" y="21"/>
                  </a:lnTo>
                  <a:lnTo>
                    <a:pt x="5482" y="105"/>
                  </a:lnTo>
                  <a:lnTo>
                    <a:pt x="5441" y="210"/>
                  </a:lnTo>
                  <a:lnTo>
                    <a:pt x="5420" y="168"/>
                  </a:lnTo>
                  <a:lnTo>
                    <a:pt x="5315" y="273"/>
                  </a:lnTo>
                  <a:lnTo>
                    <a:pt x="5127" y="314"/>
                  </a:lnTo>
                  <a:lnTo>
                    <a:pt x="5127" y="335"/>
                  </a:lnTo>
                  <a:lnTo>
                    <a:pt x="5085" y="314"/>
                  </a:lnTo>
                  <a:lnTo>
                    <a:pt x="4897" y="335"/>
                  </a:lnTo>
                  <a:lnTo>
                    <a:pt x="4792" y="419"/>
                  </a:lnTo>
                  <a:lnTo>
                    <a:pt x="4499" y="461"/>
                  </a:lnTo>
                  <a:lnTo>
                    <a:pt x="4457" y="461"/>
                  </a:lnTo>
                  <a:lnTo>
                    <a:pt x="4394" y="440"/>
                  </a:lnTo>
                  <a:lnTo>
                    <a:pt x="4227" y="440"/>
                  </a:lnTo>
                  <a:lnTo>
                    <a:pt x="4060" y="524"/>
                  </a:lnTo>
                  <a:lnTo>
                    <a:pt x="3913" y="524"/>
                  </a:lnTo>
                  <a:lnTo>
                    <a:pt x="3830" y="545"/>
                  </a:lnTo>
                  <a:lnTo>
                    <a:pt x="3704" y="482"/>
                  </a:lnTo>
                  <a:lnTo>
                    <a:pt x="3599" y="524"/>
                  </a:lnTo>
                  <a:lnTo>
                    <a:pt x="3244" y="733"/>
                  </a:lnTo>
                  <a:lnTo>
                    <a:pt x="3076" y="754"/>
                  </a:lnTo>
                  <a:lnTo>
                    <a:pt x="2972" y="691"/>
                  </a:lnTo>
                  <a:lnTo>
                    <a:pt x="2909" y="733"/>
                  </a:lnTo>
                  <a:lnTo>
                    <a:pt x="2762" y="733"/>
                  </a:lnTo>
                  <a:lnTo>
                    <a:pt x="2700" y="691"/>
                  </a:lnTo>
                  <a:lnTo>
                    <a:pt x="2658" y="691"/>
                  </a:lnTo>
                  <a:lnTo>
                    <a:pt x="2469" y="858"/>
                  </a:lnTo>
                  <a:lnTo>
                    <a:pt x="2365" y="858"/>
                  </a:lnTo>
                  <a:lnTo>
                    <a:pt x="2239" y="942"/>
                  </a:lnTo>
                  <a:lnTo>
                    <a:pt x="2177" y="1005"/>
                  </a:lnTo>
                  <a:lnTo>
                    <a:pt x="1988" y="1047"/>
                  </a:lnTo>
                  <a:lnTo>
                    <a:pt x="1863" y="984"/>
                  </a:lnTo>
                  <a:lnTo>
                    <a:pt x="1716" y="858"/>
                  </a:lnTo>
                  <a:lnTo>
                    <a:pt x="1653" y="858"/>
                  </a:lnTo>
                  <a:lnTo>
                    <a:pt x="1633" y="754"/>
                  </a:lnTo>
                  <a:lnTo>
                    <a:pt x="1256" y="377"/>
                  </a:lnTo>
                  <a:lnTo>
                    <a:pt x="1235" y="356"/>
                  </a:lnTo>
                  <a:lnTo>
                    <a:pt x="1214" y="314"/>
                  </a:lnTo>
                  <a:lnTo>
                    <a:pt x="1047" y="545"/>
                  </a:lnTo>
                  <a:lnTo>
                    <a:pt x="1005" y="628"/>
                  </a:lnTo>
                  <a:lnTo>
                    <a:pt x="1047" y="858"/>
                  </a:lnTo>
                  <a:lnTo>
                    <a:pt x="1151" y="1172"/>
                  </a:lnTo>
                  <a:lnTo>
                    <a:pt x="1319" y="1256"/>
                  </a:lnTo>
                  <a:lnTo>
                    <a:pt x="1298" y="1402"/>
                  </a:lnTo>
                  <a:lnTo>
                    <a:pt x="1361" y="1591"/>
                  </a:lnTo>
                  <a:lnTo>
                    <a:pt x="1570" y="1612"/>
                  </a:lnTo>
                  <a:lnTo>
                    <a:pt x="1716" y="1737"/>
                  </a:lnTo>
                  <a:lnTo>
                    <a:pt x="3411" y="2260"/>
                  </a:lnTo>
                  <a:lnTo>
                    <a:pt x="4143" y="2260"/>
                  </a:lnTo>
                  <a:lnTo>
                    <a:pt x="2365" y="4039"/>
                  </a:lnTo>
                  <a:lnTo>
                    <a:pt x="1633" y="4039"/>
                  </a:lnTo>
                  <a:lnTo>
                    <a:pt x="1528" y="4122"/>
                  </a:lnTo>
                  <a:lnTo>
                    <a:pt x="1423" y="4122"/>
                  </a:lnTo>
                  <a:lnTo>
                    <a:pt x="1298" y="4206"/>
                  </a:lnTo>
                  <a:lnTo>
                    <a:pt x="1235" y="4311"/>
                  </a:lnTo>
                  <a:lnTo>
                    <a:pt x="1130" y="4394"/>
                  </a:lnTo>
                  <a:lnTo>
                    <a:pt x="984" y="4457"/>
                  </a:lnTo>
                  <a:lnTo>
                    <a:pt x="796" y="4499"/>
                  </a:lnTo>
                  <a:lnTo>
                    <a:pt x="607" y="4562"/>
                  </a:lnTo>
                  <a:lnTo>
                    <a:pt x="565" y="4666"/>
                  </a:lnTo>
                  <a:lnTo>
                    <a:pt x="0" y="5169"/>
                  </a:lnTo>
                  <a:lnTo>
                    <a:pt x="0" y="7449"/>
                  </a:lnTo>
                  <a:lnTo>
                    <a:pt x="419" y="7847"/>
                  </a:lnTo>
                  <a:lnTo>
                    <a:pt x="419" y="7805"/>
                  </a:lnTo>
                  <a:lnTo>
                    <a:pt x="900" y="7261"/>
                  </a:lnTo>
                  <a:lnTo>
                    <a:pt x="942" y="7156"/>
                  </a:lnTo>
                  <a:lnTo>
                    <a:pt x="1089" y="7031"/>
                  </a:lnTo>
                  <a:lnTo>
                    <a:pt x="1193" y="7010"/>
                  </a:lnTo>
                  <a:lnTo>
                    <a:pt x="1235" y="6926"/>
                  </a:lnTo>
                  <a:lnTo>
                    <a:pt x="1298" y="6905"/>
                  </a:lnTo>
                  <a:lnTo>
                    <a:pt x="1633" y="6529"/>
                  </a:lnTo>
                  <a:lnTo>
                    <a:pt x="1716" y="6508"/>
                  </a:lnTo>
                  <a:lnTo>
                    <a:pt x="2093" y="6089"/>
                  </a:lnTo>
                  <a:lnTo>
                    <a:pt x="2302" y="5922"/>
                  </a:lnTo>
                  <a:lnTo>
                    <a:pt x="2469" y="5817"/>
                  </a:lnTo>
                  <a:lnTo>
                    <a:pt x="2658" y="5796"/>
                  </a:lnTo>
                  <a:lnTo>
                    <a:pt x="2930" y="5566"/>
                  </a:lnTo>
                  <a:lnTo>
                    <a:pt x="3558" y="4980"/>
                  </a:lnTo>
                  <a:lnTo>
                    <a:pt x="3871" y="4625"/>
                  </a:lnTo>
                  <a:lnTo>
                    <a:pt x="4060" y="4436"/>
                  </a:lnTo>
                  <a:lnTo>
                    <a:pt x="4081" y="4311"/>
                  </a:lnTo>
                  <a:lnTo>
                    <a:pt x="4478" y="3788"/>
                  </a:lnTo>
                  <a:lnTo>
                    <a:pt x="4478" y="3683"/>
                  </a:lnTo>
                  <a:lnTo>
                    <a:pt x="4687" y="3390"/>
                  </a:lnTo>
                  <a:lnTo>
                    <a:pt x="4708" y="3202"/>
                  </a:lnTo>
                  <a:lnTo>
                    <a:pt x="5022" y="2574"/>
                  </a:lnTo>
                  <a:lnTo>
                    <a:pt x="5106" y="2532"/>
                  </a:lnTo>
                  <a:lnTo>
                    <a:pt x="5064" y="2449"/>
                  </a:lnTo>
                  <a:lnTo>
                    <a:pt x="5064" y="2365"/>
                  </a:lnTo>
                  <a:lnTo>
                    <a:pt x="5190" y="2239"/>
                  </a:lnTo>
                  <a:lnTo>
                    <a:pt x="5231" y="2239"/>
                  </a:lnTo>
                  <a:lnTo>
                    <a:pt x="5315" y="2135"/>
                  </a:lnTo>
                  <a:lnTo>
                    <a:pt x="5441" y="1842"/>
                  </a:lnTo>
                  <a:lnTo>
                    <a:pt x="5650" y="1591"/>
                  </a:lnTo>
                  <a:lnTo>
                    <a:pt x="5650" y="1423"/>
                  </a:lnTo>
                  <a:lnTo>
                    <a:pt x="5692" y="1381"/>
                  </a:lnTo>
                  <a:lnTo>
                    <a:pt x="5713" y="1214"/>
                  </a:lnTo>
                  <a:lnTo>
                    <a:pt x="5650" y="1151"/>
                  </a:lnTo>
                  <a:lnTo>
                    <a:pt x="5734" y="1005"/>
                  </a:lnTo>
                  <a:lnTo>
                    <a:pt x="5796" y="984"/>
                  </a:lnTo>
                  <a:lnTo>
                    <a:pt x="5859" y="984"/>
                  </a:lnTo>
                  <a:lnTo>
                    <a:pt x="5901" y="1005"/>
                  </a:lnTo>
                  <a:lnTo>
                    <a:pt x="5922" y="1005"/>
                  </a:lnTo>
                  <a:lnTo>
                    <a:pt x="5901" y="942"/>
                  </a:lnTo>
                  <a:lnTo>
                    <a:pt x="5838" y="942"/>
                  </a:lnTo>
                  <a:lnTo>
                    <a:pt x="5859" y="963"/>
                  </a:lnTo>
                  <a:lnTo>
                    <a:pt x="5796" y="963"/>
                  </a:lnTo>
                  <a:lnTo>
                    <a:pt x="5817" y="879"/>
                  </a:lnTo>
                  <a:lnTo>
                    <a:pt x="5817" y="775"/>
                  </a:lnTo>
                  <a:lnTo>
                    <a:pt x="5754" y="691"/>
                  </a:lnTo>
                  <a:lnTo>
                    <a:pt x="5817" y="586"/>
                  </a:lnTo>
                  <a:lnTo>
                    <a:pt x="5859" y="545"/>
                  </a:lnTo>
                  <a:lnTo>
                    <a:pt x="5859" y="482"/>
                  </a:lnTo>
                  <a:lnTo>
                    <a:pt x="5796" y="482"/>
                  </a:lnTo>
                  <a:lnTo>
                    <a:pt x="5754" y="440"/>
                  </a:lnTo>
                  <a:lnTo>
                    <a:pt x="5796" y="377"/>
                  </a:lnTo>
                  <a:lnTo>
                    <a:pt x="5796" y="314"/>
                  </a:lnTo>
                  <a:lnTo>
                    <a:pt x="5838" y="210"/>
                  </a:lnTo>
                  <a:lnTo>
                    <a:pt x="5901" y="126"/>
                  </a:lnTo>
                  <a:lnTo>
                    <a:pt x="5859" y="105"/>
                  </a:lnTo>
                  <a:lnTo>
                    <a:pt x="5796" y="105"/>
                  </a:lnTo>
                  <a:lnTo>
                    <a:pt x="5650" y="42"/>
                  </a:lnTo>
                  <a:lnTo>
                    <a:pt x="558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205;p94">
              <a:extLst>
                <a:ext uri="{FF2B5EF4-FFF2-40B4-BE49-F238E27FC236}">
                  <a16:creationId xmlns:a16="http://schemas.microsoft.com/office/drawing/2014/main" id="{7B3ABD92-42CB-4A8C-96EF-B1DF4F632864}"/>
                </a:ext>
              </a:extLst>
            </p:cNvPr>
            <p:cNvSpPr/>
            <p:nvPr/>
          </p:nvSpPr>
          <p:spPr>
            <a:xfrm>
              <a:off x="3978054" y="3108693"/>
              <a:ext cx="57811" cy="66882"/>
            </a:xfrm>
            <a:custGeom>
              <a:avLst/>
              <a:gdLst/>
              <a:ahLst/>
              <a:cxnLst/>
              <a:rect l="l" t="t" r="r" b="b"/>
              <a:pathLst>
                <a:path w="4855" h="5881" extrusionOk="0">
                  <a:moveTo>
                    <a:pt x="984" y="1"/>
                  </a:moveTo>
                  <a:lnTo>
                    <a:pt x="942" y="43"/>
                  </a:lnTo>
                  <a:lnTo>
                    <a:pt x="732" y="252"/>
                  </a:lnTo>
                  <a:lnTo>
                    <a:pt x="607" y="461"/>
                  </a:lnTo>
                  <a:lnTo>
                    <a:pt x="565" y="461"/>
                  </a:lnTo>
                  <a:lnTo>
                    <a:pt x="460" y="566"/>
                  </a:lnTo>
                  <a:lnTo>
                    <a:pt x="398" y="628"/>
                  </a:lnTo>
                  <a:lnTo>
                    <a:pt x="356" y="649"/>
                  </a:lnTo>
                  <a:lnTo>
                    <a:pt x="272" y="754"/>
                  </a:lnTo>
                  <a:lnTo>
                    <a:pt x="293" y="733"/>
                  </a:lnTo>
                  <a:lnTo>
                    <a:pt x="356" y="796"/>
                  </a:lnTo>
                  <a:lnTo>
                    <a:pt x="377" y="963"/>
                  </a:lnTo>
                  <a:lnTo>
                    <a:pt x="419" y="984"/>
                  </a:lnTo>
                  <a:lnTo>
                    <a:pt x="419" y="1089"/>
                  </a:lnTo>
                  <a:lnTo>
                    <a:pt x="502" y="1089"/>
                  </a:lnTo>
                  <a:lnTo>
                    <a:pt x="523" y="1214"/>
                  </a:lnTo>
                  <a:lnTo>
                    <a:pt x="523" y="1361"/>
                  </a:lnTo>
                  <a:lnTo>
                    <a:pt x="670" y="1486"/>
                  </a:lnTo>
                  <a:lnTo>
                    <a:pt x="732" y="1633"/>
                  </a:lnTo>
                  <a:lnTo>
                    <a:pt x="816" y="1696"/>
                  </a:lnTo>
                  <a:lnTo>
                    <a:pt x="900" y="1737"/>
                  </a:lnTo>
                  <a:lnTo>
                    <a:pt x="837" y="1800"/>
                  </a:lnTo>
                  <a:lnTo>
                    <a:pt x="921" y="1884"/>
                  </a:lnTo>
                  <a:lnTo>
                    <a:pt x="942" y="2009"/>
                  </a:lnTo>
                  <a:lnTo>
                    <a:pt x="942" y="2114"/>
                  </a:lnTo>
                  <a:lnTo>
                    <a:pt x="816" y="2261"/>
                  </a:lnTo>
                  <a:lnTo>
                    <a:pt x="816" y="2365"/>
                  </a:lnTo>
                  <a:lnTo>
                    <a:pt x="774" y="2512"/>
                  </a:lnTo>
                  <a:lnTo>
                    <a:pt x="565" y="2512"/>
                  </a:lnTo>
                  <a:lnTo>
                    <a:pt x="565" y="2553"/>
                  </a:lnTo>
                  <a:lnTo>
                    <a:pt x="502" y="2616"/>
                  </a:lnTo>
                  <a:lnTo>
                    <a:pt x="460" y="2721"/>
                  </a:lnTo>
                  <a:lnTo>
                    <a:pt x="377" y="2784"/>
                  </a:lnTo>
                  <a:lnTo>
                    <a:pt x="293" y="2930"/>
                  </a:lnTo>
                  <a:lnTo>
                    <a:pt x="188" y="3056"/>
                  </a:lnTo>
                  <a:lnTo>
                    <a:pt x="168" y="3202"/>
                  </a:lnTo>
                  <a:lnTo>
                    <a:pt x="0" y="3767"/>
                  </a:lnTo>
                  <a:lnTo>
                    <a:pt x="188" y="3767"/>
                  </a:lnTo>
                  <a:lnTo>
                    <a:pt x="2281" y="4981"/>
                  </a:lnTo>
                  <a:lnTo>
                    <a:pt x="2406" y="5169"/>
                  </a:lnTo>
                  <a:lnTo>
                    <a:pt x="2385" y="5253"/>
                  </a:lnTo>
                  <a:lnTo>
                    <a:pt x="2406" y="5294"/>
                  </a:lnTo>
                  <a:lnTo>
                    <a:pt x="2469" y="5378"/>
                  </a:lnTo>
                  <a:lnTo>
                    <a:pt x="3181" y="5880"/>
                  </a:lnTo>
                  <a:lnTo>
                    <a:pt x="3222" y="5880"/>
                  </a:lnTo>
                  <a:lnTo>
                    <a:pt x="3327" y="5818"/>
                  </a:lnTo>
                  <a:lnTo>
                    <a:pt x="3536" y="5546"/>
                  </a:lnTo>
                  <a:lnTo>
                    <a:pt x="3641" y="5357"/>
                  </a:lnTo>
                  <a:lnTo>
                    <a:pt x="3641" y="5232"/>
                  </a:lnTo>
                  <a:lnTo>
                    <a:pt x="3725" y="5085"/>
                  </a:lnTo>
                  <a:lnTo>
                    <a:pt x="3829" y="4939"/>
                  </a:lnTo>
                  <a:lnTo>
                    <a:pt x="3808" y="4918"/>
                  </a:lnTo>
                  <a:lnTo>
                    <a:pt x="3808" y="4855"/>
                  </a:lnTo>
                  <a:lnTo>
                    <a:pt x="3871" y="4750"/>
                  </a:lnTo>
                  <a:lnTo>
                    <a:pt x="3871" y="4730"/>
                  </a:lnTo>
                  <a:lnTo>
                    <a:pt x="3955" y="4709"/>
                  </a:lnTo>
                  <a:lnTo>
                    <a:pt x="4122" y="4709"/>
                  </a:lnTo>
                  <a:lnTo>
                    <a:pt x="4227" y="4541"/>
                  </a:lnTo>
                  <a:lnTo>
                    <a:pt x="4436" y="4458"/>
                  </a:lnTo>
                  <a:lnTo>
                    <a:pt x="4394" y="4416"/>
                  </a:lnTo>
                  <a:lnTo>
                    <a:pt x="4457" y="4332"/>
                  </a:lnTo>
                  <a:lnTo>
                    <a:pt x="4499" y="4332"/>
                  </a:lnTo>
                  <a:lnTo>
                    <a:pt x="4687" y="4102"/>
                  </a:lnTo>
                  <a:lnTo>
                    <a:pt x="4708" y="4081"/>
                  </a:lnTo>
                  <a:lnTo>
                    <a:pt x="4289" y="3683"/>
                  </a:lnTo>
                  <a:lnTo>
                    <a:pt x="4289" y="1403"/>
                  </a:lnTo>
                  <a:lnTo>
                    <a:pt x="4854" y="900"/>
                  </a:lnTo>
                  <a:lnTo>
                    <a:pt x="4687" y="900"/>
                  </a:lnTo>
                  <a:lnTo>
                    <a:pt x="4478" y="942"/>
                  </a:lnTo>
                  <a:lnTo>
                    <a:pt x="4373" y="880"/>
                  </a:lnTo>
                  <a:lnTo>
                    <a:pt x="4289" y="754"/>
                  </a:lnTo>
                  <a:lnTo>
                    <a:pt x="4227" y="733"/>
                  </a:lnTo>
                  <a:lnTo>
                    <a:pt x="3955" y="754"/>
                  </a:lnTo>
                  <a:lnTo>
                    <a:pt x="3913" y="775"/>
                  </a:lnTo>
                  <a:lnTo>
                    <a:pt x="3808" y="775"/>
                  </a:lnTo>
                  <a:lnTo>
                    <a:pt x="3704" y="838"/>
                  </a:lnTo>
                  <a:lnTo>
                    <a:pt x="3641" y="900"/>
                  </a:lnTo>
                  <a:lnTo>
                    <a:pt x="3494" y="1152"/>
                  </a:lnTo>
                  <a:lnTo>
                    <a:pt x="3285" y="1152"/>
                  </a:lnTo>
                  <a:lnTo>
                    <a:pt x="3181" y="1110"/>
                  </a:lnTo>
                  <a:lnTo>
                    <a:pt x="3013" y="1152"/>
                  </a:lnTo>
                  <a:lnTo>
                    <a:pt x="2888" y="1089"/>
                  </a:lnTo>
                  <a:lnTo>
                    <a:pt x="2699" y="1089"/>
                  </a:lnTo>
                  <a:lnTo>
                    <a:pt x="2595" y="1047"/>
                  </a:lnTo>
                  <a:lnTo>
                    <a:pt x="2511" y="942"/>
                  </a:lnTo>
                  <a:lnTo>
                    <a:pt x="2365" y="859"/>
                  </a:lnTo>
                  <a:lnTo>
                    <a:pt x="2134" y="628"/>
                  </a:lnTo>
                  <a:lnTo>
                    <a:pt x="2030" y="545"/>
                  </a:lnTo>
                  <a:lnTo>
                    <a:pt x="1737" y="566"/>
                  </a:lnTo>
                  <a:lnTo>
                    <a:pt x="1611" y="524"/>
                  </a:lnTo>
                  <a:lnTo>
                    <a:pt x="1465" y="566"/>
                  </a:lnTo>
                  <a:lnTo>
                    <a:pt x="1339" y="545"/>
                  </a:lnTo>
                  <a:lnTo>
                    <a:pt x="1256" y="440"/>
                  </a:lnTo>
                  <a:lnTo>
                    <a:pt x="1256" y="105"/>
                  </a:lnTo>
                  <a:lnTo>
                    <a:pt x="1151" y="64"/>
                  </a:lnTo>
                  <a:lnTo>
                    <a:pt x="1046" y="105"/>
                  </a:lnTo>
                  <a:lnTo>
                    <a:pt x="98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sp>
          <p:nvSpPr>
            <p:cNvPr id="134" name="Google Shape;2206;p94">
              <a:extLst>
                <a:ext uri="{FF2B5EF4-FFF2-40B4-BE49-F238E27FC236}">
                  <a16:creationId xmlns:a16="http://schemas.microsoft.com/office/drawing/2014/main" id="{CEF8CBED-D92B-4CAD-B813-132D90CB1BE0}"/>
                </a:ext>
              </a:extLst>
            </p:cNvPr>
            <p:cNvSpPr/>
            <p:nvPr/>
          </p:nvSpPr>
          <p:spPr>
            <a:xfrm>
              <a:off x="3963598" y="3151999"/>
              <a:ext cx="5239" cy="11"/>
            </a:xfrm>
            <a:custGeom>
              <a:avLst/>
              <a:gdLst/>
              <a:ahLst/>
              <a:cxnLst/>
              <a:rect l="l" t="t" r="r" b="b"/>
              <a:pathLst>
                <a:path w="440" h="1" extrusionOk="0">
                  <a:moveTo>
                    <a:pt x="1" y="1"/>
                  </a:moveTo>
                  <a:lnTo>
                    <a:pt x="210" y="1"/>
                  </a:lnTo>
                  <a:lnTo>
                    <a:pt x="440" y="1"/>
                  </a:lnTo>
                  <a:lnTo>
                    <a:pt x="2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207;p94">
              <a:extLst>
                <a:ext uri="{FF2B5EF4-FFF2-40B4-BE49-F238E27FC236}">
                  <a16:creationId xmlns:a16="http://schemas.microsoft.com/office/drawing/2014/main" id="{1F5E5DB9-21F3-4947-91B6-AB3CFEFE9D70}"/>
                </a:ext>
              </a:extLst>
            </p:cNvPr>
            <p:cNvSpPr/>
            <p:nvPr/>
          </p:nvSpPr>
          <p:spPr>
            <a:xfrm>
              <a:off x="3949392" y="3117029"/>
              <a:ext cx="39878" cy="37609"/>
            </a:xfrm>
            <a:custGeom>
              <a:avLst/>
              <a:gdLst/>
              <a:ahLst/>
              <a:cxnLst/>
              <a:rect l="l" t="t" r="r" b="b"/>
              <a:pathLst>
                <a:path w="3349" h="3307" extrusionOk="0">
                  <a:moveTo>
                    <a:pt x="2700" y="0"/>
                  </a:moveTo>
                  <a:lnTo>
                    <a:pt x="2679" y="21"/>
                  </a:lnTo>
                  <a:lnTo>
                    <a:pt x="2554" y="105"/>
                  </a:lnTo>
                  <a:lnTo>
                    <a:pt x="2491" y="209"/>
                  </a:lnTo>
                  <a:lnTo>
                    <a:pt x="2365" y="251"/>
                  </a:lnTo>
                  <a:lnTo>
                    <a:pt x="2240" y="209"/>
                  </a:lnTo>
                  <a:lnTo>
                    <a:pt x="2031" y="230"/>
                  </a:lnTo>
                  <a:lnTo>
                    <a:pt x="1884" y="272"/>
                  </a:lnTo>
                  <a:lnTo>
                    <a:pt x="1779" y="272"/>
                  </a:lnTo>
                  <a:lnTo>
                    <a:pt x="1759" y="314"/>
                  </a:lnTo>
                  <a:lnTo>
                    <a:pt x="1675" y="272"/>
                  </a:lnTo>
                  <a:lnTo>
                    <a:pt x="1612" y="356"/>
                  </a:lnTo>
                  <a:lnTo>
                    <a:pt x="1612" y="440"/>
                  </a:lnTo>
                  <a:lnTo>
                    <a:pt x="1549" y="440"/>
                  </a:lnTo>
                  <a:lnTo>
                    <a:pt x="1403" y="419"/>
                  </a:lnTo>
                  <a:lnTo>
                    <a:pt x="1403" y="314"/>
                  </a:lnTo>
                  <a:lnTo>
                    <a:pt x="1298" y="272"/>
                  </a:lnTo>
                  <a:lnTo>
                    <a:pt x="1215" y="314"/>
                  </a:lnTo>
                  <a:lnTo>
                    <a:pt x="1047" y="251"/>
                  </a:lnTo>
                  <a:lnTo>
                    <a:pt x="942" y="209"/>
                  </a:lnTo>
                  <a:lnTo>
                    <a:pt x="880" y="272"/>
                  </a:lnTo>
                  <a:lnTo>
                    <a:pt x="880" y="356"/>
                  </a:lnTo>
                  <a:lnTo>
                    <a:pt x="901" y="419"/>
                  </a:lnTo>
                  <a:lnTo>
                    <a:pt x="880" y="440"/>
                  </a:lnTo>
                  <a:lnTo>
                    <a:pt x="838" y="544"/>
                  </a:lnTo>
                  <a:lnTo>
                    <a:pt x="796" y="628"/>
                  </a:lnTo>
                  <a:lnTo>
                    <a:pt x="796" y="774"/>
                  </a:lnTo>
                  <a:lnTo>
                    <a:pt x="775" y="984"/>
                  </a:lnTo>
                  <a:lnTo>
                    <a:pt x="733" y="1109"/>
                  </a:lnTo>
                  <a:lnTo>
                    <a:pt x="817" y="1172"/>
                  </a:lnTo>
                  <a:lnTo>
                    <a:pt x="880" y="1256"/>
                  </a:lnTo>
                  <a:lnTo>
                    <a:pt x="922" y="1318"/>
                  </a:lnTo>
                  <a:lnTo>
                    <a:pt x="901" y="1402"/>
                  </a:lnTo>
                  <a:lnTo>
                    <a:pt x="608" y="1800"/>
                  </a:lnTo>
                  <a:lnTo>
                    <a:pt x="419" y="2009"/>
                  </a:lnTo>
                  <a:lnTo>
                    <a:pt x="378" y="2092"/>
                  </a:lnTo>
                  <a:lnTo>
                    <a:pt x="147" y="2511"/>
                  </a:lnTo>
                  <a:lnTo>
                    <a:pt x="106" y="2553"/>
                  </a:lnTo>
                  <a:lnTo>
                    <a:pt x="106" y="2720"/>
                  </a:lnTo>
                  <a:lnTo>
                    <a:pt x="85" y="2929"/>
                  </a:lnTo>
                  <a:lnTo>
                    <a:pt x="1" y="3139"/>
                  </a:lnTo>
                  <a:lnTo>
                    <a:pt x="43" y="3264"/>
                  </a:lnTo>
                  <a:lnTo>
                    <a:pt x="1" y="3285"/>
                  </a:lnTo>
                  <a:lnTo>
                    <a:pt x="43" y="3306"/>
                  </a:lnTo>
                  <a:lnTo>
                    <a:pt x="106" y="3285"/>
                  </a:lnTo>
                  <a:lnTo>
                    <a:pt x="210" y="3201"/>
                  </a:lnTo>
                  <a:lnTo>
                    <a:pt x="273" y="3243"/>
                  </a:lnTo>
                  <a:lnTo>
                    <a:pt x="315" y="3285"/>
                  </a:lnTo>
                  <a:lnTo>
                    <a:pt x="398" y="3285"/>
                  </a:lnTo>
                  <a:lnTo>
                    <a:pt x="461" y="3243"/>
                  </a:lnTo>
                  <a:lnTo>
                    <a:pt x="461" y="3160"/>
                  </a:lnTo>
                  <a:lnTo>
                    <a:pt x="566" y="3160"/>
                  </a:lnTo>
                  <a:lnTo>
                    <a:pt x="566" y="3180"/>
                  </a:lnTo>
                  <a:lnTo>
                    <a:pt x="608" y="3139"/>
                  </a:lnTo>
                  <a:lnTo>
                    <a:pt x="670" y="3139"/>
                  </a:lnTo>
                  <a:lnTo>
                    <a:pt x="712" y="3076"/>
                  </a:lnTo>
                  <a:lnTo>
                    <a:pt x="1633" y="3076"/>
                  </a:lnTo>
                  <a:lnTo>
                    <a:pt x="2407" y="3034"/>
                  </a:lnTo>
                  <a:lnTo>
                    <a:pt x="2575" y="2469"/>
                  </a:lnTo>
                  <a:lnTo>
                    <a:pt x="2595" y="2323"/>
                  </a:lnTo>
                  <a:lnTo>
                    <a:pt x="2700" y="2197"/>
                  </a:lnTo>
                  <a:lnTo>
                    <a:pt x="2784" y="2051"/>
                  </a:lnTo>
                  <a:lnTo>
                    <a:pt x="2867" y="1988"/>
                  </a:lnTo>
                  <a:lnTo>
                    <a:pt x="2909" y="1883"/>
                  </a:lnTo>
                  <a:lnTo>
                    <a:pt x="2972" y="1820"/>
                  </a:lnTo>
                  <a:lnTo>
                    <a:pt x="2972" y="1779"/>
                  </a:lnTo>
                  <a:lnTo>
                    <a:pt x="3181" y="1779"/>
                  </a:lnTo>
                  <a:lnTo>
                    <a:pt x="3223" y="1632"/>
                  </a:lnTo>
                  <a:lnTo>
                    <a:pt x="3223" y="1528"/>
                  </a:lnTo>
                  <a:lnTo>
                    <a:pt x="3349" y="1381"/>
                  </a:lnTo>
                  <a:lnTo>
                    <a:pt x="3349" y="1276"/>
                  </a:lnTo>
                  <a:lnTo>
                    <a:pt x="3328" y="1151"/>
                  </a:lnTo>
                  <a:lnTo>
                    <a:pt x="3244" y="1067"/>
                  </a:lnTo>
                  <a:lnTo>
                    <a:pt x="3307" y="1004"/>
                  </a:lnTo>
                  <a:lnTo>
                    <a:pt x="3223" y="963"/>
                  </a:lnTo>
                  <a:lnTo>
                    <a:pt x="3139" y="900"/>
                  </a:lnTo>
                  <a:lnTo>
                    <a:pt x="3077" y="753"/>
                  </a:lnTo>
                  <a:lnTo>
                    <a:pt x="2930" y="628"/>
                  </a:lnTo>
                  <a:lnTo>
                    <a:pt x="2930" y="481"/>
                  </a:lnTo>
                  <a:lnTo>
                    <a:pt x="2909" y="356"/>
                  </a:lnTo>
                  <a:lnTo>
                    <a:pt x="2826" y="356"/>
                  </a:lnTo>
                  <a:lnTo>
                    <a:pt x="2826" y="251"/>
                  </a:lnTo>
                  <a:lnTo>
                    <a:pt x="2784" y="230"/>
                  </a:lnTo>
                  <a:lnTo>
                    <a:pt x="2763" y="63"/>
                  </a:lnTo>
                  <a:lnTo>
                    <a:pt x="270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208;p94">
              <a:extLst>
                <a:ext uri="{FF2B5EF4-FFF2-40B4-BE49-F238E27FC236}">
                  <a16:creationId xmlns:a16="http://schemas.microsoft.com/office/drawing/2014/main" id="{13A2E2B0-039E-4E4A-807A-4C5D31487313}"/>
                </a:ext>
              </a:extLst>
            </p:cNvPr>
            <p:cNvSpPr/>
            <p:nvPr/>
          </p:nvSpPr>
          <p:spPr>
            <a:xfrm>
              <a:off x="3845999" y="3071334"/>
              <a:ext cx="89711" cy="57841"/>
            </a:xfrm>
            <a:custGeom>
              <a:avLst/>
              <a:gdLst/>
              <a:ahLst/>
              <a:cxnLst/>
              <a:rect l="l" t="t" r="r" b="b"/>
              <a:pathLst>
                <a:path w="7534" h="5086" extrusionOk="0">
                  <a:moveTo>
                    <a:pt x="4750" y="1"/>
                  </a:moveTo>
                  <a:lnTo>
                    <a:pt x="4708" y="64"/>
                  </a:lnTo>
                  <a:lnTo>
                    <a:pt x="4583" y="147"/>
                  </a:lnTo>
                  <a:lnTo>
                    <a:pt x="4499" y="84"/>
                  </a:lnTo>
                  <a:lnTo>
                    <a:pt x="4374" y="84"/>
                  </a:lnTo>
                  <a:lnTo>
                    <a:pt x="4269" y="168"/>
                  </a:lnTo>
                  <a:lnTo>
                    <a:pt x="4123" y="252"/>
                  </a:lnTo>
                  <a:lnTo>
                    <a:pt x="4081" y="315"/>
                  </a:lnTo>
                  <a:lnTo>
                    <a:pt x="4123" y="398"/>
                  </a:lnTo>
                  <a:lnTo>
                    <a:pt x="4039" y="419"/>
                  </a:lnTo>
                  <a:lnTo>
                    <a:pt x="3934" y="587"/>
                  </a:lnTo>
                  <a:lnTo>
                    <a:pt x="3872" y="587"/>
                  </a:lnTo>
                  <a:lnTo>
                    <a:pt x="3830" y="566"/>
                  </a:lnTo>
                  <a:lnTo>
                    <a:pt x="3746" y="670"/>
                  </a:lnTo>
                  <a:lnTo>
                    <a:pt x="3746" y="733"/>
                  </a:lnTo>
                  <a:lnTo>
                    <a:pt x="3662" y="796"/>
                  </a:lnTo>
                  <a:lnTo>
                    <a:pt x="3641" y="900"/>
                  </a:lnTo>
                  <a:lnTo>
                    <a:pt x="3662" y="984"/>
                  </a:lnTo>
                  <a:lnTo>
                    <a:pt x="3641" y="1089"/>
                  </a:lnTo>
                  <a:lnTo>
                    <a:pt x="3537" y="1131"/>
                  </a:lnTo>
                  <a:lnTo>
                    <a:pt x="3432" y="1214"/>
                  </a:lnTo>
                  <a:lnTo>
                    <a:pt x="3202" y="1235"/>
                  </a:lnTo>
                  <a:lnTo>
                    <a:pt x="3035" y="1256"/>
                  </a:lnTo>
                  <a:lnTo>
                    <a:pt x="2909" y="1235"/>
                  </a:lnTo>
                  <a:lnTo>
                    <a:pt x="2804" y="1193"/>
                  </a:lnTo>
                  <a:lnTo>
                    <a:pt x="2679" y="1214"/>
                  </a:lnTo>
                  <a:lnTo>
                    <a:pt x="2595" y="1193"/>
                  </a:lnTo>
                  <a:lnTo>
                    <a:pt x="2511" y="1235"/>
                  </a:lnTo>
                  <a:lnTo>
                    <a:pt x="2491" y="1340"/>
                  </a:lnTo>
                  <a:lnTo>
                    <a:pt x="2595" y="1445"/>
                  </a:lnTo>
                  <a:lnTo>
                    <a:pt x="2658" y="1445"/>
                  </a:lnTo>
                  <a:lnTo>
                    <a:pt x="2679" y="1528"/>
                  </a:lnTo>
                  <a:lnTo>
                    <a:pt x="2511" y="1633"/>
                  </a:lnTo>
                  <a:lnTo>
                    <a:pt x="2449" y="1737"/>
                  </a:lnTo>
                  <a:lnTo>
                    <a:pt x="2281" y="1737"/>
                  </a:lnTo>
                  <a:lnTo>
                    <a:pt x="1947" y="1821"/>
                  </a:lnTo>
                  <a:lnTo>
                    <a:pt x="1821" y="1926"/>
                  </a:lnTo>
                  <a:lnTo>
                    <a:pt x="1633" y="1968"/>
                  </a:lnTo>
                  <a:lnTo>
                    <a:pt x="1507" y="2072"/>
                  </a:lnTo>
                  <a:lnTo>
                    <a:pt x="1403" y="2093"/>
                  </a:lnTo>
                  <a:lnTo>
                    <a:pt x="1340" y="2051"/>
                  </a:lnTo>
                  <a:lnTo>
                    <a:pt x="1298" y="1926"/>
                  </a:lnTo>
                  <a:lnTo>
                    <a:pt x="1235" y="1863"/>
                  </a:lnTo>
                  <a:lnTo>
                    <a:pt x="1151" y="1926"/>
                  </a:lnTo>
                  <a:lnTo>
                    <a:pt x="1151" y="2051"/>
                  </a:lnTo>
                  <a:lnTo>
                    <a:pt x="1110" y="2177"/>
                  </a:lnTo>
                  <a:lnTo>
                    <a:pt x="942" y="2177"/>
                  </a:lnTo>
                  <a:lnTo>
                    <a:pt x="838" y="2198"/>
                  </a:lnTo>
                  <a:lnTo>
                    <a:pt x="733" y="2198"/>
                  </a:lnTo>
                  <a:lnTo>
                    <a:pt x="712" y="2072"/>
                  </a:lnTo>
                  <a:lnTo>
                    <a:pt x="670" y="2030"/>
                  </a:lnTo>
                  <a:lnTo>
                    <a:pt x="670" y="2051"/>
                  </a:lnTo>
                  <a:lnTo>
                    <a:pt x="566" y="2198"/>
                  </a:lnTo>
                  <a:lnTo>
                    <a:pt x="461" y="2240"/>
                  </a:lnTo>
                  <a:lnTo>
                    <a:pt x="398" y="2365"/>
                  </a:lnTo>
                  <a:lnTo>
                    <a:pt x="294" y="2553"/>
                  </a:lnTo>
                  <a:lnTo>
                    <a:pt x="252" y="2679"/>
                  </a:lnTo>
                  <a:lnTo>
                    <a:pt x="147" y="2867"/>
                  </a:lnTo>
                  <a:lnTo>
                    <a:pt x="63" y="2867"/>
                  </a:lnTo>
                  <a:lnTo>
                    <a:pt x="1" y="2930"/>
                  </a:lnTo>
                  <a:lnTo>
                    <a:pt x="42" y="3077"/>
                  </a:lnTo>
                  <a:lnTo>
                    <a:pt x="84" y="3223"/>
                  </a:lnTo>
                  <a:lnTo>
                    <a:pt x="63" y="3349"/>
                  </a:lnTo>
                  <a:lnTo>
                    <a:pt x="84" y="3516"/>
                  </a:lnTo>
                  <a:lnTo>
                    <a:pt x="105" y="3641"/>
                  </a:lnTo>
                  <a:lnTo>
                    <a:pt x="105" y="3872"/>
                  </a:lnTo>
                  <a:lnTo>
                    <a:pt x="168" y="3934"/>
                  </a:lnTo>
                  <a:lnTo>
                    <a:pt x="314" y="4018"/>
                  </a:lnTo>
                  <a:lnTo>
                    <a:pt x="419" y="4123"/>
                  </a:lnTo>
                  <a:lnTo>
                    <a:pt x="461" y="4248"/>
                  </a:lnTo>
                  <a:lnTo>
                    <a:pt x="607" y="4458"/>
                  </a:lnTo>
                  <a:lnTo>
                    <a:pt x="691" y="4604"/>
                  </a:lnTo>
                  <a:lnTo>
                    <a:pt x="775" y="4688"/>
                  </a:lnTo>
                  <a:lnTo>
                    <a:pt x="942" y="4813"/>
                  </a:lnTo>
                  <a:lnTo>
                    <a:pt x="942" y="4960"/>
                  </a:lnTo>
                  <a:lnTo>
                    <a:pt x="942" y="5022"/>
                  </a:lnTo>
                  <a:lnTo>
                    <a:pt x="984" y="5085"/>
                  </a:lnTo>
                  <a:lnTo>
                    <a:pt x="1005" y="5085"/>
                  </a:lnTo>
                  <a:lnTo>
                    <a:pt x="1256" y="4667"/>
                  </a:lnTo>
                  <a:lnTo>
                    <a:pt x="1403" y="4499"/>
                  </a:lnTo>
                  <a:lnTo>
                    <a:pt x="1507" y="4478"/>
                  </a:lnTo>
                  <a:lnTo>
                    <a:pt x="1549" y="4437"/>
                  </a:lnTo>
                  <a:lnTo>
                    <a:pt x="1779" y="4332"/>
                  </a:lnTo>
                  <a:lnTo>
                    <a:pt x="1884" y="4353"/>
                  </a:lnTo>
                  <a:lnTo>
                    <a:pt x="1947" y="4290"/>
                  </a:lnTo>
                  <a:lnTo>
                    <a:pt x="2135" y="4290"/>
                  </a:lnTo>
                  <a:lnTo>
                    <a:pt x="2156" y="4353"/>
                  </a:lnTo>
                  <a:lnTo>
                    <a:pt x="2260" y="4395"/>
                  </a:lnTo>
                  <a:lnTo>
                    <a:pt x="2302" y="4374"/>
                  </a:lnTo>
                  <a:lnTo>
                    <a:pt x="2386" y="4353"/>
                  </a:lnTo>
                  <a:lnTo>
                    <a:pt x="2386" y="4269"/>
                  </a:lnTo>
                  <a:lnTo>
                    <a:pt x="2407" y="4185"/>
                  </a:lnTo>
                  <a:lnTo>
                    <a:pt x="2470" y="4144"/>
                  </a:lnTo>
                  <a:lnTo>
                    <a:pt x="2365" y="4018"/>
                  </a:lnTo>
                  <a:lnTo>
                    <a:pt x="2365" y="3955"/>
                  </a:lnTo>
                  <a:lnTo>
                    <a:pt x="2449" y="3955"/>
                  </a:lnTo>
                  <a:lnTo>
                    <a:pt x="2491" y="3913"/>
                  </a:lnTo>
                  <a:lnTo>
                    <a:pt x="2491" y="3851"/>
                  </a:lnTo>
                  <a:lnTo>
                    <a:pt x="2553" y="3767"/>
                  </a:lnTo>
                  <a:lnTo>
                    <a:pt x="2553" y="3704"/>
                  </a:lnTo>
                  <a:lnTo>
                    <a:pt x="2595" y="3662"/>
                  </a:lnTo>
                  <a:lnTo>
                    <a:pt x="2679" y="3662"/>
                  </a:lnTo>
                  <a:lnTo>
                    <a:pt x="2763" y="3558"/>
                  </a:lnTo>
                  <a:lnTo>
                    <a:pt x="2867" y="3600"/>
                  </a:lnTo>
                  <a:lnTo>
                    <a:pt x="2867" y="3537"/>
                  </a:lnTo>
                  <a:lnTo>
                    <a:pt x="2930" y="3537"/>
                  </a:lnTo>
                  <a:lnTo>
                    <a:pt x="3014" y="3600"/>
                  </a:lnTo>
                  <a:lnTo>
                    <a:pt x="3076" y="3621"/>
                  </a:lnTo>
                  <a:lnTo>
                    <a:pt x="3244" y="3746"/>
                  </a:lnTo>
                  <a:lnTo>
                    <a:pt x="3327" y="3767"/>
                  </a:lnTo>
                  <a:lnTo>
                    <a:pt x="3495" y="3913"/>
                  </a:lnTo>
                  <a:lnTo>
                    <a:pt x="3516" y="3955"/>
                  </a:lnTo>
                  <a:lnTo>
                    <a:pt x="3641" y="3934"/>
                  </a:lnTo>
                  <a:lnTo>
                    <a:pt x="3767" y="4018"/>
                  </a:lnTo>
                  <a:lnTo>
                    <a:pt x="3913" y="4018"/>
                  </a:lnTo>
                  <a:lnTo>
                    <a:pt x="3976" y="4039"/>
                  </a:lnTo>
                  <a:lnTo>
                    <a:pt x="4060" y="3976"/>
                  </a:lnTo>
                  <a:lnTo>
                    <a:pt x="4144" y="3976"/>
                  </a:lnTo>
                  <a:lnTo>
                    <a:pt x="4248" y="4039"/>
                  </a:lnTo>
                  <a:lnTo>
                    <a:pt x="4374" y="4060"/>
                  </a:lnTo>
                  <a:lnTo>
                    <a:pt x="4436" y="4081"/>
                  </a:lnTo>
                  <a:lnTo>
                    <a:pt x="4562" y="4060"/>
                  </a:lnTo>
                  <a:lnTo>
                    <a:pt x="4583" y="4018"/>
                  </a:lnTo>
                  <a:lnTo>
                    <a:pt x="4541" y="3955"/>
                  </a:lnTo>
                  <a:lnTo>
                    <a:pt x="4499" y="3913"/>
                  </a:lnTo>
                  <a:lnTo>
                    <a:pt x="4604" y="3809"/>
                  </a:lnTo>
                  <a:lnTo>
                    <a:pt x="4688" y="3704"/>
                  </a:lnTo>
                  <a:lnTo>
                    <a:pt x="4792" y="3704"/>
                  </a:lnTo>
                  <a:lnTo>
                    <a:pt x="4897" y="3725"/>
                  </a:lnTo>
                  <a:lnTo>
                    <a:pt x="4980" y="3809"/>
                  </a:lnTo>
                  <a:lnTo>
                    <a:pt x="5064" y="3767"/>
                  </a:lnTo>
                  <a:lnTo>
                    <a:pt x="5294" y="3746"/>
                  </a:lnTo>
                  <a:lnTo>
                    <a:pt x="5336" y="3704"/>
                  </a:lnTo>
                  <a:lnTo>
                    <a:pt x="5420" y="3641"/>
                  </a:lnTo>
                  <a:lnTo>
                    <a:pt x="5650" y="3537"/>
                  </a:lnTo>
                  <a:lnTo>
                    <a:pt x="5734" y="3558"/>
                  </a:lnTo>
                  <a:lnTo>
                    <a:pt x="5755" y="3600"/>
                  </a:lnTo>
                  <a:lnTo>
                    <a:pt x="5796" y="3600"/>
                  </a:lnTo>
                  <a:lnTo>
                    <a:pt x="5817" y="3662"/>
                  </a:lnTo>
                  <a:lnTo>
                    <a:pt x="5859" y="3662"/>
                  </a:lnTo>
                  <a:lnTo>
                    <a:pt x="5943" y="3621"/>
                  </a:lnTo>
                  <a:lnTo>
                    <a:pt x="6068" y="3621"/>
                  </a:lnTo>
                  <a:lnTo>
                    <a:pt x="6152" y="3600"/>
                  </a:lnTo>
                  <a:lnTo>
                    <a:pt x="6236" y="3600"/>
                  </a:lnTo>
                  <a:lnTo>
                    <a:pt x="6320" y="3495"/>
                  </a:lnTo>
                  <a:lnTo>
                    <a:pt x="6278" y="3453"/>
                  </a:lnTo>
                  <a:lnTo>
                    <a:pt x="6278" y="3411"/>
                  </a:lnTo>
                  <a:lnTo>
                    <a:pt x="6361" y="3411"/>
                  </a:lnTo>
                  <a:lnTo>
                    <a:pt x="6445" y="3453"/>
                  </a:lnTo>
                  <a:lnTo>
                    <a:pt x="6633" y="3453"/>
                  </a:lnTo>
                  <a:lnTo>
                    <a:pt x="6675" y="3495"/>
                  </a:lnTo>
                  <a:lnTo>
                    <a:pt x="6759" y="3516"/>
                  </a:lnTo>
                  <a:lnTo>
                    <a:pt x="6843" y="3558"/>
                  </a:lnTo>
                  <a:lnTo>
                    <a:pt x="7073" y="3558"/>
                  </a:lnTo>
                  <a:lnTo>
                    <a:pt x="7094" y="3600"/>
                  </a:lnTo>
                  <a:lnTo>
                    <a:pt x="7282" y="3516"/>
                  </a:lnTo>
                  <a:lnTo>
                    <a:pt x="7408" y="3516"/>
                  </a:lnTo>
                  <a:lnTo>
                    <a:pt x="7512" y="3558"/>
                  </a:lnTo>
                  <a:lnTo>
                    <a:pt x="7533" y="3600"/>
                  </a:lnTo>
                  <a:lnTo>
                    <a:pt x="7533" y="3558"/>
                  </a:lnTo>
                  <a:lnTo>
                    <a:pt x="7491" y="3495"/>
                  </a:lnTo>
                  <a:lnTo>
                    <a:pt x="7387" y="3432"/>
                  </a:lnTo>
                  <a:lnTo>
                    <a:pt x="7303" y="3390"/>
                  </a:lnTo>
                  <a:lnTo>
                    <a:pt x="7303" y="3202"/>
                  </a:lnTo>
                  <a:lnTo>
                    <a:pt x="7303" y="3139"/>
                  </a:lnTo>
                  <a:lnTo>
                    <a:pt x="7219" y="3077"/>
                  </a:lnTo>
                  <a:lnTo>
                    <a:pt x="7010" y="3035"/>
                  </a:lnTo>
                  <a:lnTo>
                    <a:pt x="6968" y="2972"/>
                  </a:lnTo>
                  <a:lnTo>
                    <a:pt x="6989" y="2867"/>
                  </a:lnTo>
                  <a:lnTo>
                    <a:pt x="6947" y="2805"/>
                  </a:lnTo>
                  <a:lnTo>
                    <a:pt x="6843" y="2784"/>
                  </a:lnTo>
                  <a:lnTo>
                    <a:pt x="6780" y="2721"/>
                  </a:lnTo>
                  <a:lnTo>
                    <a:pt x="6759" y="2553"/>
                  </a:lnTo>
                  <a:lnTo>
                    <a:pt x="6738" y="2491"/>
                  </a:lnTo>
                  <a:lnTo>
                    <a:pt x="6550" y="2365"/>
                  </a:lnTo>
                  <a:lnTo>
                    <a:pt x="6487" y="2386"/>
                  </a:lnTo>
                  <a:lnTo>
                    <a:pt x="6382" y="2344"/>
                  </a:lnTo>
                  <a:lnTo>
                    <a:pt x="6361" y="2365"/>
                  </a:lnTo>
                  <a:lnTo>
                    <a:pt x="6257" y="2344"/>
                  </a:lnTo>
                  <a:lnTo>
                    <a:pt x="6131" y="2240"/>
                  </a:lnTo>
                  <a:lnTo>
                    <a:pt x="6173" y="2177"/>
                  </a:lnTo>
                  <a:lnTo>
                    <a:pt x="6215" y="2135"/>
                  </a:lnTo>
                  <a:lnTo>
                    <a:pt x="6278" y="2072"/>
                  </a:lnTo>
                  <a:lnTo>
                    <a:pt x="6320" y="1989"/>
                  </a:lnTo>
                  <a:lnTo>
                    <a:pt x="6257" y="1926"/>
                  </a:lnTo>
                  <a:lnTo>
                    <a:pt x="6152" y="1926"/>
                  </a:lnTo>
                  <a:lnTo>
                    <a:pt x="6048" y="1863"/>
                  </a:lnTo>
                  <a:lnTo>
                    <a:pt x="6006" y="1779"/>
                  </a:lnTo>
                  <a:lnTo>
                    <a:pt x="5922" y="1737"/>
                  </a:lnTo>
                  <a:lnTo>
                    <a:pt x="5817" y="1737"/>
                  </a:lnTo>
                  <a:lnTo>
                    <a:pt x="5692" y="1654"/>
                  </a:lnTo>
                  <a:lnTo>
                    <a:pt x="5608" y="1612"/>
                  </a:lnTo>
                  <a:lnTo>
                    <a:pt x="5587" y="1465"/>
                  </a:lnTo>
                  <a:lnTo>
                    <a:pt x="5629" y="1403"/>
                  </a:lnTo>
                  <a:lnTo>
                    <a:pt x="5545" y="1361"/>
                  </a:lnTo>
                  <a:lnTo>
                    <a:pt x="5399" y="1361"/>
                  </a:lnTo>
                  <a:lnTo>
                    <a:pt x="5336" y="1424"/>
                  </a:lnTo>
                  <a:lnTo>
                    <a:pt x="5211" y="1424"/>
                  </a:lnTo>
                  <a:lnTo>
                    <a:pt x="5106" y="1340"/>
                  </a:lnTo>
                  <a:lnTo>
                    <a:pt x="5106" y="1152"/>
                  </a:lnTo>
                  <a:lnTo>
                    <a:pt x="5169" y="1047"/>
                  </a:lnTo>
                  <a:lnTo>
                    <a:pt x="5190" y="1005"/>
                  </a:lnTo>
                  <a:lnTo>
                    <a:pt x="5211" y="880"/>
                  </a:lnTo>
                  <a:lnTo>
                    <a:pt x="5190" y="796"/>
                  </a:lnTo>
                  <a:lnTo>
                    <a:pt x="5085" y="566"/>
                  </a:lnTo>
                  <a:lnTo>
                    <a:pt x="4918" y="377"/>
                  </a:lnTo>
                  <a:lnTo>
                    <a:pt x="4897" y="294"/>
                  </a:lnTo>
                  <a:lnTo>
                    <a:pt x="4771" y="189"/>
                  </a:lnTo>
                  <a:lnTo>
                    <a:pt x="4813" y="168"/>
                  </a:lnTo>
                  <a:lnTo>
                    <a:pt x="4813" y="84"/>
                  </a:lnTo>
                  <a:lnTo>
                    <a:pt x="475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209;p94">
              <a:extLst>
                <a:ext uri="{FF2B5EF4-FFF2-40B4-BE49-F238E27FC236}">
                  <a16:creationId xmlns:a16="http://schemas.microsoft.com/office/drawing/2014/main" id="{48DD3762-8CE9-438E-8B27-2BC4D3911A38}"/>
                </a:ext>
              </a:extLst>
            </p:cNvPr>
            <p:cNvSpPr/>
            <p:nvPr/>
          </p:nvSpPr>
          <p:spPr>
            <a:xfrm>
              <a:off x="3809372" y="2919523"/>
              <a:ext cx="106405" cy="94483"/>
            </a:xfrm>
            <a:custGeom>
              <a:avLst/>
              <a:gdLst/>
              <a:ahLst/>
              <a:cxnLst/>
              <a:rect l="l" t="t" r="r" b="b"/>
              <a:pathLst>
                <a:path w="8936" h="8308" extrusionOk="0">
                  <a:moveTo>
                    <a:pt x="1068" y="1"/>
                  </a:moveTo>
                  <a:lnTo>
                    <a:pt x="1047" y="42"/>
                  </a:lnTo>
                  <a:lnTo>
                    <a:pt x="1089" y="252"/>
                  </a:lnTo>
                  <a:lnTo>
                    <a:pt x="1152" y="314"/>
                  </a:lnTo>
                  <a:lnTo>
                    <a:pt x="1026" y="482"/>
                  </a:lnTo>
                  <a:lnTo>
                    <a:pt x="670" y="691"/>
                  </a:lnTo>
                  <a:lnTo>
                    <a:pt x="670" y="775"/>
                  </a:lnTo>
                  <a:lnTo>
                    <a:pt x="566" y="900"/>
                  </a:lnTo>
                  <a:lnTo>
                    <a:pt x="440" y="900"/>
                  </a:lnTo>
                  <a:lnTo>
                    <a:pt x="357" y="963"/>
                  </a:lnTo>
                  <a:lnTo>
                    <a:pt x="357" y="1047"/>
                  </a:lnTo>
                  <a:lnTo>
                    <a:pt x="336" y="1109"/>
                  </a:lnTo>
                  <a:lnTo>
                    <a:pt x="398" y="1298"/>
                  </a:lnTo>
                  <a:lnTo>
                    <a:pt x="398" y="1423"/>
                  </a:lnTo>
                  <a:lnTo>
                    <a:pt x="357" y="1465"/>
                  </a:lnTo>
                  <a:lnTo>
                    <a:pt x="357" y="1507"/>
                  </a:lnTo>
                  <a:lnTo>
                    <a:pt x="336" y="1570"/>
                  </a:lnTo>
                  <a:lnTo>
                    <a:pt x="294" y="1674"/>
                  </a:lnTo>
                  <a:lnTo>
                    <a:pt x="189" y="1716"/>
                  </a:lnTo>
                  <a:lnTo>
                    <a:pt x="147" y="1737"/>
                  </a:lnTo>
                  <a:lnTo>
                    <a:pt x="85" y="1737"/>
                  </a:lnTo>
                  <a:lnTo>
                    <a:pt x="22" y="1800"/>
                  </a:lnTo>
                  <a:lnTo>
                    <a:pt x="22" y="2009"/>
                  </a:lnTo>
                  <a:lnTo>
                    <a:pt x="85" y="2030"/>
                  </a:lnTo>
                  <a:lnTo>
                    <a:pt x="147" y="2156"/>
                  </a:lnTo>
                  <a:lnTo>
                    <a:pt x="147" y="2553"/>
                  </a:lnTo>
                  <a:lnTo>
                    <a:pt x="189" y="2762"/>
                  </a:lnTo>
                  <a:lnTo>
                    <a:pt x="189" y="2825"/>
                  </a:lnTo>
                  <a:lnTo>
                    <a:pt x="189" y="3139"/>
                  </a:lnTo>
                  <a:lnTo>
                    <a:pt x="252" y="3286"/>
                  </a:lnTo>
                  <a:lnTo>
                    <a:pt x="210" y="3599"/>
                  </a:lnTo>
                  <a:lnTo>
                    <a:pt x="189" y="3662"/>
                  </a:lnTo>
                  <a:lnTo>
                    <a:pt x="231" y="3788"/>
                  </a:lnTo>
                  <a:lnTo>
                    <a:pt x="252" y="3997"/>
                  </a:lnTo>
                  <a:lnTo>
                    <a:pt x="210" y="4081"/>
                  </a:lnTo>
                  <a:lnTo>
                    <a:pt x="85" y="4185"/>
                  </a:lnTo>
                  <a:lnTo>
                    <a:pt x="43" y="4227"/>
                  </a:lnTo>
                  <a:lnTo>
                    <a:pt x="1" y="4290"/>
                  </a:lnTo>
                  <a:lnTo>
                    <a:pt x="85" y="4353"/>
                  </a:lnTo>
                  <a:lnTo>
                    <a:pt x="210" y="4541"/>
                  </a:lnTo>
                  <a:lnTo>
                    <a:pt x="315" y="4771"/>
                  </a:lnTo>
                  <a:lnTo>
                    <a:pt x="357" y="4813"/>
                  </a:lnTo>
                  <a:lnTo>
                    <a:pt x="398" y="4938"/>
                  </a:lnTo>
                  <a:lnTo>
                    <a:pt x="357" y="5022"/>
                  </a:lnTo>
                  <a:lnTo>
                    <a:pt x="398" y="5169"/>
                  </a:lnTo>
                  <a:lnTo>
                    <a:pt x="440" y="5252"/>
                  </a:lnTo>
                  <a:lnTo>
                    <a:pt x="461" y="5357"/>
                  </a:lnTo>
                  <a:lnTo>
                    <a:pt x="545" y="5441"/>
                  </a:lnTo>
                  <a:lnTo>
                    <a:pt x="984" y="5441"/>
                  </a:lnTo>
                  <a:lnTo>
                    <a:pt x="1089" y="5503"/>
                  </a:lnTo>
                  <a:lnTo>
                    <a:pt x="1173" y="5650"/>
                  </a:lnTo>
                  <a:lnTo>
                    <a:pt x="1277" y="5880"/>
                  </a:lnTo>
                  <a:lnTo>
                    <a:pt x="1340" y="5922"/>
                  </a:lnTo>
                  <a:lnTo>
                    <a:pt x="1403" y="6006"/>
                  </a:lnTo>
                  <a:lnTo>
                    <a:pt x="1486" y="6089"/>
                  </a:lnTo>
                  <a:lnTo>
                    <a:pt x="2491" y="6319"/>
                  </a:lnTo>
                  <a:lnTo>
                    <a:pt x="2595" y="6424"/>
                  </a:lnTo>
                  <a:lnTo>
                    <a:pt x="3118" y="6215"/>
                  </a:lnTo>
                  <a:lnTo>
                    <a:pt x="3746" y="5964"/>
                  </a:lnTo>
                  <a:lnTo>
                    <a:pt x="8391" y="8307"/>
                  </a:lnTo>
                  <a:lnTo>
                    <a:pt x="8391" y="8098"/>
                  </a:lnTo>
                  <a:lnTo>
                    <a:pt x="8935" y="8056"/>
                  </a:lnTo>
                  <a:lnTo>
                    <a:pt x="8705" y="2344"/>
                  </a:lnTo>
                  <a:lnTo>
                    <a:pt x="8621" y="2051"/>
                  </a:lnTo>
                  <a:lnTo>
                    <a:pt x="8580" y="1905"/>
                  </a:lnTo>
                  <a:lnTo>
                    <a:pt x="8621" y="1716"/>
                  </a:lnTo>
                  <a:lnTo>
                    <a:pt x="8705" y="1507"/>
                  </a:lnTo>
                  <a:lnTo>
                    <a:pt x="8705" y="1381"/>
                  </a:lnTo>
                  <a:lnTo>
                    <a:pt x="8663" y="1214"/>
                  </a:lnTo>
                  <a:lnTo>
                    <a:pt x="8705" y="984"/>
                  </a:lnTo>
                  <a:lnTo>
                    <a:pt x="8726" y="879"/>
                  </a:lnTo>
                  <a:lnTo>
                    <a:pt x="8684" y="733"/>
                  </a:lnTo>
                  <a:lnTo>
                    <a:pt x="8600" y="649"/>
                  </a:lnTo>
                  <a:lnTo>
                    <a:pt x="8496" y="628"/>
                  </a:lnTo>
                  <a:lnTo>
                    <a:pt x="8391" y="649"/>
                  </a:lnTo>
                  <a:lnTo>
                    <a:pt x="7994" y="586"/>
                  </a:lnTo>
                  <a:lnTo>
                    <a:pt x="7931" y="524"/>
                  </a:lnTo>
                  <a:lnTo>
                    <a:pt x="7764" y="524"/>
                  </a:lnTo>
                  <a:lnTo>
                    <a:pt x="7575" y="461"/>
                  </a:lnTo>
                  <a:lnTo>
                    <a:pt x="7533" y="377"/>
                  </a:lnTo>
                  <a:lnTo>
                    <a:pt x="7575" y="356"/>
                  </a:lnTo>
                  <a:lnTo>
                    <a:pt x="7554" y="314"/>
                  </a:lnTo>
                  <a:lnTo>
                    <a:pt x="7324" y="168"/>
                  </a:lnTo>
                  <a:lnTo>
                    <a:pt x="7199" y="168"/>
                  </a:lnTo>
                  <a:lnTo>
                    <a:pt x="7010" y="126"/>
                  </a:lnTo>
                  <a:lnTo>
                    <a:pt x="6948" y="105"/>
                  </a:lnTo>
                  <a:lnTo>
                    <a:pt x="6885" y="147"/>
                  </a:lnTo>
                  <a:lnTo>
                    <a:pt x="6780" y="63"/>
                  </a:lnTo>
                  <a:lnTo>
                    <a:pt x="6717" y="63"/>
                  </a:lnTo>
                  <a:lnTo>
                    <a:pt x="6529" y="168"/>
                  </a:lnTo>
                  <a:lnTo>
                    <a:pt x="6257" y="210"/>
                  </a:lnTo>
                  <a:lnTo>
                    <a:pt x="6006" y="314"/>
                  </a:lnTo>
                  <a:lnTo>
                    <a:pt x="5880" y="440"/>
                  </a:lnTo>
                  <a:lnTo>
                    <a:pt x="5839" y="586"/>
                  </a:lnTo>
                  <a:lnTo>
                    <a:pt x="5776" y="670"/>
                  </a:lnTo>
                  <a:lnTo>
                    <a:pt x="5755" y="963"/>
                  </a:lnTo>
                  <a:lnTo>
                    <a:pt x="5859" y="1109"/>
                  </a:lnTo>
                  <a:lnTo>
                    <a:pt x="5943" y="1361"/>
                  </a:lnTo>
                  <a:lnTo>
                    <a:pt x="5880" y="1486"/>
                  </a:lnTo>
                  <a:lnTo>
                    <a:pt x="5734" y="1633"/>
                  </a:lnTo>
                  <a:lnTo>
                    <a:pt x="5692" y="1695"/>
                  </a:lnTo>
                  <a:lnTo>
                    <a:pt x="5525" y="1842"/>
                  </a:lnTo>
                  <a:lnTo>
                    <a:pt x="5378" y="1905"/>
                  </a:lnTo>
                  <a:lnTo>
                    <a:pt x="5148" y="1800"/>
                  </a:lnTo>
                  <a:lnTo>
                    <a:pt x="4918" y="1612"/>
                  </a:lnTo>
                  <a:lnTo>
                    <a:pt x="4730" y="1486"/>
                  </a:lnTo>
                  <a:lnTo>
                    <a:pt x="4479" y="1319"/>
                  </a:lnTo>
                  <a:lnTo>
                    <a:pt x="4060" y="1172"/>
                  </a:lnTo>
                  <a:lnTo>
                    <a:pt x="3872" y="1151"/>
                  </a:lnTo>
                  <a:lnTo>
                    <a:pt x="3788" y="1172"/>
                  </a:lnTo>
                  <a:lnTo>
                    <a:pt x="3579" y="1172"/>
                  </a:lnTo>
                  <a:lnTo>
                    <a:pt x="3390" y="1068"/>
                  </a:lnTo>
                  <a:lnTo>
                    <a:pt x="3223" y="733"/>
                  </a:lnTo>
                  <a:lnTo>
                    <a:pt x="3223" y="545"/>
                  </a:lnTo>
                  <a:lnTo>
                    <a:pt x="3056" y="356"/>
                  </a:lnTo>
                  <a:lnTo>
                    <a:pt x="2700" y="314"/>
                  </a:lnTo>
                  <a:lnTo>
                    <a:pt x="2512" y="168"/>
                  </a:lnTo>
                  <a:lnTo>
                    <a:pt x="2198" y="168"/>
                  </a:lnTo>
                  <a:lnTo>
                    <a:pt x="2010" y="105"/>
                  </a:lnTo>
                  <a:lnTo>
                    <a:pt x="1591" y="168"/>
                  </a:lnTo>
                  <a:lnTo>
                    <a:pt x="1298" y="126"/>
                  </a:lnTo>
                  <a:lnTo>
                    <a:pt x="1194" y="21"/>
                  </a:lnTo>
                  <a:lnTo>
                    <a:pt x="106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210;p94">
              <a:extLst>
                <a:ext uri="{FF2B5EF4-FFF2-40B4-BE49-F238E27FC236}">
                  <a16:creationId xmlns:a16="http://schemas.microsoft.com/office/drawing/2014/main" id="{2C4A25EC-36B5-4B5C-92A1-570EF608D1EF}"/>
                </a:ext>
              </a:extLst>
            </p:cNvPr>
            <p:cNvSpPr/>
            <p:nvPr/>
          </p:nvSpPr>
          <p:spPr>
            <a:xfrm>
              <a:off x="3795917" y="2888589"/>
              <a:ext cx="27173" cy="50699"/>
            </a:xfrm>
            <a:custGeom>
              <a:avLst/>
              <a:gdLst/>
              <a:ahLst/>
              <a:cxnLst/>
              <a:rect l="l" t="t" r="r" b="b"/>
              <a:pathLst>
                <a:path w="2282" h="4458" extrusionOk="0">
                  <a:moveTo>
                    <a:pt x="1235" y="0"/>
                  </a:moveTo>
                  <a:lnTo>
                    <a:pt x="1110" y="21"/>
                  </a:lnTo>
                  <a:lnTo>
                    <a:pt x="1110" y="105"/>
                  </a:lnTo>
                  <a:lnTo>
                    <a:pt x="1026" y="21"/>
                  </a:lnTo>
                  <a:lnTo>
                    <a:pt x="859" y="42"/>
                  </a:lnTo>
                  <a:lnTo>
                    <a:pt x="650" y="147"/>
                  </a:lnTo>
                  <a:lnTo>
                    <a:pt x="524" y="272"/>
                  </a:lnTo>
                  <a:lnTo>
                    <a:pt x="503" y="356"/>
                  </a:lnTo>
                  <a:lnTo>
                    <a:pt x="524" y="440"/>
                  </a:lnTo>
                  <a:lnTo>
                    <a:pt x="503" y="586"/>
                  </a:lnTo>
                  <a:lnTo>
                    <a:pt x="503" y="775"/>
                  </a:lnTo>
                  <a:lnTo>
                    <a:pt x="399" y="1047"/>
                  </a:lnTo>
                  <a:lnTo>
                    <a:pt x="440" y="1193"/>
                  </a:lnTo>
                  <a:lnTo>
                    <a:pt x="503" y="1298"/>
                  </a:lnTo>
                  <a:lnTo>
                    <a:pt x="524" y="1319"/>
                  </a:lnTo>
                  <a:lnTo>
                    <a:pt x="482" y="1381"/>
                  </a:lnTo>
                  <a:lnTo>
                    <a:pt x="419" y="1465"/>
                  </a:lnTo>
                  <a:lnTo>
                    <a:pt x="503" y="1528"/>
                  </a:lnTo>
                  <a:lnTo>
                    <a:pt x="440" y="1591"/>
                  </a:lnTo>
                  <a:lnTo>
                    <a:pt x="419" y="1800"/>
                  </a:lnTo>
                  <a:lnTo>
                    <a:pt x="336" y="1842"/>
                  </a:lnTo>
                  <a:lnTo>
                    <a:pt x="294" y="1925"/>
                  </a:lnTo>
                  <a:lnTo>
                    <a:pt x="210" y="1946"/>
                  </a:lnTo>
                  <a:lnTo>
                    <a:pt x="85" y="2114"/>
                  </a:lnTo>
                  <a:lnTo>
                    <a:pt x="1" y="2365"/>
                  </a:lnTo>
                  <a:lnTo>
                    <a:pt x="64" y="2407"/>
                  </a:lnTo>
                  <a:lnTo>
                    <a:pt x="106" y="2553"/>
                  </a:lnTo>
                  <a:lnTo>
                    <a:pt x="85" y="2616"/>
                  </a:lnTo>
                  <a:lnTo>
                    <a:pt x="168" y="2741"/>
                  </a:lnTo>
                  <a:lnTo>
                    <a:pt x="210" y="2741"/>
                  </a:lnTo>
                  <a:lnTo>
                    <a:pt x="399" y="2888"/>
                  </a:lnTo>
                  <a:lnTo>
                    <a:pt x="419" y="3034"/>
                  </a:lnTo>
                  <a:lnTo>
                    <a:pt x="545" y="3076"/>
                  </a:lnTo>
                  <a:lnTo>
                    <a:pt x="608" y="3139"/>
                  </a:lnTo>
                  <a:lnTo>
                    <a:pt x="712" y="3160"/>
                  </a:lnTo>
                  <a:lnTo>
                    <a:pt x="838" y="3306"/>
                  </a:lnTo>
                  <a:lnTo>
                    <a:pt x="1215" y="4457"/>
                  </a:lnTo>
                  <a:lnTo>
                    <a:pt x="1277" y="4457"/>
                  </a:lnTo>
                  <a:lnTo>
                    <a:pt x="1319" y="4436"/>
                  </a:lnTo>
                  <a:lnTo>
                    <a:pt x="1424" y="4394"/>
                  </a:lnTo>
                  <a:lnTo>
                    <a:pt x="1466" y="4290"/>
                  </a:lnTo>
                  <a:lnTo>
                    <a:pt x="1487" y="4227"/>
                  </a:lnTo>
                  <a:lnTo>
                    <a:pt x="1487" y="4185"/>
                  </a:lnTo>
                  <a:lnTo>
                    <a:pt x="1528" y="4143"/>
                  </a:lnTo>
                  <a:lnTo>
                    <a:pt x="1528" y="4018"/>
                  </a:lnTo>
                  <a:lnTo>
                    <a:pt x="1466" y="3829"/>
                  </a:lnTo>
                  <a:lnTo>
                    <a:pt x="1487" y="3767"/>
                  </a:lnTo>
                  <a:lnTo>
                    <a:pt x="1487" y="3683"/>
                  </a:lnTo>
                  <a:lnTo>
                    <a:pt x="1570" y="3620"/>
                  </a:lnTo>
                  <a:lnTo>
                    <a:pt x="1696" y="3620"/>
                  </a:lnTo>
                  <a:lnTo>
                    <a:pt x="1800" y="3495"/>
                  </a:lnTo>
                  <a:lnTo>
                    <a:pt x="1800" y="3411"/>
                  </a:lnTo>
                  <a:lnTo>
                    <a:pt x="2156" y="3202"/>
                  </a:lnTo>
                  <a:lnTo>
                    <a:pt x="2282" y="3034"/>
                  </a:lnTo>
                  <a:lnTo>
                    <a:pt x="2219" y="2972"/>
                  </a:lnTo>
                  <a:lnTo>
                    <a:pt x="2177" y="2762"/>
                  </a:lnTo>
                  <a:lnTo>
                    <a:pt x="2198" y="2721"/>
                  </a:lnTo>
                  <a:lnTo>
                    <a:pt x="2156" y="2679"/>
                  </a:lnTo>
                  <a:lnTo>
                    <a:pt x="1968" y="2574"/>
                  </a:lnTo>
                  <a:lnTo>
                    <a:pt x="1947" y="2532"/>
                  </a:lnTo>
                  <a:lnTo>
                    <a:pt x="1947" y="2448"/>
                  </a:lnTo>
                  <a:lnTo>
                    <a:pt x="1863" y="2407"/>
                  </a:lnTo>
                  <a:lnTo>
                    <a:pt x="1842" y="2428"/>
                  </a:lnTo>
                  <a:lnTo>
                    <a:pt x="1842" y="2469"/>
                  </a:lnTo>
                  <a:lnTo>
                    <a:pt x="1779" y="2511"/>
                  </a:lnTo>
                  <a:lnTo>
                    <a:pt x="1696" y="2469"/>
                  </a:lnTo>
                  <a:lnTo>
                    <a:pt x="1675" y="2365"/>
                  </a:lnTo>
                  <a:lnTo>
                    <a:pt x="1591" y="2407"/>
                  </a:lnTo>
                  <a:lnTo>
                    <a:pt x="1424" y="2260"/>
                  </a:lnTo>
                  <a:lnTo>
                    <a:pt x="1340" y="2114"/>
                  </a:lnTo>
                  <a:lnTo>
                    <a:pt x="1382" y="1925"/>
                  </a:lnTo>
                  <a:lnTo>
                    <a:pt x="1675" y="1737"/>
                  </a:lnTo>
                  <a:lnTo>
                    <a:pt x="1842" y="1570"/>
                  </a:lnTo>
                  <a:lnTo>
                    <a:pt x="1884" y="1507"/>
                  </a:lnTo>
                  <a:lnTo>
                    <a:pt x="1842" y="1465"/>
                  </a:lnTo>
                  <a:lnTo>
                    <a:pt x="1884" y="1381"/>
                  </a:lnTo>
                  <a:lnTo>
                    <a:pt x="1863" y="1298"/>
                  </a:lnTo>
                  <a:lnTo>
                    <a:pt x="1842" y="1277"/>
                  </a:lnTo>
                  <a:lnTo>
                    <a:pt x="1842" y="1088"/>
                  </a:lnTo>
                  <a:lnTo>
                    <a:pt x="1654" y="1005"/>
                  </a:lnTo>
                  <a:lnTo>
                    <a:pt x="1528" y="837"/>
                  </a:lnTo>
                  <a:lnTo>
                    <a:pt x="1549" y="670"/>
                  </a:lnTo>
                  <a:lnTo>
                    <a:pt x="1675" y="586"/>
                  </a:lnTo>
                  <a:lnTo>
                    <a:pt x="1696" y="482"/>
                  </a:lnTo>
                  <a:lnTo>
                    <a:pt x="1800" y="314"/>
                  </a:lnTo>
                  <a:lnTo>
                    <a:pt x="1800" y="210"/>
                  </a:lnTo>
                  <a:lnTo>
                    <a:pt x="1759" y="147"/>
                  </a:lnTo>
                  <a:lnTo>
                    <a:pt x="1549" y="335"/>
                  </a:lnTo>
                  <a:lnTo>
                    <a:pt x="1487" y="419"/>
                  </a:lnTo>
                  <a:lnTo>
                    <a:pt x="1424" y="377"/>
                  </a:lnTo>
                  <a:lnTo>
                    <a:pt x="1340" y="168"/>
                  </a:lnTo>
                  <a:lnTo>
                    <a:pt x="1277" y="168"/>
                  </a:lnTo>
                  <a:lnTo>
                    <a:pt x="1277" y="63"/>
                  </a:lnTo>
                  <a:lnTo>
                    <a:pt x="123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211;p94">
              <a:extLst>
                <a:ext uri="{FF2B5EF4-FFF2-40B4-BE49-F238E27FC236}">
                  <a16:creationId xmlns:a16="http://schemas.microsoft.com/office/drawing/2014/main" id="{4FB46651-6821-41CC-B606-18B07962FB75}"/>
                </a:ext>
              </a:extLst>
            </p:cNvPr>
            <p:cNvSpPr/>
            <p:nvPr/>
          </p:nvSpPr>
          <p:spPr>
            <a:xfrm>
              <a:off x="3689035" y="2890250"/>
              <a:ext cx="138044" cy="127554"/>
            </a:xfrm>
            <a:custGeom>
              <a:avLst/>
              <a:gdLst/>
              <a:ahLst/>
              <a:cxnLst/>
              <a:rect l="l" t="t" r="r" b="b"/>
              <a:pathLst>
                <a:path w="11593" h="11216" extrusionOk="0">
                  <a:moveTo>
                    <a:pt x="8307" y="1"/>
                  </a:moveTo>
                  <a:lnTo>
                    <a:pt x="8161" y="22"/>
                  </a:lnTo>
                  <a:lnTo>
                    <a:pt x="8140" y="106"/>
                  </a:lnTo>
                  <a:lnTo>
                    <a:pt x="8035" y="126"/>
                  </a:lnTo>
                  <a:lnTo>
                    <a:pt x="7994" y="210"/>
                  </a:lnTo>
                  <a:lnTo>
                    <a:pt x="7910" y="189"/>
                  </a:lnTo>
                  <a:lnTo>
                    <a:pt x="7805" y="189"/>
                  </a:lnTo>
                  <a:lnTo>
                    <a:pt x="7701" y="294"/>
                  </a:lnTo>
                  <a:lnTo>
                    <a:pt x="7575" y="294"/>
                  </a:lnTo>
                  <a:lnTo>
                    <a:pt x="7491" y="168"/>
                  </a:lnTo>
                  <a:lnTo>
                    <a:pt x="7324" y="168"/>
                  </a:lnTo>
                  <a:lnTo>
                    <a:pt x="7261" y="126"/>
                  </a:lnTo>
                  <a:lnTo>
                    <a:pt x="7115" y="168"/>
                  </a:lnTo>
                  <a:lnTo>
                    <a:pt x="6989" y="126"/>
                  </a:lnTo>
                  <a:lnTo>
                    <a:pt x="6947" y="168"/>
                  </a:lnTo>
                  <a:lnTo>
                    <a:pt x="6843" y="106"/>
                  </a:lnTo>
                  <a:lnTo>
                    <a:pt x="6759" y="126"/>
                  </a:lnTo>
                  <a:lnTo>
                    <a:pt x="6696" y="273"/>
                  </a:lnTo>
                  <a:lnTo>
                    <a:pt x="6571" y="273"/>
                  </a:lnTo>
                  <a:lnTo>
                    <a:pt x="6466" y="210"/>
                  </a:lnTo>
                  <a:lnTo>
                    <a:pt x="6320" y="336"/>
                  </a:lnTo>
                  <a:lnTo>
                    <a:pt x="6236" y="336"/>
                  </a:lnTo>
                  <a:lnTo>
                    <a:pt x="6110" y="273"/>
                  </a:lnTo>
                  <a:lnTo>
                    <a:pt x="5964" y="315"/>
                  </a:lnTo>
                  <a:lnTo>
                    <a:pt x="5629" y="315"/>
                  </a:lnTo>
                  <a:lnTo>
                    <a:pt x="5336" y="524"/>
                  </a:lnTo>
                  <a:lnTo>
                    <a:pt x="5190" y="545"/>
                  </a:lnTo>
                  <a:lnTo>
                    <a:pt x="5106" y="545"/>
                  </a:lnTo>
                  <a:lnTo>
                    <a:pt x="4981" y="629"/>
                  </a:lnTo>
                  <a:lnTo>
                    <a:pt x="4960" y="712"/>
                  </a:lnTo>
                  <a:lnTo>
                    <a:pt x="4897" y="817"/>
                  </a:lnTo>
                  <a:lnTo>
                    <a:pt x="4813" y="817"/>
                  </a:lnTo>
                  <a:lnTo>
                    <a:pt x="4792" y="796"/>
                  </a:lnTo>
                  <a:lnTo>
                    <a:pt x="4709" y="796"/>
                  </a:lnTo>
                  <a:lnTo>
                    <a:pt x="4646" y="817"/>
                  </a:lnTo>
                  <a:lnTo>
                    <a:pt x="4604" y="859"/>
                  </a:lnTo>
                  <a:lnTo>
                    <a:pt x="4457" y="901"/>
                  </a:lnTo>
                  <a:lnTo>
                    <a:pt x="4332" y="942"/>
                  </a:lnTo>
                  <a:lnTo>
                    <a:pt x="4248" y="1026"/>
                  </a:lnTo>
                  <a:lnTo>
                    <a:pt x="4227" y="1068"/>
                  </a:lnTo>
                  <a:lnTo>
                    <a:pt x="4123" y="1214"/>
                  </a:lnTo>
                  <a:lnTo>
                    <a:pt x="3934" y="1256"/>
                  </a:lnTo>
                  <a:lnTo>
                    <a:pt x="3767" y="1256"/>
                  </a:lnTo>
                  <a:lnTo>
                    <a:pt x="3830" y="1340"/>
                  </a:lnTo>
                  <a:lnTo>
                    <a:pt x="3851" y="1382"/>
                  </a:lnTo>
                  <a:lnTo>
                    <a:pt x="3913" y="1486"/>
                  </a:lnTo>
                  <a:lnTo>
                    <a:pt x="3934" y="1591"/>
                  </a:lnTo>
                  <a:lnTo>
                    <a:pt x="3955" y="1633"/>
                  </a:lnTo>
                  <a:lnTo>
                    <a:pt x="3955" y="1800"/>
                  </a:lnTo>
                  <a:lnTo>
                    <a:pt x="3955" y="2051"/>
                  </a:lnTo>
                  <a:lnTo>
                    <a:pt x="3976" y="2114"/>
                  </a:lnTo>
                  <a:lnTo>
                    <a:pt x="4039" y="2575"/>
                  </a:lnTo>
                  <a:lnTo>
                    <a:pt x="4123" y="2721"/>
                  </a:lnTo>
                  <a:lnTo>
                    <a:pt x="4144" y="2847"/>
                  </a:lnTo>
                  <a:lnTo>
                    <a:pt x="4227" y="2847"/>
                  </a:lnTo>
                  <a:lnTo>
                    <a:pt x="4269" y="2909"/>
                  </a:lnTo>
                  <a:lnTo>
                    <a:pt x="4353" y="2930"/>
                  </a:lnTo>
                  <a:lnTo>
                    <a:pt x="4395" y="2951"/>
                  </a:lnTo>
                  <a:lnTo>
                    <a:pt x="4332" y="3119"/>
                  </a:lnTo>
                  <a:lnTo>
                    <a:pt x="4353" y="3160"/>
                  </a:lnTo>
                  <a:lnTo>
                    <a:pt x="4269" y="3265"/>
                  </a:lnTo>
                  <a:lnTo>
                    <a:pt x="3600" y="3265"/>
                  </a:lnTo>
                  <a:lnTo>
                    <a:pt x="3453" y="3307"/>
                  </a:lnTo>
                  <a:lnTo>
                    <a:pt x="3307" y="3516"/>
                  </a:lnTo>
                  <a:lnTo>
                    <a:pt x="3202" y="3621"/>
                  </a:lnTo>
                  <a:lnTo>
                    <a:pt x="3118" y="3746"/>
                  </a:lnTo>
                  <a:lnTo>
                    <a:pt x="3139" y="3935"/>
                  </a:lnTo>
                  <a:lnTo>
                    <a:pt x="3097" y="4060"/>
                  </a:lnTo>
                  <a:lnTo>
                    <a:pt x="2700" y="4311"/>
                  </a:lnTo>
                  <a:lnTo>
                    <a:pt x="2072" y="4688"/>
                  </a:lnTo>
                  <a:lnTo>
                    <a:pt x="1612" y="4939"/>
                  </a:lnTo>
                  <a:lnTo>
                    <a:pt x="1361" y="5002"/>
                  </a:lnTo>
                  <a:lnTo>
                    <a:pt x="1152" y="5002"/>
                  </a:lnTo>
                  <a:lnTo>
                    <a:pt x="1047" y="5043"/>
                  </a:lnTo>
                  <a:lnTo>
                    <a:pt x="880" y="5043"/>
                  </a:lnTo>
                  <a:lnTo>
                    <a:pt x="587" y="5106"/>
                  </a:lnTo>
                  <a:lnTo>
                    <a:pt x="398" y="5211"/>
                  </a:lnTo>
                  <a:lnTo>
                    <a:pt x="294" y="5357"/>
                  </a:lnTo>
                  <a:lnTo>
                    <a:pt x="43" y="5546"/>
                  </a:lnTo>
                  <a:lnTo>
                    <a:pt x="43" y="6048"/>
                  </a:lnTo>
                  <a:lnTo>
                    <a:pt x="1" y="6194"/>
                  </a:lnTo>
                  <a:lnTo>
                    <a:pt x="2093" y="7617"/>
                  </a:lnTo>
                  <a:lnTo>
                    <a:pt x="5901" y="10128"/>
                  </a:lnTo>
                  <a:lnTo>
                    <a:pt x="5943" y="10379"/>
                  </a:lnTo>
                  <a:lnTo>
                    <a:pt x="6069" y="10484"/>
                  </a:lnTo>
                  <a:lnTo>
                    <a:pt x="6278" y="10484"/>
                  </a:lnTo>
                  <a:lnTo>
                    <a:pt x="6445" y="10546"/>
                  </a:lnTo>
                  <a:lnTo>
                    <a:pt x="6550" y="10672"/>
                  </a:lnTo>
                  <a:lnTo>
                    <a:pt x="6696" y="10735"/>
                  </a:lnTo>
                  <a:lnTo>
                    <a:pt x="6801" y="10797"/>
                  </a:lnTo>
                  <a:lnTo>
                    <a:pt x="6801" y="10902"/>
                  </a:lnTo>
                  <a:lnTo>
                    <a:pt x="6738" y="11090"/>
                  </a:lnTo>
                  <a:lnTo>
                    <a:pt x="6780" y="11174"/>
                  </a:lnTo>
                  <a:lnTo>
                    <a:pt x="6906" y="11216"/>
                  </a:lnTo>
                  <a:lnTo>
                    <a:pt x="7178" y="11195"/>
                  </a:lnTo>
                  <a:lnTo>
                    <a:pt x="7408" y="11111"/>
                  </a:lnTo>
                  <a:lnTo>
                    <a:pt x="8266" y="10902"/>
                  </a:lnTo>
                  <a:lnTo>
                    <a:pt x="8998" y="10253"/>
                  </a:lnTo>
                  <a:lnTo>
                    <a:pt x="11592" y="8663"/>
                  </a:lnTo>
                  <a:lnTo>
                    <a:pt x="11509" y="8580"/>
                  </a:lnTo>
                  <a:lnTo>
                    <a:pt x="11446" y="8496"/>
                  </a:lnTo>
                  <a:lnTo>
                    <a:pt x="11383" y="8454"/>
                  </a:lnTo>
                  <a:lnTo>
                    <a:pt x="11279" y="8224"/>
                  </a:lnTo>
                  <a:lnTo>
                    <a:pt x="11195" y="8077"/>
                  </a:lnTo>
                  <a:lnTo>
                    <a:pt x="11090" y="8015"/>
                  </a:lnTo>
                  <a:lnTo>
                    <a:pt x="10651" y="8015"/>
                  </a:lnTo>
                  <a:lnTo>
                    <a:pt x="10567" y="7931"/>
                  </a:lnTo>
                  <a:lnTo>
                    <a:pt x="10546" y="7826"/>
                  </a:lnTo>
                  <a:lnTo>
                    <a:pt x="10504" y="7743"/>
                  </a:lnTo>
                  <a:lnTo>
                    <a:pt x="10463" y="7596"/>
                  </a:lnTo>
                  <a:lnTo>
                    <a:pt x="10504" y="7512"/>
                  </a:lnTo>
                  <a:lnTo>
                    <a:pt x="10463" y="7387"/>
                  </a:lnTo>
                  <a:lnTo>
                    <a:pt x="10421" y="7345"/>
                  </a:lnTo>
                  <a:lnTo>
                    <a:pt x="10316" y="7115"/>
                  </a:lnTo>
                  <a:lnTo>
                    <a:pt x="10191" y="6927"/>
                  </a:lnTo>
                  <a:lnTo>
                    <a:pt x="10107" y="6864"/>
                  </a:lnTo>
                  <a:lnTo>
                    <a:pt x="10149" y="6801"/>
                  </a:lnTo>
                  <a:lnTo>
                    <a:pt x="10191" y="6759"/>
                  </a:lnTo>
                  <a:lnTo>
                    <a:pt x="10316" y="6655"/>
                  </a:lnTo>
                  <a:lnTo>
                    <a:pt x="10358" y="6571"/>
                  </a:lnTo>
                  <a:lnTo>
                    <a:pt x="10337" y="6362"/>
                  </a:lnTo>
                  <a:lnTo>
                    <a:pt x="10295" y="6236"/>
                  </a:lnTo>
                  <a:lnTo>
                    <a:pt x="10316" y="6173"/>
                  </a:lnTo>
                  <a:lnTo>
                    <a:pt x="10358" y="5860"/>
                  </a:lnTo>
                  <a:lnTo>
                    <a:pt x="10295" y="5713"/>
                  </a:lnTo>
                  <a:lnTo>
                    <a:pt x="10295" y="5399"/>
                  </a:lnTo>
                  <a:lnTo>
                    <a:pt x="10295" y="5336"/>
                  </a:lnTo>
                  <a:lnTo>
                    <a:pt x="10253" y="5127"/>
                  </a:lnTo>
                  <a:lnTo>
                    <a:pt x="10253" y="4730"/>
                  </a:lnTo>
                  <a:lnTo>
                    <a:pt x="10191" y="4604"/>
                  </a:lnTo>
                  <a:lnTo>
                    <a:pt x="10128" y="4583"/>
                  </a:lnTo>
                  <a:lnTo>
                    <a:pt x="10128" y="4374"/>
                  </a:lnTo>
                  <a:lnTo>
                    <a:pt x="10191" y="4311"/>
                  </a:lnTo>
                  <a:lnTo>
                    <a:pt x="9814" y="3160"/>
                  </a:lnTo>
                  <a:lnTo>
                    <a:pt x="9688" y="3014"/>
                  </a:lnTo>
                  <a:lnTo>
                    <a:pt x="9584" y="2993"/>
                  </a:lnTo>
                  <a:lnTo>
                    <a:pt x="9521" y="2930"/>
                  </a:lnTo>
                  <a:lnTo>
                    <a:pt x="9395" y="2888"/>
                  </a:lnTo>
                  <a:lnTo>
                    <a:pt x="9375" y="2742"/>
                  </a:lnTo>
                  <a:lnTo>
                    <a:pt x="9186" y="2595"/>
                  </a:lnTo>
                  <a:lnTo>
                    <a:pt x="9144" y="2595"/>
                  </a:lnTo>
                  <a:lnTo>
                    <a:pt x="9061" y="2470"/>
                  </a:lnTo>
                  <a:lnTo>
                    <a:pt x="9082" y="2407"/>
                  </a:lnTo>
                  <a:lnTo>
                    <a:pt x="9040" y="2261"/>
                  </a:lnTo>
                  <a:lnTo>
                    <a:pt x="8977" y="2219"/>
                  </a:lnTo>
                  <a:lnTo>
                    <a:pt x="9061" y="1968"/>
                  </a:lnTo>
                  <a:lnTo>
                    <a:pt x="9186" y="1800"/>
                  </a:lnTo>
                  <a:lnTo>
                    <a:pt x="9270" y="1779"/>
                  </a:lnTo>
                  <a:lnTo>
                    <a:pt x="9312" y="1696"/>
                  </a:lnTo>
                  <a:lnTo>
                    <a:pt x="9395" y="1654"/>
                  </a:lnTo>
                  <a:lnTo>
                    <a:pt x="9416" y="1445"/>
                  </a:lnTo>
                  <a:lnTo>
                    <a:pt x="9479" y="1382"/>
                  </a:lnTo>
                  <a:lnTo>
                    <a:pt x="9395" y="1319"/>
                  </a:lnTo>
                  <a:lnTo>
                    <a:pt x="9458" y="1235"/>
                  </a:lnTo>
                  <a:lnTo>
                    <a:pt x="9500" y="1173"/>
                  </a:lnTo>
                  <a:lnTo>
                    <a:pt x="9479" y="1152"/>
                  </a:lnTo>
                  <a:lnTo>
                    <a:pt x="9416" y="1047"/>
                  </a:lnTo>
                  <a:lnTo>
                    <a:pt x="9375" y="901"/>
                  </a:lnTo>
                  <a:lnTo>
                    <a:pt x="9479" y="629"/>
                  </a:lnTo>
                  <a:lnTo>
                    <a:pt x="9479" y="440"/>
                  </a:lnTo>
                  <a:lnTo>
                    <a:pt x="9500" y="294"/>
                  </a:lnTo>
                  <a:lnTo>
                    <a:pt x="9479" y="210"/>
                  </a:lnTo>
                  <a:lnTo>
                    <a:pt x="9500" y="126"/>
                  </a:lnTo>
                  <a:lnTo>
                    <a:pt x="9479" y="106"/>
                  </a:lnTo>
                  <a:lnTo>
                    <a:pt x="9291" y="126"/>
                  </a:lnTo>
                  <a:lnTo>
                    <a:pt x="9207" y="106"/>
                  </a:lnTo>
                  <a:lnTo>
                    <a:pt x="8977" y="189"/>
                  </a:lnTo>
                  <a:lnTo>
                    <a:pt x="8851" y="85"/>
                  </a:lnTo>
                  <a:lnTo>
                    <a:pt x="8684" y="22"/>
                  </a:lnTo>
                  <a:lnTo>
                    <a:pt x="8684" y="85"/>
                  </a:lnTo>
                  <a:lnTo>
                    <a:pt x="8579" y="189"/>
                  </a:lnTo>
                  <a:lnTo>
                    <a:pt x="8370" y="168"/>
                  </a:lnTo>
                  <a:lnTo>
                    <a:pt x="8370" y="64"/>
                  </a:lnTo>
                  <a:lnTo>
                    <a:pt x="830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212;p94">
              <a:extLst>
                <a:ext uri="{FF2B5EF4-FFF2-40B4-BE49-F238E27FC236}">
                  <a16:creationId xmlns:a16="http://schemas.microsoft.com/office/drawing/2014/main" id="{B55EF3DD-A94D-453C-A17F-6AFB09B7C1FD}"/>
                </a:ext>
              </a:extLst>
            </p:cNvPr>
            <p:cNvSpPr/>
            <p:nvPr/>
          </p:nvSpPr>
          <p:spPr>
            <a:xfrm>
              <a:off x="3661636" y="2898825"/>
              <a:ext cx="79733" cy="60206"/>
            </a:xfrm>
            <a:custGeom>
              <a:avLst/>
              <a:gdLst/>
              <a:ahLst/>
              <a:cxnLst/>
              <a:rect l="l" t="t" r="r" b="b"/>
              <a:pathLst>
                <a:path w="6696" h="5294" extrusionOk="0">
                  <a:moveTo>
                    <a:pt x="4269" y="0"/>
                  </a:moveTo>
                  <a:lnTo>
                    <a:pt x="4164" y="42"/>
                  </a:lnTo>
                  <a:lnTo>
                    <a:pt x="4122" y="84"/>
                  </a:lnTo>
                  <a:lnTo>
                    <a:pt x="4038" y="84"/>
                  </a:lnTo>
                  <a:lnTo>
                    <a:pt x="3913" y="188"/>
                  </a:lnTo>
                  <a:lnTo>
                    <a:pt x="3871" y="502"/>
                  </a:lnTo>
                  <a:lnTo>
                    <a:pt x="3766" y="691"/>
                  </a:lnTo>
                  <a:lnTo>
                    <a:pt x="3745" y="921"/>
                  </a:lnTo>
                  <a:lnTo>
                    <a:pt x="3662" y="1046"/>
                  </a:lnTo>
                  <a:lnTo>
                    <a:pt x="3411" y="1318"/>
                  </a:lnTo>
                  <a:lnTo>
                    <a:pt x="3327" y="1318"/>
                  </a:lnTo>
                  <a:lnTo>
                    <a:pt x="3222" y="1402"/>
                  </a:lnTo>
                  <a:lnTo>
                    <a:pt x="2992" y="1465"/>
                  </a:lnTo>
                  <a:lnTo>
                    <a:pt x="2825" y="1632"/>
                  </a:lnTo>
                  <a:lnTo>
                    <a:pt x="2783" y="1632"/>
                  </a:lnTo>
                  <a:lnTo>
                    <a:pt x="2553" y="1779"/>
                  </a:lnTo>
                  <a:lnTo>
                    <a:pt x="2406" y="1841"/>
                  </a:lnTo>
                  <a:lnTo>
                    <a:pt x="2344" y="1967"/>
                  </a:lnTo>
                  <a:lnTo>
                    <a:pt x="2072" y="2155"/>
                  </a:lnTo>
                  <a:lnTo>
                    <a:pt x="2155" y="2365"/>
                  </a:lnTo>
                  <a:lnTo>
                    <a:pt x="2155" y="2490"/>
                  </a:lnTo>
                  <a:lnTo>
                    <a:pt x="1925" y="2699"/>
                  </a:lnTo>
                  <a:lnTo>
                    <a:pt x="1758" y="3013"/>
                  </a:lnTo>
                  <a:lnTo>
                    <a:pt x="1758" y="3118"/>
                  </a:lnTo>
                  <a:lnTo>
                    <a:pt x="1862" y="3327"/>
                  </a:lnTo>
                  <a:lnTo>
                    <a:pt x="1779" y="3536"/>
                  </a:lnTo>
                  <a:lnTo>
                    <a:pt x="1841" y="3599"/>
                  </a:lnTo>
                  <a:lnTo>
                    <a:pt x="1883" y="3662"/>
                  </a:lnTo>
                  <a:lnTo>
                    <a:pt x="1862" y="3829"/>
                  </a:lnTo>
                  <a:lnTo>
                    <a:pt x="1507" y="4248"/>
                  </a:lnTo>
                  <a:lnTo>
                    <a:pt x="1444" y="4394"/>
                  </a:lnTo>
                  <a:lnTo>
                    <a:pt x="1297" y="4582"/>
                  </a:lnTo>
                  <a:lnTo>
                    <a:pt x="1109" y="4603"/>
                  </a:lnTo>
                  <a:lnTo>
                    <a:pt x="712" y="4959"/>
                  </a:lnTo>
                  <a:lnTo>
                    <a:pt x="147" y="5064"/>
                  </a:lnTo>
                  <a:lnTo>
                    <a:pt x="0" y="5273"/>
                  </a:lnTo>
                  <a:lnTo>
                    <a:pt x="2344" y="5294"/>
                  </a:lnTo>
                  <a:lnTo>
                    <a:pt x="2344" y="4792"/>
                  </a:lnTo>
                  <a:lnTo>
                    <a:pt x="2595" y="4603"/>
                  </a:lnTo>
                  <a:lnTo>
                    <a:pt x="2699" y="4457"/>
                  </a:lnTo>
                  <a:lnTo>
                    <a:pt x="2888" y="4352"/>
                  </a:lnTo>
                  <a:lnTo>
                    <a:pt x="3181" y="4289"/>
                  </a:lnTo>
                  <a:lnTo>
                    <a:pt x="3348" y="4289"/>
                  </a:lnTo>
                  <a:lnTo>
                    <a:pt x="3453" y="4248"/>
                  </a:lnTo>
                  <a:lnTo>
                    <a:pt x="3662" y="4248"/>
                  </a:lnTo>
                  <a:lnTo>
                    <a:pt x="3913" y="4185"/>
                  </a:lnTo>
                  <a:lnTo>
                    <a:pt x="4373" y="3934"/>
                  </a:lnTo>
                  <a:lnTo>
                    <a:pt x="5001" y="3557"/>
                  </a:lnTo>
                  <a:lnTo>
                    <a:pt x="5398" y="3306"/>
                  </a:lnTo>
                  <a:lnTo>
                    <a:pt x="5440" y="3181"/>
                  </a:lnTo>
                  <a:lnTo>
                    <a:pt x="5419" y="2992"/>
                  </a:lnTo>
                  <a:lnTo>
                    <a:pt x="5503" y="2867"/>
                  </a:lnTo>
                  <a:lnTo>
                    <a:pt x="5608" y="2762"/>
                  </a:lnTo>
                  <a:lnTo>
                    <a:pt x="5754" y="2553"/>
                  </a:lnTo>
                  <a:lnTo>
                    <a:pt x="5901" y="2511"/>
                  </a:lnTo>
                  <a:lnTo>
                    <a:pt x="6570" y="2511"/>
                  </a:lnTo>
                  <a:lnTo>
                    <a:pt x="6654" y="2406"/>
                  </a:lnTo>
                  <a:lnTo>
                    <a:pt x="6633" y="2365"/>
                  </a:lnTo>
                  <a:lnTo>
                    <a:pt x="6696" y="2197"/>
                  </a:lnTo>
                  <a:lnTo>
                    <a:pt x="6654" y="2176"/>
                  </a:lnTo>
                  <a:lnTo>
                    <a:pt x="6570" y="2155"/>
                  </a:lnTo>
                  <a:lnTo>
                    <a:pt x="6528" y="2093"/>
                  </a:lnTo>
                  <a:lnTo>
                    <a:pt x="6445" y="2093"/>
                  </a:lnTo>
                  <a:lnTo>
                    <a:pt x="6424" y="1967"/>
                  </a:lnTo>
                  <a:lnTo>
                    <a:pt x="6340" y="1821"/>
                  </a:lnTo>
                  <a:lnTo>
                    <a:pt x="6277" y="1360"/>
                  </a:lnTo>
                  <a:lnTo>
                    <a:pt x="6256" y="1297"/>
                  </a:lnTo>
                  <a:lnTo>
                    <a:pt x="6256" y="1046"/>
                  </a:lnTo>
                  <a:lnTo>
                    <a:pt x="6256" y="879"/>
                  </a:lnTo>
                  <a:lnTo>
                    <a:pt x="6235" y="837"/>
                  </a:lnTo>
                  <a:lnTo>
                    <a:pt x="6214" y="732"/>
                  </a:lnTo>
                  <a:lnTo>
                    <a:pt x="6152" y="628"/>
                  </a:lnTo>
                  <a:lnTo>
                    <a:pt x="6131" y="586"/>
                  </a:lnTo>
                  <a:lnTo>
                    <a:pt x="6068" y="502"/>
                  </a:lnTo>
                  <a:lnTo>
                    <a:pt x="6005" y="523"/>
                  </a:lnTo>
                  <a:lnTo>
                    <a:pt x="5691" y="502"/>
                  </a:lnTo>
                  <a:lnTo>
                    <a:pt x="5608" y="419"/>
                  </a:lnTo>
                  <a:lnTo>
                    <a:pt x="5587" y="314"/>
                  </a:lnTo>
                  <a:lnTo>
                    <a:pt x="5524" y="293"/>
                  </a:lnTo>
                  <a:lnTo>
                    <a:pt x="5419" y="398"/>
                  </a:lnTo>
                  <a:lnTo>
                    <a:pt x="5231" y="460"/>
                  </a:lnTo>
                  <a:lnTo>
                    <a:pt x="5064" y="398"/>
                  </a:lnTo>
                  <a:lnTo>
                    <a:pt x="4959" y="398"/>
                  </a:lnTo>
                  <a:lnTo>
                    <a:pt x="4854" y="460"/>
                  </a:lnTo>
                  <a:lnTo>
                    <a:pt x="4666" y="481"/>
                  </a:lnTo>
                  <a:lnTo>
                    <a:pt x="4541" y="460"/>
                  </a:lnTo>
                  <a:lnTo>
                    <a:pt x="4373" y="293"/>
                  </a:lnTo>
                  <a:lnTo>
                    <a:pt x="4331" y="251"/>
                  </a:lnTo>
                  <a:lnTo>
                    <a:pt x="4290" y="147"/>
                  </a:lnTo>
                  <a:lnTo>
                    <a:pt x="4290" y="84"/>
                  </a:lnTo>
                  <a:lnTo>
                    <a:pt x="4290" y="42"/>
                  </a:lnTo>
                  <a:lnTo>
                    <a:pt x="426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213;p94">
              <a:extLst>
                <a:ext uri="{FF2B5EF4-FFF2-40B4-BE49-F238E27FC236}">
                  <a16:creationId xmlns:a16="http://schemas.microsoft.com/office/drawing/2014/main" id="{C2D5B3C1-DC4A-4519-A211-294834FC851B}"/>
                </a:ext>
              </a:extLst>
            </p:cNvPr>
            <p:cNvSpPr/>
            <p:nvPr/>
          </p:nvSpPr>
          <p:spPr>
            <a:xfrm>
              <a:off x="3632974" y="2958780"/>
              <a:ext cx="56573" cy="43318"/>
            </a:xfrm>
            <a:custGeom>
              <a:avLst/>
              <a:gdLst/>
              <a:ahLst/>
              <a:cxnLst/>
              <a:rect l="l" t="t" r="r" b="b"/>
              <a:pathLst>
                <a:path w="4751" h="3809" extrusionOk="0">
                  <a:moveTo>
                    <a:pt x="2407" y="1"/>
                  </a:moveTo>
                  <a:lnTo>
                    <a:pt x="2177" y="315"/>
                  </a:lnTo>
                  <a:lnTo>
                    <a:pt x="2177" y="524"/>
                  </a:lnTo>
                  <a:lnTo>
                    <a:pt x="2072" y="545"/>
                  </a:lnTo>
                  <a:lnTo>
                    <a:pt x="1675" y="754"/>
                  </a:lnTo>
                  <a:lnTo>
                    <a:pt x="1633" y="859"/>
                  </a:lnTo>
                  <a:lnTo>
                    <a:pt x="1466" y="942"/>
                  </a:lnTo>
                  <a:lnTo>
                    <a:pt x="1528" y="1089"/>
                  </a:lnTo>
                  <a:lnTo>
                    <a:pt x="1194" y="1612"/>
                  </a:lnTo>
                  <a:lnTo>
                    <a:pt x="1152" y="1779"/>
                  </a:lnTo>
                  <a:lnTo>
                    <a:pt x="901" y="2030"/>
                  </a:lnTo>
                  <a:lnTo>
                    <a:pt x="796" y="2093"/>
                  </a:lnTo>
                  <a:lnTo>
                    <a:pt x="671" y="2365"/>
                  </a:lnTo>
                  <a:lnTo>
                    <a:pt x="671" y="2470"/>
                  </a:lnTo>
                  <a:lnTo>
                    <a:pt x="461" y="2763"/>
                  </a:lnTo>
                  <a:lnTo>
                    <a:pt x="419" y="2847"/>
                  </a:lnTo>
                  <a:lnTo>
                    <a:pt x="503" y="2888"/>
                  </a:lnTo>
                  <a:lnTo>
                    <a:pt x="398" y="2930"/>
                  </a:lnTo>
                  <a:lnTo>
                    <a:pt x="210" y="3265"/>
                  </a:lnTo>
                  <a:lnTo>
                    <a:pt x="147" y="3286"/>
                  </a:lnTo>
                  <a:lnTo>
                    <a:pt x="64" y="3370"/>
                  </a:lnTo>
                  <a:lnTo>
                    <a:pt x="85" y="3495"/>
                  </a:lnTo>
                  <a:lnTo>
                    <a:pt x="1" y="3621"/>
                  </a:lnTo>
                  <a:lnTo>
                    <a:pt x="43" y="3809"/>
                  </a:lnTo>
                  <a:lnTo>
                    <a:pt x="2344" y="3809"/>
                  </a:lnTo>
                  <a:lnTo>
                    <a:pt x="2303" y="2742"/>
                  </a:lnTo>
                  <a:lnTo>
                    <a:pt x="2386" y="2575"/>
                  </a:lnTo>
                  <a:lnTo>
                    <a:pt x="2512" y="2512"/>
                  </a:lnTo>
                  <a:lnTo>
                    <a:pt x="2658" y="2470"/>
                  </a:lnTo>
                  <a:lnTo>
                    <a:pt x="2867" y="2470"/>
                  </a:lnTo>
                  <a:lnTo>
                    <a:pt x="2888" y="963"/>
                  </a:lnTo>
                  <a:lnTo>
                    <a:pt x="4709" y="984"/>
                  </a:lnTo>
                  <a:lnTo>
                    <a:pt x="4709" y="168"/>
                  </a:lnTo>
                  <a:lnTo>
                    <a:pt x="4751" y="22"/>
                  </a:lnTo>
                  <a:lnTo>
                    <a:pt x="240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214;p94">
              <a:extLst>
                <a:ext uri="{FF2B5EF4-FFF2-40B4-BE49-F238E27FC236}">
                  <a16:creationId xmlns:a16="http://schemas.microsoft.com/office/drawing/2014/main" id="{A71769D6-FE07-48A8-9D4D-52726D5F29A2}"/>
                </a:ext>
              </a:extLst>
            </p:cNvPr>
            <p:cNvSpPr/>
            <p:nvPr/>
          </p:nvSpPr>
          <p:spPr>
            <a:xfrm>
              <a:off x="3632736" y="2960691"/>
              <a:ext cx="81233" cy="85430"/>
            </a:xfrm>
            <a:custGeom>
              <a:avLst/>
              <a:gdLst/>
              <a:ahLst/>
              <a:cxnLst/>
              <a:rect l="l" t="t" r="r" b="b"/>
              <a:pathLst>
                <a:path w="6822" h="7512" extrusionOk="0">
                  <a:moveTo>
                    <a:pt x="4729" y="0"/>
                  </a:moveTo>
                  <a:lnTo>
                    <a:pt x="4729" y="816"/>
                  </a:lnTo>
                  <a:lnTo>
                    <a:pt x="2908" y="795"/>
                  </a:lnTo>
                  <a:lnTo>
                    <a:pt x="2887" y="2302"/>
                  </a:lnTo>
                  <a:lnTo>
                    <a:pt x="2678" y="2302"/>
                  </a:lnTo>
                  <a:lnTo>
                    <a:pt x="2532" y="2344"/>
                  </a:lnTo>
                  <a:lnTo>
                    <a:pt x="2406" y="2407"/>
                  </a:lnTo>
                  <a:lnTo>
                    <a:pt x="2323" y="2574"/>
                  </a:lnTo>
                  <a:lnTo>
                    <a:pt x="2364" y="3641"/>
                  </a:lnTo>
                  <a:lnTo>
                    <a:pt x="63" y="3641"/>
                  </a:lnTo>
                  <a:lnTo>
                    <a:pt x="63" y="3662"/>
                  </a:lnTo>
                  <a:lnTo>
                    <a:pt x="0" y="3808"/>
                  </a:lnTo>
                  <a:lnTo>
                    <a:pt x="0" y="4039"/>
                  </a:lnTo>
                  <a:lnTo>
                    <a:pt x="126" y="3871"/>
                  </a:lnTo>
                  <a:lnTo>
                    <a:pt x="188" y="4018"/>
                  </a:lnTo>
                  <a:lnTo>
                    <a:pt x="209" y="4039"/>
                  </a:lnTo>
                  <a:lnTo>
                    <a:pt x="293" y="3976"/>
                  </a:lnTo>
                  <a:lnTo>
                    <a:pt x="439" y="4248"/>
                  </a:lnTo>
                  <a:lnTo>
                    <a:pt x="398" y="4331"/>
                  </a:lnTo>
                  <a:lnTo>
                    <a:pt x="418" y="4436"/>
                  </a:lnTo>
                  <a:lnTo>
                    <a:pt x="398" y="4645"/>
                  </a:lnTo>
                  <a:lnTo>
                    <a:pt x="314" y="4645"/>
                  </a:lnTo>
                  <a:lnTo>
                    <a:pt x="230" y="4687"/>
                  </a:lnTo>
                  <a:lnTo>
                    <a:pt x="418" y="4917"/>
                  </a:lnTo>
                  <a:lnTo>
                    <a:pt x="523" y="5524"/>
                  </a:lnTo>
                  <a:lnTo>
                    <a:pt x="481" y="5943"/>
                  </a:lnTo>
                  <a:lnTo>
                    <a:pt x="335" y="6131"/>
                  </a:lnTo>
                  <a:lnTo>
                    <a:pt x="272" y="6487"/>
                  </a:lnTo>
                  <a:lnTo>
                    <a:pt x="209" y="6738"/>
                  </a:lnTo>
                  <a:lnTo>
                    <a:pt x="314" y="6654"/>
                  </a:lnTo>
                  <a:lnTo>
                    <a:pt x="398" y="6654"/>
                  </a:lnTo>
                  <a:lnTo>
                    <a:pt x="523" y="6549"/>
                  </a:lnTo>
                  <a:lnTo>
                    <a:pt x="837" y="6487"/>
                  </a:lnTo>
                  <a:lnTo>
                    <a:pt x="1130" y="6382"/>
                  </a:lnTo>
                  <a:lnTo>
                    <a:pt x="1235" y="6382"/>
                  </a:lnTo>
                  <a:lnTo>
                    <a:pt x="1486" y="6466"/>
                  </a:lnTo>
                  <a:lnTo>
                    <a:pt x="1653" y="6487"/>
                  </a:lnTo>
                  <a:lnTo>
                    <a:pt x="1779" y="6654"/>
                  </a:lnTo>
                  <a:lnTo>
                    <a:pt x="1779" y="6738"/>
                  </a:lnTo>
                  <a:lnTo>
                    <a:pt x="1862" y="6759"/>
                  </a:lnTo>
                  <a:lnTo>
                    <a:pt x="1946" y="6696"/>
                  </a:lnTo>
                  <a:lnTo>
                    <a:pt x="1988" y="6738"/>
                  </a:lnTo>
                  <a:lnTo>
                    <a:pt x="2071" y="6738"/>
                  </a:lnTo>
                  <a:lnTo>
                    <a:pt x="2113" y="6780"/>
                  </a:lnTo>
                  <a:lnTo>
                    <a:pt x="2155" y="6905"/>
                  </a:lnTo>
                  <a:lnTo>
                    <a:pt x="2281" y="7010"/>
                  </a:lnTo>
                  <a:lnTo>
                    <a:pt x="2281" y="7156"/>
                  </a:lnTo>
                  <a:lnTo>
                    <a:pt x="2406" y="7177"/>
                  </a:lnTo>
                  <a:lnTo>
                    <a:pt x="2427" y="7303"/>
                  </a:lnTo>
                  <a:lnTo>
                    <a:pt x="2532" y="7324"/>
                  </a:lnTo>
                  <a:lnTo>
                    <a:pt x="2699" y="7428"/>
                  </a:lnTo>
                  <a:lnTo>
                    <a:pt x="2720" y="7512"/>
                  </a:lnTo>
                  <a:lnTo>
                    <a:pt x="2846" y="7407"/>
                  </a:lnTo>
                  <a:lnTo>
                    <a:pt x="3034" y="7407"/>
                  </a:lnTo>
                  <a:lnTo>
                    <a:pt x="3097" y="7261"/>
                  </a:lnTo>
                  <a:lnTo>
                    <a:pt x="3097" y="7177"/>
                  </a:lnTo>
                  <a:lnTo>
                    <a:pt x="3097" y="6947"/>
                  </a:lnTo>
                  <a:lnTo>
                    <a:pt x="3264" y="6884"/>
                  </a:lnTo>
                  <a:lnTo>
                    <a:pt x="3411" y="6884"/>
                  </a:lnTo>
                  <a:lnTo>
                    <a:pt x="3431" y="7052"/>
                  </a:lnTo>
                  <a:lnTo>
                    <a:pt x="3515" y="7219"/>
                  </a:lnTo>
                  <a:lnTo>
                    <a:pt x="3578" y="7282"/>
                  </a:lnTo>
                  <a:lnTo>
                    <a:pt x="3724" y="6989"/>
                  </a:lnTo>
                  <a:lnTo>
                    <a:pt x="3996" y="6863"/>
                  </a:lnTo>
                  <a:lnTo>
                    <a:pt x="4143" y="6905"/>
                  </a:lnTo>
                  <a:lnTo>
                    <a:pt x="4164" y="7093"/>
                  </a:lnTo>
                  <a:lnTo>
                    <a:pt x="4206" y="7156"/>
                  </a:lnTo>
                  <a:lnTo>
                    <a:pt x="4310" y="7052"/>
                  </a:lnTo>
                  <a:lnTo>
                    <a:pt x="4394" y="7052"/>
                  </a:lnTo>
                  <a:lnTo>
                    <a:pt x="4457" y="7114"/>
                  </a:lnTo>
                  <a:lnTo>
                    <a:pt x="4520" y="7156"/>
                  </a:lnTo>
                  <a:lnTo>
                    <a:pt x="6570" y="7156"/>
                  </a:lnTo>
                  <a:lnTo>
                    <a:pt x="6758" y="6633"/>
                  </a:lnTo>
                  <a:lnTo>
                    <a:pt x="6570" y="6528"/>
                  </a:lnTo>
                  <a:lnTo>
                    <a:pt x="6131" y="1423"/>
                  </a:lnTo>
                  <a:lnTo>
                    <a:pt x="6821" y="1423"/>
                  </a:lnTo>
                  <a:lnTo>
                    <a:pt x="472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215;p94">
              <a:extLst>
                <a:ext uri="{FF2B5EF4-FFF2-40B4-BE49-F238E27FC236}">
                  <a16:creationId xmlns:a16="http://schemas.microsoft.com/office/drawing/2014/main" id="{9E68AD03-CB0C-4509-B5A1-95AC8160D905}"/>
                </a:ext>
              </a:extLst>
            </p:cNvPr>
            <p:cNvSpPr/>
            <p:nvPr/>
          </p:nvSpPr>
          <p:spPr>
            <a:xfrm>
              <a:off x="3665125" y="2976874"/>
              <a:ext cx="112121" cy="99236"/>
            </a:xfrm>
            <a:custGeom>
              <a:avLst/>
              <a:gdLst/>
              <a:ahLst/>
              <a:cxnLst/>
              <a:rect l="l" t="t" r="r" b="b"/>
              <a:pathLst>
                <a:path w="9416" h="8726" extrusionOk="0">
                  <a:moveTo>
                    <a:pt x="3411" y="0"/>
                  </a:moveTo>
                  <a:lnTo>
                    <a:pt x="3850" y="5105"/>
                  </a:lnTo>
                  <a:lnTo>
                    <a:pt x="4038" y="5210"/>
                  </a:lnTo>
                  <a:lnTo>
                    <a:pt x="3850" y="5733"/>
                  </a:lnTo>
                  <a:lnTo>
                    <a:pt x="1800" y="5733"/>
                  </a:lnTo>
                  <a:lnTo>
                    <a:pt x="1737" y="5691"/>
                  </a:lnTo>
                  <a:lnTo>
                    <a:pt x="1674" y="5629"/>
                  </a:lnTo>
                  <a:lnTo>
                    <a:pt x="1590" y="5629"/>
                  </a:lnTo>
                  <a:lnTo>
                    <a:pt x="1486" y="5733"/>
                  </a:lnTo>
                  <a:lnTo>
                    <a:pt x="1444" y="5670"/>
                  </a:lnTo>
                  <a:lnTo>
                    <a:pt x="1423" y="5482"/>
                  </a:lnTo>
                  <a:lnTo>
                    <a:pt x="1276" y="5440"/>
                  </a:lnTo>
                  <a:lnTo>
                    <a:pt x="1004" y="5566"/>
                  </a:lnTo>
                  <a:lnTo>
                    <a:pt x="858" y="5859"/>
                  </a:lnTo>
                  <a:lnTo>
                    <a:pt x="795" y="5796"/>
                  </a:lnTo>
                  <a:lnTo>
                    <a:pt x="711" y="5629"/>
                  </a:lnTo>
                  <a:lnTo>
                    <a:pt x="691" y="5461"/>
                  </a:lnTo>
                  <a:lnTo>
                    <a:pt x="544" y="5461"/>
                  </a:lnTo>
                  <a:lnTo>
                    <a:pt x="377" y="5524"/>
                  </a:lnTo>
                  <a:lnTo>
                    <a:pt x="377" y="5754"/>
                  </a:lnTo>
                  <a:lnTo>
                    <a:pt x="377" y="5838"/>
                  </a:lnTo>
                  <a:lnTo>
                    <a:pt x="314" y="5984"/>
                  </a:lnTo>
                  <a:lnTo>
                    <a:pt x="126" y="5984"/>
                  </a:lnTo>
                  <a:lnTo>
                    <a:pt x="0" y="6089"/>
                  </a:lnTo>
                  <a:lnTo>
                    <a:pt x="84" y="6173"/>
                  </a:lnTo>
                  <a:lnTo>
                    <a:pt x="84" y="6277"/>
                  </a:lnTo>
                  <a:lnTo>
                    <a:pt x="105" y="6361"/>
                  </a:lnTo>
                  <a:lnTo>
                    <a:pt x="63" y="6591"/>
                  </a:lnTo>
                  <a:lnTo>
                    <a:pt x="84" y="6675"/>
                  </a:lnTo>
                  <a:lnTo>
                    <a:pt x="209" y="6800"/>
                  </a:lnTo>
                  <a:lnTo>
                    <a:pt x="272" y="6926"/>
                  </a:lnTo>
                  <a:lnTo>
                    <a:pt x="335" y="7010"/>
                  </a:lnTo>
                  <a:lnTo>
                    <a:pt x="398" y="6989"/>
                  </a:lnTo>
                  <a:lnTo>
                    <a:pt x="481" y="7030"/>
                  </a:lnTo>
                  <a:lnTo>
                    <a:pt x="502" y="7114"/>
                  </a:lnTo>
                  <a:lnTo>
                    <a:pt x="586" y="7219"/>
                  </a:lnTo>
                  <a:lnTo>
                    <a:pt x="586" y="7261"/>
                  </a:lnTo>
                  <a:lnTo>
                    <a:pt x="523" y="7344"/>
                  </a:lnTo>
                  <a:lnTo>
                    <a:pt x="544" y="7428"/>
                  </a:lnTo>
                  <a:lnTo>
                    <a:pt x="691" y="7512"/>
                  </a:lnTo>
                  <a:lnTo>
                    <a:pt x="691" y="7616"/>
                  </a:lnTo>
                  <a:lnTo>
                    <a:pt x="649" y="7679"/>
                  </a:lnTo>
                  <a:lnTo>
                    <a:pt x="732" y="7721"/>
                  </a:lnTo>
                  <a:lnTo>
                    <a:pt x="837" y="7658"/>
                  </a:lnTo>
                  <a:lnTo>
                    <a:pt x="921" y="7679"/>
                  </a:lnTo>
                  <a:lnTo>
                    <a:pt x="1046" y="7784"/>
                  </a:lnTo>
                  <a:lnTo>
                    <a:pt x="1214" y="7784"/>
                  </a:lnTo>
                  <a:lnTo>
                    <a:pt x="1318" y="7721"/>
                  </a:lnTo>
                  <a:lnTo>
                    <a:pt x="1381" y="7679"/>
                  </a:lnTo>
                  <a:lnTo>
                    <a:pt x="1486" y="7533"/>
                  </a:lnTo>
                  <a:lnTo>
                    <a:pt x="1632" y="7533"/>
                  </a:lnTo>
                  <a:lnTo>
                    <a:pt x="1779" y="7616"/>
                  </a:lnTo>
                  <a:lnTo>
                    <a:pt x="1800" y="7554"/>
                  </a:lnTo>
                  <a:lnTo>
                    <a:pt x="1904" y="7533"/>
                  </a:lnTo>
                  <a:lnTo>
                    <a:pt x="1946" y="7574"/>
                  </a:lnTo>
                  <a:lnTo>
                    <a:pt x="2072" y="7679"/>
                  </a:lnTo>
                  <a:lnTo>
                    <a:pt x="2113" y="7826"/>
                  </a:lnTo>
                  <a:lnTo>
                    <a:pt x="2092" y="7972"/>
                  </a:lnTo>
                  <a:lnTo>
                    <a:pt x="2155" y="8035"/>
                  </a:lnTo>
                  <a:lnTo>
                    <a:pt x="2281" y="8056"/>
                  </a:lnTo>
                  <a:lnTo>
                    <a:pt x="2281" y="8098"/>
                  </a:lnTo>
                  <a:lnTo>
                    <a:pt x="2176" y="8265"/>
                  </a:lnTo>
                  <a:lnTo>
                    <a:pt x="2113" y="8411"/>
                  </a:lnTo>
                  <a:lnTo>
                    <a:pt x="2113" y="8411"/>
                  </a:lnTo>
                  <a:lnTo>
                    <a:pt x="2218" y="8390"/>
                  </a:lnTo>
                  <a:lnTo>
                    <a:pt x="2281" y="8307"/>
                  </a:lnTo>
                  <a:lnTo>
                    <a:pt x="2364" y="8307"/>
                  </a:lnTo>
                  <a:lnTo>
                    <a:pt x="2364" y="8411"/>
                  </a:lnTo>
                  <a:lnTo>
                    <a:pt x="2385" y="8495"/>
                  </a:lnTo>
                  <a:lnTo>
                    <a:pt x="2385" y="8558"/>
                  </a:lnTo>
                  <a:lnTo>
                    <a:pt x="2532" y="8579"/>
                  </a:lnTo>
                  <a:lnTo>
                    <a:pt x="2595" y="8621"/>
                  </a:lnTo>
                  <a:lnTo>
                    <a:pt x="2595" y="8704"/>
                  </a:lnTo>
                  <a:lnTo>
                    <a:pt x="2783" y="8600"/>
                  </a:lnTo>
                  <a:lnTo>
                    <a:pt x="2846" y="8600"/>
                  </a:lnTo>
                  <a:lnTo>
                    <a:pt x="2992" y="8683"/>
                  </a:lnTo>
                  <a:lnTo>
                    <a:pt x="3222" y="8683"/>
                  </a:lnTo>
                  <a:lnTo>
                    <a:pt x="3264" y="8662"/>
                  </a:lnTo>
                  <a:lnTo>
                    <a:pt x="3264" y="8600"/>
                  </a:lnTo>
                  <a:lnTo>
                    <a:pt x="3452" y="8558"/>
                  </a:lnTo>
                  <a:lnTo>
                    <a:pt x="3620" y="8579"/>
                  </a:lnTo>
                  <a:lnTo>
                    <a:pt x="3578" y="8621"/>
                  </a:lnTo>
                  <a:lnTo>
                    <a:pt x="3620" y="8683"/>
                  </a:lnTo>
                  <a:lnTo>
                    <a:pt x="3787" y="8725"/>
                  </a:lnTo>
                  <a:lnTo>
                    <a:pt x="3892" y="8579"/>
                  </a:lnTo>
                  <a:lnTo>
                    <a:pt x="3976" y="8516"/>
                  </a:lnTo>
                  <a:lnTo>
                    <a:pt x="3997" y="8390"/>
                  </a:lnTo>
                  <a:lnTo>
                    <a:pt x="3976" y="8307"/>
                  </a:lnTo>
                  <a:lnTo>
                    <a:pt x="3976" y="8181"/>
                  </a:lnTo>
                  <a:lnTo>
                    <a:pt x="4080" y="8160"/>
                  </a:lnTo>
                  <a:lnTo>
                    <a:pt x="4059" y="7993"/>
                  </a:lnTo>
                  <a:lnTo>
                    <a:pt x="4038" y="7888"/>
                  </a:lnTo>
                  <a:lnTo>
                    <a:pt x="4143" y="7826"/>
                  </a:lnTo>
                  <a:lnTo>
                    <a:pt x="4269" y="7679"/>
                  </a:lnTo>
                  <a:lnTo>
                    <a:pt x="4457" y="7407"/>
                  </a:lnTo>
                  <a:lnTo>
                    <a:pt x="4561" y="7219"/>
                  </a:lnTo>
                  <a:lnTo>
                    <a:pt x="4582" y="7135"/>
                  </a:lnTo>
                  <a:lnTo>
                    <a:pt x="4708" y="6926"/>
                  </a:lnTo>
                  <a:lnTo>
                    <a:pt x="4792" y="6905"/>
                  </a:lnTo>
                  <a:lnTo>
                    <a:pt x="4813" y="6821"/>
                  </a:lnTo>
                  <a:lnTo>
                    <a:pt x="4980" y="6800"/>
                  </a:lnTo>
                  <a:lnTo>
                    <a:pt x="5043" y="6821"/>
                  </a:lnTo>
                  <a:lnTo>
                    <a:pt x="5336" y="6738"/>
                  </a:lnTo>
                  <a:lnTo>
                    <a:pt x="5398" y="6612"/>
                  </a:lnTo>
                  <a:lnTo>
                    <a:pt x="5712" y="6403"/>
                  </a:lnTo>
                  <a:lnTo>
                    <a:pt x="6152" y="6173"/>
                  </a:lnTo>
                  <a:lnTo>
                    <a:pt x="6277" y="6047"/>
                  </a:lnTo>
                  <a:lnTo>
                    <a:pt x="6465" y="5942"/>
                  </a:lnTo>
                  <a:lnTo>
                    <a:pt x="6758" y="5901"/>
                  </a:lnTo>
                  <a:lnTo>
                    <a:pt x="6884" y="5880"/>
                  </a:lnTo>
                  <a:lnTo>
                    <a:pt x="7072" y="5942"/>
                  </a:lnTo>
                  <a:lnTo>
                    <a:pt x="7177" y="5942"/>
                  </a:lnTo>
                  <a:lnTo>
                    <a:pt x="7198" y="5984"/>
                  </a:lnTo>
                  <a:lnTo>
                    <a:pt x="7219" y="5963"/>
                  </a:lnTo>
                  <a:lnTo>
                    <a:pt x="7344" y="5984"/>
                  </a:lnTo>
                  <a:lnTo>
                    <a:pt x="7742" y="5963"/>
                  </a:lnTo>
                  <a:lnTo>
                    <a:pt x="7867" y="5963"/>
                  </a:lnTo>
                  <a:lnTo>
                    <a:pt x="8035" y="5880"/>
                  </a:lnTo>
                  <a:lnTo>
                    <a:pt x="8390" y="5880"/>
                  </a:lnTo>
                  <a:lnTo>
                    <a:pt x="8558" y="5775"/>
                  </a:lnTo>
                  <a:lnTo>
                    <a:pt x="8746" y="5775"/>
                  </a:lnTo>
                  <a:lnTo>
                    <a:pt x="8893" y="5670"/>
                  </a:lnTo>
                  <a:lnTo>
                    <a:pt x="9186" y="5524"/>
                  </a:lnTo>
                  <a:lnTo>
                    <a:pt x="9227" y="5377"/>
                  </a:lnTo>
                  <a:lnTo>
                    <a:pt x="9269" y="5210"/>
                  </a:lnTo>
                  <a:lnTo>
                    <a:pt x="9332" y="5126"/>
                  </a:lnTo>
                  <a:lnTo>
                    <a:pt x="9395" y="4624"/>
                  </a:lnTo>
                  <a:lnTo>
                    <a:pt x="9416" y="3494"/>
                  </a:lnTo>
                  <a:lnTo>
                    <a:pt x="9186" y="3578"/>
                  </a:lnTo>
                  <a:lnTo>
                    <a:pt x="8914" y="3599"/>
                  </a:lnTo>
                  <a:lnTo>
                    <a:pt x="8788" y="3557"/>
                  </a:lnTo>
                  <a:lnTo>
                    <a:pt x="8746" y="3473"/>
                  </a:lnTo>
                  <a:lnTo>
                    <a:pt x="8809" y="3285"/>
                  </a:lnTo>
                  <a:lnTo>
                    <a:pt x="8809" y="3180"/>
                  </a:lnTo>
                  <a:lnTo>
                    <a:pt x="8704" y="3118"/>
                  </a:lnTo>
                  <a:lnTo>
                    <a:pt x="8558" y="3055"/>
                  </a:lnTo>
                  <a:lnTo>
                    <a:pt x="8453" y="2929"/>
                  </a:lnTo>
                  <a:lnTo>
                    <a:pt x="8286" y="2867"/>
                  </a:lnTo>
                  <a:lnTo>
                    <a:pt x="8077" y="2867"/>
                  </a:lnTo>
                  <a:lnTo>
                    <a:pt x="7951" y="2762"/>
                  </a:lnTo>
                  <a:lnTo>
                    <a:pt x="7909" y="2511"/>
                  </a:lnTo>
                  <a:lnTo>
                    <a:pt x="410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216;p94">
              <a:extLst>
                <a:ext uri="{FF2B5EF4-FFF2-40B4-BE49-F238E27FC236}">
                  <a16:creationId xmlns:a16="http://schemas.microsoft.com/office/drawing/2014/main" id="{0DD2E410-EB30-45EE-9226-C02652821136}"/>
                </a:ext>
              </a:extLst>
            </p:cNvPr>
            <p:cNvSpPr/>
            <p:nvPr/>
          </p:nvSpPr>
          <p:spPr>
            <a:xfrm>
              <a:off x="3712457" y="3043733"/>
              <a:ext cx="51833" cy="35948"/>
            </a:xfrm>
            <a:custGeom>
              <a:avLst/>
              <a:gdLst/>
              <a:ahLst/>
              <a:cxnLst/>
              <a:rect l="l" t="t" r="r" b="b"/>
              <a:pathLst>
                <a:path w="4353" h="3161" extrusionOk="0">
                  <a:moveTo>
                    <a:pt x="2909" y="1"/>
                  </a:moveTo>
                  <a:lnTo>
                    <a:pt x="2783" y="22"/>
                  </a:lnTo>
                  <a:lnTo>
                    <a:pt x="2490" y="63"/>
                  </a:lnTo>
                  <a:lnTo>
                    <a:pt x="2302" y="168"/>
                  </a:lnTo>
                  <a:lnTo>
                    <a:pt x="2177" y="294"/>
                  </a:lnTo>
                  <a:lnTo>
                    <a:pt x="1737" y="524"/>
                  </a:lnTo>
                  <a:lnTo>
                    <a:pt x="1423" y="733"/>
                  </a:lnTo>
                  <a:lnTo>
                    <a:pt x="1361" y="859"/>
                  </a:lnTo>
                  <a:lnTo>
                    <a:pt x="1068" y="942"/>
                  </a:lnTo>
                  <a:lnTo>
                    <a:pt x="1005" y="921"/>
                  </a:lnTo>
                  <a:lnTo>
                    <a:pt x="838" y="942"/>
                  </a:lnTo>
                  <a:lnTo>
                    <a:pt x="817" y="1026"/>
                  </a:lnTo>
                  <a:lnTo>
                    <a:pt x="733" y="1047"/>
                  </a:lnTo>
                  <a:lnTo>
                    <a:pt x="607" y="1256"/>
                  </a:lnTo>
                  <a:lnTo>
                    <a:pt x="586" y="1340"/>
                  </a:lnTo>
                  <a:lnTo>
                    <a:pt x="482" y="1528"/>
                  </a:lnTo>
                  <a:lnTo>
                    <a:pt x="294" y="1800"/>
                  </a:lnTo>
                  <a:lnTo>
                    <a:pt x="168" y="1947"/>
                  </a:lnTo>
                  <a:lnTo>
                    <a:pt x="63" y="2009"/>
                  </a:lnTo>
                  <a:lnTo>
                    <a:pt x="84" y="2114"/>
                  </a:lnTo>
                  <a:lnTo>
                    <a:pt x="105" y="2281"/>
                  </a:lnTo>
                  <a:lnTo>
                    <a:pt x="1" y="2302"/>
                  </a:lnTo>
                  <a:lnTo>
                    <a:pt x="1" y="2428"/>
                  </a:lnTo>
                  <a:lnTo>
                    <a:pt x="22" y="2511"/>
                  </a:lnTo>
                  <a:lnTo>
                    <a:pt x="1" y="2637"/>
                  </a:lnTo>
                  <a:lnTo>
                    <a:pt x="22" y="2637"/>
                  </a:lnTo>
                  <a:lnTo>
                    <a:pt x="189" y="2783"/>
                  </a:lnTo>
                  <a:lnTo>
                    <a:pt x="398" y="2888"/>
                  </a:lnTo>
                  <a:lnTo>
                    <a:pt x="503" y="2888"/>
                  </a:lnTo>
                  <a:lnTo>
                    <a:pt x="545" y="2930"/>
                  </a:lnTo>
                  <a:lnTo>
                    <a:pt x="649" y="2930"/>
                  </a:lnTo>
                  <a:lnTo>
                    <a:pt x="754" y="2993"/>
                  </a:lnTo>
                  <a:lnTo>
                    <a:pt x="838" y="3097"/>
                  </a:lnTo>
                  <a:lnTo>
                    <a:pt x="1026" y="3160"/>
                  </a:lnTo>
                  <a:lnTo>
                    <a:pt x="1151" y="3139"/>
                  </a:lnTo>
                  <a:lnTo>
                    <a:pt x="1256" y="3055"/>
                  </a:lnTo>
                  <a:lnTo>
                    <a:pt x="1340" y="3055"/>
                  </a:lnTo>
                  <a:lnTo>
                    <a:pt x="1423" y="3139"/>
                  </a:lnTo>
                  <a:lnTo>
                    <a:pt x="1549" y="3139"/>
                  </a:lnTo>
                  <a:lnTo>
                    <a:pt x="1549" y="2993"/>
                  </a:lnTo>
                  <a:lnTo>
                    <a:pt x="1465" y="2825"/>
                  </a:lnTo>
                  <a:lnTo>
                    <a:pt x="1423" y="2783"/>
                  </a:lnTo>
                  <a:lnTo>
                    <a:pt x="1361" y="2595"/>
                  </a:lnTo>
                  <a:lnTo>
                    <a:pt x="1382" y="2470"/>
                  </a:lnTo>
                  <a:lnTo>
                    <a:pt x="1591" y="2428"/>
                  </a:lnTo>
                  <a:lnTo>
                    <a:pt x="2365" y="2428"/>
                  </a:lnTo>
                  <a:lnTo>
                    <a:pt x="2574" y="2386"/>
                  </a:lnTo>
                  <a:lnTo>
                    <a:pt x="2721" y="2386"/>
                  </a:lnTo>
                  <a:lnTo>
                    <a:pt x="2846" y="2323"/>
                  </a:lnTo>
                  <a:lnTo>
                    <a:pt x="2930" y="2323"/>
                  </a:lnTo>
                  <a:lnTo>
                    <a:pt x="3537" y="2491"/>
                  </a:lnTo>
                  <a:lnTo>
                    <a:pt x="3558" y="2428"/>
                  </a:lnTo>
                  <a:lnTo>
                    <a:pt x="3683" y="2386"/>
                  </a:lnTo>
                  <a:lnTo>
                    <a:pt x="3683" y="2281"/>
                  </a:lnTo>
                  <a:lnTo>
                    <a:pt x="3767" y="2198"/>
                  </a:lnTo>
                  <a:lnTo>
                    <a:pt x="3767" y="2093"/>
                  </a:lnTo>
                  <a:lnTo>
                    <a:pt x="3871" y="2051"/>
                  </a:lnTo>
                  <a:lnTo>
                    <a:pt x="3955" y="2072"/>
                  </a:lnTo>
                  <a:lnTo>
                    <a:pt x="4143" y="1967"/>
                  </a:lnTo>
                  <a:lnTo>
                    <a:pt x="4206" y="1967"/>
                  </a:lnTo>
                  <a:lnTo>
                    <a:pt x="4353" y="1800"/>
                  </a:lnTo>
                  <a:lnTo>
                    <a:pt x="4353" y="1737"/>
                  </a:lnTo>
                  <a:lnTo>
                    <a:pt x="4311" y="1737"/>
                  </a:lnTo>
                  <a:lnTo>
                    <a:pt x="4185" y="1570"/>
                  </a:lnTo>
                  <a:lnTo>
                    <a:pt x="4248" y="1465"/>
                  </a:lnTo>
                  <a:lnTo>
                    <a:pt x="4248" y="1361"/>
                  </a:lnTo>
                  <a:lnTo>
                    <a:pt x="4185" y="1319"/>
                  </a:lnTo>
                  <a:lnTo>
                    <a:pt x="4185" y="1256"/>
                  </a:lnTo>
                  <a:lnTo>
                    <a:pt x="4102" y="1214"/>
                  </a:lnTo>
                  <a:lnTo>
                    <a:pt x="3871" y="1340"/>
                  </a:lnTo>
                  <a:lnTo>
                    <a:pt x="3662" y="1214"/>
                  </a:lnTo>
                  <a:lnTo>
                    <a:pt x="3662" y="963"/>
                  </a:lnTo>
                  <a:lnTo>
                    <a:pt x="3118" y="607"/>
                  </a:lnTo>
                  <a:lnTo>
                    <a:pt x="3118" y="419"/>
                  </a:lnTo>
                  <a:lnTo>
                    <a:pt x="3202" y="314"/>
                  </a:lnTo>
                  <a:lnTo>
                    <a:pt x="3202" y="168"/>
                  </a:lnTo>
                  <a:lnTo>
                    <a:pt x="3223" y="105"/>
                  </a:lnTo>
                  <a:lnTo>
                    <a:pt x="3202" y="63"/>
                  </a:lnTo>
                  <a:lnTo>
                    <a:pt x="3097" y="63"/>
                  </a:lnTo>
                  <a:lnTo>
                    <a:pt x="290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217;p94">
              <a:extLst>
                <a:ext uri="{FF2B5EF4-FFF2-40B4-BE49-F238E27FC236}">
                  <a16:creationId xmlns:a16="http://schemas.microsoft.com/office/drawing/2014/main" id="{E9694BA3-30FB-49BE-BF2A-C586250357A9}"/>
                </a:ext>
              </a:extLst>
            </p:cNvPr>
            <p:cNvSpPr/>
            <p:nvPr/>
          </p:nvSpPr>
          <p:spPr>
            <a:xfrm>
              <a:off x="3628997" y="3033259"/>
              <a:ext cx="44355" cy="30956"/>
            </a:xfrm>
            <a:custGeom>
              <a:avLst/>
              <a:gdLst/>
              <a:ahLst/>
              <a:cxnLst/>
              <a:rect l="l" t="t" r="r" b="b"/>
              <a:pathLst>
                <a:path w="3725" h="2722" extrusionOk="0">
                  <a:moveTo>
                    <a:pt x="1444" y="1"/>
                  </a:moveTo>
                  <a:lnTo>
                    <a:pt x="1151" y="106"/>
                  </a:lnTo>
                  <a:lnTo>
                    <a:pt x="837" y="168"/>
                  </a:lnTo>
                  <a:lnTo>
                    <a:pt x="712" y="273"/>
                  </a:lnTo>
                  <a:lnTo>
                    <a:pt x="628" y="273"/>
                  </a:lnTo>
                  <a:lnTo>
                    <a:pt x="523" y="357"/>
                  </a:lnTo>
                  <a:lnTo>
                    <a:pt x="502" y="524"/>
                  </a:lnTo>
                  <a:lnTo>
                    <a:pt x="377" y="817"/>
                  </a:lnTo>
                  <a:lnTo>
                    <a:pt x="0" y="1131"/>
                  </a:lnTo>
                  <a:lnTo>
                    <a:pt x="188" y="1298"/>
                  </a:lnTo>
                  <a:lnTo>
                    <a:pt x="314" y="1528"/>
                  </a:lnTo>
                  <a:lnTo>
                    <a:pt x="419" y="1528"/>
                  </a:lnTo>
                  <a:lnTo>
                    <a:pt x="419" y="1654"/>
                  </a:lnTo>
                  <a:lnTo>
                    <a:pt x="398" y="1654"/>
                  </a:lnTo>
                  <a:lnTo>
                    <a:pt x="523" y="1759"/>
                  </a:lnTo>
                  <a:lnTo>
                    <a:pt x="440" y="1821"/>
                  </a:lnTo>
                  <a:lnTo>
                    <a:pt x="481" y="1863"/>
                  </a:lnTo>
                  <a:lnTo>
                    <a:pt x="732" y="1863"/>
                  </a:lnTo>
                  <a:lnTo>
                    <a:pt x="795" y="1842"/>
                  </a:lnTo>
                  <a:lnTo>
                    <a:pt x="900" y="1842"/>
                  </a:lnTo>
                  <a:lnTo>
                    <a:pt x="1109" y="1675"/>
                  </a:lnTo>
                  <a:lnTo>
                    <a:pt x="1256" y="1612"/>
                  </a:lnTo>
                  <a:lnTo>
                    <a:pt x="1360" y="1633"/>
                  </a:lnTo>
                  <a:lnTo>
                    <a:pt x="1486" y="1633"/>
                  </a:lnTo>
                  <a:lnTo>
                    <a:pt x="1674" y="1759"/>
                  </a:lnTo>
                  <a:lnTo>
                    <a:pt x="1779" y="1759"/>
                  </a:lnTo>
                  <a:lnTo>
                    <a:pt x="2051" y="1926"/>
                  </a:lnTo>
                  <a:lnTo>
                    <a:pt x="2093" y="1884"/>
                  </a:lnTo>
                  <a:lnTo>
                    <a:pt x="2155" y="1968"/>
                  </a:lnTo>
                  <a:lnTo>
                    <a:pt x="2093" y="2052"/>
                  </a:lnTo>
                  <a:lnTo>
                    <a:pt x="1967" y="2052"/>
                  </a:lnTo>
                  <a:lnTo>
                    <a:pt x="1779" y="1968"/>
                  </a:lnTo>
                  <a:lnTo>
                    <a:pt x="1632" y="1926"/>
                  </a:lnTo>
                  <a:lnTo>
                    <a:pt x="1528" y="1926"/>
                  </a:lnTo>
                  <a:lnTo>
                    <a:pt x="1381" y="1821"/>
                  </a:lnTo>
                  <a:lnTo>
                    <a:pt x="1318" y="1842"/>
                  </a:lnTo>
                  <a:lnTo>
                    <a:pt x="1235" y="1926"/>
                  </a:lnTo>
                  <a:lnTo>
                    <a:pt x="1214" y="1884"/>
                  </a:lnTo>
                  <a:lnTo>
                    <a:pt x="1130" y="1863"/>
                  </a:lnTo>
                  <a:lnTo>
                    <a:pt x="1005" y="1947"/>
                  </a:lnTo>
                  <a:lnTo>
                    <a:pt x="900" y="1968"/>
                  </a:lnTo>
                  <a:lnTo>
                    <a:pt x="795" y="2093"/>
                  </a:lnTo>
                  <a:lnTo>
                    <a:pt x="419" y="2093"/>
                  </a:lnTo>
                  <a:lnTo>
                    <a:pt x="377" y="2156"/>
                  </a:lnTo>
                  <a:lnTo>
                    <a:pt x="377" y="2282"/>
                  </a:lnTo>
                  <a:lnTo>
                    <a:pt x="314" y="2344"/>
                  </a:lnTo>
                  <a:lnTo>
                    <a:pt x="335" y="2386"/>
                  </a:lnTo>
                  <a:lnTo>
                    <a:pt x="481" y="2303"/>
                  </a:lnTo>
                  <a:lnTo>
                    <a:pt x="691" y="2386"/>
                  </a:lnTo>
                  <a:lnTo>
                    <a:pt x="544" y="2470"/>
                  </a:lnTo>
                  <a:lnTo>
                    <a:pt x="502" y="2449"/>
                  </a:lnTo>
                  <a:lnTo>
                    <a:pt x="398" y="2407"/>
                  </a:lnTo>
                  <a:lnTo>
                    <a:pt x="398" y="2407"/>
                  </a:lnTo>
                  <a:lnTo>
                    <a:pt x="440" y="2470"/>
                  </a:lnTo>
                  <a:lnTo>
                    <a:pt x="419" y="2575"/>
                  </a:lnTo>
                  <a:lnTo>
                    <a:pt x="586" y="2616"/>
                  </a:lnTo>
                  <a:lnTo>
                    <a:pt x="753" y="2512"/>
                  </a:lnTo>
                  <a:lnTo>
                    <a:pt x="1151" y="2554"/>
                  </a:lnTo>
                  <a:lnTo>
                    <a:pt x="1256" y="2407"/>
                  </a:lnTo>
                  <a:lnTo>
                    <a:pt x="1465" y="2344"/>
                  </a:lnTo>
                  <a:lnTo>
                    <a:pt x="1988" y="2344"/>
                  </a:lnTo>
                  <a:lnTo>
                    <a:pt x="2113" y="2386"/>
                  </a:lnTo>
                  <a:lnTo>
                    <a:pt x="2113" y="2365"/>
                  </a:lnTo>
                  <a:lnTo>
                    <a:pt x="2260" y="2344"/>
                  </a:lnTo>
                  <a:lnTo>
                    <a:pt x="2595" y="2365"/>
                  </a:lnTo>
                  <a:lnTo>
                    <a:pt x="2825" y="2470"/>
                  </a:lnTo>
                  <a:lnTo>
                    <a:pt x="2929" y="2554"/>
                  </a:lnTo>
                  <a:lnTo>
                    <a:pt x="3118" y="2554"/>
                  </a:lnTo>
                  <a:lnTo>
                    <a:pt x="3306" y="2616"/>
                  </a:lnTo>
                  <a:lnTo>
                    <a:pt x="3411" y="2554"/>
                  </a:lnTo>
                  <a:lnTo>
                    <a:pt x="3515" y="2575"/>
                  </a:lnTo>
                  <a:lnTo>
                    <a:pt x="3557" y="2616"/>
                  </a:lnTo>
                  <a:lnTo>
                    <a:pt x="3683" y="2616"/>
                  </a:lnTo>
                  <a:lnTo>
                    <a:pt x="3683" y="2721"/>
                  </a:lnTo>
                  <a:lnTo>
                    <a:pt x="3725" y="2658"/>
                  </a:lnTo>
                  <a:lnTo>
                    <a:pt x="3725" y="2554"/>
                  </a:lnTo>
                  <a:lnTo>
                    <a:pt x="3578" y="2470"/>
                  </a:lnTo>
                  <a:lnTo>
                    <a:pt x="3557" y="2386"/>
                  </a:lnTo>
                  <a:lnTo>
                    <a:pt x="3620" y="2303"/>
                  </a:lnTo>
                  <a:lnTo>
                    <a:pt x="3620" y="2261"/>
                  </a:lnTo>
                  <a:lnTo>
                    <a:pt x="3536" y="2156"/>
                  </a:lnTo>
                  <a:lnTo>
                    <a:pt x="3515" y="2072"/>
                  </a:lnTo>
                  <a:lnTo>
                    <a:pt x="3432" y="2031"/>
                  </a:lnTo>
                  <a:lnTo>
                    <a:pt x="3369" y="2052"/>
                  </a:lnTo>
                  <a:lnTo>
                    <a:pt x="3306" y="1968"/>
                  </a:lnTo>
                  <a:lnTo>
                    <a:pt x="3243" y="1842"/>
                  </a:lnTo>
                  <a:lnTo>
                    <a:pt x="3118" y="1717"/>
                  </a:lnTo>
                  <a:lnTo>
                    <a:pt x="3097" y="1633"/>
                  </a:lnTo>
                  <a:lnTo>
                    <a:pt x="3139" y="1403"/>
                  </a:lnTo>
                  <a:lnTo>
                    <a:pt x="3118" y="1319"/>
                  </a:lnTo>
                  <a:lnTo>
                    <a:pt x="3118" y="1215"/>
                  </a:lnTo>
                  <a:lnTo>
                    <a:pt x="3034" y="1131"/>
                  </a:lnTo>
                  <a:lnTo>
                    <a:pt x="3013" y="1047"/>
                  </a:lnTo>
                  <a:lnTo>
                    <a:pt x="2846" y="943"/>
                  </a:lnTo>
                  <a:lnTo>
                    <a:pt x="2741" y="922"/>
                  </a:lnTo>
                  <a:lnTo>
                    <a:pt x="2720" y="796"/>
                  </a:lnTo>
                  <a:lnTo>
                    <a:pt x="2595" y="775"/>
                  </a:lnTo>
                  <a:lnTo>
                    <a:pt x="2595" y="629"/>
                  </a:lnTo>
                  <a:lnTo>
                    <a:pt x="2469" y="524"/>
                  </a:lnTo>
                  <a:lnTo>
                    <a:pt x="2427" y="399"/>
                  </a:lnTo>
                  <a:lnTo>
                    <a:pt x="2385" y="357"/>
                  </a:lnTo>
                  <a:lnTo>
                    <a:pt x="2302" y="357"/>
                  </a:lnTo>
                  <a:lnTo>
                    <a:pt x="2260" y="315"/>
                  </a:lnTo>
                  <a:lnTo>
                    <a:pt x="2176" y="378"/>
                  </a:lnTo>
                  <a:lnTo>
                    <a:pt x="2093" y="357"/>
                  </a:lnTo>
                  <a:lnTo>
                    <a:pt x="2093" y="273"/>
                  </a:lnTo>
                  <a:lnTo>
                    <a:pt x="1967" y="106"/>
                  </a:lnTo>
                  <a:lnTo>
                    <a:pt x="1800" y="85"/>
                  </a:lnTo>
                  <a:lnTo>
                    <a:pt x="154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218;p94">
              <a:extLst>
                <a:ext uri="{FF2B5EF4-FFF2-40B4-BE49-F238E27FC236}">
                  <a16:creationId xmlns:a16="http://schemas.microsoft.com/office/drawing/2014/main" id="{24863871-FB0A-415A-A7E6-170AB26B7415}"/>
                </a:ext>
              </a:extLst>
            </p:cNvPr>
            <p:cNvSpPr/>
            <p:nvPr/>
          </p:nvSpPr>
          <p:spPr>
            <a:xfrm>
              <a:off x="3633975" y="3059916"/>
              <a:ext cx="21195" cy="12146"/>
            </a:xfrm>
            <a:custGeom>
              <a:avLst/>
              <a:gdLst/>
              <a:ahLst/>
              <a:cxnLst/>
              <a:rect l="l" t="t" r="r" b="b"/>
              <a:pathLst>
                <a:path w="1780" h="1068" extrusionOk="0">
                  <a:moveTo>
                    <a:pt x="1047" y="0"/>
                  </a:moveTo>
                  <a:lnTo>
                    <a:pt x="838" y="63"/>
                  </a:lnTo>
                  <a:lnTo>
                    <a:pt x="733" y="210"/>
                  </a:lnTo>
                  <a:lnTo>
                    <a:pt x="335" y="168"/>
                  </a:lnTo>
                  <a:lnTo>
                    <a:pt x="168" y="272"/>
                  </a:lnTo>
                  <a:lnTo>
                    <a:pt x="1" y="231"/>
                  </a:lnTo>
                  <a:lnTo>
                    <a:pt x="1" y="231"/>
                  </a:lnTo>
                  <a:lnTo>
                    <a:pt x="63" y="314"/>
                  </a:lnTo>
                  <a:lnTo>
                    <a:pt x="273" y="335"/>
                  </a:lnTo>
                  <a:lnTo>
                    <a:pt x="335" y="335"/>
                  </a:lnTo>
                  <a:lnTo>
                    <a:pt x="231" y="419"/>
                  </a:lnTo>
                  <a:lnTo>
                    <a:pt x="335" y="524"/>
                  </a:lnTo>
                  <a:lnTo>
                    <a:pt x="440" y="524"/>
                  </a:lnTo>
                  <a:lnTo>
                    <a:pt x="482" y="586"/>
                  </a:lnTo>
                  <a:lnTo>
                    <a:pt x="545" y="586"/>
                  </a:lnTo>
                  <a:lnTo>
                    <a:pt x="691" y="544"/>
                  </a:lnTo>
                  <a:lnTo>
                    <a:pt x="838" y="524"/>
                  </a:lnTo>
                  <a:lnTo>
                    <a:pt x="1005" y="586"/>
                  </a:lnTo>
                  <a:lnTo>
                    <a:pt x="942" y="649"/>
                  </a:lnTo>
                  <a:lnTo>
                    <a:pt x="649" y="649"/>
                  </a:lnTo>
                  <a:lnTo>
                    <a:pt x="691" y="691"/>
                  </a:lnTo>
                  <a:lnTo>
                    <a:pt x="796" y="691"/>
                  </a:lnTo>
                  <a:lnTo>
                    <a:pt x="838" y="754"/>
                  </a:lnTo>
                  <a:lnTo>
                    <a:pt x="817" y="796"/>
                  </a:lnTo>
                  <a:lnTo>
                    <a:pt x="859" y="796"/>
                  </a:lnTo>
                  <a:lnTo>
                    <a:pt x="733" y="963"/>
                  </a:lnTo>
                  <a:lnTo>
                    <a:pt x="963" y="942"/>
                  </a:lnTo>
                  <a:lnTo>
                    <a:pt x="963" y="1047"/>
                  </a:lnTo>
                  <a:lnTo>
                    <a:pt x="1005" y="1068"/>
                  </a:lnTo>
                  <a:lnTo>
                    <a:pt x="1131" y="1047"/>
                  </a:lnTo>
                  <a:lnTo>
                    <a:pt x="1214" y="879"/>
                  </a:lnTo>
                  <a:lnTo>
                    <a:pt x="1319" y="858"/>
                  </a:lnTo>
                  <a:lnTo>
                    <a:pt x="1465" y="775"/>
                  </a:lnTo>
                  <a:lnTo>
                    <a:pt x="1675" y="733"/>
                  </a:lnTo>
                  <a:lnTo>
                    <a:pt x="1758" y="670"/>
                  </a:lnTo>
                  <a:lnTo>
                    <a:pt x="1779" y="565"/>
                  </a:lnTo>
                  <a:lnTo>
                    <a:pt x="1695" y="482"/>
                  </a:lnTo>
                  <a:lnTo>
                    <a:pt x="1695" y="314"/>
                  </a:lnTo>
                  <a:lnTo>
                    <a:pt x="1737" y="210"/>
                  </a:lnTo>
                  <a:lnTo>
                    <a:pt x="1695" y="42"/>
                  </a:lnTo>
                  <a:lnTo>
                    <a:pt x="157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 name="Google Shape;2219;p94">
              <a:extLst>
                <a:ext uri="{FF2B5EF4-FFF2-40B4-BE49-F238E27FC236}">
                  <a16:creationId xmlns:a16="http://schemas.microsoft.com/office/drawing/2014/main" id="{027339DC-A9EA-490C-B0FD-D10C2A424FF2}"/>
                </a:ext>
              </a:extLst>
            </p:cNvPr>
            <p:cNvGrpSpPr/>
            <p:nvPr/>
          </p:nvGrpSpPr>
          <p:grpSpPr>
            <a:xfrm>
              <a:off x="3632736" y="3051591"/>
              <a:ext cx="63288" cy="45217"/>
              <a:chOff x="3450375" y="3038225"/>
              <a:chExt cx="132875" cy="99400"/>
            </a:xfrm>
          </p:grpSpPr>
          <p:sp>
            <p:nvSpPr>
              <p:cNvPr id="183" name="Google Shape;2220;p94">
                <a:extLst>
                  <a:ext uri="{FF2B5EF4-FFF2-40B4-BE49-F238E27FC236}">
                    <a16:creationId xmlns:a16="http://schemas.microsoft.com/office/drawing/2014/main" id="{CD07975D-FC29-4F95-8B32-89D508FF22FC}"/>
                  </a:ext>
                </a:extLst>
              </p:cNvPr>
              <p:cNvSpPr/>
              <p:nvPr/>
            </p:nvSpPr>
            <p:spPr>
              <a:xfrm>
                <a:off x="3450375" y="3038225"/>
                <a:ext cx="46050" cy="13625"/>
              </a:xfrm>
              <a:custGeom>
                <a:avLst/>
                <a:gdLst/>
                <a:ahLst/>
                <a:cxnLst/>
                <a:rect l="l" t="t" r="r" b="b"/>
                <a:pathLst>
                  <a:path w="1842" h="545" extrusionOk="0">
                    <a:moveTo>
                      <a:pt x="942" y="0"/>
                    </a:moveTo>
                    <a:lnTo>
                      <a:pt x="795" y="63"/>
                    </a:lnTo>
                    <a:lnTo>
                      <a:pt x="586" y="230"/>
                    </a:lnTo>
                    <a:lnTo>
                      <a:pt x="481" y="230"/>
                    </a:lnTo>
                    <a:lnTo>
                      <a:pt x="418" y="251"/>
                    </a:lnTo>
                    <a:lnTo>
                      <a:pt x="167" y="251"/>
                    </a:lnTo>
                    <a:lnTo>
                      <a:pt x="188" y="335"/>
                    </a:lnTo>
                    <a:lnTo>
                      <a:pt x="314" y="419"/>
                    </a:lnTo>
                    <a:lnTo>
                      <a:pt x="439" y="377"/>
                    </a:lnTo>
                    <a:lnTo>
                      <a:pt x="439" y="377"/>
                    </a:lnTo>
                    <a:lnTo>
                      <a:pt x="377" y="460"/>
                    </a:lnTo>
                    <a:lnTo>
                      <a:pt x="209" y="460"/>
                    </a:lnTo>
                    <a:lnTo>
                      <a:pt x="105" y="314"/>
                    </a:lnTo>
                    <a:lnTo>
                      <a:pt x="0" y="419"/>
                    </a:lnTo>
                    <a:lnTo>
                      <a:pt x="63" y="481"/>
                    </a:lnTo>
                    <a:lnTo>
                      <a:pt x="63" y="544"/>
                    </a:lnTo>
                    <a:lnTo>
                      <a:pt x="105" y="481"/>
                    </a:lnTo>
                    <a:lnTo>
                      <a:pt x="481" y="481"/>
                    </a:lnTo>
                    <a:lnTo>
                      <a:pt x="586" y="356"/>
                    </a:lnTo>
                    <a:lnTo>
                      <a:pt x="691" y="335"/>
                    </a:lnTo>
                    <a:lnTo>
                      <a:pt x="816" y="251"/>
                    </a:lnTo>
                    <a:lnTo>
                      <a:pt x="900" y="272"/>
                    </a:lnTo>
                    <a:lnTo>
                      <a:pt x="921" y="314"/>
                    </a:lnTo>
                    <a:lnTo>
                      <a:pt x="1004" y="230"/>
                    </a:lnTo>
                    <a:lnTo>
                      <a:pt x="1067" y="209"/>
                    </a:lnTo>
                    <a:lnTo>
                      <a:pt x="1214" y="314"/>
                    </a:lnTo>
                    <a:lnTo>
                      <a:pt x="1318" y="314"/>
                    </a:lnTo>
                    <a:lnTo>
                      <a:pt x="1465" y="356"/>
                    </a:lnTo>
                    <a:lnTo>
                      <a:pt x="1653" y="440"/>
                    </a:lnTo>
                    <a:lnTo>
                      <a:pt x="1779" y="440"/>
                    </a:lnTo>
                    <a:lnTo>
                      <a:pt x="1841" y="356"/>
                    </a:lnTo>
                    <a:lnTo>
                      <a:pt x="1779" y="272"/>
                    </a:lnTo>
                    <a:lnTo>
                      <a:pt x="1737" y="314"/>
                    </a:lnTo>
                    <a:lnTo>
                      <a:pt x="1465" y="147"/>
                    </a:lnTo>
                    <a:lnTo>
                      <a:pt x="1360" y="147"/>
                    </a:lnTo>
                    <a:lnTo>
                      <a:pt x="1172" y="21"/>
                    </a:lnTo>
                    <a:lnTo>
                      <a:pt x="1046" y="21"/>
                    </a:lnTo>
                    <a:lnTo>
                      <a:pt x="94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221;p94">
                <a:extLst>
                  <a:ext uri="{FF2B5EF4-FFF2-40B4-BE49-F238E27FC236}">
                    <a16:creationId xmlns:a16="http://schemas.microsoft.com/office/drawing/2014/main" id="{F4335E11-181E-446C-B8DA-173E41CF183E}"/>
                  </a:ext>
                </a:extLst>
              </p:cNvPr>
              <p:cNvSpPr/>
              <p:nvPr/>
            </p:nvSpPr>
            <p:spPr>
              <a:xfrm>
                <a:off x="3481225" y="3056525"/>
                <a:ext cx="102025" cy="81100"/>
              </a:xfrm>
              <a:custGeom>
                <a:avLst/>
                <a:gdLst/>
                <a:ahLst/>
                <a:cxnLst/>
                <a:rect l="l" t="t" r="r" b="b"/>
                <a:pathLst>
                  <a:path w="4081" h="3244" extrusionOk="0">
                    <a:moveTo>
                      <a:pt x="712" y="0"/>
                    </a:moveTo>
                    <a:lnTo>
                      <a:pt x="565" y="21"/>
                    </a:lnTo>
                    <a:lnTo>
                      <a:pt x="565" y="42"/>
                    </a:lnTo>
                    <a:lnTo>
                      <a:pt x="607" y="210"/>
                    </a:lnTo>
                    <a:lnTo>
                      <a:pt x="565" y="314"/>
                    </a:lnTo>
                    <a:lnTo>
                      <a:pt x="565" y="482"/>
                    </a:lnTo>
                    <a:lnTo>
                      <a:pt x="649" y="565"/>
                    </a:lnTo>
                    <a:lnTo>
                      <a:pt x="628" y="670"/>
                    </a:lnTo>
                    <a:lnTo>
                      <a:pt x="545" y="733"/>
                    </a:lnTo>
                    <a:lnTo>
                      <a:pt x="335" y="775"/>
                    </a:lnTo>
                    <a:lnTo>
                      <a:pt x="189" y="858"/>
                    </a:lnTo>
                    <a:lnTo>
                      <a:pt x="84" y="879"/>
                    </a:lnTo>
                    <a:lnTo>
                      <a:pt x="1" y="1046"/>
                    </a:lnTo>
                    <a:lnTo>
                      <a:pt x="21" y="1005"/>
                    </a:lnTo>
                    <a:lnTo>
                      <a:pt x="105" y="1109"/>
                    </a:lnTo>
                    <a:lnTo>
                      <a:pt x="42" y="1319"/>
                    </a:lnTo>
                    <a:lnTo>
                      <a:pt x="189" y="1507"/>
                    </a:lnTo>
                    <a:lnTo>
                      <a:pt x="314" y="1528"/>
                    </a:lnTo>
                    <a:lnTo>
                      <a:pt x="398" y="1570"/>
                    </a:lnTo>
                    <a:lnTo>
                      <a:pt x="440" y="1486"/>
                    </a:lnTo>
                    <a:lnTo>
                      <a:pt x="545" y="1528"/>
                    </a:lnTo>
                    <a:lnTo>
                      <a:pt x="503" y="1570"/>
                    </a:lnTo>
                    <a:lnTo>
                      <a:pt x="503" y="1674"/>
                    </a:lnTo>
                    <a:lnTo>
                      <a:pt x="545" y="1716"/>
                    </a:lnTo>
                    <a:lnTo>
                      <a:pt x="670" y="1716"/>
                    </a:lnTo>
                    <a:lnTo>
                      <a:pt x="733" y="1904"/>
                    </a:lnTo>
                    <a:lnTo>
                      <a:pt x="879" y="1988"/>
                    </a:lnTo>
                    <a:lnTo>
                      <a:pt x="963" y="2051"/>
                    </a:lnTo>
                    <a:lnTo>
                      <a:pt x="1047" y="2030"/>
                    </a:lnTo>
                    <a:lnTo>
                      <a:pt x="1235" y="1946"/>
                    </a:lnTo>
                    <a:lnTo>
                      <a:pt x="1235" y="1884"/>
                    </a:lnTo>
                    <a:lnTo>
                      <a:pt x="1381" y="1716"/>
                    </a:lnTo>
                    <a:lnTo>
                      <a:pt x="1486" y="1632"/>
                    </a:lnTo>
                    <a:lnTo>
                      <a:pt x="1612" y="1570"/>
                    </a:lnTo>
                    <a:lnTo>
                      <a:pt x="2114" y="1570"/>
                    </a:lnTo>
                    <a:lnTo>
                      <a:pt x="2197" y="1716"/>
                    </a:lnTo>
                    <a:lnTo>
                      <a:pt x="2239" y="1821"/>
                    </a:lnTo>
                    <a:lnTo>
                      <a:pt x="2407" y="2093"/>
                    </a:lnTo>
                    <a:lnTo>
                      <a:pt x="2386" y="2156"/>
                    </a:lnTo>
                    <a:lnTo>
                      <a:pt x="2490" y="2260"/>
                    </a:lnTo>
                    <a:lnTo>
                      <a:pt x="2490" y="2365"/>
                    </a:lnTo>
                    <a:lnTo>
                      <a:pt x="2407" y="2407"/>
                    </a:lnTo>
                    <a:lnTo>
                      <a:pt x="2407" y="2511"/>
                    </a:lnTo>
                    <a:lnTo>
                      <a:pt x="2449" y="2532"/>
                    </a:lnTo>
                    <a:lnTo>
                      <a:pt x="2449" y="2574"/>
                    </a:lnTo>
                    <a:lnTo>
                      <a:pt x="2595" y="2532"/>
                    </a:lnTo>
                    <a:lnTo>
                      <a:pt x="2637" y="2532"/>
                    </a:lnTo>
                    <a:lnTo>
                      <a:pt x="2867" y="2449"/>
                    </a:lnTo>
                    <a:lnTo>
                      <a:pt x="3014" y="2511"/>
                    </a:lnTo>
                    <a:lnTo>
                      <a:pt x="3055" y="2637"/>
                    </a:lnTo>
                    <a:lnTo>
                      <a:pt x="3181" y="2721"/>
                    </a:lnTo>
                    <a:lnTo>
                      <a:pt x="3160" y="2930"/>
                    </a:lnTo>
                    <a:lnTo>
                      <a:pt x="3139" y="3055"/>
                    </a:lnTo>
                    <a:lnTo>
                      <a:pt x="3286" y="3202"/>
                    </a:lnTo>
                    <a:lnTo>
                      <a:pt x="3369" y="3202"/>
                    </a:lnTo>
                    <a:lnTo>
                      <a:pt x="3537" y="3076"/>
                    </a:lnTo>
                    <a:lnTo>
                      <a:pt x="3578" y="3076"/>
                    </a:lnTo>
                    <a:lnTo>
                      <a:pt x="3683" y="3181"/>
                    </a:lnTo>
                    <a:lnTo>
                      <a:pt x="3704" y="3244"/>
                    </a:lnTo>
                    <a:lnTo>
                      <a:pt x="3704" y="3202"/>
                    </a:lnTo>
                    <a:lnTo>
                      <a:pt x="3809" y="3181"/>
                    </a:lnTo>
                    <a:lnTo>
                      <a:pt x="3976" y="2846"/>
                    </a:lnTo>
                    <a:lnTo>
                      <a:pt x="3976" y="2721"/>
                    </a:lnTo>
                    <a:lnTo>
                      <a:pt x="3955" y="2658"/>
                    </a:lnTo>
                    <a:lnTo>
                      <a:pt x="3850" y="2553"/>
                    </a:lnTo>
                    <a:lnTo>
                      <a:pt x="3850" y="2469"/>
                    </a:lnTo>
                    <a:lnTo>
                      <a:pt x="3913" y="2428"/>
                    </a:lnTo>
                    <a:lnTo>
                      <a:pt x="3997" y="2449"/>
                    </a:lnTo>
                    <a:lnTo>
                      <a:pt x="4018" y="2365"/>
                    </a:lnTo>
                    <a:lnTo>
                      <a:pt x="3955" y="2239"/>
                    </a:lnTo>
                    <a:lnTo>
                      <a:pt x="3871" y="2218"/>
                    </a:lnTo>
                    <a:lnTo>
                      <a:pt x="3871" y="2009"/>
                    </a:lnTo>
                    <a:lnTo>
                      <a:pt x="3892" y="1925"/>
                    </a:lnTo>
                    <a:lnTo>
                      <a:pt x="3871" y="1674"/>
                    </a:lnTo>
                    <a:lnTo>
                      <a:pt x="3809" y="1612"/>
                    </a:lnTo>
                    <a:lnTo>
                      <a:pt x="3809" y="1507"/>
                    </a:lnTo>
                    <a:lnTo>
                      <a:pt x="4060" y="1423"/>
                    </a:lnTo>
                    <a:lnTo>
                      <a:pt x="4081" y="1402"/>
                    </a:lnTo>
                    <a:lnTo>
                      <a:pt x="4081" y="1319"/>
                    </a:lnTo>
                    <a:lnTo>
                      <a:pt x="4018" y="1277"/>
                    </a:lnTo>
                    <a:lnTo>
                      <a:pt x="3871" y="1256"/>
                    </a:lnTo>
                    <a:lnTo>
                      <a:pt x="3871" y="1193"/>
                    </a:lnTo>
                    <a:lnTo>
                      <a:pt x="3850" y="1109"/>
                    </a:lnTo>
                    <a:lnTo>
                      <a:pt x="3850" y="1005"/>
                    </a:lnTo>
                    <a:lnTo>
                      <a:pt x="3767" y="1005"/>
                    </a:lnTo>
                    <a:lnTo>
                      <a:pt x="3704" y="1088"/>
                    </a:lnTo>
                    <a:lnTo>
                      <a:pt x="3599" y="1109"/>
                    </a:lnTo>
                    <a:lnTo>
                      <a:pt x="3599" y="1109"/>
                    </a:lnTo>
                    <a:lnTo>
                      <a:pt x="3662" y="963"/>
                    </a:lnTo>
                    <a:lnTo>
                      <a:pt x="3767" y="796"/>
                    </a:lnTo>
                    <a:lnTo>
                      <a:pt x="3767" y="754"/>
                    </a:lnTo>
                    <a:lnTo>
                      <a:pt x="3641" y="733"/>
                    </a:lnTo>
                    <a:lnTo>
                      <a:pt x="3578" y="670"/>
                    </a:lnTo>
                    <a:lnTo>
                      <a:pt x="3599" y="524"/>
                    </a:lnTo>
                    <a:lnTo>
                      <a:pt x="3558" y="377"/>
                    </a:lnTo>
                    <a:lnTo>
                      <a:pt x="3432" y="272"/>
                    </a:lnTo>
                    <a:lnTo>
                      <a:pt x="3390" y="231"/>
                    </a:lnTo>
                    <a:lnTo>
                      <a:pt x="3286" y="252"/>
                    </a:lnTo>
                    <a:lnTo>
                      <a:pt x="3265" y="314"/>
                    </a:lnTo>
                    <a:lnTo>
                      <a:pt x="3118" y="231"/>
                    </a:lnTo>
                    <a:lnTo>
                      <a:pt x="2972" y="231"/>
                    </a:lnTo>
                    <a:lnTo>
                      <a:pt x="2867" y="377"/>
                    </a:lnTo>
                    <a:lnTo>
                      <a:pt x="2804" y="419"/>
                    </a:lnTo>
                    <a:lnTo>
                      <a:pt x="2700" y="482"/>
                    </a:lnTo>
                    <a:lnTo>
                      <a:pt x="2532" y="482"/>
                    </a:lnTo>
                    <a:lnTo>
                      <a:pt x="2407" y="377"/>
                    </a:lnTo>
                    <a:lnTo>
                      <a:pt x="2323" y="356"/>
                    </a:lnTo>
                    <a:lnTo>
                      <a:pt x="2218" y="419"/>
                    </a:lnTo>
                    <a:lnTo>
                      <a:pt x="2135" y="377"/>
                    </a:lnTo>
                    <a:lnTo>
                      <a:pt x="2135" y="272"/>
                    </a:lnTo>
                    <a:lnTo>
                      <a:pt x="2009" y="272"/>
                    </a:lnTo>
                    <a:lnTo>
                      <a:pt x="1967" y="231"/>
                    </a:lnTo>
                    <a:lnTo>
                      <a:pt x="1863" y="210"/>
                    </a:lnTo>
                    <a:lnTo>
                      <a:pt x="1758" y="272"/>
                    </a:lnTo>
                    <a:lnTo>
                      <a:pt x="1570" y="210"/>
                    </a:lnTo>
                    <a:lnTo>
                      <a:pt x="1381" y="210"/>
                    </a:lnTo>
                    <a:lnTo>
                      <a:pt x="1277" y="126"/>
                    </a:lnTo>
                    <a:lnTo>
                      <a:pt x="1047" y="21"/>
                    </a:lnTo>
                    <a:lnTo>
                      <a:pt x="71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2222;p94">
              <a:extLst>
                <a:ext uri="{FF2B5EF4-FFF2-40B4-BE49-F238E27FC236}">
                  <a16:creationId xmlns:a16="http://schemas.microsoft.com/office/drawing/2014/main" id="{B8E0635D-8CF0-4280-8135-FF626E260476}"/>
                </a:ext>
              </a:extLst>
            </p:cNvPr>
            <p:cNvSpPr/>
            <p:nvPr/>
          </p:nvSpPr>
          <p:spPr>
            <a:xfrm>
              <a:off x="3657897" y="3077759"/>
              <a:ext cx="19195" cy="21903"/>
            </a:xfrm>
            <a:custGeom>
              <a:avLst/>
              <a:gdLst/>
              <a:ahLst/>
              <a:cxnLst/>
              <a:rect l="l" t="t" r="r" b="b"/>
              <a:pathLst>
                <a:path w="1612" h="1926" extrusionOk="0">
                  <a:moveTo>
                    <a:pt x="733" y="1"/>
                  </a:moveTo>
                  <a:lnTo>
                    <a:pt x="607" y="63"/>
                  </a:lnTo>
                  <a:lnTo>
                    <a:pt x="502" y="147"/>
                  </a:lnTo>
                  <a:lnTo>
                    <a:pt x="356" y="315"/>
                  </a:lnTo>
                  <a:lnTo>
                    <a:pt x="356" y="377"/>
                  </a:lnTo>
                  <a:lnTo>
                    <a:pt x="168" y="461"/>
                  </a:lnTo>
                  <a:lnTo>
                    <a:pt x="84" y="482"/>
                  </a:lnTo>
                  <a:lnTo>
                    <a:pt x="42" y="587"/>
                  </a:lnTo>
                  <a:lnTo>
                    <a:pt x="0" y="670"/>
                  </a:lnTo>
                  <a:lnTo>
                    <a:pt x="105" y="733"/>
                  </a:lnTo>
                  <a:lnTo>
                    <a:pt x="42" y="880"/>
                  </a:lnTo>
                  <a:lnTo>
                    <a:pt x="63" y="963"/>
                  </a:lnTo>
                  <a:lnTo>
                    <a:pt x="168" y="984"/>
                  </a:lnTo>
                  <a:lnTo>
                    <a:pt x="251" y="1172"/>
                  </a:lnTo>
                  <a:lnTo>
                    <a:pt x="251" y="1298"/>
                  </a:lnTo>
                  <a:lnTo>
                    <a:pt x="377" y="1424"/>
                  </a:lnTo>
                  <a:lnTo>
                    <a:pt x="482" y="1382"/>
                  </a:lnTo>
                  <a:lnTo>
                    <a:pt x="482" y="1403"/>
                  </a:lnTo>
                  <a:lnTo>
                    <a:pt x="419" y="1507"/>
                  </a:lnTo>
                  <a:lnTo>
                    <a:pt x="502" y="1591"/>
                  </a:lnTo>
                  <a:lnTo>
                    <a:pt x="586" y="1675"/>
                  </a:lnTo>
                  <a:lnTo>
                    <a:pt x="565" y="1737"/>
                  </a:lnTo>
                  <a:lnTo>
                    <a:pt x="691" y="1779"/>
                  </a:lnTo>
                  <a:lnTo>
                    <a:pt x="1005" y="1926"/>
                  </a:lnTo>
                  <a:lnTo>
                    <a:pt x="1046" y="1926"/>
                  </a:lnTo>
                  <a:lnTo>
                    <a:pt x="1088" y="1842"/>
                  </a:lnTo>
                  <a:lnTo>
                    <a:pt x="1151" y="1696"/>
                  </a:lnTo>
                  <a:lnTo>
                    <a:pt x="1298" y="1633"/>
                  </a:lnTo>
                  <a:lnTo>
                    <a:pt x="1402" y="1507"/>
                  </a:lnTo>
                  <a:lnTo>
                    <a:pt x="1402" y="1403"/>
                  </a:lnTo>
                  <a:lnTo>
                    <a:pt x="1444" y="1256"/>
                  </a:lnTo>
                  <a:lnTo>
                    <a:pt x="1528" y="1214"/>
                  </a:lnTo>
                  <a:lnTo>
                    <a:pt x="1528" y="1152"/>
                  </a:lnTo>
                  <a:lnTo>
                    <a:pt x="1549" y="1005"/>
                  </a:lnTo>
                  <a:lnTo>
                    <a:pt x="1570" y="1005"/>
                  </a:lnTo>
                  <a:lnTo>
                    <a:pt x="1570" y="963"/>
                  </a:lnTo>
                  <a:lnTo>
                    <a:pt x="1528" y="942"/>
                  </a:lnTo>
                  <a:lnTo>
                    <a:pt x="1528" y="838"/>
                  </a:lnTo>
                  <a:lnTo>
                    <a:pt x="1611" y="796"/>
                  </a:lnTo>
                  <a:lnTo>
                    <a:pt x="1611" y="691"/>
                  </a:lnTo>
                  <a:lnTo>
                    <a:pt x="1507" y="587"/>
                  </a:lnTo>
                  <a:lnTo>
                    <a:pt x="1528" y="524"/>
                  </a:lnTo>
                  <a:lnTo>
                    <a:pt x="1360" y="252"/>
                  </a:lnTo>
                  <a:lnTo>
                    <a:pt x="1318" y="147"/>
                  </a:lnTo>
                  <a:lnTo>
                    <a:pt x="123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223;p94">
              <a:extLst>
                <a:ext uri="{FF2B5EF4-FFF2-40B4-BE49-F238E27FC236}">
                  <a16:creationId xmlns:a16="http://schemas.microsoft.com/office/drawing/2014/main" id="{50AFE695-8FE0-4AB4-A9FC-4730A80054AF}"/>
                </a:ext>
              </a:extLst>
            </p:cNvPr>
            <p:cNvSpPr/>
            <p:nvPr/>
          </p:nvSpPr>
          <p:spPr>
            <a:xfrm>
              <a:off x="3670352" y="3087756"/>
              <a:ext cx="27911" cy="28568"/>
            </a:xfrm>
            <a:custGeom>
              <a:avLst/>
              <a:gdLst/>
              <a:ahLst/>
              <a:cxnLst/>
              <a:rect l="l" t="t" r="r" b="b"/>
              <a:pathLst>
                <a:path w="2344" h="2512" extrusionOk="0">
                  <a:moveTo>
                    <a:pt x="942" y="1"/>
                  </a:moveTo>
                  <a:lnTo>
                    <a:pt x="712" y="84"/>
                  </a:lnTo>
                  <a:lnTo>
                    <a:pt x="670" y="84"/>
                  </a:lnTo>
                  <a:lnTo>
                    <a:pt x="524" y="126"/>
                  </a:lnTo>
                  <a:lnTo>
                    <a:pt x="503" y="126"/>
                  </a:lnTo>
                  <a:lnTo>
                    <a:pt x="482" y="273"/>
                  </a:lnTo>
                  <a:lnTo>
                    <a:pt x="482" y="335"/>
                  </a:lnTo>
                  <a:lnTo>
                    <a:pt x="398" y="377"/>
                  </a:lnTo>
                  <a:lnTo>
                    <a:pt x="356" y="524"/>
                  </a:lnTo>
                  <a:lnTo>
                    <a:pt x="356" y="628"/>
                  </a:lnTo>
                  <a:lnTo>
                    <a:pt x="252" y="754"/>
                  </a:lnTo>
                  <a:lnTo>
                    <a:pt x="105" y="817"/>
                  </a:lnTo>
                  <a:lnTo>
                    <a:pt x="42" y="963"/>
                  </a:lnTo>
                  <a:lnTo>
                    <a:pt x="0" y="1047"/>
                  </a:lnTo>
                  <a:lnTo>
                    <a:pt x="168" y="1047"/>
                  </a:lnTo>
                  <a:lnTo>
                    <a:pt x="252" y="1109"/>
                  </a:lnTo>
                  <a:lnTo>
                    <a:pt x="210" y="1172"/>
                  </a:lnTo>
                  <a:lnTo>
                    <a:pt x="293" y="1235"/>
                  </a:lnTo>
                  <a:lnTo>
                    <a:pt x="461" y="1444"/>
                  </a:lnTo>
                  <a:lnTo>
                    <a:pt x="524" y="1444"/>
                  </a:lnTo>
                  <a:lnTo>
                    <a:pt x="775" y="1591"/>
                  </a:lnTo>
                  <a:lnTo>
                    <a:pt x="796" y="1591"/>
                  </a:lnTo>
                  <a:lnTo>
                    <a:pt x="1130" y="1967"/>
                  </a:lnTo>
                  <a:lnTo>
                    <a:pt x="1256" y="1988"/>
                  </a:lnTo>
                  <a:lnTo>
                    <a:pt x="1716" y="2302"/>
                  </a:lnTo>
                  <a:lnTo>
                    <a:pt x="2260" y="2511"/>
                  </a:lnTo>
                  <a:lnTo>
                    <a:pt x="2260" y="2386"/>
                  </a:lnTo>
                  <a:lnTo>
                    <a:pt x="2197" y="2281"/>
                  </a:lnTo>
                  <a:lnTo>
                    <a:pt x="2260" y="2156"/>
                  </a:lnTo>
                  <a:lnTo>
                    <a:pt x="2239" y="2072"/>
                  </a:lnTo>
                  <a:lnTo>
                    <a:pt x="2260" y="1967"/>
                  </a:lnTo>
                  <a:lnTo>
                    <a:pt x="2302" y="1884"/>
                  </a:lnTo>
                  <a:lnTo>
                    <a:pt x="2260" y="1800"/>
                  </a:lnTo>
                  <a:lnTo>
                    <a:pt x="2344" y="1758"/>
                  </a:lnTo>
                  <a:lnTo>
                    <a:pt x="2302" y="1653"/>
                  </a:lnTo>
                  <a:lnTo>
                    <a:pt x="2239" y="1633"/>
                  </a:lnTo>
                  <a:lnTo>
                    <a:pt x="2156" y="1570"/>
                  </a:lnTo>
                  <a:lnTo>
                    <a:pt x="2093" y="1465"/>
                  </a:lnTo>
                  <a:lnTo>
                    <a:pt x="2030" y="1444"/>
                  </a:lnTo>
                  <a:lnTo>
                    <a:pt x="1967" y="1444"/>
                  </a:lnTo>
                  <a:lnTo>
                    <a:pt x="1884" y="1361"/>
                  </a:lnTo>
                  <a:lnTo>
                    <a:pt x="1779" y="1361"/>
                  </a:lnTo>
                  <a:lnTo>
                    <a:pt x="1758" y="1381"/>
                  </a:lnTo>
                  <a:lnTo>
                    <a:pt x="1653" y="1361"/>
                  </a:lnTo>
                  <a:lnTo>
                    <a:pt x="1633" y="1256"/>
                  </a:lnTo>
                  <a:lnTo>
                    <a:pt x="1716" y="1151"/>
                  </a:lnTo>
                  <a:lnTo>
                    <a:pt x="1821" y="942"/>
                  </a:lnTo>
                  <a:lnTo>
                    <a:pt x="1758" y="837"/>
                  </a:lnTo>
                  <a:lnTo>
                    <a:pt x="1779" y="796"/>
                  </a:lnTo>
                  <a:lnTo>
                    <a:pt x="1758" y="733"/>
                  </a:lnTo>
                  <a:lnTo>
                    <a:pt x="1653" y="628"/>
                  </a:lnTo>
                  <a:lnTo>
                    <a:pt x="1612" y="628"/>
                  </a:lnTo>
                  <a:lnTo>
                    <a:pt x="1444" y="754"/>
                  </a:lnTo>
                  <a:lnTo>
                    <a:pt x="1361" y="754"/>
                  </a:lnTo>
                  <a:lnTo>
                    <a:pt x="1214" y="607"/>
                  </a:lnTo>
                  <a:lnTo>
                    <a:pt x="1235" y="482"/>
                  </a:lnTo>
                  <a:lnTo>
                    <a:pt x="1256" y="273"/>
                  </a:lnTo>
                  <a:lnTo>
                    <a:pt x="1130" y="189"/>
                  </a:lnTo>
                  <a:lnTo>
                    <a:pt x="1089" y="63"/>
                  </a:lnTo>
                  <a:lnTo>
                    <a:pt x="94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224;p94">
              <a:extLst>
                <a:ext uri="{FF2B5EF4-FFF2-40B4-BE49-F238E27FC236}">
                  <a16:creationId xmlns:a16="http://schemas.microsoft.com/office/drawing/2014/main" id="{18BBEB84-6F52-4F87-9A0C-61ABF2AE10FC}"/>
                </a:ext>
              </a:extLst>
            </p:cNvPr>
            <p:cNvSpPr/>
            <p:nvPr/>
          </p:nvSpPr>
          <p:spPr>
            <a:xfrm>
              <a:off x="3689785" y="3073722"/>
              <a:ext cx="42617" cy="42840"/>
            </a:xfrm>
            <a:custGeom>
              <a:avLst/>
              <a:gdLst/>
              <a:ahLst/>
              <a:cxnLst/>
              <a:rect l="l" t="t" r="r" b="b"/>
              <a:pathLst>
                <a:path w="3579" h="3767" extrusionOk="0">
                  <a:moveTo>
                    <a:pt x="1905" y="0"/>
                  </a:moveTo>
                  <a:lnTo>
                    <a:pt x="1821" y="63"/>
                  </a:lnTo>
                  <a:lnTo>
                    <a:pt x="1716" y="209"/>
                  </a:lnTo>
                  <a:lnTo>
                    <a:pt x="1549" y="167"/>
                  </a:lnTo>
                  <a:lnTo>
                    <a:pt x="1507" y="105"/>
                  </a:lnTo>
                  <a:lnTo>
                    <a:pt x="1549" y="63"/>
                  </a:lnTo>
                  <a:lnTo>
                    <a:pt x="1381" y="42"/>
                  </a:lnTo>
                  <a:lnTo>
                    <a:pt x="1193" y="84"/>
                  </a:lnTo>
                  <a:lnTo>
                    <a:pt x="1193" y="146"/>
                  </a:lnTo>
                  <a:lnTo>
                    <a:pt x="1151" y="167"/>
                  </a:lnTo>
                  <a:lnTo>
                    <a:pt x="921" y="167"/>
                  </a:lnTo>
                  <a:lnTo>
                    <a:pt x="775" y="84"/>
                  </a:lnTo>
                  <a:lnTo>
                    <a:pt x="712" y="84"/>
                  </a:lnTo>
                  <a:lnTo>
                    <a:pt x="503" y="209"/>
                  </a:lnTo>
                  <a:lnTo>
                    <a:pt x="252" y="293"/>
                  </a:lnTo>
                  <a:lnTo>
                    <a:pt x="252" y="398"/>
                  </a:lnTo>
                  <a:lnTo>
                    <a:pt x="314" y="460"/>
                  </a:lnTo>
                  <a:lnTo>
                    <a:pt x="335" y="711"/>
                  </a:lnTo>
                  <a:lnTo>
                    <a:pt x="314" y="795"/>
                  </a:lnTo>
                  <a:lnTo>
                    <a:pt x="314" y="1004"/>
                  </a:lnTo>
                  <a:lnTo>
                    <a:pt x="398" y="1025"/>
                  </a:lnTo>
                  <a:lnTo>
                    <a:pt x="461" y="1151"/>
                  </a:lnTo>
                  <a:lnTo>
                    <a:pt x="440" y="1235"/>
                  </a:lnTo>
                  <a:lnTo>
                    <a:pt x="356" y="1214"/>
                  </a:lnTo>
                  <a:lnTo>
                    <a:pt x="293" y="1255"/>
                  </a:lnTo>
                  <a:lnTo>
                    <a:pt x="293" y="1339"/>
                  </a:lnTo>
                  <a:lnTo>
                    <a:pt x="398" y="1444"/>
                  </a:lnTo>
                  <a:lnTo>
                    <a:pt x="419" y="1507"/>
                  </a:lnTo>
                  <a:lnTo>
                    <a:pt x="419" y="1632"/>
                  </a:lnTo>
                  <a:lnTo>
                    <a:pt x="252" y="1967"/>
                  </a:lnTo>
                  <a:lnTo>
                    <a:pt x="147" y="1988"/>
                  </a:lnTo>
                  <a:lnTo>
                    <a:pt x="147" y="2030"/>
                  </a:lnTo>
                  <a:lnTo>
                    <a:pt x="126" y="2071"/>
                  </a:lnTo>
                  <a:lnTo>
                    <a:pt x="189" y="2176"/>
                  </a:lnTo>
                  <a:lnTo>
                    <a:pt x="84" y="2385"/>
                  </a:lnTo>
                  <a:lnTo>
                    <a:pt x="1" y="2490"/>
                  </a:lnTo>
                  <a:lnTo>
                    <a:pt x="21" y="2595"/>
                  </a:lnTo>
                  <a:lnTo>
                    <a:pt x="126" y="2615"/>
                  </a:lnTo>
                  <a:lnTo>
                    <a:pt x="147" y="2595"/>
                  </a:lnTo>
                  <a:lnTo>
                    <a:pt x="252" y="2595"/>
                  </a:lnTo>
                  <a:lnTo>
                    <a:pt x="335" y="2678"/>
                  </a:lnTo>
                  <a:lnTo>
                    <a:pt x="398" y="2678"/>
                  </a:lnTo>
                  <a:lnTo>
                    <a:pt x="461" y="2699"/>
                  </a:lnTo>
                  <a:lnTo>
                    <a:pt x="524" y="2804"/>
                  </a:lnTo>
                  <a:lnTo>
                    <a:pt x="607" y="2867"/>
                  </a:lnTo>
                  <a:lnTo>
                    <a:pt x="670" y="2887"/>
                  </a:lnTo>
                  <a:lnTo>
                    <a:pt x="712" y="2992"/>
                  </a:lnTo>
                  <a:lnTo>
                    <a:pt x="628" y="3034"/>
                  </a:lnTo>
                  <a:lnTo>
                    <a:pt x="670" y="3118"/>
                  </a:lnTo>
                  <a:lnTo>
                    <a:pt x="628" y="3201"/>
                  </a:lnTo>
                  <a:lnTo>
                    <a:pt x="607" y="3306"/>
                  </a:lnTo>
                  <a:lnTo>
                    <a:pt x="628" y="3390"/>
                  </a:lnTo>
                  <a:lnTo>
                    <a:pt x="565" y="3515"/>
                  </a:lnTo>
                  <a:lnTo>
                    <a:pt x="628" y="3620"/>
                  </a:lnTo>
                  <a:lnTo>
                    <a:pt x="628" y="3745"/>
                  </a:lnTo>
                  <a:lnTo>
                    <a:pt x="712" y="3766"/>
                  </a:lnTo>
                  <a:lnTo>
                    <a:pt x="879" y="3599"/>
                  </a:lnTo>
                  <a:lnTo>
                    <a:pt x="1026" y="3599"/>
                  </a:lnTo>
                  <a:lnTo>
                    <a:pt x="1068" y="3536"/>
                  </a:lnTo>
                  <a:lnTo>
                    <a:pt x="1465" y="3390"/>
                  </a:lnTo>
                  <a:lnTo>
                    <a:pt x="1465" y="3327"/>
                  </a:lnTo>
                  <a:lnTo>
                    <a:pt x="1674" y="3306"/>
                  </a:lnTo>
                  <a:lnTo>
                    <a:pt x="2449" y="3306"/>
                  </a:lnTo>
                  <a:lnTo>
                    <a:pt x="2742" y="3201"/>
                  </a:lnTo>
                  <a:lnTo>
                    <a:pt x="3014" y="3327"/>
                  </a:lnTo>
                  <a:lnTo>
                    <a:pt x="3034" y="3201"/>
                  </a:lnTo>
                  <a:lnTo>
                    <a:pt x="3139" y="3180"/>
                  </a:lnTo>
                  <a:lnTo>
                    <a:pt x="3223" y="3306"/>
                  </a:lnTo>
                  <a:lnTo>
                    <a:pt x="3244" y="3285"/>
                  </a:lnTo>
                  <a:lnTo>
                    <a:pt x="3348" y="3285"/>
                  </a:lnTo>
                  <a:lnTo>
                    <a:pt x="3453" y="3243"/>
                  </a:lnTo>
                  <a:lnTo>
                    <a:pt x="3453" y="3097"/>
                  </a:lnTo>
                  <a:lnTo>
                    <a:pt x="3390" y="2992"/>
                  </a:lnTo>
                  <a:lnTo>
                    <a:pt x="3265" y="2971"/>
                  </a:lnTo>
                  <a:lnTo>
                    <a:pt x="3244" y="2804"/>
                  </a:lnTo>
                  <a:lnTo>
                    <a:pt x="3160" y="2595"/>
                  </a:lnTo>
                  <a:lnTo>
                    <a:pt x="3076" y="2511"/>
                  </a:lnTo>
                  <a:lnTo>
                    <a:pt x="3118" y="2469"/>
                  </a:lnTo>
                  <a:lnTo>
                    <a:pt x="3139" y="2448"/>
                  </a:lnTo>
                  <a:lnTo>
                    <a:pt x="3139" y="2176"/>
                  </a:lnTo>
                  <a:lnTo>
                    <a:pt x="3181" y="2092"/>
                  </a:lnTo>
                  <a:lnTo>
                    <a:pt x="3223" y="1967"/>
                  </a:lnTo>
                  <a:lnTo>
                    <a:pt x="3244" y="1883"/>
                  </a:lnTo>
                  <a:lnTo>
                    <a:pt x="3244" y="1758"/>
                  </a:lnTo>
                  <a:lnTo>
                    <a:pt x="3432" y="1507"/>
                  </a:lnTo>
                  <a:lnTo>
                    <a:pt x="3537" y="1423"/>
                  </a:lnTo>
                  <a:lnTo>
                    <a:pt x="3537" y="1318"/>
                  </a:lnTo>
                  <a:lnTo>
                    <a:pt x="3578" y="1193"/>
                  </a:lnTo>
                  <a:lnTo>
                    <a:pt x="3537" y="1025"/>
                  </a:lnTo>
                  <a:lnTo>
                    <a:pt x="3453" y="942"/>
                  </a:lnTo>
                  <a:lnTo>
                    <a:pt x="3453" y="879"/>
                  </a:lnTo>
                  <a:lnTo>
                    <a:pt x="3390" y="732"/>
                  </a:lnTo>
                  <a:lnTo>
                    <a:pt x="3453" y="565"/>
                  </a:lnTo>
                  <a:lnTo>
                    <a:pt x="3453" y="502"/>
                  </a:lnTo>
                  <a:lnTo>
                    <a:pt x="3327" y="502"/>
                  </a:lnTo>
                  <a:lnTo>
                    <a:pt x="3244" y="418"/>
                  </a:lnTo>
                  <a:lnTo>
                    <a:pt x="3160" y="418"/>
                  </a:lnTo>
                  <a:lnTo>
                    <a:pt x="3055" y="502"/>
                  </a:lnTo>
                  <a:lnTo>
                    <a:pt x="2930" y="523"/>
                  </a:lnTo>
                  <a:lnTo>
                    <a:pt x="2742" y="460"/>
                  </a:lnTo>
                  <a:lnTo>
                    <a:pt x="2658" y="356"/>
                  </a:lnTo>
                  <a:lnTo>
                    <a:pt x="2553" y="293"/>
                  </a:lnTo>
                  <a:lnTo>
                    <a:pt x="2449" y="293"/>
                  </a:lnTo>
                  <a:lnTo>
                    <a:pt x="2407" y="251"/>
                  </a:lnTo>
                  <a:lnTo>
                    <a:pt x="2302" y="251"/>
                  </a:lnTo>
                  <a:lnTo>
                    <a:pt x="2093" y="146"/>
                  </a:lnTo>
                  <a:lnTo>
                    <a:pt x="192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225;p94">
              <a:extLst>
                <a:ext uri="{FF2B5EF4-FFF2-40B4-BE49-F238E27FC236}">
                  <a16:creationId xmlns:a16="http://schemas.microsoft.com/office/drawing/2014/main" id="{8AA3995C-7469-4B54-9D10-D9E0E3AA9DFE}"/>
                </a:ext>
              </a:extLst>
            </p:cNvPr>
            <p:cNvSpPr/>
            <p:nvPr/>
          </p:nvSpPr>
          <p:spPr>
            <a:xfrm>
              <a:off x="3726412" y="3070151"/>
              <a:ext cx="29161" cy="43557"/>
            </a:xfrm>
            <a:custGeom>
              <a:avLst/>
              <a:gdLst/>
              <a:ahLst/>
              <a:cxnLst/>
              <a:rect l="l" t="t" r="r" b="b"/>
              <a:pathLst>
                <a:path w="2449" h="3830" extrusionOk="0">
                  <a:moveTo>
                    <a:pt x="1674" y="0"/>
                  </a:moveTo>
                  <a:lnTo>
                    <a:pt x="1549" y="63"/>
                  </a:lnTo>
                  <a:lnTo>
                    <a:pt x="1402" y="63"/>
                  </a:lnTo>
                  <a:lnTo>
                    <a:pt x="1193" y="105"/>
                  </a:lnTo>
                  <a:lnTo>
                    <a:pt x="419" y="105"/>
                  </a:lnTo>
                  <a:lnTo>
                    <a:pt x="210" y="147"/>
                  </a:lnTo>
                  <a:lnTo>
                    <a:pt x="189" y="272"/>
                  </a:lnTo>
                  <a:lnTo>
                    <a:pt x="251" y="460"/>
                  </a:lnTo>
                  <a:lnTo>
                    <a:pt x="293" y="502"/>
                  </a:lnTo>
                  <a:lnTo>
                    <a:pt x="377" y="670"/>
                  </a:lnTo>
                  <a:lnTo>
                    <a:pt x="377" y="816"/>
                  </a:lnTo>
                  <a:lnTo>
                    <a:pt x="377" y="879"/>
                  </a:lnTo>
                  <a:lnTo>
                    <a:pt x="314" y="1046"/>
                  </a:lnTo>
                  <a:lnTo>
                    <a:pt x="377" y="1193"/>
                  </a:lnTo>
                  <a:lnTo>
                    <a:pt x="377" y="1256"/>
                  </a:lnTo>
                  <a:lnTo>
                    <a:pt x="461" y="1339"/>
                  </a:lnTo>
                  <a:lnTo>
                    <a:pt x="502" y="1507"/>
                  </a:lnTo>
                  <a:lnTo>
                    <a:pt x="461" y="1632"/>
                  </a:lnTo>
                  <a:lnTo>
                    <a:pt x="461" y="1737"/>
                  </a:lnTo>
                  <a:lnTo>
                    <a:pt x="356" y="1821"/>
                  </a:lnTo>
                  <a:lnTo>
                    <a:pt x="168" y="2072"/>
                  </a:lnTo>
                  <a:lnTo>
                    <a:pt x="168" y="2197"/>
                  </a:lnTo>
                  <a:lnTo>
                    <a:pt x="147" y="2281"/>
                  </a:lnTo>
                  <a:lnTo>
                    <a:pt x="105" y="2406"/>
                  </a:lnTo>
                  <a:lnTo>
                    <a:pt x="63" y="2490"/>
                  </a:lnTo>
                  <a:lnTo>
                    <a:pt x="63" y="2762"/>
                  </a:lnTo>
                  <a:lnTo>
                    <a:pt x="42" y="2783"/>
                  </a:lnTo>
                  <a:lnTo>
                    <a:pt x="0" y="2825"/>
                  </a:lnTo>
                  <a:lnTo>
                    <a:pt x="84" y="2909"/>
                  </a:lnTo>
                  <a:lnTo>
                    <a:pt x="168" y="3118"/>
                  </a:lnTo>
                  <a:lnTo>
                    <a:pt x="189" y="3285"/>
                  </a:lnTo>
                  <a:lnTo>
                    <a:pt x="314" y="3306"/>
                  </a:lnTo>
                  <a:lnTo>
                    <a:pt x="377" y="3411"/>
                  </a:lnTo>
                  <a:lnTo>
                    <a:pt x="377" y="3557"/>
                  </a:lnTo>
                  <a:lnTo>
                    <a:pt x="272" y="3599"/>
                  </a:lnTo>
                  <a:lnTo>
                    <a:pt x="168" y="3599"/>
                  </a:lnTo>
                  <a:lnTo>
                    <a:pt x="147" y="3620"/>
                  </a:lnTo>
                  <a:lnTo>
                    <a:pt x="168" y="3662"/>
                  </a:lnTo>
                  <a:lnTo>
                    <a:pt x="482" y="3725"/>
                  </a:lnTo>
                  <a:lnTo>
                    <a:pt x="712" y="3829"/>
                  </a:lnTo>
                  <a:lnTo>
                    <a:pt x="1214" y="3599"/>
                  </a:lnTo>
                  <a:lnTo>
                    <a:pt x="1549" y="3557"/>
                  </a:lnTo>
                  <a:lnTo>
                    <a:pt x="1863" y="3306"/>
                  </a:lnTo>
                  <a:lnTo>
                    <a:pt x="2135" y="3181"/>
                  </a:lnTo>
                  <a:lnTo>
                    <a:pt x="2448" y="3118"/>
                  </a:lnTo>
                  <a:lnTo>
                    <a:pt x="2386" y="3034"/>
                  </a:lnTo>
                  <a:lnTo>
                    <a:pt x="2302" y="2971"/>
                  </a:lnTo>
                  <a:lnTo>
                    <a:pt x="2260" y="2929"/>
                  </a:lnTo>
                  <a:lnTo>
                    <a:pt x="2197" y="2804"/>
                  </a:lnTo>
                  <a:lnTo>
                    <a:pt x="2176" y="2657"/>
                  </a:lnTo>
                  <a:lnTo>
                    <a:pt x="2197" y="2490"/>
                  </a:lnTo>
                  <a:lnTo>
                    <a:pt x="2197" y="2448"/>
                  </a:lnTo>
                  <a:lnTo>
                    <a:pt x="2260" y="2302"/>
                  </a:lnTo>
                  <a:lnTo>
                    <a:pt x="2260" y="1967"/>
                  </a:lnTo>
                  <a:lnTo>
                    <a:pt x="2197" y="1883"/>
                  </a:lnTo>
                  <a:lnTo>
                    <a:pt x="2239" y="1674"/>
                  </a:lnTo>
                  <a:lnTo>
                    <a:pt x="2176" y="1611"/>
                  </a:lnTo>
                  <a:lnTo>
                    <a:pt x="2239" y="1528"/>
                  </a:lnTo>
                  <a:lnTo>
                    <a:pt x="2197" y="1423"/>
                  </a:lnTo>
                  <a:lnTo>
                    <a:pt x="2155" y="1360"/>
                  </a:lnTo>
                  <a:lnTo>
                    <a:pt x="2176" y="1297"/>
                  </a:lnTo>
                  <a:lnTo>
                    <a:pt x="2197" y="1214"/>
                  </a:lnTo>
                  <a:lnTo>
                    <a:pt x="2197" y="1004"/>
                  </a:lnTo>
                  <a:lnTo>
                    <a:pt x="2155" y="1004"/>
                  </a:lnTo>
                  <a:lnTo>
                    <a:pt x="2093" y="942"/>
                  </a:lnTo>
                  <a:lnTo>
                    <a:pt x="2093" y="732"/>
                  </a:lnTo>
                  <a:lnTo>
                    <a:pt x="2135" y="586"/>
                  </a:lnTo>
                  <a:lnTo>
                    <a:pt x="1988" y="502"/>
                  </a:lnTo>
                  <a:lnTo>
                    <a:pt x="1946" y="419"/>
                  </a:lnTo>
                  <a:lnTo>
                    <a:pt x="1821" y="293"/>
                  </a:lnTo>
                  <a:lnTo>
                    <a:pt x="1821" y="209"/>
                  </a:lnTo>
                  <a:lnTo>
                    <a:pt x="1758" y="168"/>
                  </a:lnTo>
                  <a:lnTo>
                    <a:pt x="171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226;p94">
              <a:extLst>
                <a:ext uri="{FF2B5EF4-FFF2-40B4-BE49-F238E27FC236}">
                  <a16:creationId xmlns:a16="http://schemas.microsoft.com/office/drawing/2014/main" id="{8646ADD9-975E-4188-9937-6DB172F546B6}"/>
                </a:ext>
              </a:extLst>
            </p:cNvPr>
            <p:cNvSpPr/>
            <p:nvPr/>
          </p:nvSpPr>
          <p:spPr>
            <a:xfrm>
              <a:off x="3746846" y="3070151"/>
              <a:ext cx="13956" cy="35459"/>
            </a:xfrm>
            <a:custGeom>
              <a:avLst/>
              <a:gdLst/>
              <a:ahLst/>
              <a:cxnLst/>
              <a:rect l="l" t="t" r="r" b="b"/>
              <a:pathLst>
                <a:path w="1172" h="3118" extrusionOk="0">
                  <a:moveTo>
                    <a:pt x="0" y="0"/>
                  </a:moveTo>
                  <a:lnTo>
                    <a:pt x="42" y="168"/>
                  </a:lnTo>
                  <a:lnTo>
                    <a:pt x="105" y="209"/>
                  </a:lnTo>
                  <a:lnTo>
                    <a:pt x="105" y="293"/>
                  </a:lnTo>
                  <a:lnTo>
                    <a:pt x="230" y="419"/>
                  </a:lnTo>
                  <a:lnTo>
                    <a:pt x="272" y="502"/>
                  </a:lnTo>
                  <a:lnTo>
                    <a:pt x="419" y="586"/>
                  </a:lnTo>
                  <a:lnTo>
                    <a:pt x="377" y="732"/>
                  </a:lnTo>
                  <a:lnTo>
                    <a:pt x="377" y="942"/>
                  </a:lnTo>
                  <a:lnTo>
                    <a:pt x="439" y="1004"/>
                  </a:lnTo>
                  <a:lnTo>
                    <a:pt x="481" y="1004"/>
                  </a:lnTo>
                  <a:lnTo>
                    <a:pt x="481" y="1214"/>
                  </a:lnTo>
                  <a:lnTo>
                    <a:pt x="460" y="1297"/>
                  </a:lnTo>
                  <a:lnTo>
                    <a:pt x="439" y="1360"/>
                  </a:lnTo>
                  <a:lnTo>
                    <a:pt x="481" y="1423"/>
                  </a:lnTo>
                  <a:lnTo>
                    <a:pt x="523" y="1528"/>
                  </a:lnTo>
                  <a:lnTo>
                    <a:pt x="460" y="1611"/>
                  </a:lnTo>
                  <a:lnTo>
                    <a:pt x="523" y="1674"/>
                  </a:lnTo>
                  <a:lnTo>
                    <a:pt x="481" y="1883"/>
                  </a:lnTo>
                  <a:lnTo>
                    <a:pt x="544" y="1967"/>
                  </a:lnTo>
                  <a:lnTo>
                    <a:pt x="544" y="2302"/>
                  </a:lnTo>
                  <a:lnTo>
                    <a:pt x="481" y="2448"/>
                  </a:lnTo>
                  <a:lnTo>
                    <a:pt x="481" y="2490"/>
                  </a:lnTo>
                  <a:lnTo>
                    <a:pt x="460" y="2657"/>
                  </a:lnTo>
                  <a:lnTo>
                    <a:pt x="481" y="2804"/>
                  </a:lnTo>
                  <a:lnTo>
                    <a:pt x="544" y="2929"/>
                  </a:lnTo>
                  <a:lnTo>
                    <a:pt x="586" y="2971"/>
                  </a:lnTo>
                  <a:lnTo>
                    <a:pt x="670" y="3034"/>
                  </a:lnTo>
                  <a:lnTo>
                    <a:pt x="732" y="3118"/>
                  </a:lnTo>
                  <a:lnTo>
                    <a:pt x="774" y="3118"/>
                  </a:lnTo>
                  <a:lnTo>
                    <a:pt x="1088" y="2929"/>
                  </a:lnTo>
                  <a:lnTo>
                    <a:pt x="1151" y="2929"/>
                  </a:lnTo>
                  <a:lnTo>
                    <a:pt x="1172" y="2825"/>
                  </a:lnTo>
                  <a:lnTo>
                    <a:pt x="1088" y="2699"/>
                  </a:lnTo>
                  <a:lnTo>
                    <a:pt x="1088" y="2553"/>
                  </a:lnTo>
                  <a:lnTo>
                    <a:pt x="1046" y="2385"/>
                  </a:lnTo>
                  <a:lnTo>
                    <a:pt x="1067" y="1716"/>
                  </a:lnTo>
                  <a:lnTo>
                    <a:pt x="1067" y="1611"/>
                  </a:lnTo>
                  <a:lnTo>
                    <a:pt x="1109" y="1528"/>
                  </a:lnTo>
                  <a:lnTo>
                    <a:pt x="1109" y="1402"/>
                  </a:lnTo>
                  <a:lnTo>
                    <a:pt x="1088" y="1297"/>
                  </a:lnTo>
                  <a:lnTo>
                    <a:pt x="1088" y="1130"/>
                  </a:lnTo>
                  <a:lnTo>
                    <a:pt x="1046" y="900"/>
                  </a:lnTo>
                  <a:lnTo>
                    <a:pt x="900" y="586"/>
                  </a:lnTo>
                  <a:lnTo>
                    <a:pt x="858" y="565"/>
                  </a:lnTo>
                  <a:lnTo>
                    <a:pt x="774" y="481"/>
                  </a:lnTo>
                  <a:lnTo>
                    <a:pt x="649" y="398"/>
                  </a:lnTo>
                  <a:lnTo>
                    <a:pt x="628" y="209"/>
                  </a:lnTo>
                  <a:lnTo>
                    <a:pt x="649" y="168"/>
                  </a:lnTo>
                  <a:lnTo>
                    <a:pt x="4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227;p94">
              <a:extLst>
                <a:ext uri="{FF2B5EF4-FFF2-40B4-BE49-F238E27FC236}">
                  <a16:creationId xmlns:a16="http://schemas.microsoft.com/office/drawing/2014/main" id="{A55C03D5-074B-47D2-808B-CA2EA34109A5}"/>
                </a:ext>
              </a:extLst>
            </p:cNvPr>
            <p:cNvSpPr/>
            <p:nvPr/>
          </p:nvSpPr>
          <p:spPr>
            <a:xfrm>
              <a:off x="3754312" y="3061110"/>
              <a:ext cx="21445" cy="42840"/>
            </a:xfrm>
            <a:custGeom>
              <a:avLst/>
              <a:gdLst/>
              <a:ahLst/>
              <a:cxnLst/>
              <a:rect l="l" t="t" r="r" b="b"/>
              <a:pathLst>
                <a:path w="1801" h="3767" extrusionOk="0">
                  <a:moveTo>
                    <a:pt x="1047" y="0"/>
                  </a:moveTo>
                  <a:lnTo>
                    <a:pt x="984" y="105"/>
                  </a:lnTo>
                  <a:lnTo>
                    <a:pt x="1005" y="147"/>
                  </a:lnTo>
                  <a:lnTo>
                    <a:pt x="900" y="209"/>
                  </a:lnTo>
                  <a:lnTo>
                    <a:pt x="838" y="209"/>
                  </a:lnTo>
                  <a:lnTo>
                    <a:pt x="838" y="272"/>
                  </a:lnTo>
                  <a:lnTo>
                    <a:pt x="691" y="439"/>
                  </a:lnTo>
                  <a:lnTo>
                    <a:pt x="628" y="439"/>
                  </a:lnTo>
                  <a:lnTo>
                    <a:pt x="440" y="544"/>
                  </a:lnTo>
                  <a:lnTo>
                    <a:pt x="356" y="523"/>
                  </a:lnTo>
                  <a:lnTo>
                    <a:pt x="252" y="565"/>
                  </a:lnTo>
                  <a:lnTo>
                    <a:pt x="252" y="670"/>
                  </a:lnTo>
                  <a:lnTo>
                    <a:pt x="168" y="753"/>
                  </a:lnTo>
                  <a:lnTo>
                    <a:pt x="168" y="858"/>
                  </a:lnTo>
                  <a:lnTo>
                    <a:pt x="43" y="900"/>
                  </a:lnTo>
                  <a:lnTo>
                    <a:pt x="22" y="963"/>
                  </a:lnTo>
                  <a:lnTo>
                    <a:pt x="1" y="1004"/>
                  </a:lnTo>
                  <a:lnTo>
                    <a:pt x="22" y="1193"/>
                  </a:lnTo>
                  <a:lnTo>
                    <a:pt x="147" y="1276"/>
                  </a:lnTo>
                  <a:lnTo>
                    <a:pt x="231" y="1360"/>
                  </a:lnTo>
                  <a:lnTo>
                    <a:pt x="273" y="1381"/>
                  </a:lnTo>
                  <a:lnTo>
                    <a:pt x="419" y="1695"/>
                  </a:lnTo>
                  <a:lnTo>
                    <a:pt x="461" y="1925"/>
                  </a:lnTo>
                  <a:lnTo>
                    <a:pt x="461" y="2092"/>
                  </a:lnTo>
                  <a:lnTo>
                    <a:pt x="482" y="2197"/>
                  </a:lnTo>
                  <a:lnTo>
                    <a:pt x="482" y="2323"/>
                  </a:lnTo>
                  <a:lnTo>
                    <a:pt x="440" y="2406"/>
                  </a:lnTo>
                  <a:lnTo>
                    <a:pt x="440" y="2511"/>
                  </a:lnTo>
                  <a:lnTo>
                    <a:pt x="419" y="3180"/>
                  </a:lnTo>
                  <a:lnTo>
                    <a:pt x="461" y="3348"/>
                  </a:lnTo>
                  <a:lnTo>
                    <a:pt x="461" y="3494"/>
                  </a:lnTo>
                  <a:lnTo>
                    <a:pt x="545" y="3620"/>
                  </a:lnTo>
                  <a:lnTo>
                    <a:pt x="524" y="3724"/>
                  </a:lnTo>
                  <a:lnTo>
                    <a:pt x="733" y="3766"/>
                  </a:lnTo>
                  <a:lnTo>
                    <a:pt x="1110" y="3620"/>
                  </a:lnTo>
                  <a:lnTo>
                    <a:pt x="1152" y="3620"/>
                  </a:lnTo>
                  <a:lnTo>
                    <a:pt x="1110" y="3515"/>
                  </a:lnTo>
                  <a:lnTo>
                    <a:pt x="1152" y="3243"/>
                  </a:lnTo>
                  <a:lnTo>
                    <a:pt x="1110" y="3139"/>
                  </a:lnTo>
                  <a:lnTo>
                    <a:pt x="1152" y="3055"/>
                  </a:lnTo>
                  <a:lnTo>
                    <a:pt x="1110" y="2825"/>
                  </a:lnTo>
                  <a:lnTo>
                    <a:pt x="1110" y="2720"/>
                  </a:lnTo>
                  <a:lnTo>
                    <a:pt x="1110" y="2657"/>
                  </a:lnTo>
                  <a:lnTo>
                    <a:pt x="1089" y="2616"/>
                  </a:lnTo>
                  <a:lnTo>
                    <a:pt x="1110" y="2553"/>
                  </a:lnTo>
                  <a:lnTo>
                    <a:pt x="1089" y="2469"/>
                  </a:lnTo>
                  <a:lnTo>
                    <a:pt x="1089" y="2427"/>
                  </a:lnTo>
                  <a:lnTo>
                    <a:pt x="1089" y="2302"/>
                  </a:lnTo>
                  <a:lnTo>
                    <a:pt x="1110" y="2218"/>
                  </a:lnTo>
                  <a:lnTo>
                    <a:pt x="1110" y="2113"/>
                  </a:lnTo>
                  <a:lnTo>
                    <a:pt x="1152" y="2051"/>
                  </a:lnTo>
                  <a:lnTo>
                    <a:pt x="1256" y="2009"/>
                  </a:lnTo>
                  <a:lnTo>
                    <a:pt x="1298" y="2009"/>
                  </a:lnTo>
                  <a:lnTo>
                    <a:pt x="1361" y="1946"/>
                  </a:lnTo>
                  <a:lnTo>
                    <a:pt x="1403" y="1841"/>
                  </a:lnTo>
                  <a:lnTo>
                    <a:pt x="1486" y="1716"/>
                  </a:lnTo>
                  <a:lnTo>
                    <a:pt x="1528" y="1611"/>
                  </a:lnTo>
                  <a:lnTo>
                    <a:pt x="1612" y="1569"/>
                  </a:lnTo>
                  <a:lnTo>
                    <a:pt x="1696" y="1569"/>
                  </a:lnTo>
                  <a:lnTo>
                    <a:pt x="1716" y="1507"/>
                  </a:lnTo>
                  <a:lnTo>
                    <a:pt x="1591" y="1381"/>
                  </a:lnTo>
                  <a:lnTo>
                    <a:pt x="1591" y="1318"/>
                  </a:lnTo>
                  <a:lnTo>
                    <a:pt x="1633" y="1255"/>
                  </a:lnTo>
                  <a:lnTo>
                    <a:pt x="1779" y="1255"/>
                  </a:lnTo>
                  <a:lnTo>
                    <a:pt x="1800" y="1172"/>
                  </a:lnTo>
                  <a:lnTo>
                    <a:pt x="1737" y="963"/>
                  </a:lnTo>
                  <a:lnTo>
                    <a:pt x="1716" y="837"/>
                  </a:lnTo>
                  <a:lnTo>
                    <a:pt x="1570" y="691"/>
                  </a:lnTo>
                  <a:lnTo>
                    <a:pt x="1528" y="628"/>
                  </a:lnTo>
                  <a:lnTo>
                    <a:pt x="1570" y="481"/>
                  </a:lnTo>
                  <a:lnTo>
                    <a:pt x="1591" y="481"/>
                  </a:lnTo>
                  <a:lnTo>
                    <a:pt x="1465" y="314"/>
                  </a:lnTo>
                  <a:lnTo>
                    <a:pt x="1319" y="272"/>
                  </a:lnTo>
                  <a:lnTo>
                    <a:pt x="1214" y="147"/>
                  </a:lnTo>
                  <a:lnTo>
                    <a:pt x="104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228;p94">
              <a:extLst>
                <a:ext uri="{FF2B5EF4-FFF2-40B4-BE49-F238E27FC236}">
                  <a16:creationId xmlns:a16="http://schemas.microsoft.com/office/drawing/2014/main" id="{76057F26-F509-480B-81F9-AFE5F5D2CDE2}"/>
                </a:ext>
              </a:extLst>
            </p:cNvPr>
            <p:cNvSpPr/>
            <p:nvPr/>
          </p:nvSpPr>
          <p:spPr>
            <a:xfrm>
              <a:off x="3838283" y="2987337"/>
              <a:ext cx="71755" cy="108994"/>
            </a:xfrm>
            <a:custGeom>
              <a:avLst/>
              <a:gdLst/>
              <a:ahLst/>
              <a:cxnLst/>
              <a:rect l="l" t="t" r="r" b="b"/>
              <a:pathLst>
                <a:path w="6026" h="9584" extrusionOk="0">
                  <a:moveTo>
                    <a:pt x="1318" y="1"/>
                  </a:moveTo>
                  <a:lnTo>
                    <a:pt x="690" y="252"/>
                  </a:lnTo>
                  <a:lnTo>
                    <a:pt x="732" y="336"/>
                  </a:lnTo>
                  <a:lnTo>
                    <a:pt x="1025" y="1110"/>
                  </a:lnTo>
                  <a:lnTo>
                    <a:pt x="1004" y="1277"/>
                  </a:lnTo>
                  <a:lnTo>
                    <a:pt x="962" y="1361"/>
                  </a:lnTo>
                  <a:lnTo>
                    <a:pt x="1360" y="1821"/>
                  </a:lnTo>
                  <a:lnTo>
                    <a:pt x="1339" y="2030"/>
                  </a:lnTo>
                  <a:lnTo>
                    <a:pt x="1255" y="2114"/>
                  </a:lnTo>
                  <a:lnTo>
                    <a:pt x="1109" y="3202"/>
                  </a:lnTo>
                  <a:lnTo>
                    <a:pt x="1130" y="4039"/>
                  </a:lnTo>
                  <a:lnTo>
                    <a:pt x="167" y="5022"/>
                  </a:lnTo>
                  <a:lnTo>
                    <a:pt x="126" y="5085"/>
                  </a:lnTo>
                  <a:lnTo>
                    <a:pt x="0" y="5085"/>
                  </a:lnTo>
                  <a:lnTo>
                    <a:pt x="0" y="5169"/>
                  </a:lnTo>
                  <a:lnTo>
                    <a:pt x="21" y="5901"/>
                  </a:lnTo>
                  <a:lnTo>
                    <a:pt x="105" y="5922"/>
                  </a:lnTo>
                  <a:lnTo>
                    <a:pt x="272" y="6131"/>
                  </a:lnTo>
                  <a:lnTo>
                    <a:pt x="335" y="6278"/>
                  </a:lnTo>
                  <a:lnTo>
                    <a:pt x="628" y="6424"/>
                  </a:lnTo>
                  <a:lnTo>
                    <a:pt x="753" y="6529"/>
                  </a:lnTo>
                  <a:lnTo>
                    <a:pt x="795" y="6717"/>
                  </a:lnTo>
                  <a:lnTo>
                    <a:pt x="837" y="6759"/>
                  </a:lnTo>
                  <a:lnTo>
                    <a:pt x="858" y="6864"/>
                  </a:lnTo>
                  <a:lnTo>
                    <a:pt x="942" y="7031"/>
                  </a:lnTo>
                  <a:lnTo>
                    <a:pt x="942" y="7115"/>
                  </a:lnTo>
                  <a:lnTo>
                    <a:pt x="921" y="7157"/>
                  </a:lnTo>
                  <a:lnTo>
                    <a:pt x="900" y="7219"/>
                  </a:lnTo>
                  <a:lnTo>
                    <a:pt x="962" y="7282"/>
                  </a:lnTo>
                  <a:lnTo>
                    <a:pt x="921" y="7429"/>
                  </a:lnTo>
                  <a:lnTo>
                    <a:pt x="837" y="7491"/>
                  </a:lnTo>
                  <a:lnTo>
                    <a:pt x="858" y="7596"/>
                  </a:lnTo>
                  <a:lnTo>
                    <a:pt x="962" y="7763"/>
                  </a:lnTo>
                  <a:lnTo>
                    <a:pt x="1046" y="7805"/>
                  </a:lnTo>
                  <a:lnTo>
                    <a:pt x="1067" y="7910"/>
                  </a:lnTo>
                  <a:lnTo>
                    <a:pt x="1234" y="8056"/>
                  </a:lnTo>
                  <a:lnTo>
                    <a:pt x="1276" y="8077"/>
                  </a:lnTo>
                  <a:lnTo>
                    <a:pt x="1234" y="8119"/>
                  </a:lnTo>
                  <a:lnTo>
                    <a:pt x="1151" y="8098"/>
                  </a:lnTo>
                  <a:lnTo>
                    <a:pt x="1067" y="8077"/>
                  </a:lnTo>
                  <a:lnTo>
                    <a:pt x="942" y="8056"/>
                  </a:lnTo>
                  <a:lnTo>
                    <a:pt x="900" y="8077"/>
                  </a:lnTo>
                  <a:lnTo>
                    <a:pt x="795" y="8056"/>
                  </a:lnTo>
                  <a:lnTo>
                    <a:pt x="690" y="8077"/>
                  </a:lnTo>
                  <a:lnTo>
                    <a:pt x="628" y="8056"/>
                  </a:lnTo>
                  <a:lnTo>
                    <a:pt x="439" y="8056"/>
                  </a:lnTo>
                  <a:lnTo>
                    <a:pt x="439" y="8161"/>
                  </a:lnTo>
                  <a:lnTo>
                    <a:pt x="418" y="8203"/>
                  </a:lnTo>
                  <a:lnTo>
                    <a:pt x="418" y="8307"/>
                  </a:lnTo>
                  <a:lnTo>
                    <a:pt x="418" y="8370"/>
                  </a:lnTo>
                  <a:lnTo>
                    <a:pt x="502" y="8412"/>
                  </a:lnTo>
                  <a:lnTo>
                    <a:pt x="502" y="8496"/>
                  </a:lnTo>
                  <a:lnTo>
                    <a:pt x="607" y="8517"/>
                  </a:lnTo>
                  <a:lnTo>
                    <a:pt x="816" y="8705"/>
                  </a:lnTo>
                  <a:lnTo>
                    <a:pt x="1025" y="8914"/>
                  </a:lnTo>
                  <a:lnTo>
                    <a:pt x="1109" y="8998"/>
                  </a:lnTo>
                  <a:lnTo>
                    <a:pt x="1214" y="9144"/>
                  </a:lnTo>
                  <a:lnTo>
                    <a:pt x="1276" y="9312"/>
                  </a:lnTo>
                  <a:lnTo>
                    <a:pt x="1318" y="9416"/>
                  </a:lnTo>
                  <a:lnTo>
                    <a:pt x="1360" y="9458"/>
                  </a:lnTo>
                  <a:lnTo>
                    <a:pt x="1381" y="9584"/>
                  </a:lnTo>
                  <a:lnTo>
                    <a:pt x="1486" y="9584"/>
                  </a:lnTo>
                  <a:lnTo>
                    <a:pt x="1590" y="9563"/>
                  </a:lnTo>
                  <a:lnTo>
                    <a:pt x="1758" y="9563"/>
                  </a:lnTo>
                  <a:lnTo>
                    <a:pt x="1799" y="9437"/>
                  </a:lnTo>
                  <a:lnTo>
                    <a:pt x="1799" y="9312"/>
                  </a:lnTo>
                  <a:lnTo>
                    <a:pt x="1883" y="9249"/>
                  </a:lnTo>
                  <a:lnTo>
                    <a:pt x="1946" y="9312"/>
                  </a:lnTo>
                  <a:lnTo>
                    <a:pt x="1988" y="9437"/>
                  </a:lnTo>
                  <a:lnTo>
                    <a:pt x="2051" y="9479"/>
                  </a:lnTo>
                  <a:lnTo>
                    <a:pt x="2155" y="9458"/>
                  </a:lnTo>
                  <a:lnTo>
                    <a:pt x="2281" y="9354"/>
                  </a:lnTo>
                  <a:lnTo>
                    <a:pt x="2469" y="9312"/>
                  </a:lnTo>
                  <a:lnTo>
                    <a:pt x="2595" y="9207"/>
                  </a:lnTo>
                  <a:lnTo>
                    <a:pt x="2929" y="9123"/>
                  </a:lnTo>
                  <a:lnTo>
                    <a:pt x="3097" y="9123"/>
                  </a:lnTo>
                  <a:lnTo>
                    <a:pt x="3159" y="9019"/>
                  </a:lnTo>
                  <a:lnTo>
                    <a:pt x="3327" y="8914"/>
                  </a:lnTo>
                  <a:lnTo>
                    <a:pt x="3306" y="8831"/>
                  </a:lnTo>
                  <a:lnTo>
                    <a:pt x="3243" y="8831"/>
                  </a:lnTo>
                  <a:lnTo>
                    <a:pt x="3139" y="8726"/>
                  </a:lnTo>
                  <a:lnTo>
                    <a:pt x="3159" y="8621"/>
                  </a:lnTo>
                  <a:lnTo>
                    <a:pt x="3243" y="8579"/>
                  </a:lnTo>
                  <a:lnTo>
                    <a:pt x="3327" y="8600"/>
                  </a:lnTo>
                  <a:lnTo>
                    <a:pt x="3452" y="8579"/>
                  </a:lnTo>
                  <a:lnTo>
                    <a:pt x="3557" y="8621"/>
                  </a:lnTo>
                  <a:lnTo>
                    <a:pt x="3683" y="8642"/>
                  </a:lnTo>
                  <a:lnTo>
                    <a:pt x="3850" y="8621"/>
                  </a:lnTo>
                  <a:lnTo>
                    <a:pt x="4080" y="8600"/>
                  </a:lnTo>
                  <a:lnTo>
                    <a:pt x="4185" y="8517"/>
                  </a:lnTo>
                  <a:lnTo>
                    <a:pt x="4289" y="8475"/>
                  </a:lnTo>
                  <a:lnTo>
                    <a:pt x="4310" y="8370"/>
                  </a:lnTo>
                  <a:lnTo>
                    <a:pt x="4289" y="8286"/>
                  </a:lnTo>
                  <a:lnTo>
                    <a:pt x="4310" y="8182"/>
                  </a:lnTo>
                  <a:lnTo>
                    <a:pt x="4394" y="8119"/>
                  </a:lnTo>
                  <a:lnTo>
                    <a:pt x="4394" y="8056"/>
                  </a:lnTo>
                  <a:lnTo>
                    <a:pt x="4478" y="7952"/>
                  </a:lnTo>
                  <a:lnTo>
                    <a:pt x="4520" y="7973"/>
                  </a:lnTo>
                  <a:lnTo>
                    <a:pt x="4582" y="7973"/>
                  </a:lnTo>
                  <a:lnTo>
                    <a:pt x="4687" y="7805"/>
                  </a:lnTo>
                  <a:lnTo>
                    <a:pt x="4771" y="7784"/>
                  </a:lnTo>
                  <a:lnTo>
                    <a:pt x="4729" y="7701"/>
                  </a:lnTo>
                  <a:lnTo>
                    <a:pt x="4771" y="7638"/>
                  </a:lnTo>
                  <a:lnTo>
                    <a:pt x="4917" y="7554"/>
                  </a:lnTo>
                  <a:lnTo>
                    <a:pt x="5022" y="7470"/>
                  </a:lnTo>
                  <a:lnTo>
                    <a:pt x="5147" y="7470"/>
                  </a:lnTo>
                  <a:lnTo>
                    <a:pt x="5231" y="7533"/>
                  </a:lnTo>
                  <a:lnTo>
                    <a:pt x="5356" y="7450"/>
                  </a:lnTo>
                  <a:lnTo>
                    <a:pt x="5398" y="7387"/>
                  </a:lnTo>
                  <a:lnTo>
                    <a:pt x="5419" y="7366"/>
                  </a:lnTo>
                  <a:lnTo>
                    <a:pt x="5419" y="7282"/>
                  </a:lnTo>
                  <a:lnTo>
                    <a:pt x="5461" y="7219"/>
                  </a:lnTo>
                  <a:lnTo>
                    <a:pt x="5419" y="7136"/>
                  </a:lnTo>
                  <a:lnTo>
                    <a:pt x="5189" y="7052"/>
                  </a:lnTo>
                  <a:lnTo>
                    <a:pt x="5147" y="6947"/>
                  </a:lnTo>
                  <a:lnTo>
                    <a:pt x="5147" y="6822"/>
                  </a:lnTo>
                  <a:lnTo>
                    <a:pt x="5105" y="6717"/>
                  </a:lnTo>
                  <a:lnTo>
                    <a:pt x="5147" y="6634"/>
                  </a:lnTo>
                  <a:lnTo>
                    <a:pt x="5084" y="6592"/>
                  </a:lnTo>
                  <a:lnTo>
                    <a:pt x="5126" y="6529"/>
                  </a:lnTo>
                  <a:lnTo>
                    <a:pt x="5126" y="6445"/>
                  </a:lnTo>
                  <a:lnTo>
                    <a:pt x="5084" y="6424"/>
                  </a:lnTo>
                  <a:lnTo>
                    <a:pt x="4938" y="6529"/>
                  </a:lnTo>
                  <a:lnTo>
                    <a:pt x="4875" y="6445"/>
                  </a:lnTo>
                  <a:lnTo>
                    <a:pt x="4875" y="6320"/>
                  </a:lnTo>
                  <a:lnTo>
                    <a:pt x="5043" y="6131"/>
                  </a:lnTo>
                  <a:lnTo>
                    <a:pt x="5105" y="6027"/>
                  </a:lnTo>
                  <a:lnTo>
                    <a:pt x="5084" y="5922"/>
                  </a:lnTo>
                  <a:lnTo>
                    <a:pt x="4980" y="5880"/>
                  </a:lnTo>
                  <a:lnTo>
                    <a:pt x="5001" y="5797"/>
                  </a:lnTo>
                  <a:lnTo>
                    <a:pt x="5126" y="5713"/>
                  </a:lnTo>
                  <a:lnTo>
                    <a:pt x="5189" y="5587"/>
                  </a:lnTo>
                  <a:lnTo>
                    <a:pt x="5126" y="5545"/>
                  </a:lnTo>
                  <a:lnTo>
                    <a:pt x="5105" y="5441"/>
                  </a:lnTo>
                  <a:lnTo>
                    <a:pt x="5210" y="5357"/>
                  </a:lnTo>
                  <a:lnTo>
                    <a:pt x="5252" y="5357"/>
                  </a:lnTo>
                  <a:lnTo>
                    <a:pt x="5461" y="5085"/>
                  </a:lnTo>
                  <a:lnTo>
                    <a:pt x="5524" y="4960"/>
                  </a:lnTo>
                  <a:lnTo>
                    <a:pt x="5461" y="4876"/>
                  </a:lnTo>
                  <a:lnTo>
                    <a:pt x="5461" y="4750"/>
                  </a:lnTo>
                  <a:lnTo>
                    <a:pt x="5566" y="4667"/>
                  </a:lnTo>
                  <a:lnTo>
                    <a:pt x="5712" y="4667"/>
                  </a:lnTo>
                  <a:lnTo>
                    <a:pt x="5817" y="4729"/>
                  </a:lnTo>
                  <a:lnTo>
                    <a:pt x="5921" y="4646"/>
                  </a:lnTo>
                  <a:lnTo>
                    <a:pt x="6026" y="4625"/>
                  </a:lnTo>
                  <a:lnTo>
                    <a:pt x="5963" y="2344"/>
                  </a:lnTo>
                  <a:lnTo>
                    <a:pt x="131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229;p94">
              <a:extLst>
                <a:ext uri="{FF2B5EF4-FFF2-40B4-BE49-F238E27FC236}">
                  <a16:creationId xmlns:a16="http://schemas.microsoft.com/office/drawing/2014/main" id="{0AA925E6-6085-40E0-BDD9-3682E78D43D6}"/>
                </a:ext>
              </a:extLst>
            </p:cNvPr>
            <p:cNvSpPr/>
            <p:nvPr/>
          </p:nvSpPr>
          <p:spPr>
            <a:xfrm>
              <a:off x="3829555" y="3057778"/>
              <a:ext cx="2251" cy="1194"/>
            </a:xfrm>
            <a:custGeom>
              <a:avLst/>
              <a:gdLst/>
              <a:ahLst/>
              <a:cxnLst/>
              <a:rect l="l" t="t" r="r" b="b"/>
              <a:pathLst>
                <a:path w="189" h="105" extrusionOk="0">
                  <a:moveTo>
                    <a:pt x="189" y="0"/>
                  </a:moveTo>
                  <a:lnTo>
                    <a:pt x="1" y="42"/>
                  </a:lnTo>
                  <a:lnTo>
                    <a:pt x="63" y="105"/>
                  </a:lnTo>
                  <a:lnTo>
                    <a:pt x="168" y="84"/>
                  </a:lnTo>
                  <a:lnTo>
                    <a:pt x="18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230;p94">
              <a:extLst>
                <a:ext uri="{FF2B5EF4-FFF2-40B4-BE49-F238E27FC236}">
                  <a16:creationId xmlns:a16="http://schemas.microsoft.com/office/drawing/2014/main" id="{43C7EB4D-E8D7-4931-BC18-A560B099099A}"/>
                </a:ext>
              </a:extLst>
            </p:cNvPr>
            <p:cNvSpPr/>
            <p:nvPr/>
          </p:nvSpPr>
          <p:spPr>
            <a:xfrm>
              <a:off x="3749584" y="2988770"/>
              <a:ext cx="104905" cy="77822"/>
            </a:xfrm>
            <a:custGeom>
              <a:avLst/>
              <a:gdLst/>
              <a:ahLst/>
              <a:cxnLst/>
              <a:rect l="l" t="t" r="r" b="b"/>
              <a:pathLst>
                <a:path w="8810" h="6843" extrusionOk="0">
                  <a:moveTo>
                    <a:pt x="6507" y="0"/>
                  </a:moveTo>
                  <a:lnTo>
                    <a:pt x="3913" y="1590"/>
                  </a:lnTo>
                  <a:lnTo>
                    <a:pt x="3181" y="2239"/>
                  </a:lnTo>
                  <a:lnTo>
                    <a:pt x="2323" y="2448"/>
                  </a:lnTo>
                  <a:lnTo>
                    <a:pt x="2302" y="3578"/>
                  </a:lnTo>
                  <a:lnTo>
                    <a:pt x="2239" y="4080"/>
                  </a:lnTo>
                  <a:lnTo>
                    <a:pt x="2176" y="4164"/>
                  </a:lnTo>
                  <a:lnTo>
                    <a:pt x="2134" y="4331"/>
                  </a:lnTo>
                  <a:lnTo>
                    <a:pt x="2093" y="4478"/>
                  </a:lnTo>
                  <a:lnTo>
                    <a:pt x="1800" y="4624"/>
                  </a:lnTo>
                  <a:lnTo>
                    <a:pt x="1653" y="4729"/>
                  </a:lnTo>
                  <a:lnTo>
                    <a:pt x="1465" y="4729"/>
                  </a:lnTo>
                  <a:lnTo>
                    <a:pt x="1297" y="4834"/>
                  </a:lnTo>
                  <a:lnTo>
                    <a:pt x="942" y="4834"/>
                  </a:lnTo>
                  <a:lnTo>
                    <a:pt x="774" y="4917"/>
                  </a:lnTo>
                  <a:lnTo>
                    <a:pt x="649" y="4917"/>
                  </a:lnTo>
                  <a:lnTo>
                    <a:pt x="251" y="4938"/>
                  </a:lnTo>
                  <a:lnTo>
                    <a:pt x="126" y="4917"/>
                  </a:lnTo>
                  <a:lnTo>
                    <a:pt x="84" y="5001"/>
                  </a:lnTo>
                  <a:lnTo>
                    <a:pt x="84" y="5147"/>
                  </a:lnTo>
                  <a:lnTo>
                    <a:pt x="0" y="5252"/>
                  </a:lnTo>
                  <a:lnTo>
                    <a:pt x="0" y="5440"/>
                  </a:lnTo>
                  <a:lnTo>
                    <a:pt x="544" y="5796"/>
                  </a:lnTo>
                  <a:lnTo>
                    <a:pt x="544" y="6047"/>
                  </a:lnTo>
                  <a:lnTo>
                    <a:pt x="753" y="6173"/>
                  </a:lnTo>
                  <a:lnTo>
                    <a:pt x="984" y="6047"/>
                  </a:lnTo>
                  <a:lnTo>
                    <a:pt x="1067" y="6089"/>
                  </a:lnTo>
                  <a:lnTo>
                    <a:pt x="1067" y="6152"/>
                  </a:lnTo>
                  <a:lnTo>
                    <a:pt x="1130" y="6194"/>
                  </a:lnTo>
                  <a:lnTo>
                    <a:pt x="1130" y="6298"/>
                  </a:lnTo>
                  <a:lnTo>
                    <a:pt x="1067" y="6403"/>
                  </a:lnTo>
                  <a:lnTo>
                    <a:pt x="1193" y="6570"/>
                  </a:lnTo>
                  <a:lnTo>
                    <a:pt x="1297" y="6570"/>
                  </a:lnTo>
                  <a:lnTo>
                    <a:pt x="1402" y="6508"/>
                  </a:lnTo>
                  <a:lnTo>
                    <a:pt x="1381" y="6466"/>
                  </a:lnTo>
                  <a:lnTo>
                    <a:pt x="1444" y="6361"/>
                  </a:lnTo>
                  <a:lnTo>
                    <a:pt x="1611" y="6508"/>
                  </a:lnTo>
                  <a:lnTo>
                    <a:pt x="1716" y="6633"/>
                  </a:lnTo>
                  <a:lnTo>
                    <a:pt x="1862" y="6675"/>
                  </a:lnTo>
                  <a:lnTo>
                    <a:pt x="1988" y="6842"/>
                  </a:lnTo>
                  <a:lnTo>
                    <a:pt x="2072" y="6780"/>
                  </a:lnTo>
                  <a:lnTo>
                    <a:pt x="2072" y="6717"/>
                  </a:lnTo>
                  <a:lnTo>
                    <a:pt x="2009" y="6696"/>
                  </a:lnTo>
                  <a:lnTo>
                    <a:pt x="1925" y="6528"/>
                  </a:lnTo>
                  <a:lnTo>
                    <a:pt x="1967" y="6487"/>
                  </a:lnTo>
                  <a:lnTo>
                    <a:pt x="1967" y="6403"/>
                  </a:lnTo>
                  <a:lnTo>
                    <a:pt x="2072" y="6298"/>
                  </a:lnTo>
                  <a:lnTo>
                    <a:pt x="2176" y="6298"/>
                  </a:lnTo>
                  <a:lnTo>
                    <a:pt x="2176" y="6215"/>
                  </a:lnTo>
                  <a:lnTo>
                    <a:pt x="2113" y="6173"/>
                  </a:lnTo>
                  <a:lnTo>
                    <a:pt x="2093" y="6068"/>
                  </a:lnTo>
                  <a:lnTo>
                    <a:pt x="2113" y="6005"/>
                  </a:lnTo>
                  <a:lnTo>
                    <a:pt x="2134" y="5984"/>
                  </a:lnTo>
                  <a:lnTo>
                    <a:pt x="2113" y="5943"/>
                  </a:lnTo>
                  <a:lnTo>
                    <a:pt x="2113" y="5880"/>
                  </a:lnTo>
                  <a:lnTo>
                    <a:pt x="2239" y="5775"/>
                  </a:lnTo>
                  <a:lnTo>
                    <a:pt x="2323" y="5754"/>
                  </a:lnTo>
                  <a:lnTo>
                    <a:pt x="2385" y="5733"/>
                  </a:lnTo>
                  <a:lnTo>
                    <a:pt x="2490" y="5692"/>
                  </a:lnTo>
                  <a:lnTo>
                    <a:pt x="2804" y="5692"/>
                  </a:lnTo>
                  <a:lnTo>
                    <a:pt x="2846" y="5650"/>
                  </a:lnTo>
                  <a:lnTo>
                    <a:pt x="2930" y="5650"/>
                  </a:lnTo>
                  <a:lnTo>
                    <a:pt x="3013" y="5671"/>
                  </a:lnTo>
                  <a:lnTo>
                    <a:pt x="3160" y="5692"/>
                  </a:lnTo>
                  <a:lnTo>
                    <a:pt x="3243" y="5733"/>
                  </a:lnTo>
                  <a:lnTo>
                    <a:pt x="3327" y="5754"/>
                  </a:lnTo>
                  <a:lnTo>
                    <a:pt x="3494" y="5796"/>
                  </a:lnTo>
                  <a:lnTo>
                    <a:pt x="3557" y="5880"/>
                  </a:lnTo>
                  <a:lnTo>
                    <a:pt x="3683" y="6068"/>
                  </a:lnTo>
                  <a:lnTo>
                    <a:pt x="3787" y="6152"/>
                  </a:lnTo>
                  <a:lnTo>
                    <a:pt x="3850" y="6110"/>
                  </a:lnTo>
                  <a:lnTo>
                    <a:pt x="3913" y="6047"/>
                  </a:lnTo>
                  <a:lnTo>
                    <a:pt x="3997" y="6005"/>
                  </a:lnTo>
                  <a:lnTo>
                    <a:pt x="4080" y="5984"/>
                  </a:lnTo>
                  <a:lnTo>
                    <a:pt x="4227" y="5964"/>
                  </a:lnTo>
                  <a:lnTo>
                    <a:pt x="4269" y="5943"/>
                  </a:lnTo>
                  <a:lnTo>
                    <a:pt x="4373" y="5943"/>
                  </a:lnTo>
                  <a:lnTo>
                    <a:pt x="4478" y="6005"/>
                  </a:lnTo>
                  <a:lnTo>
                    <a:pt x="4478" y="6068"/>
                  </a:lnTo>
                  <a:lnTo>
                    <a:pt x="4582" y="6089"/>
                  </a:lnTo>
                  <a:lnTo>
                    <a:pt x="4750" y="6194"/>
                  </a:lnTo>
                  <a:lnTo>
                    <a:pt x="4896" y="6215"/>
                  </a:lnTo>
                  <a:lnTo>
                    <a:pt x="5126" y="6298"/>
                  </a:lnTo>
                  <a:lnTo>
                    <a:pt x="5231" y="6319"/>
                  </a:lnTo>
                  <a:lnTo>
                    <a:pt x="5357" y="6256"/>
                  </a:lnTo>
                  <a:lnTo>
                    <a:pt x="5524" y="6047"/>
                  </a:lnTo>
                  <a:lnTo>
                    <a:pt x="5629" y="5984"/>
                  </a:lnTo>
                  <a:lnTo>
                    <a:pt x="5943" y="6005"/>
                  </a:lnTo>
                  <a:lnTo>
                    <a:pt x="6068" y="5964"/>
                  </a:lnTo>
                  <a:lnTo>
                    <a:pt x="6319" y="5984"/>
                  </a:lnTo>
                  <a:lnTo>
                    <a:pt x="6507" y="6068"/>
                  </a:lnTo>
                  <a:lnTo>
                    <a:pt x="6675" y="6089"/>
                  </a:lnTo>
                  <a:lnTo>
                    <a:pt x="6717" y="6110"/>
                  </a:lnTo>
                  <a:lnTo>
                    <a:pt x="6905" y="6068"/>
                  </a:lnTo>
                  <a:lnTo>
                    <a:pt x="6926" y="6047"/>
                  </a:lnTo>
                  <a:lnTo>
                    <a:pt x="7031" y="5984"/>
                  </a:lnTo>
                  <a:lnTo>
                    <a:pt x="7093" y="5943"/>
                  </a:lnTo>
                  <a:lnTo>
                    <a:pt x="7156" y="5901"/>
                  </a:lnTo>
                  <a:lnTo>
                    <a:pt x="7240" y="5943"/>
                  </a:lnTo>
                  <a:lnTo>
                    <a:pt x="7303" y="5901"/>
                  </a:lnTo>
                  <a:lnTo>
                    <a:pt x="7323" y="5838"/>
                  </a:lnTo>
                  <a:lnTo>
                    <a:pt x="7365" y="5733"/>
                  </a:lnTo>
                  <a:lnTo>
                    <a:pt x="7470" y="5775"/>
                  </a:lnTo>
                  <a:lnTo>
                    <a:pt x="7470" y="5775"/>
                  </a:lnTo>
                  <a:lnTo>
                    <a:pt x="7449" y="5043"/>
                  </a:lnTo>
                  <a:lnTo>
                    <a:pt x="7449" y="4959"/>
                  </a:lnTo>
                  <a:lnTo>
                    <a:pt x="7575" y="4959"/>
                  </a:lnTo>
                  <a:lnTo>
                    <a:pt x="7616" y="4896"/>
                  </a:lnTo>
                  <a:lnTo>
                    <a:pt x="8579" y="3913"/>
                  </a:lnTo>
                  <a:lnTo>
                    <a:pt x="8558" y="3076"/>
                  </a:lnTo>
                  <a:lnTo>
                    <a:pt x="8704" y="1988"/>
                  </a:lnTo>
                  <a:lnTo>
                    <a:pt x="8788" y="1904"/>
                  </a:lnTo>
                  <a:lnTo>
                    <a:pt x="8809" y="1695"/>
                  </a:lnTo>
                  <a:lnTo>
                    <a:pt x="8411" y="1235"/>
                  </a:lnTo>
                  <a:lnTo>
                    <a:pt x="8453" y="1151"/>
                  </a:lnTo>
                  <a:lnTo>
                    <a:pt x="8474" y="984"/>
                  </a:lnTo>
                  <a:lnTo>
                    <a:pt x="8181" y="210"/>
                  </a:lnTo>
                  <a:lnTo>
                    <a:pt x="8139" y="126"/>
                  </a:lnTo>
                  <a:lnTo>
                    <a:pt x="7616" y="335"/>
                  </a:lnTo>
                  <a:lnTo>
                    <a:pt x="7512" y="230"/>
                  </a:lnTo>
                  <a:lnTo>
                    <a:pt x="650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sp>
          <p:nvSpPr>
            <p:cNvPr id="157" name="Google Shape;2231;p94">
              <a:extLst>
                <a:ext uri="{FF2B5EF4-FFF2-40B4-BE49-F238E27FC236}">
                  <a16:creationId xmlns:a16="http://schemas.microsoft.com/office/drawing/2014/main" id="{52C7DE0C-E58F-4F52-B810-0E42D26398EC}"/>
                </a:ext>
              </a:extLst>
            </p:cNvPr>
            <p:cNvSpPr/>
            <p:nvPr/>
          </p:nvSpPr>
          <p:spPr>
            <a:xfrm>
              <a:off x="3767267" y="3053013"/>
              <a:ext cx="78744" cy="64493"/>
            </a:xfrm>
            <a:custGeom>
              <a:avLst/>
              <a:gdLst/>
              <a:ahLst/>
              <a:cxnLst/>
              <a:rect l="l" t="t" r="r" b="b"/>
              <a:pathLst>
                <a:path w="6613" h="5671" extrusionOk="0">
                  <a:moveTo>
                    <a:pt x="1361" y="1"/>
                  </a:moveTo>
                  <a:lnTo>
                    <a:pt x="1319" y="43"/>
                  </a:lnTo>
                  <a:lnTo>
                    <a:pt x="1005" y="43"/>
                  </a:lnTo>
                  <a:lnTo>
                    <a:pt x="900" y="84"/>
                  </a:lnTo>
                  <a:lnTo>
                    <a:pt x="838" y="105"/>
                  </a:lnTo>
                  <a:lnTo>
                    <a:pt x="754" y="126"/>
                  </a:lnTo>
                  <a:lnTo>
                    <a:pt x="628" y="231"/>
                  </a:lnTo>
                  <a:lnTo>
                    <a:pt x="628" y="294"/>
                  </a:lnTo>
                  <a:lnTo>
                    <a:pt x="649" y="335"/>
                  </a:lnTo>
                  <a:lnTo>
                    <a:pt x="628" y="356"/>
                  </a:lnTo>
                  <a:lnTo>
                    <a:pt x="608" y="419"/>
                  </a:lnTo>
                  <a:lnTo>
                    <a:pt x="628" y="524"/>
                  </a:lnTo>
                  <a:lnTo>
                    <a:pt x="691" y="566"/>
                  </a:lnTo>
                  <a:lnTo>
                    <a:pt x="691" y="649"/>
                  </a:lnTo>
                  <a:lnTo>
                    <a:pt x="587" y="649"/>
                  </a:lnTo>
                  <a:lnTo>
                    <a:pt x="482" y="754"/>
                  </a:lnTo>
                  <a:lnTo>
                    <a:pt x="482" y="838"/>
                  </a:lnTo>
                  <a:lnTo>
                    <a:pt x="440" y="879"/>
                  </a:lnTo>
                  <a:lnTo>
                    <a:pt x="524" y="1047"/>
                  </a:lnTo>
                  <a:lnTo>
                    <a:pt x="587" y="1068"/>
                  </a:lnTo>
                  <a:lnTo>
                    <a:pt x="587" y="1131"/>
                  </a:lnTo>
                  <a:lnTo>
                    <a:pt x="503" y="1193"/>
                  </a:lnTo>
                  <a:lnTo>
                    <a:pt x="482" y="1193"/>
                  </a:lnTo>
                  <a:lnTo>
                    <a:pt x="440" y="1340"/>
                  </a:lnTo>
                  <a:lnTo>
                    <a:pt x="482" y="1403"/>
                  </a:lnTo>
                  <a:lnTo>
                    <a:pt x="628" y="1549"/>
                  </a:lnTo>
                  <a:lnTo>
                    <a:pt x="649" y="1675"/>
                  </a:lnTo>
                  <a:lnTo>
                    <a:pt x="712" y="1884"/>
                  </a:lnTo>
                  <a:lnTo>
                    <a:pt x="691" y="1967"/>
                  </a:lnTo>
                  <a:lnTo>
                    <a:pt x="545" y="1967"/>
                  </a:lnTo>
                  <a:lnTo>
                    <a:pt x="503" y="2030"/>
                  </a:lnTo>
                  <a:lnTo>
                    <a:pt x="503" y="2093"/>
                  </a:lnTo>
                  <a:lnTo>
                    <a:pt x="628" y="2219"/>
                  </a:lnTo>
                  <a:lnTo>
                    <a:pt x="608" y="2281"/>
                  </a:lnTo>
                  <a:lnTo>
                    <a:pt x="524" y="2281"/>
                  </a:lnTo>
                  <a:lnTo>
                    <a:pt x="440" y="2323"/>
                  </a:lnTo>
                  <a:lnTo>
                    <a:pt x="398" y="2428"/>
                  </a:lnTo>
                  <a:lnTo>
                    <a:pt x="315" y="2553"/>
                  </a:lnTo>
                  <a:lnTo>
                    <a:pt x="273" y="2658"/>
                  </a:lnTo>
                  <a:lnTo>
                    <a:pt x="210" y="2721"/>
                  </a:lnTo>
                  <a:lnTo>
                    <a:pt x="168" y="2721"/>
                  </a:lnTo>
                  <a:lnTo>
                    <a:pt x="64" y="2763"/>
                  </a:lnTo>
                  <a:lnTo>
                    <a:pt x="22" y="2825"/>
                  </a:lnTo>
                  <a:lnTo>
                    <a:pt x="22" y="2930"/>
                  </a:lnTo>
                  <a:lnTo>
                    <a:pt x="1" y="3014"/>
                  </a:lnTo>
                  <a:lnTo>
                    <a:pt x="1" y="3139"/>
                  </a:lnTo>
                  <a:lnTo>
                    <a:pt x="1" y="3181"/>
                  </a:lnTo>
                  <a:lnTo>
                    <a:pt x="22" y="3265"/>
                  </a:lnTo>
                  <a:lnTo>
                    <a:pt x="1" y="3328"/>
                  </a:lnTo>
                  <a:lnTo>
                    <a:pt x="22" y="3369"/>
                  </a:lnTo>
                  <a:lnTo>
                    <a:pt x="22" y="3432"/>
                  </a:lnTo>
                  <a:lnTo>
                    <a:pt x="22" y="3537"/>
                  </a:lnTo>
                  <a:lnTo>
                    <a:pt x="64" y="3767"/>
                  </a:lnTo>
                  <a:lnTo>
                    <a:pt x="22" y="3851"/>
                  </a:lnTo>
                  <a:lnTo>
                    <a:pt x="64" y="3955"/>
                  </a:lnTo>
                  <a:lnTo>
                    <a:pt x="22" y="4227"/>
                  </a:lnTo>
                  <a:lnTo>
                    <a:pt x="64" y="4332"/>
                  </a:lnTo>
                  <a:lnTo>
                    <a:pt x="294" y="4395"/>
                  </a:lnTo>
                  <a:lnTo>
                    <a:pt x="482" y="4311"/>
                  </a:lnTo>
                  <a:lnTo>
                    <a:pt x="900" y="4541"/>
                  </a:lnTo>
                  <a:lnTo>
                    <a:pt x="1131" y="4750"/>
                  </a:lnTo>
                  <a:lnTo>
                    <a:pt x="1256" y="5043"/>
                  </a:lnTo>
                  <a:lnTo>
                    <a:pt x="1256" y="5232"/>
                  </a:lnTo>
                  <a:lnTo>
                    <a:pt x="1340" y="5273"/>
                  </a:lnTo>
                  <a:lnTo>
                    <a:pt x="1424" y="5462"/>
                  </a:lnTo>
                  <a:lnTo>
                    <a:pt x="1549" y="5587"/>
                  </a:lnTo>
                  <a:lnTo>
                    <a:pt x="1758" y="5671"/>
                  </a:lnTo>
                  <a:lnTo>
                    <a:pt x="2323" y="5629"/>
                  </a:lnTo>
                  <a:lnTo>
                    <a:pt x="2428" y="5566"/>
                  </a:lnTo>
                  <a:lnTo>
                    <a:pt x="2512" y="5587"/>
                  </a:lnTo>
                  <a:lnTo>
                    <a:pt x="2784" y="5483"/>
                  </a:lnTo>
                  <a:lnTo>
                    <a:pt x="2888" y="5545"/>
                  </a:lnTo>
                  <a:lnTo>
                    <a:pt x="3014" y="5524"/>
                  </a:lnTo>
                  <a:lnTo>
                    <a:pt x="3056" y="5357"/>
                  </a:lnTo>
                  <a:lnTo>
                    <a:pt x="3160" y="5462"/>
                  </a:lnTo>
                  <a:lnTo>
                    <a:pt x="3223" y="5441"/>
                  </a:lnTo>
                  <a:lnTo>
                    <a:pt x="3223" y="5357"/>
                  </a:lnTo>
                  <a:lnTo>
                    <a:pt x="3369" y="5211"/>
                  </a:lnTo>
                  <a:lnTo>
                    <a:pt x="3432" y="5043"/>
                  </a:lnTo>
                  <a:lnTo>
                    <a:pt x="3432" y="4918"/>
                  </a:lnTo>
                  <a:lnTo>
                    <a:pt x="3411" y="4792"/>
                  </a:lnTo>
                  <a:lnTo>
                    <a:pt x="3474" y="4729"/>
                  </a:lnTo>
                  <a:lnTo>
                    <a:pt x="3474" y="4646"/>
                  </a:lnTo>
                  <a:lnTo>
                    <a:pt x="3558" y="4583"/>
                  </a:lnTo>
                  <a:lnTo>
                    <a:pt x="3662" y="4499"/>
                  </a:lnTo>
                  <a:lnTo>
                    <a:pt x="3725" y="4436"/>
                  </a:lnTo>
                  <a:lnTo>
                    <a:pt x="3893" y="4311"/>
                  </a:lnTo>
                  <a:lnTo>
                    <a:pt x="3872" y="4206"/>
                  </a:lnTo>
                  <a:lnTo>
                    <a:pt x="3893" y="4123"/>
                  </a:lnTo>
                  <a:lnTo>
                    <a:pt x="4039" y="4123"/>
                  </a:lnTo>
                  <a:lnTo>
                    <a:pt x="4081" y="4060"/>
                  </a:lnTo>
                  <a:lnTo>
                    <a:pt x="4102" y="4081"/>
                  </a:lnTo>
                  <a:lnTo>
                    <a:pt x="4269" y="4123"/>
                  </a:lnTo>
                  <a:lnTo>
                    <a:pt x="4353" y="4123"/>
                  </a:lnTo>
                  <a:lnTo>
                    <a:pt x="4458" y="4185"/>
                  </a:lnTo>
                  <a:lnTo>
                    <a:pt x="4499" y="4311"/>
                  </a:lnTo>
                  <a:lnTo>
                    <a:pt x="4604" y="4374"/>
                  </a:lnTo>
                  <a:lnTo>
                    <a:pt x="4688" y="4395"/>
                  </a:lnTo>
                  <a:lnTo>
                    <a:pt x="4792" y="4332"/>
                  </a:lnTo>
                  <a:lnTo>
                    <a:pt x="4876" y="4206"/>
                  </a:lnTo>
                  <a:lnTo>
                    <a:pt x="4876" y="4164"/>
                  </a:lnTo>
                  <a:lnTo>
                    <a:pt x="4918" y="4081"/>
                  </a:lnTo>
                  <a:lnTo>
                    <a:pt x="5002" y="4060"/>
                  </a:lnTo>
                  <a:lnTo>
                    <a:pt x="5085" y="3955"/>
                  </a:lnTo>
                  <a:lnTo>
                    <a:pt x="5085" y="3872"/>
                  </a:lnTo>
                  <a:lnTo>
                    <a:pt x="5106" y="3746"/>
                  </a:lnTo>
                  <a:lnTo>
                    <a:pt x="5294" y="3558"/>
                  </a:lnTo>
                  <a:lnTo>
                    <a:pt x="5315" y="3453"/>
                  </a:lnTo>
                  <a:lnTo>
                    <a:pt x="5294" y="3369"/>
                  </a:lnTo>
                  <a:lnTo>
                    <a:pt x="5336" y="3286"/>
                  </a:lnTo>
                  <a:lnTo>
                    <a:pt x="5504" y="3139"/>
                  </a:lnTo>
                  <a:lnTo>
                    <a:pt x="5608" y="3056"/>
                  </a:lnTo>
                  <a:lnTo>
                    <a:pt x="5629" y="2930"/>
                  </a:lnTo>
                  <a:lnTo>
                    <a:pt x="5650" y="2846"/>
                  </a:lnTo>
                  <a:lnTo>
                    <a:pt x="5629" y="2658"/>
                  </a:lnTo>
                  <a:lnTo>
                    <a:pt x="5734" y="2595"/>
                  </a:lnTo>
                  <a:lnTo>
                    <a:pt x="5880" y="2553"/>
                  </a:lnTo>
                  <a:lnTo>
                    <a:pt x="5964" y="2428"/>
                  </a:lnTo>
                  <a:lnTo>
                    <a:pt x="5985" y="2302"/>
                  </a:lnTo>
                  <a:lnTo>
                    <a:pt x="5985" y="2135"/>
                  </a:lnTo>
                  <a:lnTo>
                    <a:pt x="5985" y="2030"/>
                  </a:lnTo>
                  <a:lnTo>
                    <a:pt x="6048" y="1926"/>
                  </a:lnTo>
                  <a:lnTo>
                    <a:pt x="6152" y="1758"/>
                  </a:lnTo>
                  <a:lnTo>
                    <a:pt x="6194" y="1695"/>
                  </a:lnTo>
                  <a:lnTo>
                    <a:pt x="6236" y="1654"/>
                  </a:lnTo>
                  <a:lnTo>
                    <a:pt x="6341" y="1570"/>
                  </a:lnTo>
                  <a:lnTo>
                    <a:pt x="6382" y="1570"/>
                  </a:lnTo>
                  <a:lnTo>
                    <a:pt x="6466" y="1465"/>
                  </a:lnTo>
                  <a:lnTo>
                    <a:pt x="6592" y="1403"/>
                  </a:lnTo>
                  <a:lnTo>
                    <a:pt x="6613" y="1340"/>
                  </a:lnTo>
                  <a:lnTo>
                    <a:pt x="6571" y="1193"/>
                  </a:lnTo>
                  <a:lnTo>
                    <a:pt x="6571" y="1131"/>
                  </a:lnTo>
                  <a:lnTo>
                    <a:pt x="6550" y="1047"/>
                  </a:lnTo>
                  <a:lnTo>
                    <a:pt x="6445" y="984"/>
                  </a:lnTo>
                  <a:lnTo>
                    <a:pt x="6382" y="921"/>
                  </a:lnTo>
                  <a:lnTo>
                    <a:pt x="6382" y="733"/>
                  </a:lnTo>
                  <a:lnTo>
                    <a:pt x="6362" y="628"/>
                  </a:lnTo>
                  <a:lnTo>
                    <a:pt x="6299" y="503"/>
                  </a:lnTo>
                  <a:lnTo>
                    <a:pt x="6236" y="356"/>
                  </a:lnTo>
                  <a:lnTo>
                    <a:pt x="6069" y="147"/>
                  </a:lnTo>
                  <a:lnTo>
                    <a:pt x="5985" y="126"/>
                  </a:lnTo>
                  <a:lnTo>
                    <a:pt x="5880" y="84"/>
                  </a:lnTo>
                  <a:lnTo>
                    <a:pt x="5838" y="189"/>
                  </a:lnTo>
                  <a:lnTo>
                    <a:pt x="5818" y="252"/>
                  </a:lnTo>
                  <a:lnTo>
                    <a:pt x="5755" y="294"/>
                  </a:lnTo>
                  <a:lnTo>
                    <a:pt x="5671" y="252"/>
                  </a:lnTo>
                  <a:lnTo>
                    <a:pt x="5608" y="294"/>
                  </a:lnTo>
                  <a:lnTo>
                    <a:pt x="5546" y="335"/>
                  </a:lnTo>
                  <a:lnTo>
                    <a:pt x="5441" y="398"/>
                  </a:lnTo>
                  <a:lnTo>
                    <a:pt x="5399" y="503"/>
                  </a:lnTo>
                  <a:lnTo>
                    <a:pt x="5294" y="524"/>
                  </a:lnTo>
                  <a:lnTo>
                    <a:pt x="5232" y="461"/>
                  </a:lnTo>
                  <a:lnTo>
                    <a:pt x="5190" y="440"/>
                  </a:lnTo>
                  <a:lnTo>
                    <a:pt x="5022" y="419"/>
                  </a:lnTo>
                  <a:lnTo>
                    <a:pt x="4834" y="335"/>
                  </a:lnTo>
                  <a:lnTo>
                    <a:pt x="4583" y="315"/>
                  </a:lnTo>
                  <a:lnTo>
                    <a:pt x="4458" y="356"/>
                  </a:lnTo>
                  <a:lnTo>
                    <a:pt x="4144" y="335"/>
                  </a:lnTo>
                  <a:lnTo>
                    <a:pt x="4039" y="398"/>
                  </a:lnTo>
                  <a:lnTo>
                    <a:pt x="3872" y="607"/>
                  </a:lnTo>
                  <a:lnTo>
                    <a:pt x="3746" y="670"/>
                  </a:lnTo>
                  <a:lnTo>
                    <a:pt x="3641" y="649"/>
                  </a:lnTo>
                  <a:lnTo>
                    <a:pt x="3411" y="566"/>
                  </a:lnTo>
                  <a:lnTo>
                    <a:pt x="3265" y="545"/>
                  </a:lnTo>
                  <a:lnTo>
                    <a:pt x="3097" y="440"/>
                  </a:lnTo>
                  <a:lnTo>
                    <a:pt x="2993" y="419"/>
                  </a:lnTo>
                  <a:lnTo>
                    <a:pt x="2993" y="356"/>
                  </a:lnTo>
                  <a:lnTo>
                    <a:pt x="2888" y="294"/>
                  </a:lnTo>
                  <a:lnTo>
                    <a:pt x="2784" y="294"/>
                  </a:lnTo>
                  <a:lnTo>
                    <a:pt x="2742" y="315"/>
                  </a:lnTo>
                  <a:lnTo>
                    <a:pt x="2595" y="335"/>
                  </a:lnTo>
                  <a:lnTo>
                    <a:pt x="2512" y="356"/>
                  </a:lnTo>
                  <a:lnTo>
                    <a:pt x="2428" y="398"/>
                  </a:lnTo>
                  <a:lnTo>
                    <a:pt x="2365" y="461"/>
                  </a:lnTo>
                  <a:lnTo>
                    <a:pt x="2302" y="503"/>
                  </a:lnTo>
                  <a:lnTo>
                    <a:pt x="2198" y="419"/>
                  </a:lnTo>
                  <a:lnTo>
                    <a:pt x="2072" y="231"/>
                  </a:lnTo>
                  <a:lnTo>
                    <a:pt x="2009" y="147"/>
                  </a:lnTo>
                  <a:lnTo>
                    <a:pt x="1842" y="105"/>
                  </a:lnTo>
                  <a:lnTo>
                    <a:pt x="1758" y="84"/>
                  </a:lnTo>
                  <a:lnTo>
                    <a:pt x="1675" y="43"/>
                  </a:lnTo>
                  <a:lnTo>
                    <a:pt x="1528" y="22"/>
                  </a:lnTo>
                  <a:lnTo>
                    <a:pt x="144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232;p94">
              <a:extLst>
                <a:ext uri="{FF2B5EF4-FFF2-40B4-BE49-F238E27FC236}">
                  <a16:creationId xmlns:a16="http://schemas.microsoft.com/office/drawing/2014/main" id="{B64D082B-D97C-4186-9079-F17902948BB8}"/>
                </a:ext>
              </a:extLst>
            </p:cNvPr>
            <p:cNvSpPr/>
            <p:nvPr/>
          </p:nvSpPr>
          <p:spPr>
            <a:xfrm>
              <a:off x="3805645" y="3058722"/>
              <a:ext cx="52322" cy="74968"/>
            </a:xfrm>
            <a:custGeom>
              <a:avLst/>
              <a:gdLst/>
              <a:ahLst/>
              <a:cxnLst/>
              <a:rect l="l" t="t" r="r" b="b"/>
              <a:pathLst>
                <a:path w="4394" h="6592" extrusionOk="0">
                  <a:moveTo>
                    <a:pt x="3076" y="1"/>
                  </a:moveTo>
                  <a:lnTo>
                    <a:pt x="3139" y="126"/>
                  </a:lnTo>
                  <a:lnTo>
                    <a:pt x="3159" y="231"/>
                  </a:lnTo>
                  <a:lnTo>
                    <a:pt x="3159" y="419"/>
                  </a:lnTo>
                  <a:lnTo>
                    <a:pt x="3222" y="482"/>
                  </a:lnTo>
                  <a:lnTo>
                    <a:pt x="3327" y="545"/>
                  </a:lnTo>
                  <a:lnTo>
                    <a:pt x="3348" y="629"/>
                  </a:lnTo>
                  <a:lnTo>
                    <a:pt x="3348" y="691"/>
                  </a:lnTo>
                  <a:lnTo>
                    <a:pt x="3390" y="838"/>
                  </a:lnTo>
                  <a:lnTo>
                    <a:pt x="3369" y="901"/>
                  </a:lnTo>
                  <a:lnTo>
                    <a:pt x="3243" y="963"/>
                  </a:lnTo>
                  <a:lnTo>
                    <a:pt x="3159" y="1068"/>
                  </a:lnTo>
                  <a:lnTo>
                    <a:pt x="3118" y="1068"/>
                  </a:lnTo>
                  <a:lnTo>
                    <a:pt x="3013" y="1152"/>
                  </a:lnTo>
                  <a:lnTo>
                    <a:pt x="2971" y="1193"/>
                  </a:lnTo>
                  <a:lnTo>
                    <a:pt x="2929" y="1256"/>
                  </a:lnTo>
                  <a:lnTo>
                    <a:pt x="2825" y="1424"/>
                  </a:lnTo>
                  <a:lnTo>
                    <a:pt x="2762" y="1528"/>
                  </a:lnTo>
                  <a:lnTo>
                    <a:pt x="2762" y="1633"/>
                  </a:lnTo>
                  <a:lnTo>
                    <a:pt x="2762" y="1800"/>
                  </a:lnTo>
                  <a:lnTo>
                    <a:pt x="2741" y="1926"/>
                  </a:lnTo>
                  <a:lnTo>
                    <a:pt x="2657" y="2051"/>
                  </a:lnTo>
                  <a:lnTo>
                    <a:pt x="2511" y="2093"/>
                  </a:lnTo>
                  <a:lnTo>
                    <a:pt x="2406" y="2156"/>
                  </a:lnTo>
                  <a:lnTo>
                    <a:pt x="2427" y="2344"/>
                  </a:lnTo>
                  <a:lnTo>
                    <a:pt x="2406" y="2428"/>
                  </a:lnTo>
                  <a:lnTo>
                    <a:pt x="2385" y="2554"/>
                  </a:lnTo>
                  <a:lnTo>
                    <a:pt x="2281" y="2637"/>
                  </a:lnTo>
                  <a:lnTo>
                    <a:pt x="2113" y="2784"/>
                  </a:lnTo>
                  <a:lnTo>
                    <a:pt x="2071" y="2867"/>
                  </a:lnTo>
                  <a:lnTo>
                    <a:pt x="2092" y="2951"/>
                  </a:lnTo>
                  <a:lnTo>
                    <a:pt x="2071" y="3056"/>
                  </a:lnTo>
                  <a:lnTo>
                    <a:pt x="1883" y="3244"/>
                  </a:lnTo>
                  <a:lnTo>
                    <a:pt x="1862" y="3370"/>
                  </a:lnTo>
                  <a:lnTo>
                    <a:pt x="1862" y="3453"/>
                  </a:lnTo>
                  <a:lnTo>
                    <a:pt x="1779" y="3558"/>
                  </a:lnTo>
                  <a:lnTo>
                    <a:pt x="1695" y="3579"/>
                  </a:lnTo>
                  <a:lnTo>
                    <a:pt x="1653" y="3662"/>
                  </a:lnTo>
                  <a:lnTo>
                    <a:pt x="1653" y="3704"/>
                  </a:lnTo>
                  <a:lnTo>
                    <a:pt x="1569" y="3830"/>
                  </a:lnTo>
                  <a:lnTo>
                    <a:pt x="1465" y="3893"/>
                  </a:lnTo>
                  <a:lnTo>
                    <a:pt x="1381" y="3872"/>
                  </a:lnTo>
                  <a:lnTo>
                    <a:pt x="1276" y="3809"/>
                  </a:lnTo>
                  <a:lnTo>
                    <a:pt x="1235" y="3683"/>
                  </a:lnTo>
                  <a:lnTo>
                    <a:pt x="1130" y="3621"/>
                  </a:lnTo>
                  <a:lnTo>
                    <a:pt x="1046" y="3621"/>
                  </a:lnTo>
                  <a:lnTo>
                    <a:pt x="879" y="3579"/>
                  </a:lnTo>
                  <a:lnTo>
                    <a:pt x="858" y="3558"/>
                  </a:lnTo>
                  <a:lnTo>
                    <a:pt x="816" y="3621"/>
                  </a:lnTo>
                  <a:lnTo>
                    <a:pt x="670" y="3621"/>
                  </a:lnTo>
                  <a:lnTo>
                    <a:pt x="649" y="3704"/>
                  </a:lnTo>
                  <a:lnTo>
                    <a:pt x="670" y="3809"/>
                  </a:lnTo>
                  <a:lnTo>
                    <a:pt x="502" y="3934"/>
                  </a:lnTo>
                  <a:lnTo>
                    <a:pt x="439" y="3997"/>
                  </a:lnTo>
                  <a:lnTo>
                    <a:pt x="335" y="4081"/>
                  </a:lnTo>
                  <a:lnTo>
                    <a:pt x="251" y="4144"/>
                  </a:lnTo>
                  <a:lnTo>
                    <a:pt x="251" y="4227"/>
                  </a:lnTo>
                  <a:lnTo>
                    <a:pt x="188" y="4290"/>
                  </a:lnTo>
                  <a:lnTo>
                    <a:pt x="209" y="4416"/>
                  </a:lnTo>
                  <a:lnTo>
                    <a:pt x="209" y="4541"/>
                  </a:lnTo>
                  <a:lnTo>
                    <a:pt x="146" y="4709"/>
                  </a:lnTo>
                  <a:lnTo>
                    <a:pt x="0" y="4855"/>
                  </a:lnTo>
                  <a:lnTo>
                    <a:pt x="0" y="4939"/>
                  </a:lnTo>
                  <a:lnTo>
                    <a:pt x="84" y="4960"/>
                  </a:lnTo>
                  <a:lnTo>
                    <a:pt x="188" y="4918"/>
                  </a:lnTo>
                  <a:lnTo>
                    <a:pt x="230" y="5274"/>
                  </a:lnTo>
                  <a:lnTo>
                    <a:pt x="335" y="5274"/>
                  </a:lnTo>
                  <a:lnTo>
                    <a:pt x="398" y="5357"/>
                  </a:lnTo>
                  <a:lnTo>
                    <a:pt x="565" y="5274"/>
                  </a:lnTo>
                  <a:lnTo>
                    <a:pt x="649" y="5399"/>
                  </a:lnTo>
                  <a:lnTo>
                    <a:pt x="628" y="5483"/>
                  </a:lnTo>
                  <a:lnTo>
                    <a:pt x="628" y="5650"/>
                  </a:lnTo>
                  <a:lnTo>
                    <a:pt x="732" y="5797"/>
                  </a:lnTo>
                  <a:lnTo>
                    <a:pt x="732" y="6006"/>
                  </a:lnTo>
                  <a:lnTo>
                    <a:pt x="649" y="6215"/>
                  </a:lnTo>
                  <a:lnTo>
                    <a:pt x="753" y="6299"/>
                  </a:lnTo>
                  <a:lnTo>
                    <a:pt x="649" y="6403"/>
                  </a:lnTo>
                  <a:lnTo>
                    <a:pt x="649" y="6403"/>
                  </a:lnTo>
                  <a:lnTo>
                    <a:pt x="732" y="6383"/>
                  </a:lnTo>
                  <a:lnTo>
                    <a:pt x="816" y="6383"/>
                  </a:lnTo>
                  <a:lnTo>
                    <a:pt x="837" y="6403"/>
                  </a:lnTo>
                  <a:lnTo>
                    <a:pt x="1507" y="6403"/>
                  </a:lnTo>
                  <a:lnTo>
                    <a:pt x="1548" y="6383"/>
                  </a:lnTo>
                  <a:lnTo>
                    <a:pt x="1590" y="6341"/>
                  </a:lnTo>
                  <a:lnTo>
                    <a:pt x="1653" y="6383"/>
                  </a:lnTo>
                  <a:lnTo>
                    <a:pt x="1695" y="6320"/>
                  </a:lnTo>
                  <a:lnTo>
                    <a:pt x="1862" y="6341"/>
                  </a:lnTo>
                  <a:lnTo>
                    <a:pt x="1904" y="6320"/>
                  </a:lnTo>
                  <a:lnTo>
                    <a:pt x="2092" y="6320"/>
                  </a:lnTo>
                  <a:lnTo>
                    <a:pt x="2134" y="6341"/>
                  </a:lnTo>
                  <a:lnTo>
                    <a:pt x="2239" y="6320"/>
                  </a:lnTo>
                  <a:lnTo>
                    <a:pt x="2323" y="6320"/>
                  </a:lnTo>
                  <a:lnTo>
                    <a:pt x="2323" y="6341"/>
                  </a:lnTo>
                  <a:lnTo>
                    <a:pt x="2490" y="6383"/>
                  </a:lnTo>
                  <a:lnTo>
                    <a:pt x="2511" y="6341"/>
                  </a:lnTo>
                  <a:lnTo>
                    <a:pt x="2553" y="6341"/>
                  </a:lnTo>
                  <a:lnTo>
                    <a:pt x="2595" y="6403"/>
                  </a:lnTo>
                  <a:lnTo>
                    <a:pt x="3327" y="6403"/>
                  </a:lnTo>
                  <a:lnTo>
                    <a:pt x="3390" y="6424"/>
                  </a:lnTo>
                  <a:lnTo>
                    <a:pt x="3431" y="6403"/>
                  </a:lnTo>
                  <a:lnTo>
                    <a:pt x="3452" y="6403"/>
                  </a:lnTo>
                  <a:lnTo>
                    <a:pt x="3536" y="6487"/>
                  </a:lnTo>
                  <a:lnTo>
                    <a:pt x="3578" y="6445"/>
                  </a:lnTo>
                  <a:lnTo>
                    <a:pt x="3662" y="6487"/>
                  </a:lnTo>
                  <a:lnTo>
                    <a:pt x="3683" y="6529"/>
                  </a:lnTo>
                  <a:lnTo>
                    <a:pt x="3745" y="6508"/>
                  </a:lnTo>
                  <a:lnTo>
                    <a:pt x="3766" y="6487"/>
                  </a:lnTo>
                  <a:lnTo>
                    <a:pt x="3808" y="6487"/>
                  </a:lnTo>
                  <a:lnTo>
                    <a:pt x="3892" y="6550"/>
                  </a:lnTo>
                  <a:lnTo>
                    <a:pt x="3955" y="6529"/>
                  </a:lnTo>
                  <a:lnTo>
                    <a:pt x="4059" y="6529"/>
                  </a:lnTo>
                  <a:lnTo>
                    <a:pt x="4101" y="6550"/>
                  </a:lnTo>
                  <a:lnTo>
                    <a:pt x="4206" y="6550"/>
                  </a:lnTo>
                  <a:lnTo>
                    <a:pt x="4206" y="6592"/>
                  </a:lnTo>
                  <a:lnTo>
                    <a:pt x="4289" y="6592"/>
                  </a:lnTo>
                  <a:lnTo>
                    <a:pt x="4310" y="6529"/>
                  </a:lnTo>
                  <a:lnTo>
                    <a:pt x="4268" y="6424"/>
                  </a:lnTo>
                  <a:lnTo>
                    <a:pt x="4268" y="6403"/>
                  </a:lnTo>
                  <a:lnTo>
                    <a:pt x="4331" y="6299"/>
                  </a:lnTo>
                  <a:lnTo>
                    <a:pt x="4373" y="6215"/>
                  </a:lnTo>
                  <a:lnTo>
                    <a:pt x="4394" y="6194"/>
                  </a:lnTo>
                  <a:lnTo>
                    <a:pt x="4373" y="6194"/>
                  </a:lnTo>
                  <a:lnTo>
                    <a:pt x="4331" y="6131"/>
                  </a:lnTo>
                  <a:lnTo>
                    <a:pt x="4331" y="6069"/>
                  </a:lnTo>
                  <a:lnTo>
                    <a:pt x="4331" y="5922"/>
                  </a:lnTo>
                  <a:lnTo>
                    <a:pt x="4164" y="5797"/>
                  </a:lnTo>
                  <a:lnTo>
                    <a:pt x="4080" y="5713"/>
                  </a:lnTo>
                  <a:lnTo>
                    <a:pt x="3996" y="5567"/>
                  </a:lnTo>
                  <a:lnTo>
                    <a:pt x="3850" y="5357"/>
                  </a:lnTo>
                  <a:lnTo>
                    <a:pt x="3808" y="5232"/>
                  </a:lnTo>
                  <a:lnTo>
                    <a:pt x="3703" y="5127"/>
                  </a:lnTo>
                  <a:lnTo>
                    <a:pt x="3557" y="5043"/>
                  </a:lnTo>
                  <a:lnTo>
                    <a:pt x="3494" y="4981"/>
                  </a:lnTo>
                  <a:lnTo>
                    <a:pt x="3494" y="4750"/>
                  </a:lnTo>
                  <a:lnTo>
                    <a:pt x="3473" y="4625"/>
                  </a:lnTo>
                  <a:lnTo>
                    <a:pt x="3452" y="4458"/>
                  </a:lnTo>
                  <a:lnTo>
                    <a:pt x="3473" y="4332"/>
                  </a:lnTo>
                  <a:lnTo>
                    <a:pt x="3431" y="4186"/>
                  </a:lnTo>
                  <a:lnTo>
                    <a:pt x="3390" y="4039"/>
                  </a:lnTo>
                  <a:lnTo>
                    <a:pt x="3452" y="3976"/>
                  </a:lnTo>
                  <a:lnTo>
                    <a:pt x="3536" y="3976"/>
                  </a:lnTo>
                  <a:lnTo>
                    <a:pt x="3641" y="3788"/>
                  </a:lnTo>
                  <a:lnTo>
                    <a:pt x="3683" y="3662"/>
                  </a:lnTo>
                  <a:lnTo>
                    <a:pt x="3787" y="3474"/>
                  </a:lnTo>
                  <a:lnTo>
                    <a:pt x="3850" y="3349"/>
                  </a:lnTo>
                  <a:lnTo>
                    <a:pt x="3955" y="3307"/>
                  </a:lnTo>
                  <a:lnTo>
                    <a:pt x="4059" y="3160"/>
                  </a:lnTo>
                  <a:lnTo>
                    <a:pt x="4059" y="3139"/>
                  </a:lnTo>
                  <a:lnTo>
                    <a:pt x="4017" y="3035"/>
                  </a:lnTo>
                  <a:lnTo>
                    <a:pt x="3955" y="2867"/>
                  </a:lnTo>
                  <a:lnTo>
                    <a:pt x="3850" y="2721"/>
                  </a:lnTo>
                  <a:lnTo>
                    <a:pt x="3766" y="2637"/>
                  </a:lnTo>
                  <a:lnTo>
                    <a:pt x="3557" y="2428"/>
                  </a:lnTo>
                  <a:lnTo>
                    <a:pt x="3348" y="2240"/>
                  </a:lnTo>
                  <a:lnTo>
                    <a:pt x="3243" y="2219"/>
                  </a:lnTo>
                  <a:lnTo>
                    <a:pt x="3243" y="2135"/>
                  </a:lnTo>
                  <a:lnTo>
                    <a:pt x="3159" y="2093"/>
                  </a:lnTo>
                  <a:lnTo>
                    <a:pt x="3159" y="2030"/>
                  </a:lnTo>
                  <a:lnTo>
                    <a:pt x="3159" y="1926"/>
                  </a:lnTo>
                  <a:lnTo>
                    <a:pt x="3180" y="1884"/>
                  </a:lnTo>
                  <a:lnTo>
                    <a:pt x="3180" y="1779"/>
                  </a:lnTo>
                  <a:lnTo>
                    <a:pt x="3369" y="1779"/>
                  </a:lnTo>
                  <a:lnTo>
                    <a:pt x="3431" y="1800"/>
                  </a:lnTo>
                  <a:lnTo>
                    <a:pt x="3536" y="1779"/>
                  </a:lnTo>
                  <a:lnTo>
                    <a:pt x="3641" y="1800"/>
                  </a:lnTo>
                  <a:lnTo>
                    <a:pt x="3683" y="1779"/>
                  </a:lnTo>
                  <a:lnTo>
                    <a:pt x="3808" y="1800"/>
                  </a:lnTo>
                  <a:lnTo>
                    <a:pt x="3892" y="1821"/>
                  </a:lnTo>
                  <a:lnTo>
                    <a:pt x="3975" y="1842"/>
                  </a:lnTo>
                  <a:lnTo>
                    <a:pt x="4017" y="1800"/>
                  </a:lnTo>
                  <a:lnTo>
                    <a:pt x="3975" y="1779"/>
                  </a:lnTo>
                  <a:lnTo>
                    <a:pt x="3808" y="1633"/>
                  </a:lnTo>
                  <a:lnTo>
                    <a:pt x="3787" y="1528"/>
                  </a:lnTo>
                  <a:lnTo>
                    <a:pt x="3703" y="1486"/>
                  </a:lnTo>
                  <a:lnTo>
                    <a:pt x="3599" y="1319"/>
                  </a:lnTo>
                  <a:lnTo>
                    <a:pt x="3578" y="1214"/>
                  </a:lnTo>
                  <a:lnTo>
                    <a:pt x="3662" y="1152"/>
                  </a:lnTo>
                  <a:lnTo>
                    <a:pt x="3703" y="1005"/>
                  </a:lnTo>
                  <a:lnTo>
                    <a:pt x="3641" y="942"/>
                  </a:lnTo>
                  <a:lnTo>
                    <a:pt x="3662" y="880"/>
                  </a:lnTo>
                  <a:lnTo>
                    <a:pt x="3683" y="838"/>
                  </a:lnTo>
                  <a:lnTo>
                    <a:pt x="3683" y="754"/>
                  </a:lnTo>
                  <a:lnTo>
                    <a:pt x="3599" y="587"/>
                  </a:lnTo>
                  <a:lnTo>
                    <a:pt x="3578" y="482"/>
                  </a:lnTo>
                  <a:lnTo>
                    <a:pt x="3536" y="440"/>
                  </a:lnTo>
                  <a:lnTo>
                    <a:pt x="3494" y="252"/>
                  </a:lnTo>
                  <a:lnTo>
                    <a:pt x="3369" y="147"/>
                  </a:lnTo>
                  <a:lnTo>
                    <a:pt x="307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233;p94">
              <a:extLst>
                <a:ext uri="{FF2B5EF4-FFF2-40B4-BE49-F238E27FC236}">
                  <a16:creationId xmlns:a16="http://schemas.microsoft.com/office/drawing/2014/main" id="{940E42BD-BC4C-4481-B754-789BCBA21FB7}"/>
                </a:ext>
              </a:extLst>
            </p:cNvPr>
            <p:cNvSpPr/>
            <p:nvPr/>
          </p:nvSpPr>
          <p:spPr>
            <a:xfrm>
              <a:off x="3805883" y="3130585"/>
              <a:ext cx="39378" cy="40702"/>
            </a:xfrm>
            <a:custGeom>
              <a:avLst/>
              <a:gdLst/>
              <a:ahLst/>
              <a:cxnLst/>
              <a:rect l="l" t="t" r="r" b="b"/>
              <a:pathLst>
                <a:path w="3307" h="3579" extrusionOk="0">
                  <a:moveTo>
                    <a:pt x="1675" y="1"/>
                  </a:moveTo>
                  <a:lnTo>
                    <a:pt x="1633" y="64"/>
                  </a:lnTo>
                  <a:lnTo>
                    <a:pt x="1570" y="22"/>
                  </a:lnTo>
                  <a:lnTo>
                    <a:pt x="1528" y="64"/>
                  </a:lnTo>
                  <a:lnTo>
                    <a:pt x="1487" y="84"/>
                  </a:lnTo>
                  <a:lnTo>
                    <a:pt x="1487" y="754"/>
                  </a:lnTo>
                  <a:lnTo>
                    <a:pt x="712" y="754"/>
                  </a:lnTo>
                  <a:lnTo>
                    <a:pt x="691" y="733"/>
                  </a:lnTo>
                  <a:lnTo>
                    <a:pt x="608" y="754"/>
                  </a:lnTo>
                  <a:lnTo>
                    <a:pt x="524" y="817"/>
                  </a:lnTo>
                  <a:lnTo>
                    <a:pt x="482" y="796"/>
                  </a:lnTo>
                  <a:lnTo>
                    <a:pt x="482" y="921"/>
                  </a:lnTo>
                  <a:lnTo>
                    <a:pt x="336" y="942"/>
                  </a:lnTo>
                  <a:lnTo>
                    <a:pt x="440" y="1131"/>
                  </a:lnTo>
                  <a:lnTo>
                    <a:pt x="629" y="1172"/>
                  </a:lnTo>
                  <a:lnTo>
                    <a:pt x="378" y="1235"/>
                  </a:lnTo>
                  <a:lnTo>
                    <a:pt x="315" y="1152"/>
                  </a:lnTo>
                  <a:lnTo>
                    <a:pt x="294" y="1340"/>
                  </a:lnTo>
                  <a:lnTo>
                    <a:pt x="273" y="1654"/>
                  </a:lnTo>
                  <a:lnTo>
                    <a:pt x="168" y="1737"/>
                  </a:lnTo>
                  <a:lnTo>
                    <a:pt x="22" y="1675"/>
                  </a:lnTo>
                  <a:lnTo>
                    <a:pt x="1" y="1758"/>
                  </a:lnTo>
                  <a:lnTo>
                    <a:pt x="126" y="1988"/>
                  </a:lnTo>
                  <a:lnTo>
                    <a:pt x="210" y="2051"/>
                  </a:lnTo>
                  <a:lnTo>
                    <a:pt x="210" y="2156"/>
                  </a:lnTo>
                  <a:lnTo>
                    <a:pt x="315" y="2281"/>
                  </a:lnTo>
                  <a:lnTo>
                    <a:pt x="315" y="2470"/>
                  </a:lnTo>
                  <a:lnTo>
                    <a:pt x="398" y="2533"/>
                  </a:lnTo>
                  <a:lnTo>
                    <a:pt x="440" y="2679"/>
                  </a:lnTo>
                  <a:lnTo>
                    <a:pt x="608" y="2805"/>
                  </a:lnTo>
                  <a:lnTo>
                    <a:pt x="545" y="2825"/>
                  </a:lnTo>
                  <a:lnTo>
                    <a:pt x="712" y="2993"/>
                  </a:lnTo>
                  <a:lnTo>
                    <a:pt x="963" y="3202"/>
                  </a:lnTo>
                  <a:lnTo>
                    <a:pt x="1026" y="3328"/>
                  </a:lnTo>
                  <a:lnTo>
                    <a:pt x="1235" y="3432"/>
                  </a:lnTo>
                  <a:lnTo>
                    <a:pt x="1256" y="3537"/>
                  </a:lnTo>
                  <a:lnTo>
                    <a:pt x="1361" y="3558"/>
                  </a:lnTo>
                  <a:lnTo>
                    <a:pt x="1382" y="3579"/>
                  </a:lnTo>
                  <a:lnTo>
                    <a:pt x="1466" y="3474"/>
                  </a:lnTo>
                  <a:lnTo>
                    <a:pt x="1466" y="3411"/>
                  </a:lnTo>
                  <a:lnTo>
                    <a:pt x="1528" y="3369"/>
                  </a:lnTo>
                  <a:lnTo>
                    <a:pt x="1633" y="3369"/>
                  </a:lnTo>
                  <a:lnTo>
                    <a:pt x="1675" y="3307"/>
                  </a:lnTo>
                  <a:lnTo>
                    <a:pt x="1696" y="3307"/>
                  </a:lnTo>
                  <a:lnTo>
                    <a:pt x="1884" y="3432"/>
                  </a:lnTo>
                  <a:lnTo>
                    <a:pt x="1884" y="3328"/>
                  </a:lnTo>
                  <a:lnTo>
                    <a:pt x="1863" y="3035"/>
                  </a:lnTo>
                  <a:lnTo>
                    <a:pt x="1779" y="2951"/>
                  </a:lnTo>
                  <a:lnTo>
                    <a:pt x="1696" y="2930"/>
                  </a:lnTo>
                  <a:lnTo>
                    <a:pt x="1633" y="2951"/>
                  </a:lnTo>
                  <a:lnTo>
                    <a:pt x="1549" y="2993"/>
                  </a:lnTo>
                  <a:lnTo>
                    <a:pt x="1549" y="2846"/>
                  </a:lnTo>
                  <a:lnTo>
                    <a:pt x="1528" y="2784"/>
                  </a:lnTo>
                  <a:lnTo>
                    <a:pt x="1570" y="2721"/>
                  </a:lnTo>
                  <a:lnTo>
                    <a:pt x="1675" y="2721"/>
                  </a:lnTo>
                  <a:lnTo>
                    <a:pt x="1800" y="2784"/>
                  </a:lnTo>
                  <a:lnTo>
                    <a:pt x="1863" y="2721"/>
                  </a:lnTo>
                  <a:lnTo>
                    <a:pt x="1884" y="2679"/>
                  </a:lnTo>
                  <a:lnTo>
                    <a:pt x="1968" y="2679"/>
                  </a:lnTo>
                  <a:lnTo>
                    <a:pt x="2177" y="2637"/>
                  </a:lnTo>
                  <a:lnTo>
                    <a:pt x="2198" y="2574"/>
                  </a:lnTo>
                  <a:lnTo>
                    <a:pt x="2177" y="2407"/>
                  </a:lnTo>
                  <a:lnTo>
                    <a:pt x="2219" y="2365"/>
                  </a:lnTo>
                  <a:lnTo>
                    <a:pt x="2365" y="2365"/>
                  </a:lnTo>
                  <a:lnTo>
                    <a:pt x="2428" y="2595"/>
                  </a:lnTo>
                  <a:lnTo>
                    <a:pt x="2512" y="2700"/>
                  </a:lnTo>
                  <a:lnTo>
                    <a:pt x="2637" y="2637"/>
                  </a:lnTo>
                  <a:lnTo>
                    <a:pt x="2721" y="2679"/>
                  </a:lnTo>
                  <a:lnTo>
                    <a:pt x="2805" y="2616"/>
                  </a:lnTo>
                  <a:lnTo>
                    <a:pt x="2909" y="2616"/>
                  </a:lnTo>
                  <a:lnTo>
                    <a:pt x="3035" y="2679"/>
                  </a:lnTo>
                  <a:lnTo>
                    <a:pt x="3056" y="2742"/>
                  </a:lnTo>
                  <a:lnTo>
                    <a:pt x="3119" y="2742"/>
                  </a:lnTo>
                  <a:lnTo>
                    <a:pt x="3119" y="2637"/>
                  </a:lnTo>
                  <a:lnTo>
                    <a:pt x="3098" y="2533"/>
                  </a:lnTo>
                  <a:lnTo>
                    <a:pt x="3244" y="2114"/>
                  </a:lnTo>
                  <a:lnTo>
                    <a:pt x="3307" y="1884"/>
                  </a:lnTo>
                  <a:lnTo>
                    <a:pt x="3307" y="1779"/>
                  </a:lnTo>
                  <a:lnTo>
                    <a:pt x="3244" y="1696"/>
                  </a:lnTo>
                  <a:lnTo>
                    <a:pt x="3223" y="1654"/>
                  </a:lnTo>
                  <a:lnTo>
                    <a:pt x="3139" y="1570"/>
                  </a:lnTo>
                  <a:lnTo>
                    <a:pt x="3119" y="1528"/>
                  </a:lnTo>
                  <a:lnTo>
                    <a:pt x="3035" y="1486"/>
                  </a:lnTo>
                  <a:lnTo>
                    <a:pt x="3014" y="1444"/>
                  </a:lnTo>
                  <a:lnTo>
                    <a:pt x="2993" y="1382"/>
                  </a:lnTo>
                  <a:lnTo>
                    <a:pt x="2993" y="1340"/>
                  </a:lnTo>
                  <a:lnTo>
                    <a:pt x="3035" y="1319"/>
                  </a:lnTo>
                  <a:lnTo>
                    <a:pt x="3056" y="1277"/>
                  </a:lnTo>
                  <a:lnTo>
                    <a:pt x="3119" y="1277"/>
                  </a:lnTo>
                  <a:lnTo>
                    <a:pt x="3098" y="1214"/>
                  </a:lnTo>
                  <a:lnTo>
                    <a:pt x="3056" y="1172"/>
                  </a:lnTo>
                  <a:lnTo>
                    <a:pt x="3056" y="1110"/>
                  </a:lnTo>
                  <a:lnTo>
                    <a:pt x="3202" y="1026"/>
                  </a:lnTo>
                  <a:lnTo>
                    <a:pt x="3307" y="1005"/>
                  </a:lnTo>
                  <a:lnTo>
                    <a:pt x="3307" y="900"/>
                  </a:lnTo>
                  <a:lnTo>
                    <a:pt x="3265" y="838"/>
                  </a:lnTo>
                  <a:lnTo>
                    <a:pt x="3307" y="754"/>
                  </a:lnTo>
                  <a:lnTo>
                    <a:pt x="3307" y="587"/>
                  </a:lnTo>
                  <a:lnTo>
                    <a:pt x="3244" y="545"/>
                  </a:lnTo>
                  <a:lnTo>
                    <a:pt x="3056" y="524"/>
                  </a:lnTo>
                  <a:lnTo>
                    <a:pt x="2930" y="587"/>
                  </a:lnTo>
                  <a:lnTo>
                    <a:pt x="2805" y="628"/>
                  </a:lnTo>
                  <a:lnTo>
                    <a:pt x="2721" y="608"/>
                  </a:lnTo>
                  <a:lnTo>
                    <a:pt x="2616" y="649"/>
                  </a:lnTo>
                  <a:lnTo>
                    <a:pt x="2575" y="608"/>
                  </a:lnTo>
                  <a:lnTo>
                    <a:pt x="2595" y="545"/>
                  </a:lnTo>
                  <a:lnTo>
                    <a:pt x="2575" y="440"/>
                  </a:lnTo>
                  <a:lnTo>
                    <a:pt x="2575" y="315"/>
                  </a:lnTo>
                  <a:lnTo>
                    <a:pt x="2533" y="189"/>
                  </a:lnTo>
                  <a:lnTo>
                    <a:pt x="2575" y="84"/>
                  </a:lnTo>
                  <a:lnTo>
                    <a:pt x="2533" y="22"/>
                  </a:lnTo>
                  <a:lnTo>
                    <a:pt x="2491" y="22"/>
                  </a:lnTo>
                  <a:lnTo>
                    <a:pt x="2470" y="64"/>
                  </a:lnTo>
                  <a:lnTo>
                    <a:pt x="2303" y="22"/>
                  </a:lnTo>
                  <a:lnTo>
                    <a:pt x="2303" y="1"/>
                  </a:lnTo>
                  <a:lnTo>
                    <a:pt x="2219" y="1"/>
                  </a:lnTo>
                  <a:lnTo>
                    <a:pt x="2114" y="22"/>
                  </a:lnTo>
                  <a:lnTo>
                    <a:pt x="2072" y="1"/>
                  </a:lnTo>
                  <a:lnTo>
                    <a:pt x="1884" y="1"/>
                  </a:lnTo>
                  <a:lnTo>
                    <a:pt x="1842" y="22"/>
                  </a:lnTo>
                  <a:lnTo>
                    <a:pt x="167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234;p94">
              <a:extLst>
                <a:ext uri="{FF2B5EF4-FFF2-40B4-BE49-F238E27FC236}">
                  <a16:creationId xmlns:a16="http://schemas.microsoft.com/office/drawing/2014/main" id="{270BDC5D-8AD1-4FD3-AE00-C065CDA5C0F9}"/>
                </a:ext>
              </a:extLst>
            </p:cNvPr>
            <p:cNvSpPr/>
            <p:nvPr/>
          </p:nvSpPr>
          <p:spPr>
            <a:xfrm>
              <a:off x="3809622" y="3131301"/>
              <a:ext cx="13967" cy="8575"/>
            </a:xfrm>
            <a:custGeom>
              <a:avLst/>
              <a:gdLst/>
              <a:ahLst/>
              <a:cxnLst/>
              <a:rect l="l" t="t" r="r" b="b"/>
              <a:pathLst>
                <a:path w="1173" h="754" extrusionOk="0">
                  <a:moveTo>
                    <a:pt x="398" y="1"/>
                  </a:moveTo>
                  <a:lnTo>
                    <a:pt x="315" y="21"/>
                  </a:lnTo>
                  <a:lnTo>
                    <a:pt x="294" y="42"/>
                  </a:lnTo>
                  <a:lnTo>
                    <a:pt x="336" y="147"/>
                  </a:lnTo>
                  <a:lnTo>
                    <a:pt x="168" y="335"/>
                  </a:lnTo>
                  <a:lnTo>
                    <a:pt x="1" y="628"/>
                  </a:lnTo>
                  <a:lnTo>
                    <a:pt x="168" y="691"/>
                  </a:lnTo>
                  <a:lnTo>
                    <a:pt x="168" y="733"/>
                  </a:lnTo>
                  <a:lnTo>
                    <a:pt x="210" y="754"/>
                  </a:lnTo>
                  <a:lnTo>
                    <a:pt x="294" y="691"/>
                  </a:lnTo>
                  <a:lnTo>
                    <a:pt x="377" y="670"/>
                  </a:lnTo>
                  <a:lnTo>
                    <a:pt x="398" y="691"/>
                  </a:lnTo>
                  <a:lnTo>
                    <a:pt x="1173" y="691"/>
                  </a:lnTo>
                  <a:lnTo>
                    <a:pt x="1173" y="21"/>
                  </a:lnTo>
                  <a:lnTo>
                    <a:pt x="503" y="21"/>
                  </a:lnTo>
                  <a:lnTo>
                    <a:pt x="48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235;p94">
              <a:extLst>
                <a:ext uri="{FF2B5EF4-FFF2-40B4-BE49-F238E27FC236}">
                  <a16:creationId xmlns:a16="http://schemas.microsoft.com/office/drawing/2014/main" id="{BF00FBDF-59C5-4D74-B86A-1AB6CE58A3D3}"/>
                </a:ext>
              </a:extLst>
            </p:cNvPr>
            <p:cNvSpPr/>
            <p:nvPr/>
          </p:nvSpPr>
          <p:spPr>
            <a:xfrm>
              <a:off x="3822327" y="3120122"/>
              <a:ext cx="52834" cy="59023"/>
            </a:xfrm>
            <a:custGeom>
              <a:avLst/>
              <a:gdLst/>
              <a:ahLst/>
              <a:cxnLst/>
              <a:rect l="l" t="t" r="r" b="b"/>
              <a:pathLst>
                <a:path w="4437" h="5190" extrusionOk="0">
                  <a:moveTo>
                    <a:pt x="3935" y="0"/>
                  </a:moveTo>
                  <a:lnTo>
                    <a:pt x="3872" y="63"/>
                  </a:lnTo>
                  <a:lnTo>
                    <a:pt x="3767" y="42"/>
                  </a:lnTo>
                  <a:lnTo>
                    <a:pt x="3537" y="147"/>
                  </a:lnTo>
                  <a:lnTo>
                    <a:pt x="3495" y="188"/>
                  </a:lnTo>
                  <a:lnTo>
                    <a:pt x="3391" y="209"/>
                  </a:lnTo>
                  <a:lnTo>
                    <a:pt x="3244" y="377"/>
                  </a:lnTo>
                  <a:lnTo>
                    <a:pt x="2972" y="816"/>
                  </a:lnTo>
                  <a:lnTo>
                    <a:pt x="2930" y="900"/>
                  </a:lnTo>
                  <a:lnTo>
                    <a:pt x="2867" y="1004"/>
                  </a:lnTo>
                  <a:lnTo>
                    <a:pt x="2867" y="1025"/>
                  </a:lnTo>
                  <a:lnTo>
                    <a:pt x="2909" y="1130"/>
                  </a:lnTo>
                  <a:lnTo>
                    <a:pt x="2888" y="1193"/>
                  </a:lnTo>
                  <a:lnTo>
                    <a:pt x="2805" y="1193"/>
                  </a:lnTo>
                  <a:lnTo>
                    <a:pt x="2805" y="1151"/>
                  </a:lnTo>
                  <a:lnTo>
                    <a:pt x="2700" y="1151"/>
                  </a:lnTo>
                  <a:lnTo>
                    <a:pt x="2658" y="1130"/>
                  </a:lnTo>
                  <a:lnTo>
                    <a:pt x="2554" y="1130"/>
                  </a:lnTo>
                  <a:lnTo>
                    <a:pt x="2491" y="1151"/>
                  </a:lnTo>
                  <a:lnTo>
                    <a:pt x="2407" y="1088"/>
                  </a:lnTo>
                  <a:lnTo>
                    <a:pt x="2365" y="1088"/>
                  </a:lnTo>
                  <a:lnTo>
                    <a:pt x="2344" y="1109"/>
                  </a:lnTo>
                  <a:lnTo>
                    <a:pt x="2282" y="1130"/>
                  </a:lnTo>
                  <a:lnTo>
                    <a:pt x="2261" y="1088"/>
                  </a:lnTo>
                  <a:lnTo>
                    <a:pt x="2177" y="1046"/>
                  </a:lnTo>
                  <a:lnTo>
                    <a:pt x="2135" y="1088"/>
                  </a:lnTo>
                  <a:lnTo>
                    <a:pt x="2051" y="1004"/>
                  </a:lnTo>
                  <a:lnTo>
                    <a:pt x="2030" y="1004"/>
                  </a:lnTo>
                  <a:lnTo>
                    <a:pt x="1989" y="1025"/>
                  </a:lnTo>
                  <a:lnTo>
                    <a:pt x="1926" y="1004"/>
                  </a:lnTo>
                  <a:lnTo>
                    <a:pt x="1194" y="1004"/>
                  </a:lnTo>
                  <a:lnTo>
                    <a:pt x="1152" y="1109"/>
                  </a:lnTo>
                  <a:lnTo>
                    <a:pt x="1194" y="1235"/>
                  </a:lnTo>
                  <a:lnTo>
                    <a:pt x="1194" y="1360"/>
                  </a:lnTo>
                  <a:lnTo>
                    <a:pt x="1214" y="1465"/>
                  </a:lnTo>
                  <a:lnTo>
                    <a:pt x="1194" y="1528"/>
                  </a:lnTo>
                  <a:lnTo>
                    <a:pt x="1235" y="1569"/>
                  </a:lnTo>
                  <a:lnTo>
                    <a:pt x="1340" y="1528"/>
                  </a:lnTo>
                  <a:lnTo>
                    <a:pt x="1424" y="1548"/>
                  </a:lnTo>
                  <a:lnTo>
                    <a:pt x="1549" y="1507"/>
                  </a:lnTo>
                  <a:lnTo>
                    <a:pt x="1675" y="1444"/>
                  </a:lnTo>
                  <a:lnTo>
                    <a:pt x="1863" y="1465"/>
                  </a:lnTo>
                  <a:lnTo>
                    <a:pt x="1926" y="1507"/>
                  </a:lnTo>
                  <a:lnTo>
                    <a:pt x="1926" y="1674"/>
                  </a:lnTo>
                  <a:lnTo>
                    <a:pt x="1884" y="1758"/>
                  </a:lnTo>
                  <a:lnTo>
                    <a:pt x="1926" y="1820"/>
                  </a:lnTo>
                  <a:lnTo>
                    <a:pt x="1926" y="1925"/>
                  </a:lnTo>
                  <a:lnTo>
                    <a:pt x="1821" y="1946"/>
                  </a:lnTo>
                  <a:lnTo>
                    <a:pt x="1675" y="2030"/>
                  </a:lnTo>
                  <a:lnTo>
                    <a:pt x="1675" y="2092"/>
                  </a:lnTo>
                  <a:lnTo>
                    <a:pt x="1717" y="2134"/>
                  </a:lnTo>
                  <a:lnTo>
                    <a:pt x="1738" y="2197"/>
                  </a:lnTo>
                  <a:lnTo>
                    <a:pt x="1675" y="2197"/>
                  </a:lnTo>
                  <a:lnTo>
                    <a:pt x="1654" y="2239"/>
                  </a:lnTo>
                  <a:lnTo>
                    <a:pt x="1612" y="2260"/>
                  </a:lnTo>
                  <a:lnTo>
                    <a:pt x="1612" y="2302"/>
                  </a:lnTo>
                  <a:lnTo>
                    <a:pt x="1633" y="2364"/>
                  </a:lnTo>
                  <a:lnTo>
                    <a:pt x="1654" y="2406"/>
                  </a:lnTo>
                  <a:lnTo>
                    <a:pt x="1738" y="2448"/>
                  </a:lnTo>
                  <a:lnTo>
                    <a:pt x="1758" y="2490"/>
                  </a:lnTo>
                  <a:lnTo>
                    <a:pt x="1842" y="2574"/>
                  </a:lnTo>
                  <a:lnTo>
                    <a:pt x="1863" y="2616"/>
                  </a:lnTo>
                  <a:lnTo>
                    <a:pt x="1926" y="2699"/>
                  </a:lnTo>
                  <a:lnTo>
                    <a:pt x="1926" y="2804"/>
                  </a:lnTo>
                  <a:lnTo>
                    <a:pt x="1863" y="3034"/>
                  </a:lnTo>
                  <a:lnTo>
                    <a:pt x="1717" y="3453"/>
                  </a:lnTo>
                  <a:lnTo>
                    <a:pt x="1738" y="3557"/>
                  </a:lnTo>
                  <a:lnTo>
                    <a:pt x="1738" y="3662"/>
                  </a:lnTo>
                  <a:lnTo>
                    <a:pt x="1675" y="3662"/>
                  </a:lnTo>
                  <a:lnTo>
                    <a:pt x="1654" y="3599"/>
                  </a:lnTo>
                  <a:lnTo>
                    <a:pt x="1528" y="3536"/>
                  </a:lnTo>
                  <a:lnTo>
                    <a:pt x="1424" y="3536"/>
                  </a:lnTo>
                  <a:lnTo>
                    <a:pt x="1340" y="3599"/>
                  </a:lnTo>
                  <a:lnTo>
                    <a:pt x="1256" y="3557"/>
                  </a:lnTo>
                  <a:lnTo>
                    <a:pt x="1131" y="3620"/>
                  </a:lnTo>
                  <a:lnTo>
                    <a:pt x="1047" y="3515"/>
                  </a:lnTo>
                  <a:lnTo>
                    <a:pt x="984" y="3285"/>
                  </a:lnTo>
                  <a:lnTo>
                    <a:pt x="838" y="3285"/>
                  </a:lnTo>
                  <a:lnTo>
                    <a:pt x="796" y="3327"/>
                  </a:lnTo>
                  <a:lnTo>
                    <a:pt x="817" y="3494"/>
                  </a:lnTo>
                  <a:lnTo>
                    <a:pt x="796" y="3557"/>
                  </a:lnTo>
                  <a:lnTo>
                    <a:pt x="587" y="3599"/>
                  </a:lnTo>
                  <a:lnTo>
                    <a:pt x="503" y="3599"/>
                  </a:lnTo>
                  <a:lnTo>
                    <a:pt x="482" y="3641"/>
                  </a:lnTo>
                  <a:lnTo>
                    <a:pt x="419" y="3704"/>
                  </a:lnTo>
                  <a:lnTo>
                    <a:pt x="294" y="3641"/>
                  </a:lnTo>
                  <a:lnTo>
                    <a:pt x="189" y="3641"/>
                  </a:lnTo>
                  <a:lnTo>
                    <a:pt x="147" y="3704"/>
                  </a:lnTo>
                  <a:lnTo>
                    <a:pt x="168" y="3766"/>
                  </a:lnTo>
                  <a:lnTo>
                    <a:pt x="168" y="3913"/>
                  </a:lnTo>
                  <a:lnTo>
                    <a:pt x="252" y="3871"/>
                  </a:lnTo>
                  <a:lnTo>
                    <a:pt x="315" y="3850"/>
                  </a:lnTo>
                  <a:lnTo>
                    <a:pt x="398" y="3871"/>
                  </a:lnTo>
                  <a:lnTo>
                    <a:pt x="482" y="3955"/>
                  </a:lnTo>
                  <a:lnTo>
                    <a:pt x="503" y="4248"/>
                  </a:lnTo>
                  <a:lnTo>
                    <a:pt x="503" y="4352"/>
                  </a:lnTo>
                  <a:lnTo>
                    <a:pt x="315" y="4227"/>
                  </a:lnTo>
                  <a:lnTo>
                    <a:pt x="294" y="4227"/>
                  </a:lnTo>
                  <a:lnTo>
                    <a:pt x="252" y="4289"/>
                  </a:lnTo>
                  <a:lnTo>
                    <a:pt x="147" y="4289"/>
                  </a:lnTo>
                  <a:lnTo>
                    <a:pt x="85" y="4331"/>
                  </a:lnTo>
                  <a:lnTo>
                    <a:pt x="85" y="4394"/>
                  </a:lnTo>
                  <a:lnTo>
                    <a:pt x="1" y="4499"/>
                  </a:lnTo>
                  <a:lnTo>
                    <a:pt x="106" y="4603"/>
                  </a:lnTo>
                  <a:lnTo>
                    <a:pt x="168" y="4687"/>
                  </a:lnTo>
                  <a:lnTo>
                    <a:pt x="315" y="4792"/>
                  </a:lnTo>
                  <a:lnTo>
                    <a:pt x="315" y="4896"/>
                  </a:lnTo>
                  <a:lnTo>
                    <a:pt x="419" y="5001"/>
                  </a:lnTo>
                  <a:lnTo>
                    <a:pt x="419" y="5126"/>
                  </a:lnTo>
                  <a:lnTo>
                    <a:pt x="482" y="5189"/>
                  </a:lnTo>
                  <a:lnTo>
                    <a:pt x="524" y="5168"/>
                  </a:lnTo>
                  <a:lnTo>
                    <a:pt x="608" y="5022"/>
                  </a:lnTo>
                  <a:lnTo>
                    <a:pt x="629" y="5022"/>
                  </a:lnTo>
                  <a:lnTo>
                    <a:pt x="712" y="4980"/>
                  </a:lnTo>
                  <a:lnTo>
                    <a:pt x="775" y="4875"/>
                  </a:lnTo>
                  <a:lnTo>
                    <a:pt x="838" y="4854"/>
                  </a:lnTo>
                  <a:lnTo>
                    <a:pt x="942" y="4771"/>
                  </a:lnTo>
                  <a:lnTo>
                    <a:pt x="1005" y="4771"/>
                  </a:lnTo>
                  <a:lnTo>
                    <a:pt x="1047" y="4813"/>
                  </a:lnTo>
                  <a:lnTo>
                    <a:pt x="1110" y="4896"/>
                  </a:lnTo>
                  <a:lnTo>
                    <a:pt x="1110" y="5001"/>
                  </a:lnTo>
                  <a:lnTo>
                    <a:pt x="1131" y="4980"/>
                  </a:lnTo>
                  <a:lnTo>
                    <a:pt x="1194" y="5001"/>
                  </a:lnTo>
                  <a:lnTo>
                    <a:pt x="1298" y="4959"/>
                  </a:lnTo>
                  <a:lnTo>
                    <a:pt x="1319" y="5001"/>
                  </a:lnTo>
                  <a:lnTo>
                    <a:pt x="1319" y="5064"/>
                  </a:lnTo>
                  <a:lnTo>
                    <a:pt x="1424" y="5064"/>
                  </a:lnTo>
                  <a:lnTo>
                    <a:pt x="1507" y="4980"/>
                  </a:lnTo>
                  <a:lnTo>
                    <a:pt x="1507" y="4875"/>
                  </a:lnTo>
                  <a:lnTo>
                    <a:pt x="1570" y="4854"/>
                  </a:lnTo>
                  <a:lnTo>
                    <a:pt x="1654" y="4875"/>
                  </a:lnTo>
                  <a:lnTo>
                    <a:pt x="1758" y="4771"/>
                  </a:lnTo>
                  <a:lnTo>
                    <a:pt x="1947" y="4708"/>
                  </a:lnTo>
                  <a:lnTo>
                    <a:pt x="1947" y="4771"/>
                  </a:lnTo>
                  <a:lnTo>
                    <a:pt x="1863" y="4896"/>
                  </a:lnTo>
                  <a:lnTo>
                    <a:pt x="1884" y="4917"/>
                  </a:lnTo>
                  <a:lnTo>
                    <a:pt x="1947" y="5022"/>
                  </a:lnTo>
                  <a:lnTo>
                    <a:pt x="2072" y="5105"/>
                  </a:lnTo>
                  <a:lnTo>
                    <a:pt x="2198" y="5022"/>
                  </a:lnTo>
                  <a:lnTo>
                    <a:pt x="2282" y="4917"/>
                  </a:lnTo>
                  <a:lnTo>
                    <a:pt x="2512" y="4687"/>
                  </a:lnTo>
                  <a:lnTo>
                    <a:pt x="2574" y="4603"/>
                  </a:lnTo>
                  <a:lnTo>
                    <a:pt x="2658" y="4541"/>
                  </a:lnTo>
                  <a:lnTo>
                    <a:pt x="2763" y="4499"/>
                  </a:lnTo>
                  <a:lnTo>
                    <a:pt x="2867" y="4352"/>
                  </a:lnTo>
                  <a:lnTo>
                    <a:pt x="2867" y="4248"/>
                  </a:lnTo>
                  <a:lnTo>
                    <a:pt x="2888" y="4080"/>
                  </a:lnTo>
                  <a:lnTo>
                    <a:pt x="2909" y="3766"/>
                  </a:lnTo>
                  <a:lnTo>
                    <a:pt x="2888" y="3745"/>
                  </a:lnTo>
                  <a:lnTo>
                    <a:pt x="2867" y="3557"/>
                  </a:lnTo>
                  <a:lnTo>
                    <a:pt x="2909" y="3453"/>
                  </a:lnTo>
                  <a:lnTo>
                    <a:pt x="3098" y="3285"/>
                  </a:lnTo>
                  <a:lnTo>
                    <a:pt x="3098" y="3139"/>
                  </a:lnTo>
                  <a:lnTo>
                    <a:pt x="3202" y="3013"/>
                  </a:lnTo>
                  <a:lnTo>
                    <a:pt x="3328" y="2908"/>
                  </a:lnTo>
                  <a:lnTo>
                    <a:pt x="3411" y="2929"/>
                  </a:lnTo>
                  <a:lnTo>
                    <a:pt x="3516" y="2867"/>
                  </a:lnTo>
                  <a:lnTo>
                    <a:pt x="3621" y="2825"/>
                  </a:lnTo>
                  <a:lnTo>
                    <a:pt x="3809" y="2511"/>
                  </a:lnTo>
                  <a:lnTo>
                    <a:pt x="3809" y="2344"/>
                  </a:lnTo>
                  <a:lnTo>
                    <a:pt x="3851" y="2155"/>
                  </a:lnTo>
                  <a:lnTo>
                    <a:pt x="3935" y="2092"/>
                  </a:lnTo>
                  <a:lnTo>
                    <a:pt x="3955" y="1946"/>
                  </a:lnTo>
                  <a:lnTo>
                    <a:pt x="3935" y="1925"/>
                  </a:lnTo>
                  <a:lnTo>
                    <a:pt x="3955" y="1737"/>
                  </a:lnTo>
                  <a:lnTo>
                    <a:pt x="3955" y="1653"/>
                  </a:lnTo>
                  <a:lnTo>
                    <a:pt x="3955" y="1507"/>
                  </a:lnTo>
                  <a:lnTo>
                    <a:pt x="4060" y="1402"/>
                  </a:lnTo>
                  <a:lnTo>
                    <a:pt x="4060" y="1256"/>
                  </a:lnTo>
                  <a:lnTo>
                    <a:pt x="4081" y="1130"/>
                  </a:lnTo>
                  <a:lnTo>
                    <a:pt x="4039" y="921"/>
                  </a:lnTo>
                  <a:lnTo>
                    <a:pt x="4290" y="607"/>
                  </a:lnTo>
                  <a:lnTo>
                    <a:pt x="4332" y="502"/>
                  </a:lnTo>
                  <a:lnTo>
                    <a:pt x="4437" y="460"/>
                  </a:lnTo>
                  <a:lnTo>
                    <a:pt x="4437" y="209"/>
                  </a:lnTo>
                  <a:lnTo>
                    <a:pt x="4374" y="105"/>
                  </a:lnTo>
                  <a:lnTo>
                    <a:pt x="4374" y="63"/>
                  </a:lnTo>
                  <a:lnTo>
                    <a:pt x="4290" y="84"/>
                  </a:lnTo>
                  <a:lnTo>
                    <a:pt x="4248" y="105"/>
                  </a:lnTo>
                  <a:lnTo>
                    <a:pt x="4144" y="63"/>
                  </a:lnTo>
                  <a:lnTo>
                    <a:pt x="412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236;p94">
              <a:extLst>
                <a:ext uri="{FF2B5EF4-FFF2-40B4-BE49-F238E27FC236}">
                  <a16:creationId xmlns:a16="http://schemas.microsoft.com/office/drawing/2014/main" id="{9CB63D9A-40DA-4798-A0E4-D049619A21A8}"/>
                </a:ext>
              </a:extLst>
            </p:cNvPr>
            <p:cNvSpPr/>
            <p:nvPr/>
          </p:nvSpPr>
          <p:spPr>
            <a:xfrm>
              <a:off x="3828067" y="3174369"/>
              <a:ext cx="7478" cy="9769"/>
            </a:xfrm>
            <a:custGeom>
              <a:avLst/>
              <a:gdLst/>
              <a:ahLst/>
              <a:cxnLst/>
              <a:rect l="l" t="t" r="r" b="b"/>
              <a:pathLst>
                <a:path w="628" h="859" extrusionOk="0">
                  <a:moveTo>
                    <a:pt x="460" y="1"/>
                  </a:moveTo>
                  <a:lnTo>
                    <a:pt x="356" y="84"/>
                  </a:lnTo>
                  <a:lnTo>
                    <a:pt x="293" y="105"/>
                  </a:lnTo>
                  <a:lnTo>
                    <a:pt x="230" y="210"/>
                  </a:lnTo>
                  <a:lnTo>
                    <a:pt x="147" y="252"/>
                  </a:lnTo>
                  <a:lnTo>
                    <a:pt x="126" y="252"/>
                  </a:lnTo>
                  <a:lnTo>
                    <a:pt x="42" y="398"/>
                  </a:lnTo>
                  <a:lnTo>
                    <a:pt x="0" y="419"/>
                  </a:lnTo>
                  <a:lnTo>
                    <a:pt x="84" y="503"/>
                  </a:lnTo>
                  <a:lnTo>
                    <a:pt x="105" y="670"/>
                  </a:lnTo>
                  <a:lnTo>
                    <a:pt x="42" y="775"/>
                  </a:lnTo>
                  <a:lnTo>
                    <a:pt x="84" y="859"/>
                  </a:lnTo>
                  <a:lnTo>
                    <a:pt x="188" y="775"/>
                  </a:lnTo>
                  <a:lnTo>
                    <a:pt x="293" y="775"/>
                  </a:lnTo>
                  <a:lnTo>
                    <a:pt x="356" y="712"/>
                  </a:lnTo>
                  <a:lnTo>
                    <a:pt x="335" y="503"/>
                  </a:lnTo>
                  <a:lnTo>
                    <a:pt x="398" y="440"/>
                  </a:lnTo>
                  <a:lnTo>
                    <a:pt x="523" y="335"/>
                  </a:lnTo>
                  <a:lnTo>
                    <a:pt x="628" y="231"/>
                  </a:lnTo>
                  <a:lnTo>
                    <a:pt x="628" y="126"/>
                  </a:lnTo>
                  <a:lnTo>
                    <a:pt x="565" y="43"/>
                  </a:lnTo>
                  <a:lnTo>
                    <a:pt x="52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237;p94">
              <a:extLst>
                <a:ext uri="{FF2B5EF4-FFF2-40B4-BE49-F238E27FC236}">
                  <a16:creationId xmlns:a16="http://schemas.microsoft.com/office/drawing/2014/main" id="{0B6A9C34-A125-4C14-89A5-2EC5AED5478B}"/>
                </a:ext>
              </a:extLst>
            </p:cNvPr>
            <p:cNvSpPr/>
            <p:nvPr/>
          </p:nvSpPr>
          <p:spPr>
            <a:xfrm>
              <a:off x="3947654" y="3151533"/>
              <a:ext cx="76994" cy="74956"/>
            </a:xfrm>
            <a:custGeom>
              <a:avLst/>
              <a:gdLst/>
              <a:ahLst/>
              <a:cxnLst/>
              <a:rect l="l" t="t" r="r" b="b"/>
              <a:pathLst>
                <a:path w="6466" h="6591" extrusionOk="0">
                  <a:moveTo>
                    <a:pt x="2553" y="0"/>
                  </a:moveTo>
                  <a:lnTo>
                    <a:pt x="1779" y="42"/>
                  </a:lnTo>
                  <a:lnTo>
                    <a:pt x="858" y="42"/>
                  </a:lnTo>
                  <a:lnTo>
                    <a:pt x="816" y="105"/>
                  </a:lnTo>
                  <a:lnTo>
                    <a:pt x="754" y="105"/>
                  </a:lnTo>
                  <a:lnTo>
                    <a:pt x="712" y="146"/>
                  </a:lnTo>
                  <a:lnTo>
                    <a:pt x="775" y="230"/>
                  </a:lnTo>
                  <a:lnTo>
                    <a:pt x="858" y="314"/>
                  </a:lnTo>
                  <a:lnTo>
                    <a:pt x="858" y="356"/>
                  </a:lnTo>
                  <a:lnTo>
                    <a:pt x="921" y="439"/>
                  </a:lnTo>
                  <a:lnTo>
                    <a:pt x="963" y="628"/>
                  </a:lnTo>
                  <a:lnTo>
                    <a:pt x="984" y="732"/>
                  </a:lnTo>
                  <a:lnTo>
                    <a:pt x="942" y="795"/>
                  </a:lnTo>
                  <a:lnTo>
                    <a:pt x="942" y="879"/>
                  </a:lnTo>
                  <a:lnTo>
                    <a:pt x="879" y="942"/>
                  </a:lnTo>
                  <a:lnTo>
                    <a:pt x="816" y="963"/>
                  </a:lnTo>
                  <a:lnTo>
                    <a:pt x="754" y="963"/>
                  </a:lnTo>
                  <a:lnTo>
                    <a:pt x="733" y="942"/>
                  </a:lnTo>
                  <a:lnTo>
                    <a:pt x="733" y="983"/>
                  </a:lnTo>
                  <a:lnTo>
                    <a:pt x="754" y="1046"/>
                  </a:lnTo>
                  <a:lnTo>
                    <a:pt x="754" y="1109"/>
                  </a:lnTo>
                  <a:lnTo>
                    <a:pt x="858" y="1151"/>
                  </a:lnTo>
                  <a:lnTo>
                    <a:pt x="858" y="1214"/>
                  </a:lnTo>
                  <a:lnTo>
                    <a:pt x="942" y="1214"/>
                  </a:lnTo>
                  <a:lnTo>
                    <a:pt x="963" y="1402"/>
                  </a:lnTo>
                  <a:lnTo>
                    <a:pt x="963" y="1486"/>
                  </a:lnTo>
                  <a:lnTo>
                    <a:pt x="858" y="1590"/>
                  </a:lnTo>
                  <a:lnTo>
                    <a:pt x="775" y="1674"/>
                  </a:lnTo>
                  <a:lnTo>
                    <a:pt x="733" y="1716"/>
                  </a:lnTo>
                  <a:lnTo>
                    <a:pt x="565" y="1883"/>
                  </a:lnTo>
                  <a:lnTo>
                    <a:pt x="461" y="2030"/>
                  </a:lnTo>
                  <a:lnTo>
                    <a:pt x="293" y="2092"/>
                  </a:lnTo>
                  <a:lnTo>
                    <a:pt x="0" y="2092"/>
                  </a:lnTo>
                  <a:lnTo>
                    <a:pt x="84" y="2553"/>
                  </a:lnTo>
                  <a:lnTo>
                    <a:pt x="210" y="3243"/>
                  </a:lnTo>
                  <a:lnTo>
                    <a:pt x="628" y="3808"/>
                  </a:lnTo>
                  <a:lnTo>
                    <a:pt x="754" y="4248"/>
                  </a:lnTo>
                  <a:lnTo>
                    <a:pt x="942" y="4352"/>
                  </a:lnTo>
                  <a:lnTo>
                    <a:pt x="1026" y="4352"/>
                  </a:lnTo>
                  <a:lnTo>
                    <a:pt x="1130" y="4394"/>
                  </a:lnTo>
                  <a:lnTo>
                    <a:pt x="1172" y="4394"/>
                  </a:lnTo>
                  <a:lnTo>
                    <a:pt x="1256" y="4436"/>
                  </a:lnTo>
                  <a:lnTo>
                    <a:pt x="1256" y="4499"/>
                  </a:lnTo>
                  <a:lnTo>
                    <a:pt x="1340" y="4561"/>
                  </a:lnTo>
                  <a:lnTo>
                    <a:pt x="1444" y="4561"/>
                  </a:lnTo>
                  <a:lnTo>
                    <a:pt x="1695" y="4645"/>
                  </a:lnTo>
                  <a:lnTo>
                    <a:pt x="1779" y="4645"/>
                  </a:lnTo>
                  <a:lnTo>
                    <a:pt x="1821" y="4708"/>
                  </a:lnTo>
                  <a:lnTo>
                    <a:pt x="1884" y="4729"/>
                  </a:lnTo>
                  <a:lnTo>
                    <a:pt x="1925" y="4812"/>
                  </a:lnTo>
                  <a:lnTo>
                    <a:pt x="2030" y="4917"/>
                  </a:lnTo>
                  <a:lnTo>
                    <a:pt x="2093" y="4917"/>
                  </a:lnTo>
                  <a:lnTo>
                    <a:pt x="2093" y="4938"/>
                  </a:lnTo>
                  <a:lnTo>
                    <a:pt x="2114" y="4917"/>
                  </a:lnTo>
                  <a:lnTo>
                    <a:pt x="2177" y="4917"/>
                  </a:lnTo>
                  <a:lnTo>
                    <a:pt x="2197" y="4980"/>
                  </a:lnTo>
                  <a:lnTo>
                    <a:pt x="2281" y="4980"/>
                  </a:lnTo>
                  <a:lnTo>
                    <a:pt x="2302" y="5022"/>
                  </a:lnTo>
                  <a:lnTo>
                    <a:pt x="2323" y="4980"/>
                  </a:lnTo>
                  <a:lnTo>
                    <a:pt x="2407" y="5022"/>
                  </a:lnTo>
                  <a:lnTo>
                    <a:pt x="2428" y="5043"/>
                  </a:lnTo>
                  <a:lnTo>
                    <a:pt x="2490" y="5043"/>
                  </a:lnTo>
                  <a:lnTo>
                    <a:pt x="2511" y="5084"/>
                  </a:lnTo>
                  <a:lnTo>
                    <a:pt x="2553" y="5126"/>
                  </a:lnTo>
                  <a:lnTo>
                    <a:pt x="2637" y="5189"/>
                  </a:lnTo>
                  <a:lnTo>
                    <a:pt x="2825" y="5398"/>
                  </a:lnTo>
                  <a:lnTo>
                    <a:pt x="2846" y="5608"/>
                  </a:lnTo>
                  <a:lnTo>
                    <a:pt x="2846" y="6591"/>
                  </a:lnTo>
                  <a:lnTo>
                    <a:pt x="2951" y="6193"/>
                  </a:lnTo>
                  <a:lnTo>
                    <a:pt x="3495" y="6173"/>
                  </a:lnTo>
                  <a:lnTo>
                    <a:pt x="3599" y="6131"/>
                  </a:lnTo>
                  <a:lnTo>
                    <a:pt x="3641" y="6110"/>
                  </a:lnTo>
                  <a:lnTo>
                    <a:pt x="3704" y="6089"/>
                  </a:lnTo>
                  <a:lnTo>
                    <a:pt x="3704" y="6131"/>
                  </a:lnTo>
                  <a:lnTo>
                    <a:pt x="3788" y="6173"/>
                  </a:lnTo>
                  <a:lnTo>
                    <a:pt x="3871" y="6214"/>
                  </a:lnTo>
                  <a:lnTo>
                    <a:pt x="3955" y="6214"/>
                  </a:lnTo>
                  <a:lnTo>
                    <a:pt x="3997" y="6298"/>
                  </a:lnTo>
                  <a:lnTo>
                    <a:pt x="3976" y="6319"/>
                  </a:lnTo>
                  <a:lnTo>
                    <a:pt x="4164" y="6298"/>
                  </a:lnTo>
                  <a:lnTo>
                    <a:pt x="4269" y="6193"/>
                  </a:lnTo>
                  <a:lnTo>
                    <a:pt x="4332" y="6193"/>
                  </a:lnTo>
                  <a:lnTo>
                    <a:pt x="4394" y="6131"/>
                  </a:lnTo>
                  <a:lnTo>
                    <a:pt x="4436" y="6173"/>
                  </a:lnTo>
                  <a:lnTo>
                    <a:pt x="4436" y="6214"/>
                  </a:lnTo>
                  <a:lnTo>
                    <a:pt x="4520" y="6214"/>
                  </a:lnTo>
                  <a:lnTo>
                    <a:pt x="4604" y="6277"/>
                  </a:lnTo>
                  <a:lnTo>
                    <a:pt x="4729" y="6214"/>
                  </a:lnTo>
                  <a:lnTo>
                    <a:pt x="4897" y="6193"/>
                  </a:lnTo>
                  <a:lnTo>
                    <a:pt x="4918" y="6110"/>
                  </a:lnTo>
                  <a:lnTo>
                    <a:pt x="4897" y="6068"/>
                  </a:lnTo>
                  <a:lnTo>
                    <a:pt x="4938" y="6005"/>
                  </a:lnTo>
                  <a:lnTo>
                    <a:pt x="5043" y="6026"/>
                  </a:lnTo>
                  <a:lnTo>
                    <a:pt x="5127" y="6026"/>
                  </a:lnTo>
                  <a:lnTo>
                    <a:pt x="5210" y="6089"/>
                  </a:lnTo>
                  <a:lnTo>
                    <a:pt x="5315" y="6068"/>
                  </a:lnTo>
                  <a:lnTo>
                    <a:pt x="5357" y="6026"/>
                  </a:lnTo>
                  <a:lnTo>
                    <a:pt x="5566" y="5963"/>
                  </a:lnTo>
                  <a:lnTo>
                    <a:pt x="5650" y="5984"/>
                  </a:lnTo>
                  <a:lnTo>
                    <a:pt x="5754" y="5963"/>
                  </a:lnTo>
                  <a:lnTo>
                    <a:pt x="5775" y="5900"/>
                  </a:lnTo>
                  <a:lnTo>
                    <a:pt x="5901" y="5900"/>
                  </a:lnTo>
                  <a:lnTo>
                    <a:pt x="5985" y="5817"/>
                  </a:lnTo>
                  <a:lnTo>
                    <a:pt x="6110" y="5796"/>
                  </a:lnTo>
                  <a:lnTo>
                    <a:pt x="6194" y="5712"/>
                  </a:lnTo>
                  <a:lnTo>
                    <a:pt x="6278" y="5649"/>
                  </a:lnTo>
                  <a:lnTo>
                    <a:pt x="6382" y="5670"/>
                  </a:lnTo>
                  <a:lnTo>
                    <a:pt x="6424" y="5608"/>
                  </a:lnTo>
                  <a:lnTo>
                    <a:pt x="6466" y="5587"/>
                  </a:lnTo>
                  <a:lnTo>
                    <a:pt x="6424" y="5587"/>
                  </a:lnTo>
                  <a:lnTo>
                    <a:pt x="6424" y="5545"/>
                  </a:lnTo>
                  <a:lnTo>
                    <a:pt x="6298" y="5440"/>
                  </a:lnTo>
                  <a:lnTo>
                    <a:pt x="6173" y="5398"/>
                  </a:lnTo>
                  <a:lnTo>
                    <a:pt x="5964" y="5189"/>
                  </a:lnTo>
                  <a:lnTo>
                    <a:pt x="5985" y="5126"/>
                  </a:lnTo>
                  <a:lnTo>
                    <a:pt x="5901" y="4938"/>
                  </a:lnTo>
                  <a:lnTo>
                    <a:pt x="5859" y="4875"/>
                  </a:lnTo>
                  <a:lnTo>
                    <a:pt x="5901" y="4771"/>
                  </a:lnTo>
                  <a:lnTo>
                    <a:pt x="5859" y="4729"/>
                  </a:lnTo>
                  <a:lnTo>
                    <a:pt x="5838" y="4624"/>
                  </a:lnTo>
                  <a:lnTo>
                    <a:pt x="5796" y="4540"/>
                  </a:lnTo>
                  <a:lnTo>
                    <a:pt x="5838" y="4540"/>
                  </a:lnTo>
                  <a:lnTo>
                    <a:pt x="5775" y="4394"/>
                  </a:lnTo>
                  <a:lnTo>
                    <a:pt x="5754" y="4248"/>
                  </a:lnTo>
                  <a:lnTo>
                    <a:pt x="5838" y="4206"/>
                  </a:lnTo>
                  <a:lnTo>
                    <a:pt x="5838" y="4038"/>
                  </a:lnTo>
                  <a:lnTo>
                    <a:pt x="5754" y="3976"/>
                  </a:lnTo>
                  <a:lnTo>
                    <a:pt x="5754" y="3766"/>
                  </a:lnTo>
                  <a:lnTo>
                    <a:pt x="5775" y="3620"/>
                  </a:lnTo>
                  <a:lnTo>
                    <a:pt x="5859" y="3578"/>
                  </a:lnTo>
                  <a:lnTo>
                    <a:pt x="5880" y="3599"/>
                  </a:lnTo>
                  <a:lnTo>
                    <a:pt x="5943" y="3515"/>
                  </a:lnTo>
                  <a:lnTo>
                    <a:pt x="5859" y="3306"/>
                  </a:lnTo>
                  <a:lnTo>
                    <a:pt x="5775" y="3306"/>
                  </a:lnTo>
                  <a:lnTo>
                    <a:pt x="5650" y="3180"/>
                  </a:lnTo>
                  <a:lnTo>
                    <a:pt x="5482" y="3055"/>
                  </a:lnTo>
                  <a:lnTo>
                    <a:pt x="5482" y="2929"/>
                  </a:lnTo>
                  <a:lnTo>
                    <a:pt x="5566" y="2657"/>
                  </a:lnTo>
                  <a:lnTo>
                    <a:pt x="5692" y="2302"/>
                  </a:lnTo>
                  <a:lnTo>
                    <a:pt x="5754" y="2239"/>
                  </a:lnTo>
                  <a:lnTo>
                    <a:pt x="5734" y="2134"/>
                  </a:lnTo>
                  <a:lnTo>
                    <a:pt x="5692" y="2113"/>
                  </a:lnTo>
                  <a:lnTo>
                    <a:pt x="5734" y="2113"/>
                  </a:lnTo>
                  <a:lnTo>
                    <a:pt x="5022" y="1611"/>
                  </a:lnTo>
                  <a:lnTo>
                    <a:pt x="4959" y="1527"/>
                  </a:lnTo>
                  <a:lnTo>
                    <a:pt x="4938" y="1486"/>
                  </a:lnTo>
                  <a:lnTo>
                    <a:pt x="4959" y="1402"/>
                  </a:lnTo>
                  <a:lnTo>
                    <a:pt x="4834" y="1214"/>
                  </a:lnTo>
                  <a:lnTo>
                    <a:pt x="274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238;p94">
              <a:extLst>
                <a:ext uri="{FF2B5EF4-FFF2-40B4-BE49-F238E27FC236}">
                  <a16:creationId xmlns:a16="http://schemas.microsoft.com/office/drawing/2014/main" id="{A2D1BD52-4CE9-4790-AAED-440B1EE13572}"/>
                </a:ext>
              </a:extLst>
            </p:cNvPr>
            <p:cNvSpPr/>
            <p:nvPr/>
          </p:nvSpPr>
          <p:spPr>
            <a:xfrm>
              <a:off x="3945415" y="3152954"/>
              <a:ext cx="13956" cy="10963"/>
            </a:xfrm>
            <a:custGeom>
              <a:avLst/>
              <a:gdLst/>
              <a:ahLst/>
              <a:cxnLst/>
              <a:rect l="l" t="t" r="r" b="b"/>
              <a:pathLst>
                <a:path w="1172" h="964" extrusionOk="0">
                  <a:moveTo>
                    <a:pt x="795" y="1"/>
                  </a:moveTo>
                  <a:lnTo>
                    <a:pt x="795" y="84"/>
                  </a:lnTo>
                  <a:lnTo>
                    <a:pt x="732" y="126"/>
                  </a:lnTo>
                  <a:lnTo>
                    <a:pt x="649" y="126"/>
                  </a:lnTo>
                  <a:lnTo>
                    <a:pt x="607" y="84"/>
                  </a:lnTo>
                  <a:lnTo>
                    <a:pt x="544" y="42"/>
                  </a:lnTo>
                  <a:lnTo>
                    <a:pt x="440" y="126"/>
                  </a:lnTo>
                  <a:lnTo>
                    <a:pt x="377" y="147"/>
                  </a:lnTo>
                  <a:lnTo>
                    <a:pt x="335" y="126"/>
                  </a:lnTo>
                  <a:lnTo>
                    <a:pt x="209" y="231"/>
                  </a:lnTo>
                  <a:lnTo>
                    <a:pt x="105" y="356"/>
                  </a:lnTo>
                  <a:lnTo>
                    <a:pt x="0" y="733"/>
                  </a:lnTo>
                  <a:lnTo>
                    <a:pt x="0" y="817"/>
                  </a:lnTo>
                  <a:lnTo>
                    <a:pt x="209" y="817"/>
                  </a:lnTo>
                  <a:lnTo>
                    <a:pt x="272" y="921"/>
                  </a:lnTo>
                  <a:lnTo>
                    <a:pt x="335" y="963"/>
                  </a:lnTo>
                  <a:lnTo>
                    <a:pt x="398" y="921"/>
                  </a:lnTo>
                  <a:lnTo>
                    <a:pt x="419" y="921"/>
                  </a:lnTo>
                  <a:lnTo>
                    <a:pt x="481" y="963"/>
                  </a:lnTo>
                  <a:lnTo>
                    <a:pt x="607" y="921"/>
                  </a:lnTo>
                  <a:lnTo>
                    <a:pt x="607" y="858"/>
                  </a:lnTo>
                  <a:lnTo>
                    <a:pt x="691" y="670"/>
                  </a:lnTo>
                  <a:lnTo>
                    <a:pt x="649" y="566"/>
                  </a:lnTo>
                  <a:lnTo>
                    <a:pt x="712" y="566"/>
                  </a:lnTo>
                  <a:lnTo>
                    <a:pt x="753" y="628"/>
                  </a:lnTo>
                  <a:lnTo>
                    <a:pt x="816" y="628"/>
                  </a:lnTo>
                  <a:lnTo>
                    <a:pt x="858" y="733"/>
                  </a:lnTo>
                  <a:lnTo>
                    <a:pt x="921" y="754"/>
                  </a:lnTo>
                  <a:lnTo>
                    <a:pt x="921" y="817"/>
                  </a:lnTo>
                  <a:lnTo>
                    <a:pt x="942" y="838"/>
                  </a:lnTo>
                  <a:lnTo>
                    <a:pt x="1004" y="838"/>
                  </a:lnTo>
                  <a:lnTo>
                    <a:pt x="1067" y="817"/>
                  </a:lnTo>
                  <a:lnTo>
                    <a:pt x="1130" y="754"/>
                  </a:lnTo>
                  <a:lnTo>
                    <a:pt x="1130" y="670"/>
                  </a:lnTo>
                  <a:lnTo>
                    <a:pt x="1172" y="607"/>
                  </a:lnTo>
                  <a:lnTo>
                    <a:pt x="1151" y="503"/>
                  </a:lnTo>
                  <a:lnTo>
                    <a:pt x="1109" y="314"/>
                  </a:lnTo>
                  <a:lnTo>
                    <a:pt x="1046" y="231"/>
                  </a:lnTo>
                  <a:lnTo>
                    <a:pt x="1046" y="189"/>
                  </a:lnTo>
                  <a:lnTo>
                    <a:pt x="963" y="105"/>
                  </a:lnTo>
                  <a:lnTo>
                    <a:pt x="900" y="21"/>
                  </a:lnTo>
                  <a:lnTo>
                    <a:pt x="90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239;p94">
              <a:extLst>
                <a:ext uri="{FF2B5EF4-FFF2-40B4-BE49-F238E27FC236}">
                  <a16:creationId xmlns:a16="http://schemas.microsoft.com/office/drawing/2014/main" id="{81D39361-9FA3-4110-BF81-F11CB22B2446}"/>
                </a:ext>
              </a:extLst>
            </p:cNvPr>
            <p:cNvSpPr/>
            <p:nvPr/>
          </p:nvSpPr>
          <p:spPr>
            <a:xfrm>
              <a:off x="3945415" y="3159380"/>
              <a:ext cx="13706" cy="15956"/>
            </a:xfrm>
            <a:custGeom>
              <a:avLst/>
              <a:gdLst/>
              <a:ahLst/>
              <a:cxnLst/>
              <a:rect l="l" t="t" r="r" b="b"/>
              <a:pathLst>
                <a:path w="1151" h="1403" extrusionOk="0">
                  <a:moveTo>
                    <a:pt x="649" y="1"/>
                  </a:moveTo>
                  <a:lnTo>
                    <a:pt x="691" y="105"/>
                  </a:lnTo>
                  <a:lnTo>
                    <a:pt x="607" y="293"/>
                  </a:lnTo>
                  <a:lnTo>
                    <a:pt x="607" y="356"/>
                  </a:lnTo>
                  <a:lnTo>
                    <a:pt x="481" y="398"/>
                  </a:lnTo>
                  <a:lnTo>
                    <a:pt x="419" y="356"/>
                  </a:lnTo>
                  <a:lnTo>
                    <a:pt x="398" y="356"/>
                  </a:lnTo>
                  <a:lnTo>
                    <a:pt x="335" y="398"/>
                  </a:lnTo>
                  <a:lnTo>
                    <a:pt x="272" y="356"/>
                  </a:lnTo>
                  <a:lnTo>
                    <a:pt x="209" y="252"/>
                  </a:lnTo>
                  <a:lnTo>
                    <a:pt x="0" y="252"/>
                  </a:lnTo>
                  <a:lnTo>
                    <a:pt x="0" y="314"/>
                  </a:lnTo>
                  <a:lnTo>
                    <a:pt x="63" y="419"/>
                  </a:lnTo>
                  <a:lnTo>
                    <a:pt x="84" y="565"/>
                  </a:lnTo>
                  <a:lnTo>
                    <a:pt x="84" y="712"/>
                  </a:lnTo>
                  <a:lnTo>
                    <a:pt x="188" y="1402"/>
                  </a:lnTo>
                  <a:lnTo>
                    <a:pt x="481" y="1402"/>
                  </a:lnTo>
                  <a:lnTo>
                    <a:pt x="649" y="1340"/>
                  </a:lnTo>
                  <a:lnTo>
                    <a:pt x="753" y="1193"/>
                  </a:lnTo>
                  <a:lnTo>
                    <a:pt x="921" y="1026"/>
                  </a:lnTo>
                  <a:lnTo>
                    <a:pt x="963" y="984"/>
                  </a:lnTo>
                  <a:lnTo>
                    <a:pt x="1046" y="900"/>
                  </a:lnTo>
                  <a:lnTo>
                    <a:pt x="1151" y="796"/>
                  </a:lnTo>
                  <a:lnTo>
                    <a:pt x="1151" y="712"/>
                  </a:lnTo>
                  <a:lnTo>
                    <a:pt x="1130" y="524"/>
                  </a:lnTo>
                  <a:lnTo>
                    <a:pt x="1046" y="524"/>
                  </a:lnTo>
                  <a:lnTo>
                    <a:pt x="1046" y="461"/>
                  </a:lnTo>
                  <a:lnTo>
                    <a:pt x="942" y="419"/>
                  </a:lnTo>
                  <a:lnTo>
                    <a:pt x="942" y="356"/>
                  </a:lnTo>
                  <a:lnTo>
                    <a:pt x="921" y="293"/>
                  </a:lnTo>
                  <a:lnTo>
                    <a:pt x="921" y="252"/>
                  </a:lnTo>
                  <a:lnTo>
                    <a:pt x="921" y="189"/>
                  </a:lnTo>
                  <a:lnTo>
                    <a:pt x="858" y="168"/>
                  </a:lnTo>
                  <a:lnTo>
                    <a:pt x="816" y="63"/>
                  </a:lnTo>
                  <a:lnTo>
                    <a:pt x="753" y="63"/>
                  </a:lnTo>
                  <a:lnTo>
                    <a:pt x="71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240;p94">
              <a:extLst>
                <a:ext uri="{FF2B5EF4-FFF2-40B4-BE49-F238E27FC236}">
                  <a16:creationId xmlns:a16="http://schemas.microsoft.com/office/drawing/2014/main" id="{2E884A04-3A5A-4D14-BEF9-9C919793465A}"/>
                </a:ext>
              </a:extLst>
            </p:cNvPr>
            <p:cNvSpPr/>
            <p:nvPr/>
          </p:nvSpPr>
          <p:spPr>
            <a:xfrm>
              <a:off x="3829055" y="3110126"/>
              <a:ext cx="131316" cy="124222"/>
            </a:xfrm>
            <a:custGeom>
              <a:avLst/>
              <a:gdLst/>
              <a:ahLst/>
              <a:cxnLst/>
              <a:rect l="l" t="t" r="r" b="b"/>
              <a:pathLst>
                <a:path w="11028" h="10923" extrusionOk="0">
                  <a:moveTo>
                    <a:pt x="7701" y="0"/>
                  </a:moveTo>
                  <a:lnTo>
                    <a:pt x="7701" y="42"/>
                  </a:lnTo>
                  <a:lnTo>
                    <a:pt x="7743" y="84"/>
                  </a:lnTo>
                  <a:lnTo>
                    <a:pt x="7659" y="189"/>
                  </a:lnTo>
                  <a:lnTo>
                    <a:pt x="7575" y="189"/>
                  </a:lnTo>
                  <a:lnTo>
                    <a:pt x="7491" y="210"/>
                  </a:lnTo>
                  <a:lnTo>
                    <a:pt x="7366" y="210"/>
                  </a:lnTo>
                  <a:lnTo>
                    <a:pt x="7282" y="251"/>
                  </a:lnTo>
                  <a:lnTo>
                    <a:pt x="7240" y="251"/>
                  </a:lnTo>
                  <a:lnTo>
                    <a:pt x="7219" y="189"/>
                  </a:lnTo>
                  <a:lnTo>
                    <a:pt x="7178" y="189"/>
                  </a:lnTo>
                  <a:lnTo>
                    <a:pt x="7157" y="147"/>
                  </a:lnTo>
                  <a:lnTo>
                    <a:pt x="7073" y="126"/>
                  </a:lnTo>
                  <a:lnTo>
                    <a:pt x="6843" y="230"/>
                  </a:lnTo>
                  <a:lnTo>
                    <a:pt x="6759" y="293"/>
                  </a:lnTo>
                  <a:lnTo>
                    <a:pt x="6717" y="335"/>
                  </a:lnTo>
                  <a:lnTo>
                    <a:pt x="6487" y="356"/>
                  </a:lnTo>
                  <a:lnTo>
                    <a:pt x="6403" y="398"/>
                  </a:lnTo>
                  <a:lnTo>
                    <a:pt x="6320" y="314"/>
                  </a:lnTo>
                  <a:lnTo>
                    <a:pt x="6215" y="293"/>
                  </a:lnTo>
                  <a:lnTo>
                    <a:pt x="6111" y="293"/>
                  </a:lnTo>
                  <a:lnTo>
                    <a:pt x="6027" y="398"/>
                  </a:lnTo>
                  <a:lnTo>
                    <a:pt x="5922" y="502"/>
                  </a:lnTo>
                  <a:lnTo>
                    <a:pt x="5964" y="544"/>
                  </a:lnTo>
                  <a:lnTo>
                    <a:pt x="6006" y="607"/>
                  </a:lnTo>
                  <a:lnTo>
                    <a:pt x="5985" y="649"/>
                  </a:lnTo>
                  <a:lnTo>
                    <a:pt x="5859" y="670"/>
                  </a:lnTo>
                  <a:lnTo>
                    <a:pt x="5797" y="649"/>
                  </a:lnTo>
                  <a:lnTo>
                    <a:pt x="5671" y="628"/>
                  </a:lnTo>
                  <a:lnTo>
                    <a:pt x="5567" y="565"/>
                  </a:lnTo>
                  <a:lnTo>
                    <a:pt x="5483" y="565"/>
                  </a:lnTo>
                  <a:lnTo>
                    <a:pt x="5399" y="628"/>
                  </a:lnTo>
                  <a:lnTo>
                    <a:pt x="5336" y="607"/>
                  </a:lnTo>
                  <a:lnTo>
                    <a:pt x="5190" y="607"/>
                  </a:lnTo>
                  <a:lnTo>
                    <a:pt x="5064" y="523"/>
                  </a:lnTo>
                  <a:lnTo>
                    <a:pt x="4939" y="544"/>
                  </a:lnTo>
                  <a:lnTo>
                    <a:pt x="4918" y="502"/>
                  </a:lnTo>
                  <a:lnTo>
                    <a:pt x="4750" y="356"/>
                  </a:lnTo>
                  <a:lnTo>
                    <a:pt x="4667" y="335"/>
                  </a:lnTo>
                  <a:lnTo>
                    <a:pt x="4499" y="210"/>
                  </a:lnTo>
                  <a:lnTo>
                    <a:pt x="4437" y="189"/>
                  </a:lnTo>
                  <a:lnTo>
                    <a:pt x="4353" y="126"/>
                  </a:lnTo>
                  <a:lnTo>
                    <a:pt x="4290" y="126"/>
                  </a:lnTo>
                  <a:lnTo>
                    <a:pt x="4290" y="189"/>
                  </a:lnTo>
                  <a:lnTo>
                    <a:pt x="4186" y="147"/>
                  </a:lnTo>
                  <a:lnTo>
                    <a:pt x="4102" y="251"/>
                  </a:lnTo>
                  <a:lnTo>
                    <a:pt x="4018" y="251"/>
                  </a:lnTo>
                  <a:lnTo>
                    <a:pt x="3976" y="293"/>
                  </a:lnTo>
                  <a:lnTo>
                    <a:pt x="3976" y="356"/>
                  </a:lnTo>
                  <a:lnTo>
                    <a:pt x="3914" y="440"/>
                  </a:lnTo>
                  <a:lnTo>
                    <a:pt x="3914" y="502"/>
                  </a:lnTo>
                  <a:lnTo>
                    <a:pt x="3872" y="544"/>
                  </a:lnTo>
                  <a:lnTo>
                    <a:pt x="3788" y="544"/>
                  </a:lnTo>
                  <a:lnTo>
                    <a:pt x="3788" y="607"/>
                  </a:lnTo>
                  <a:lnTo>
                    <a:pt x="3893" y="733"/>
                  </a:lnTo>
                  <a:lnTo>
                    <a:pt x="3830" y="774"/>
                  </a:lnTo>
                  <a:lnTo>
                    <a:pt x="3809" y="858"/>
                  </a:lnTo>
                  <a:lnTo>
                    <a:pt x="3809" y="984"/>
                  </a:lnTo>
                  <a:lnTo>
                    <a:pt x="3872" y="1088"/>
                  </a:lnTo>
                  <a:lnTo>
                    <a:pt x="3872" y="1339"/>
                  </a:lnTo>
                  <a:lnTo>
                    <a:pt x="3767" y="1381"/>
                  </a:lnTo>
                  <a:lnTo>
                    <a:pt x="3725" y="1486"/>
                  </a:lnTo>
                  <a:lnTo>
                    <a:pt x="3474" y="1800"/>
                  </a:lnTo>
                  <a:lnTo>
                    <a:pt x="3516" y="2009"/>
                  </a:lnTo>
                  <a:lnTo>
                    <a:pt x="3495" y="2135"/>
                  </a:lnTo>
                  <a:lnTo>
                    <a:pt x="3495" y="2281"/>
                  </a:lnTo>
                  <a:lnTo>
                    <a:pt x="3390" y="2386"/>
                  </a:lnTo>
                  <a:lnTo>
                    <a:pt x="3390" y="2532"/>
                  </a:lnTo>
                  <a:lnTo>
                    <a:pt x="3390" y="2616"/>
                  </a:lnTo>
                  <a:lnTo>
                    <a:pt x="3370" y="2804"/>
                  </a:lnTo>
                  <a:lnTo>
                    <a:pt x="3390" y="2825"/>
                  </a:lnTo>
                  <a:lnTo>
                    <a:pt x="3370" y="2971"/>
                  </a:lnTo>
                  <a:lnTo>
                    <a:pt x="3286" y="3034"/>
                  </a:lnTo>
                  <a:lnTo>
                    <a:pt x="3244" y="3223"/>
                  </a:lnTo>
                  <a:lnTo>
                    <a:pt x="3244" y="3390"/>
                  </a:lnTo>
                  <a:lnTo>
                    <a:pt x="3056" y="3704"/>
                  </a:lnTo>
                  <a:lnTo>
                    <a:pt x="2951" y="3746"/>
                  </a:lnTo>
                  <a:lnTo>
                    <a:pt x="2846" y="3808"/>
                  </a:lnTo>
                  <a:lnTo>
                    <a:pt x="2763" y="3787"/>
                  </a:lnTo>
                  <a:lnTo>
                    <a:pt x="2637" y="3892"/>
                  </a:lnTo>
                  <a:lnTo>
                    <a:pt x="2533" y="4018"/>
                  </a:lnTo>
                  <a:lnTo>
                    <a:pt x="2533" y="4164"/>
                  </a:lnTo>
                  <a:lnTo>
                    <a:pt x="2344" y="4332"/>
                  </a:lnTo>
                  <a:lnTo>
                    <a:pt x="2302" y="4436"/>
                  </a:lnTo>
                  <a:lnTo>
                    <a:pt x="2323" y="4624"/>
                  </a:lnTo>
                  <a:lnTo>
                    <a:pt x="2344" y="4645"/>
                  </a:lnTo>
                  <a:lnTo>
                    <a:pt x="2323" y="4959"/>
                  </a:lnTo>
                  <a:lnTo>
                    <a:pt x="2302" y="5127"/>
                  </a:lnTo>
                  <a:lnTo>
                    <a:pt x="2302" y="5231"/>
                  </a:lnTo>
                  <a:lnTo>
                    <a:pt x="2198" y="5378"/>
                  </a:lnTo>
                  <a:lnTo>
                    <a:pt x="2093" y="5420"/>
                  </a:lnTo>
                  <a:lnTo>
                    <a:pt x="2009" y="5482"/>
                  </a:lnTo>
                  <a:lnTo>
                    <a:pt x="1947" y="5566"/>
                  </a:lnTo>
                  <a:lnTo>
                    <a:pt x="1717" y="5796"/>
                  </a:lnTo>
                  <a:lnTo>
                    <a:pt x="1633" y="5901"/>
                  </a:lnTo>
                  <a:lnTo>
                    <a:pt x="1507" y="5984"/>
                  </a:lnTo>
                  <a:lnTo>
                    <a:pt x="1382" y="5901"/>
                  </a:lnTo>
                  <a:lnTo>
                    <a:pt x="1319" y="5796"/>
                  </a:lnTo>
                  <a:lnTo>
                    <a:pt x="1298" y="5775"/>
                  </a:lnTo>
                  <a:lnTo>
                    <a:pt x="1382" y="5650"/>
                  </a:lnTo>
                  <a:lnTo>
                    <a:pt x="1382" y="5587"/>
                  </a:lnTo>
                  <a:lnTo>
                    <a:pt x="1193" y="5650"/>
                  </a:lnTo>
                  <a:lnTo>
                    <a:pt x="1089" y="5754"/>
                  </a:lnTo>
                  <a:lnTo>
                    <a:pt x="1005" y="5733"/>
                  </a:lnTo>
                  <a:lnTo>
                    <a:pt x="942" y="5754"/>
                  </a:lnTo>
                  <a:lnTo>
                    <a:pt x="942" y="5859"/>
                  </a:lnTo>
                  <a:lnTo>
                    <a:pt x="859" y="5943"/>
                  </a:lnTo>
                  <a:lnTo>
                    <a:pt x="754" y="5943"/>
                  </a:lnTo>
                  <a:lnTo>
                    <a:pt x="754" y="5880"/>
                  </a:lnTo>
                  <a:lnTo>
                    <a:pt x="733" y="5838"/>
                  </a:lnTo>
                  <a:lnTo>
                    <a:pt x="629" y="5880"/>
                  </a:lnTo>
                  <a:lnTo>
                    <a:pt x="566" y="5859"/>
                  </a:lnTo>
                  <a:lnTo>
                    <a:pt x="440" y="5984"/>
                  </a:lnTo>
                  <a:lnTo>
                    <a:pt x="315" y="6089"/>
                  </a:lnTo>
                  <a:lnTo>
                    <a:pt x="252" y="6152"/>
                  </a:lnTo>
                  <a:lnTo>
                    <a:pt x="273" y="6361"/>
                  </a:lnTo>
                  <a:lnTo>
                    <a:pt x="210" y="6424"/>
                  </a:lnTo>
                  <a:lnTo>
                    <a:pt x="105" y="6424"/>
                  </a:lnTo>
                  <a:lnTo>
                    <a:pt x="1" y="6508"/>
                  </a:lnTo>
                  <a:lnTo>
                    <a:pt x="22" y="6570"/>
                  </a:lnTo>
                  <a:lnTo>
                    <a:pt x="210" y="6591"/>
                  </a:lnTo>
                  <a:lnTo>
                    <a:pt x="252" y="6633"/>
                  </a:lnTo>
                  <a:lnTo>
                    <a:pt x="273" y="6633"/>
                  </a:lnTo>
                  <a:lnTo>
                    <a:pt x="273" y="6612"/>
                  </a:lnTo>
                  <a:lnTo>
                    <a:pt x="315" y="6591"/>
                  </a:lnTo>
                  <a:lnTo>
                    <a:pt x="377" y="6591"/>
                  </a:lnTo>
                  <a:lnTo>
                    <a:pt x="482" y="6570"/>
                  </a:lnTo>
                  <a:lnTo>
                    <a:pt x="566" y="6528"/>
                  </a:lnTo>
                  <a:lnTo>
                    <a:pt x="1256" y="6528"/>
                  </a:lnTo>
                  <a:lnTo>
                    <a:pt x="1424" y="6570"/>
                  </a:lnTo>
                  <a:lnTo>
                    <a:pt x="1633" y="6528"/>
                  </a:lnTo>
                  <a:lnTo>
                    <a:pt x="2637" y="6528"/>
                  </a:lnTo>
                  <a:lnTo>
                    <a:pt x="2637" y="6612"/>
                  </a:lnTo>
                  <a:lnTo>
                    <a:pt x="2637" y="6633"/>
                  </a:lnTo>
                  <a:lnTo>
                    <a:pt x="2637" y="6717"/>
                  </a:lnTo>
                  <a:lnTo>
                    <a:pt x="2679" y="6780"/>
                  </a:lnTo>
                  <a:lnTo>
                    <a:pt x="2721" y="6842"/>
                  </a:lnTo>
                  <a:lnTo>
                    <a:pt x="2679" y="6905"/>
                  </a:lnTo>
                  <a:lnTo>
                    <a:pt x="2679" y="6989"/>
                  </a:lnTo>
                  <a:lnTo>
                    <a:pt x="2742" y="7093"/>
                  </a:lnTo>
                  <a:lnTo>
                    <a:pt x="2763" y="7219"/>
                  </a:lnTo>
                  <a:lnTo>
                    <a:pt x="2784" y="7261"/>
                  </a:lnTo>
                  <a:lnTo>
                    <a:pt x="2784" y="7345"/>
                  </a:lnTo>
                  <a:lnTo>
                    <a:pt x="2846" y="7365"/>
                  </a:lnTo>
                  <a:lnTo>
                    <a:pt x="2888" y="7449"/>
                  </a:lnTo>
                  <a:lnTo>
                    <a:pt x="2972" y="7554"/>
                  </a:lnTo>
                  <a:lnTo>
                    <a:pt x="2993" y="7763"/>
                  </a:lnTo>
                  <a:lnTo>
                    <a:pt x="3056" y="7784"/>
                  </a:lnTo>
                  <a:lnTo>
                    <a:pt x="3202" y="7784"/>
                  </a:lnTo>
                  <a:lnTo>
                    <a:pt x="3307" y="7763"/>
                  </a:lnTo>
                  <a:lnTo>
                    <a:pt x="3390" y="7784"/>
                  </a:lnTo>
                  <a:lnTo>
                    <a:pt x="3579" y="7826"/>
                  </a:lnTo>
                  <a:lnTo>
                    <a:pt x="3662" y="7763"/>
                  </a:lnTo>
                  <a:lnTo>
                    <a:pt x="4102" y="7742"/>
                  </a:lnTo>
                  <a:lnTo>
                    <a:pt x="4102" y="7575"/>
                  </a:lnTo>
                  <a:lnTo>
                    <a:pt x="4081" y="7470"/>
                  </a:lnTo>
                  <a:lnTo>
                    <a:pt x="4123" y="7449"/>
                  </a:lnTo>
                  <a:lnTo>
                    <a:pt x="4186" y="7345"/>
                  </a:lnTo>
                  <a:lnTo>
                    <a:pt x="4186" y="7198"/>
                  </a:lnTo>
                  <a:lnTo>
                    <a:pt x="4750" y="7156"/>
                  </a:lnTo>
                  <a:lnTo>
                    <a:pt x="4750" y="7114"/>
                  </a:lnTo>
                  <a:lnTo>
                    <a:pt x="4939" y="7135"/>
                  </a:lnTo>
                  <a:lnTo>
                    <a:pt x="4918" y="7219"/>
                  </a:lnTo>
                  <a:lnTo>
                    <a:pt x="4876" y="7261"/>
                  </a:lnTo>
                  <a:lnTo>
                    <a:pt x="4918" y="7324"/>
                  </a:lnTo>
                  <a:lnTo>
                    <a:pt x="5567" y="7365"/>
                  </a:lnTo>
                  <a:lnTo>
                    <a:pt x="5587" y="7449"/>
                  </a:lnTo>
                  <a:lnTo>
                    <a:pt x="5587" y="7533"/>
                  </a:lnTo>
                  <a:lnTo>
                    <a:pt x="5587" y="7617"/>
                  </a:lnTo>
                  <a:lnTo>
                    <a:pt x="5546" y="7721"/>
                  </a:lnTo>
                  <a:lnTo>
                    <a:pt x="5504" y="7826"/>
                  </a:lnTo>
                  <a:lnTo>
                    <a:pt x="5567" y="7889"/>
                  </a:lnTo>
                  <a:lnTo>
                    <a:pt x="5567" y="7972"/>
                  </a:lnTo>
                  <a:lnTo>
                    <a:pt x="5546" y="8035"/>
                  </a:lnTo>
                  <a:lnTo>
                    <a:pt x="5546" y="8056"/>
                  </a:lnTo>
                  <a:lnTo>
                    <a:pt x="5567" y="8140"/>
                  </a:lnTo>
                  <a:lnTo>
                    <a:pt x="5567" y="8349"/>
                  </a:lnTo>
                  <a:lnTo>
                    <a:pt x="5504" y="8453"/>
                  </a:lnTo>
                  <a:lnTo>
                    <a:pt x="5567" y="8495"/>
                  </a:lnTo>
                  <a:lnTo>
                    <a:pt x="5567" y="8579"/>
                  </a:lnTo>
                  <a:lnTo>
                    <a:pt x="5608" y="8621"/>
                  </a:lnTo>
                  <a:lnTo>
                    <a:pt x="5608" y="8705"/>
                  </a:lnTo>
                  <a:lnTo>
                    <a:pt x="5650" y="8725"/>
                  </a:lnTo>
                  <a:lnTo>
                    <a:pt x="5671" y="8788"/>
                  </a:lnTo>
                  <a:lnTo>
                    <a:pt x="5713" y="8809"/>
                  </a:lnTo>
                  <a:lnTo>
                    <a:pt x="5755" y="8872"/>
                  </a:lnTo>
                  <a:lnTo>
                    <a:pt x="5713" y="8935"/>
                  </a:lnTo>
                  <a:lnTo>
                    <a:pt x="5713" y="9018"/>
                  </a:lnTo>
                  <a:lnTo>
                    <a:pt x="5797" y="9081"/>
                  </a:lnTo>
                  <a:lnTo>
                    <a:pt x="5797" y="9144"/>
                  </a:lnTo>
                  <a:lnTo>
                    <a:pt x="5776" y="9186"/>
                  </a:lnTo>
                  <a:lnTo>
                    <a:pt x="5776" y="9311"/>
                  </a:lnTo>
                  <a:lnTo>
                    <a:pt x="5859" y="9353"/>
                  </a:lnTo>
                  <a:lnTo>
                    <a:pt x="5818" y="9437"/>
                  </a:lnTo>
                  <a:lnTo>
                    <a:pt x="5818" y="9458"/>
                  </a:lnTo>
                  <a:lnTo>
                    <a:pt x="5776" y="9500"/>
                  </a:lnTo>
                  <a:lnTo>
                    <a:pt x="5776" y="9625"/>
                  </a:lnTo>
                  <a:lnTo>
                    <a:pt x="5797" y="9646"/>
                  </a:lnTo>
                  <a:lnTo>
                    <a:pt x="5859" y="9646"/>
                  </a:lnTo>
                  <a:lnTo>
                    <a:pt x="5901" y="9625"/>
                  </a:lnTo>
                  <a:lnTo>
                    <a:pt x="5964" y="9604"/>
                  </a:lnTo>
                  <a:lnTo>
                    <a:pt x="5985" y="9562"/>
                  </a:lnTo>
                  <a:lnTo>
                    <a:pt x="6027" y="9562"/>
                  </a:lnTo>
                  <a:lnTo>
                    <a:pt x="6111" y="9625"/>
                  </a:lnTo>
                  <a:lnTo>
                    <a:pt x="6173" y="9646"/>
                  </a:lnTo>
                  <a:lnTo>
                    <a:pt x="6320" y="9646"/>
                  </a:lnTo>
                  <a:lnTo>
                    <a:pt x="6383" y="9667"/>
                  </a:lnTo>
                  <a:lnTo>
                    <a:pt x="6424" y="9646"/>
                  </a:lnTo>
                  <a:lnTo>
                    <a:pt x="6508" y="9625"/>
                  </a:lnTo>
                  <a:lnTo>
                    <a:pt x="6592" y="9562"/>
                  </a:lnTo>
                  <a:lnTo>
                    <a:pt x="6696" y="9541"/>
                  </a:lnTo>
                  <a:lnTo>
                    <a:pt x="6801" y="9541"/>
                  </a:lnTo>
                  <a:lnTo>
                    <a:pt x="6843" y="9604"/>
                  </a:lnTo>
                  <a:lnTo>
                    <a:pt x="6906" y="9562"/>
                  </a:lnTo>
                  <a:lnTo>
                    <a:pt x="7010" y="9625"/>
                  </a:lnTo>
                  <a:lnTo>
                    <a:pt x="7031" y="9646"/>
                  </a:lnTo>
                  <a:lnTo>
                    <a:pt x="7031" y="9751"/>
                  </a:lnTo>
                  <a:lnTo>
                    <a:pt x="7052" y="9772"/>
                  </a:lnTo>
                  <a:lnTo>
                    <a:pt x="7073" y="9814"/>
                  </a:lnTo>
                  <a:lnTo>
                    <a:pt x="7157" y="9751"/>
                  </a:lnTo>
                  <a:lnTo>
                    <a:pt x="7240" y="9709"/>
                  </a:lnTo>
                  <a:lnTo>
                    <a:pt x="7324" y="9709"/>
                  </a:lnTo>
                  <a:lnTo>
                    <a:pt x="7345" y="9667"/>
                  </a:lnTo>
                  <a:lnTo>
                    <a:pt x="7491" y="9625"/>
                  </a:lnTo>
                  <a:lnTo>
                    <a:pt x="7554" y="9625"/>
                  </a:lnTo>
                  <a:lnTo>
                    <a:pt x="7554" y="9751"/>
                  </a:lnTo>
                  <a:lnTo>
                    <a:pt x="7575" y="9814"/>
                  </a:lnTo>
                  <a:lnTo>
                    <a:pt x="7575" y="9876"/>
                  </a:lnTo>
                  <a:lnTo>
                    <a:pt x="7575" y="9939"/>
                  </a:lnTo>
                  <a:lnTo>
                    <a:pt x="7638" y="9939"/>
                  </a:lnTo>
                  <a:lnTo>
                    <a:pt x="7743" y="9981"/>
                  </a:lnTo>
                  <a:lnTo>
                    <a:pt x="7784" y="9981"/>
                  </a:lnTo>
                  <a:lnTo>
                    <a:pt x="7910" y="10065"/>
                  </a:lnTo>
                  <a:lnTo>
                    <a:pt x="8056" y="10086"/>
                  </a:lnTo>
                  <a:lnTo>
                    <a:pt x="8182" y="10127"/>
                  </a:lnTo>
                  <a:lnTo>
                    <a:pt x="8182" y="10148"/>
                  </a:lnTo>
                  <a:lnTo>
                    <a:pt x="8287" y="10148"/>
                  </a:lnTo>
                  <a:lnTo>
                    <a:pt x="8433" y="10086"/>
                  </a:lnTo>
                  <a:lnTo>
                    <a:pt x="8475" y="10044"/>
                  </a:lnTo>
                  <a:lnTo>
                    <a:pt x="8517" y="9876"/>
                  </a:lnTo>
                  <a:lnTo>
                    <a:pt x="8600" y="9876"/>
                  </a:lnTo>
                  <a:lnTo>
                    <a:pt x="8642" y="9855"/>
                  </a:lnTo>
                  <a:lnTo>
                    <a:pt x="8684" y="9855"/>
                  </a:lnTo>
                  <a:lnTo>
                    <a:pt x="8684" y="10023"/>
                  </a:lnTo>
                  <a:lnTo>
                    <a:pt x="8789" y="10127"/>
                  </a:lnTo>
                  <a:lnTo>
                    <a:pt x="8789" y="10190"/>
                  </a:lnTo>
                  <a:lnTo>
                    <a:pt x="8935" y="10274"/>
                  </a:lnTo>
                  <a:lnTo>
                    <a:pt x="9144" y="10337"/>
                  </a:lnTo>
                  <a:lnTo>
                    <a:pt x="9270" y="10441"/>
                  </a:lnTo>
                  <a:lnTo>
                    <a:pt x="9375" y="10588"/>
                  </a:lnTo>
                  <a:lnTo>
                    <a:pt x="9479" y="10671"/>
                  </a:lnTo>
                  <a:lnTo>
                    <a:pt x="9584" y="10797"/>
                  </a:lnTo>
                  <a:lnTo>
                    <a:pt x="9730" y="10922"/>
                  </a:lnTo>
                  <a:lnTo>
                    <a:pt x="9793" y="10922"/>
                  </a:lnTo>
                  <a:lnTo>
                    <a:pt x="9898" y="10902"/>
                  </a:lnTo>
                  <a:lnTo>
                    <a:pt x="9981" y="10860"/>
                  </a:lnTo>
                  <a:lnTo>
                    <a:pt x="10002" y="10881"/>
                  </a:lnTo>
                  <a:lnTo>
                    <a:pt x="10044" y="10902"/>
                  </a:lnTo>
                  <a:lnTo>
                    <a:pt x="10107" y="10922"/>
                  </a:lnTo>
                  <a:lnTo>
                    <a:pt x="10170" y="10881"/>
                  </a:lnTo>
                  <a:lnTo>
                    <a:pt x="10107" y="10253"/>
                  </a:lnTo>
                  <a:lnTo>
                    <a:pt x="10065" y="10232"/>
                  </a:lnTo>
                  <a:lnTo>
                    <a:pt x="9940" y="10253"/>
                  </a:lnTo>
                  <a:lnTo>
                    <a:pt x="9940" y="10337"/>
                  </a:lnTo>
                  <a:lnTo>
                    <a:pt x="9981" y="10378"/>
                  </a:lnTo>
                  <a:lnTo>
                    <a:pt x="9688" y="10378"/>
                  </a:lnTo>
                  <a:lnTo>
                    <a:pt x="9647" y="10295"/>
                  </a:lnTo>
                  <a:lnTo>
                    <a:pt x="9626" y="10232"/>
                  </a:lnTo>
                  <a:lnTo>
                    <a:pt x="9458" y="10065"/>
                  </a:lnTo>
                  <a:lnTo>
                    <a:pt x="9375" y="9981"/>
                  </a:lnTo>
                  <a:lnTo>
                    <a:pt x="9375" y="9855"/>
                  </a:lnTo>
                  <a:lnTo>
                    <a:pt x="9375" y="9521"/>
                  </a:lnTo>
                  <a:lnTo>
                    <a:pt x="9375" y="9437"/>
                  </a:lnTo>
                  <a:lnTo>
                    <a:pt x="9479" y="9332"/>
                  </a:lnTo>
                  <a:lnTo>
                    <a:pt x="9542" y="9290"/>
                  </a:lnTo>
                  <a:lnTo>
                    <a:pt x="9521" y="9249"/>
                  </a:lnTo>
                  <a:lnTo>
                    <a:pt x="9563" y="9228"/>
                  </a:lnTo>
                  <a:lnTo>
                    <a:pt x="9563" y="9102"/>
                  </a:lnTo>
                  <a:lnTo>
                    <a:pt x="9563" y="9018"/>
                  </a:lnTo>
                  <a:lnTo>
                    <a:pt x="9563" y="8935"/>
                  </a:lnTo>
                  <a:lnTo>
                    <a:pt x="9563" y="8872"/>
                  </a:lnTo>
                  <a:lnTo>
                    <a:pt x="9584" y="8809"/>
                  </a:lnTo>
                  <a:lnTo>
                    <a:pt x="9626" y="8767"/>
                  </a:lnTo>
                  <a:lnTo>
                    <a:pt x="9542" y="8725"/>
                  </a:lnTo>
                  <a:lnTo>
                    <a:pt x="9479" y="8663"/>
                  </a:lnTo>
                  <a:lnTo>
                    <a:pt x="9458" y="8558"/>
                  </a:lnTo>
                  <a:lnTo>
                    <a:pt x="9688" y="8077"/>
                  </a:lnTo>
                  <a:lnTo>
                    <a:pt x="10630" y="7868"/>
                  </a:lnTo>
                  <a:lnTo>
                    <a:pt x="10714" y="7889"/>
                  </a:lnTo>
                  <a:lnTo>
                    <a:pt x="10588" y="7449"/>
                  </a:lnTo>
                  <a:lnTo>
                    <a:pt x="10170" y="6884"/>
                  </a:lnTo>
                  <a:lnTo>
                    <a:pt x="10044" y="6194"/>
                  </a:lnTo>
                  <a:lnTo>
                    <a:pt x="9960" y="5733"/>
                  </a:lnTo>
                  <a:lnTo>
                    <a:pt x="9856" y="5043"/>
                  </a:lnTo>
                  <a:lnTo>
                    <a:pt x="9856" y="4896"/>
                  </a:lnTo>
                  <a:lnTo>
                    <a:pt x="9835" y="4750"/>
                  </a:lnTo>
                  <a:lnTo>
                    <a:pt x="9772" y="4645"/>
                  </a:lnTo>
                  <a:lnTo>
                    <a:pt x="9772" y="4583"/>
                  </a:lnTo>
                  <a:lnTo>
                    <a:pt x="9772" y="4499"/>
                  </a:lnTo>
                  <a:lnTo>
                    <a:pt x="9877" y="4122"/>
                  </a:lnTo>
                  <a:lnTo>
                    <a:pt x="9981" y="3997"/>
                  </a:lnTo>
                  <a:lnTo>
                    <a:pt x="10107" y="3892"/>
                  </a:lnTo>
                  <a:lnTo>
                    <a:pt x="10149" y="3871"/>
                  </a:lnTo>
                  <a:lnTo>
                    <a:pt x="10107" y="3746"/>
                  </a:lnTo>
                  <a:lnTo>
                    <a:pt x="10191" y="3536"/>
                  </a:lnTo>
                  <a:lnTo>
                    <a:pt x="10212" y="3327"/>
                  </a:lnTo>
                  <a:lnTo>
                    <a:pt x="10212" y="3160"/>
                  </a:lnTo>
                  <a:lnTo>
                    <a:pt x="10253" y="3118"/>
                  </a:lnTo>
                  <a:lnTo>
                    <a:pt x="10484" y="2699"/>
                  </a:lnTo>
                  <a:lnTo>
                    <a:pt x="10525" y="2616"/>
                  </a:lnTo>
                  <a:lnTo>
                    <a:pt x="10714" y="2407"/>
                  </a:lnTo>
                  <a:lnTo>
                    <a:pt x="11007" y="2009"/>
                  </a:lnTo>
                  <a:lnTo>
                    <a:pt x="11028" y="1925"/>
                  </a:lnTo>
                  <a:lnTo>
                    <a:pt x="10986" y="1863"/>
                  </a:lnTo>
                  <a:lnTo>
                    <a:pt x="10923" y="1779"/>
                  </a:lnTo>
                  <a:lnTo>
                    <a:pt x="10839" y="1716"/>
                  </a:lnTo>
                  <a:lnTo>
                    <a:pt x="10881" y="1591"/>
                  </a:lnTo>
                  <a:lnTo>
                    <a:pt x="10902" y="1381"/>
                  </a:lnTo>
                  <a:lnTo>
                    <a:pt x="10902" y="1235"/>
                  </a:lnTo>
                  <a:lnTo>
                    <a:pt x="10944" y="1151"/>
                  </a:lnTo>
                  <a:lnTo>
                    <a:pt x="10986" y="1047"/>
                  </a:lnTo>
                  <a:lnTo>
                    <a:pt x="10944" y="1026"/>
                  </a:lnTo>
                  <a:lnTo>
                    <a:pt x="10776" y="1026"/>
                  </a:lnTo>
                  <a:lnTo>
                    <a:pt x="10776" y="942"/>
                  </a:lnTo>
                  <a:lnTo>
                    <a:pt x="10735" y="858"/>
                  </a:lnTo>
                  <a:lnTo>
                    <a:pt x="10693" y="837"/>
                  </a:lnTo>
                  <a:lnTo>
                    <a:pt x="10672" y="733"/>
                  </a:lnTo>
                  <a:lnTo>
                    <a:pt x="10588" y="670"/>
                  </a:lnTo>
                  <a:lnTo>
                    <a:pt x="10463" y="628"/>
                  </a:lnTo>
                  <a:lnTo>
                    <a:pt x="10400" y="565"/>
                  </a:lnTo>
                  <a:lnTo>
                    <a:pt x="10358" y="502"/>
                  </a:lnTo>
                  <a:lnTo>
                    <a:pt x="10274" y="335"/>
                  </a:lnTo>
                  <a:lnTo>
                    <a:pt x="10212" y="314"/>
                  </a:lnTo>
                  <a:lnTo>
                    <a:pt x="10086" y="314"/>
                  </a:lnTo>
                  <a:lnTo>
                    <a:pt x="10044" y="398"/>
                  </a:lnTo>
                  <a:lnTo>
                    <a:pt x="9981" y="440"/>
                  </a:lnTo>
                  <a:lnTo>
                    <a:pt x="9877" y="502"/>
                  </a:lnTo>
                  <a:lnTo>
                    <a:pt x="9835" y="502"/>
                  </a:lnTo>
                  <a:lnTo>
                    <a:pt x="9793" y="440"/>
                  </a:lnTo>
                  <a:lnTo>
                    <a:pt x="9584" y="440"/>
                  </a:lnTo>
                  <a:lnTo>
                    <a:pt x="9521" y="502"/>
                  </a:lnTo>
                  <a:lnTo>
                    <a:pt x="9479" y="544"/>
                  </a:lnTo>
                  <a:lnTo>
                    <a:pt x="9416" y="565"/>
                  </a:lnTo>
                  <a:lnTo>
                    <a:pt x="9312" y="523"/>
                  </a:lnTo>
                  <a:lnTo>
                    <a:pt x="9165" y="440"/>
                  </a:lnTo>
                  <a:lnTo>
                    <a:pt x="9124" y="356"/>
                  </a:lnTo>
                  <a:lnTo>
                    <a:pt x="9040" y="335"/>
                  </a:lnTo>
                  <a:lnTo>
                    <a:pt x="8998" y="293"/>
                  </a:lnTo>
                  <a:lnTo>
                    <a:pt x="8956" y="189"/>
                  </a:lnTo>
                  <a:lnTo>
                    <a:pt x="8935" y="147"/>
                  </a:lnTo>
                  <a:lnTo>
                    <a:pt x="8831" y="105"/>
                  </a:lnTo>
                  <a:lnTo>
                    <a:pt x="8705" y="105"/>
                  </a:lnTo>
                  <a:lnTo>
                    <a:pt x="8517" y="189"/>
                  </a:lnTo>
                  <a:lnTo>
                    <a:pt x="8496" y="147"/>
                  </a:lnTo>
                  <a:lnTo>
                    <a:pt x="8266" y="147"/>
                  </a:lnTo>
                  <a:lnTo>
                    <a:pt x="8182" y="105"/>
                  </a:lnTo>
                  <a:lnTo>
                    <a:pt x="8098" y="84"/>
                  </a:lnTo>
                  <a:lnTo>
                    <a:pt x="8056" y="42"/>
                  </a:lnTo>
                  <a:lnTo>
                    <a:pt x="7868" y="42"/>
                  </a:lnTo>
                  <a:lnTo>
                    <a:pt x="778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sp>
          <p:nvSpPr>
            <p:cNvPr id="167" name="Google Shape;2241;p94">
              <a:extLst>
                <a:ext uri="{FF2B5EF4-FFF2-40B4-BE49-F238E27FC236}">
                  <a16:creationId xmlns:a16="http://schemas.microsoft.com/office/drawing/2014/main" id="{79E9F031-372C-416F-B667-D87C69AA3A14}"/>
                </a:ext>
              </a:extLst>
            </p:cNvPr>
            <p:cNvSpPr/>
            <p:nvPr/>
          </p:nvSpPr>
          <p:spPr>
            <a:xfrm>
              <a:off x="3970326" y="3207451"/>
              <a:ext cx="21934" cy="52837"/>
            </a:xfrm>
            <a:custGeom>
              <a:avLst/>
              <a:gdLst/>
              <a:ahLst/>
              <a:cxnLst/>
              <a:rect l="l" t="t" r="r" b="b"/>
              <a:pathLst>
                <a:path w="1842" h="4646" extrusionOk="0">
                  <a:moveTo>
                    <a:pt x="210" y="0"/>
                  </a:moveTo>
                  <a:lnTo>
                    <a:pt x="189" y="21"/>
                  </a:lnTo>
                  <a:lnTo>
                    <a:pt x="210" y="105"/>
                  </a:lnTo>
                  <a:lnTo>
                    <a:pt x="231" y="126"/>
                  </a:lnTo>
                  <a:lnTo>
                    <a:pt x="273" y="209"/>
                  </a:lnTo>
                  <a:lnTo>
                    <a:pt x="377" y="251"/>
                  </a:lnTo>
                  <a:lnTo>
                    <a:pt x="419" y="272"/>
                  </a:lnTo>
                  <a:lnTo>
                    <a:pt x="419" y="314"/>
                  </a:lnTo>
                  <a:lnTo>
                    <a:pt x="377" y="460"/>
                  </a:lnTo>
                  <a:lnTo>
                    <a:pt x="377" y="523"/>
                  </a:lnTo>
                  <a:lnTo>
                    <a:pt x="482" y="586"/>
                  </a:lnTo>
                  <a:lnTo>
                    <a:pt x="503" y="670"/>
                  </a:lnTo>
                  <a:lnTo>
                    <a:pt x="503" y="795"/>
                  </a:lnTo>
                  <a:lnTo>
                    <a:pt x="482" y="837"/>
                  </a:lnTo>
                  <a:lnTo>
                    <a:pt x="482" y="879"/>
                  </a:lnTo>
                  <a:lnTo>
                    <a:pt x="335" y="1004"/>
                  </a:lnTo>
                  <a:lnTo>
                    <a:pt x="335" y="1088"/>
                  </a:lnTo>
                  <a:lnTo>
                    <a:pt x="377" y="1193"/>
                  </a:lnTo>
                  <a:lnTo>
                    <a:pt x="377" y="1276"/>
                  </a:lnTo>
                  <a:lnTo>
                    <a:pt x="398" y="1360"/>
                  </a:lnTo>
                  <a:lnTo>
                    <a:pt x="335" y="1423"/>
                  </a:lnTo>
                  <a:lnTo>
                    <a:pt x="398" y="1507"/>
                  </a:lnTo>
                  <a:lnTo>
                    <a:pt x="398" y="1590"/>
                  </a:lnTo>
                  <a:lnTo>
                    <a:pt x="335" y="1611"/>
                  </a:lnTo>
                  <a:lnTo>
                    <a:pt x="377" y="1695"/>
                  </a:lnTo>
                  <a:lnTo>
                    <a:pt x="398" y="1737"/>
                  </a:lnTo>
                  <a:lnTo>
                    <a:pt x="440" y="1779"/>
                  </a:lnTo>
                  <a:lnTo>
                    <a:pt x="440" y="1820"/>
                  </a:lnTo>
                  <a:lnTo>
                    <a:pt x="398" y="1820"/>
                  </a:lnTo>
                  <a:lnTo>
                    <a:pt x="377" y="1904"/>
                  </a:lnTo>
                  <a:lnTo>
                    <a:pt x="293" y="1925"/>
                  </a:lnTo>
                  <a:lnTo>
                    <a:pt x="168" y="2030"/>
                  </a:lnTo>
                  <a:lnTo>
                    <a:pt x="126" y="2051"/>
                  </a:lnTo>
                  <a:lnTo>
                    <a:pt x="126" y="2134"/>
                  </a:lnTo>
                  <a:lnTo>
                    <a:pt x="168" y="2197"/>
                  </a:lnTo>
                  <a:lnTo>
                    <a:pt x="126" y="2260"/>
                  </a:lnTo>
                  <a:lnTo>
                    <a:pt x="126" y="2344"/>
                  </a:lnTo>
                  <a:lnTo>
                    <a:pt x="63" y="2448"/>
                  </a:lnTo>
                  <a:lnTo>
                    <a:pt x="1" y="2469"/>
                  </a:lnTo>
                  <a:lnTo>
                    <a:pt x="1" y="2532"/>
                  </a:lnTo>
                  <a:lnTo>
                    <a:pt x="84" y="2636"/>
                  </a:lnTo>
                  <a:lnTo>
                    <a:pt x="126" y="2741"/>
                  </a:lnTo>
                  <a:lnTo>
                    <a:pt x="168" y="2783"/>
                  </a:lnTo>
                  <a:lnTo>
                    <a:pt x="314" y="2762"/>
                  </a:lnTo>
                  <a:lnTo>
                    <a:pt x="335" y="2825"/>
                  </a:lnTo>
                  <a:lnTo>
                    <a:pt x="377" y="2867"/>
                  </a:lnTo>
                  <a:lnTo>
                    <a:pt x="419" y="2929"/>
                  </a:lnTo>
                  <a:lnTo>
                    <a:pt x="419" y="2992"/>
                  </a:lnTo>
                  <a:lnTo>
                    <a:pt x="524" y="3055"/>
                  </a:lnTo>
                  <a:lnTo>
                    <a:pt x="586" y="3034"/>
                  </a:lnTo>
                  <a:lnTo>
                    <a:pt x="628" y="3034"/>
                  </a:lnTo>
                  <a:lnTo>
                    <a:pt x="691" y="2971"/>
                  </a:lnTo>
                  <a:lnTo>
                    <a:pt x="817" y="2971"/>
                  </a:lnTo>
                  <a:lnTo>
                    <a:pt x="963" y="2992"/>
                  </a:lnTo>
                  <a:lnTo>
                    <a:pt x="1026" y="3097"/>
                  </a:lnTo>
                  <a:lnTo>
                    <a:pt x="1026" y="3264"/>
                  </a:lnTo>
                  <a:lnTo>
                    <a:pt x="1005" y="3390"/>
                  </a:lnTo>
                  <a:lnTo>
                    <a:pt x="900" y="3515"/>
                  </a:lnTo>
                  <a:lnTo>
                    <a:pt x="837" y="3662"/>
                  </a:lnTo>
                  <a:lnTo>
                    <a:pt x="796" y="3766"/>
                  </a:lnTo>
                  <a:lnTo>
                    <a:pt x="796" y="3871"/>
                  </a:lnTo>
                  <a:lnTo>
                    <a:pt x="837" y="3996"/>
                  </a:lnTo>
                  <a:lnTo>
                    <a:pt x="837" y="4080"/>
                  </a:lnTo>
                  <a:lnTo>
                    <a:pt x="942" y="4206"/>
                  </a:lnTo>
                  <a:lnTo>
                    <a:pt x="1047" y="4289"/>
                  </a:lnTo>
                  <a:lnTo>
                    <a:pt x="1130" y="4331"/>
                  </a:lnTo>
                  <a:lnTo>
                    <a:pt x="1172" y="4394"/>
                  </a:lnTo>
                  <a:lnTo>
                    <a:pt x="1256" y="4499"/>
                  </a:lnTo>
                  <a:lnTo>
                    <a:pt x="1235" y="4541"/>
                  </a:lnTo>
                  <a:lnTo>
                    <a:pt x="1256" y="4645"/>
                  </a:lnTo>
                  <a:lnTo>
                    <a:pt x="1361" y="4624"/>
                  </a:lnTo>
                  <a:lnTo>
                    <a:pt x="1381" y="4499"/>
                  </a:lnTo>
                  <a:lnTo>
                    <a:pt x="1361" y="4352"/>
                  </a:lnTo>
                  <a:lnTo>
                    <a:pt x="1423" y="4248"/>
                  </a:lnTo>
                  <a:lnTo>
                    <a:pt x="1423" y="4143"/>
                  </a:lnTo>
                  <a:lnTo>
                    <a:pt x="1486" y="3996"/>
                  </a:lnTo>
                  <a:lnTo>
                    <a:pt x="1591" y="3976"/>
                  </a:lnTo>
                  <a:lnTo>
                    <a:pt x="1674" y="3913"/>
                  </a:lnTo>
                  <a:lnTo>
                    <a:pt x="1695" y="3808"/>
                  </a:lnTo>
                  <a:lnTo>
                    <a:pt x="1737" y="3599"/>
                  </a:lnTo>
                  <a:lnTo>
                    <a:pt x="1653" y="3515"/>
                  </a:lnTo>
                  <a:lnTo>
                    <a:pt x="1674" y="3473"/>
                  </a:lnTo>
                  <a:lnTo>
                    <a:pt x="1653" y="3452"/>
                  </a:lnTo>
                  <a:lnTo>
                    <a:pt x="1674" y="3390"/>
                  </a:lnTo>
                  <a:lnTo>
                    <a:pt x="1737" y="3390"/>
                  </a:lnTo>
                  <a:lnTo>
                    <a:pt x="1758" y="3306"/>
                  </a:lnTo>
                  <a:lnTo>
                    <a:pt x="1842" y="3306"/>
                  </a:lnTo>
                  <a:lnTo>
                    <a:pt x="1842" y="3243"/>
                  </a:lnTo>
                  <a:lnTo>
                    <a:pt x="1779" y="3160"/>
                  </a:lnTo>
                  <a:lnTo>
                    <a:pt x="1737" y="3034"/>
                  </a:lnTo>
                  <a:lnTo>
                    <a:pt x="1591" y="2846"/>
                  </a:lnTo>
                  <a:lnTo>
                    <a:pt x="1570" y="2741"/>
                  </a:lnTo>
                  <a:lnTo>
                    <a:pt x="1361" y="2553"/>
                  </a:lnTo>
                  <a:lnTo>
                    <a:pt x="1319" y="2532"/>
                  </a:lnTo>
                  <a:lnTo>
                    <a:pt x="1277" y="2469"/>
                  </a:lnTo>
                  <a:lnTo>
                    <a:pt x="1172" y="2406"/>
                  </a:lnTo>
                  <a:lnTo>
                    <a:pt x="1005" y="2323"/>
                  </a:lnTo>
                  <a:lnTo>
                    <a:pt x="921" y="1779"/>
                  </a:lnTo>
                  <a:lnTo>
                    <a:pt x="942" y="1674"/>
                  </a:lnTo>
                  <a:lnTo>
                    <a:pt x="942" y="691"/>
                  </a:lnTo>
                  <a:lnTo>
                    <a:pt x="921" y="481"/>
                  </a:lnTo>
                  <a:lnTo>
                    <a:pt x="733" y="272"/>
                  </a:lnTo>
                  <a:lnTo>
                    <a:pt x="649" y="209"/>
                  </a:lnTo>
                  <a:lnTo>
                    <a:pt x="607" y="167"/>
                  </a:lnTo>
                  <a:lnTo>
                    <a:pt x="586" y="126"/>
                  </a:lnTo>
                  <a:lnTo>
                    <a:pt x="524" y="126"/>
                  </a:lnTo>
                  <a:lnTo>
                    <a:pt x="503" y="105"/>
                  </a:lnTo>
                  <a:lnTo>
                    <a:pt x="419" y="63"/>
                  </a:lnTo>
                  <a:lnTo>
                    <a:pt x="398" y="105"/>
                  </a:lnTo>
                  <a:lnTo>
                    <a:pt x="377" y="63"/>
                  </a:lnTo>
                  <a:lnTo>
                    <a:pt x="293" y="63"/>
                  </a:lnTo>
                  <a:lnTo>
                    <a:pt x="27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242;p94">
              <a:extLst>
                <a:ext uri="{FF2B5EF4-FFF2-40B4-BE49-F238E27FC236}">
                  <a16:creationId xmlns:a16="http://schemas.microsoft.com/office/drawing/2014/main" id="{B3DE1864-B98C-45D6-AD3B-9273C95A3B0F}"/>
                </a:ext>
              </a:extLst>
            </p:cNvPr>
            <p:cNvSpPr/>
            <p:nvPr/>
          </p:nvSpPr>
          <p:spPr>
            <a:xfrm>
              <a:off x="3895082" y="3199593"/>
              <a:ext cx="81233" cy="66165"/>
            </a:xfrm>
            <a:custGeom>
              <a:avLst/>
              <a:gdLst/>
              <a:ahLst/>
              <a:cxnLst/>
              <a:rect l="l" t="t" r="r" b="b"/>
              <a:pathLst>
                <a:path w="6822" h="5818" extrusionOk="0">
                  <a:moveTo>
                    <a:pt x="5085" y="1"/>
                  </a:moveTo>
                  <a:lnTo>
                    <a:pt x="4143" y="210"/>
                  </a:lnTo>
                  <a:lnTo>
                    <a:pt x="3913" y="691"/>
                  </a:lnTo>
                  <a:lnTo>
                    <a:pt x="3934" y="796"/>
                  </a:lnTo>
                  <a:lnTo>
                    <a:pt x="3997" y="858"/>
                  </a:lnTo>
                  <a:lnTo>
                    <a:pt x="4081" y="900"/>
                  </a:lnTo>
                  <a:lnTo>
                    <a:pt x="4039" y="942"/>
                  </a:lnTo>
                  <a:lnTo>
                    <a:pt x="4018" y="1005"/>
                  </a:lnTo>
                  <a:lnTo>
                    <a:pt x="4018" y="1068"/>
                  </a:lnTo>
                  <a:lnTo>
                    <a:pt x="4018" y="1151"/>
                  </a:lnTo>
                  <a:lnTo>
                    <a:pt x="4018" y="1235"/>
                  </a:lnTo>
                  <a:lnTo>
                    <a:pt x="4018" y="1361"/>
                  </a:lnTo>
                  <a:lnTo>
                    <a:pt x="3976" y="1382"/>
                  </a:lnTo>
                  <a:lnTo>
                    <a:pt x="3997" y="1423"/>
                  </a:lnTo>
                  <a:lnTo>
                    <a:pt x="3934" y="1465"/>
                  </a:lnTo>
                  <a:lnTo>
                    <a:pt x="3830" y="1570"/>
                  </a:lnTo>
                  <a:lnTo>
                    <a:pt x="3830" y="1654"/>
                  </a:lnTo>
                  <a:lnTo>
                    <a:pt x="3830" y="1988"/>
                  </a:lnTo>
                  <a:lnTo>
                    <a:pt x="3830" y="2114"/>
                  </a:lnTo>
                  <a:lnTo>
                    <a:pt x="3913" y="2198"/>
                  </a:lnTo>
                  <a:lnTo>
                    <a:pt x="4081" y="2365"/>
                  </a:lnTo>
                  <a:lnTo>
                    <a:pt x="4102" y="2428"/>
                  </a:lnTo>
                  <a:lnTo>
                    <a:pt x="4143" y="2511"/>
                  </a:lnTo>
                  <a:lnTo>
                    <a:pt x="4436" y="2511"/>
                  </a:lnTo>
                  <a:lnTo>
                    <a:pt x="4395" y="2470"/>
                  </a:lnTo>
                  <a:lnTo>
                    <a:pt x="4395" y="2386"/>
                  </a:lnTo>
                  <a:lnTo>
                    <a:pt x="4520" y="2365"/>
                  </a:lnTo>
                  <a:lnTo>
                    <a:pt x="4562" y="2386"/>
                  </a:lnTo>
                  <a:lnTo>
                    <a:pt x="4625" y="3014"/>
                  </a:lnTo>
                  <a:lnTo>
                    <a:pt x="4562" y="3055"/>
                  </a:lnTo>
                  <a:lnTo>
                    <a:pt x="4499" y="3035"/>
                  </a:lnTo>
                  <a:lnTo>
                    <a:pt x="4457" y="3014"/>
                  </a:lnTo>
                  <a:lnTo>
                    <a:pt x="4436" y="2993"/>
                  </a:lnTo>
                  <a:lnTo>
                    <a:pt x="4353" y="3035"/>
                  </a:lnTo>
                  <a:lnTo>
                    <a:pt x="4248" y="3055"/>
                  </a:lnTo>
                  <a:lnTo>
                    <a:pt x="4185" y="3055"/>
                  </a:lnTo>
                  <a:lnTo>
                    <a:pt x="4039" y="2930"/>
                  </a:lnTo>
                  <a:lnTo>
                    <a:pt x="3934" y="2804"/>
                  </a:lnTo>
                  <a:lnTo>
                    <a:pt x="3830" y="2721"/>
                  </a:lnTo>
                  <a:lnTo>
                    <a:pt x="3725" y="2574"/>
                  </a:lnTo>
                  <a:lnTo>
                    <a:pt x="3599" y="2470"/>
                  </a:lnTo>
                  <a:lnTo>
                    <a:pt x="3390" y="2407"/>
                  </a:lnTo>
                  <a:lnTo>
                    <a:pt x="3244" y="2323"/>
                  </a:lnTo>
                  <a:lnTo>
                    <a:pt x="3244" y="2260"/>
                  </a:lnTo>
                  <a:lnTo>
                    <a:pt x="3139" y="2156"/>
                  </a:lnTo>
                  <a:lnTo>
                    <a:pt x="3139" y="1988"/>
                  </a:lnTo>
                  <a:lnTo>
                    <a:pt x="3097" y="1988"/>
                  </a:lnTo>
                  <a:lnTo>
                    <a:pt x="3055" y="2009"/>
                  </a:lnTo>
                  <a:lnTo>
                    <a:pt x="2972" y="2009"/>
                  </a:lnTo>
                  <a:lnTo>
                    <a:pt x="2930" y="2177"/>
                  </a:lnTo>
                  <a:lnTo>
                    <a:pt x="2888" y="2219"/>
                  </a:lnTo>
                  <a:lnTo>
                    <a:pt x="2742" y="2281"/>
                  </a:lnTo>
                  <a:lnTo>
                    <a:pt x="2637" y="2281"/>
                  </a:lnTo>
                  <a:lnTo>
                    <a:pt x="2637" y="2260"/>
                  </a:lnTo>
                  <a:lnTo>
                    <a:pt x="2511" y="2219"/>
                  </a:lnTo>
                  <a:lnTo>
                    <a:pt x="2365" y="2198"/>
                  </a:lnTo>
                  <a:lnTo>
                    <a:pt x="2239" y="2114"/>
                  </a:lnTo>
                  <a:lnTo>
                    <a:pt x="2198" y="2114"/>
                  </a:lnTo>
                  <a:lnTo>
                    <a:pt x="2093" y="2072"/>
                  </a:lnTo>
                  <a:lnTo>
                    <a:pt x="2030" y="2072"/>
                  </a:lnTo>
                  <a:lnTo>
                    <a:pt x="2030" y="2009"/>
                  </a:lnTo>
                  <a:lnTo>
                    <a:pt x="2030" y="1947"/>
                  </a:lnTo>
                  <a:lnTo>
                    <a:pt x="2009" y="1884"/>
                  </a:lnTo>
                  <a:lnTo>
                    <a:pt x="2009" y="1758"/>
                  </a:lnTo>
                  <a:lnTo>
                    <a:pt x="1946" y="1758"/>
                  </a:lnTo>
                  <a:lnTo>
                    <a:pt x="1800" y="1800"/>
                  </a:lnTo>
                  <a:lnTo>
                    <a:pt x="1779" y="1842"/>
                  </a:lnTo>
                  <a:lnTo>
                    <a:pt x="1695" y="1842"/>
                  </a:lnTo>
                  <a:lnTo>
                    <a:pt x="1612" y="1884"/>
                  </a:lnTo>
                  <a:lnTo>
                    <a:pt x="1528" y="1947"/>
                  </a:lnTo>
                  <a:lnTo>
                    <a:pt x="1507" y="1905"/>
                  </a:lnTo>
                  <a:lnTo>
                    <a:pt x="1486" y="1884"/>
                  </a:lnTo>
                  <a:lnTo>
                    <a:pt x="1486" y="1779"/>
                  </a:lnTo>
                  <a:lnTo>
                    <a:pt x="1465" y="1758"/>
                  </a:lnTo>
                  <a:lnTo>
                    <a:pt x="1361" y="1695"/>
                  </a:lnTo>
                  <a:lnTo>
                    <a:pt x="1298" y="1737"/>
                  </a:lnTo>
                  <a:lnTo>
                    <a:pt x="1256" y="1674"/>
                  </a:lnTo>
                  <a:lnTo>
                    <a:pt x="1256" y="1695"/>
                  </a:lnTo>
                  <a:lnTo>
                    <a:pt x="1256" y="1758"/>
                  </a:lnTo>
                  <a:lnTo>
                    <a:pt x="1214" y="1779"/>
                  </a:lnTo>
                  <a:lnTo>
                    <a:pt x="1256" y="2009"/>
                  </a:lnTo>
                  <a:lnTo>
                    <a:pt x="1256" y="2219"/>
                  </a:lnTo>
                  <a:lnTo>
                    <a:pt x="1256" y="2365"/>
                  </a:lnTo>
                  <a:lnTo>
                    <a:pt x="1298" y="2470"/>
                  </a:lnTo>
                  <a:lnTo>
                    <a:pt x="1298" y="2574"/>
                  </a:lnTo>
                  <a:lnTo>
                    <a:pt x="1277" y="2616"/>
                  </a:lnTo>
                  <a:lnTo>
                    <a:pt x="1256" y="2783"/>
                  </a:lnTo>
                  <a:lnTo>
                    <a:pt x="1277" y="2825"/>
                  </a:lnTo>
                  <a:lnTo>
                    <a:pt x="42" y="2825"/>
                  </a:lnTo>
                  <a:lnTo>
                    <a:pt x="1" y="4771"/>
                  </a:lnTo>
                  <a:lnTo>
                    <a:pt x="22" y="4813"/>
                  </a:lnTo>
                  <a:lnTo>
                    <a:pt x="105" y="4918"/>
                  </a:lnTo>
                  <a:lnTo>
                    <a:pt x="168" y="4980"/>
                  </a:lnTo>
                  <a:lnTo>
                    <a:pt x="231" y="5043"/>
                  </a:lnTo>
                  <a:lnTo>
                    <a:pt x="314" y="5085"/>
                  </a:lnTo>
                  <a:lnTo>
                    <a:pt x="419" y="5232"/>
                  </a:lnTo>
                  <a:lnTo>
                    <a:pt x="482" y="5294"/>
                  </a:lnTo>
                  <a:lnTo>
                    <a:pt x="566" y="5336"/>
                  </a:lnTo>
                  <a:lnTo>
                    <a:pt x="628" y="5399"/>
                  </a:lnTo>
                  <a:lnTo>
                    <a:pt x="670" y="5462"/>
                  </a:lnTo>
                  <a:lnTo>
                    <a:pt x="754" y="5504"/>
                  </a:lnTo>
                  <a:lnTo>
                    <a:pt x="775" y="5608"/>
                  </a:lnTo>
                  <a:lnTo>
                    <a:pt x="1319" y="5462"/>
                  </a:lnTo>
                  <a:lnTo>
                    <a:pt x="1402" y="5504"/>
                  </a:lnTo>
                  <a:lnTo>
                    <a:pt x="1528" y="5441"/>
                  </a:lnTo>
                  <a:lnTo>
                    <a:pt x="1570" y="5462"/>
                  </a:lnTo>
                  <a:lnTo>
                    <a:pt x="1591" y="5462"/>
                  </a:lnTo>
                  <a:lnTo>
                    <a:pt x="1612" y="5504"/>
                  </a:lnTo>
                  <a:lnTo>
                    <a:pt x="1695" y="5504"/>
                  </a:lnTo>
                  <a:lnTo>
                    <a:pt x="1716" y="5524"/>
                  </a:lnTo>
                  <a:lnTo>
                    <a:pt x="1737" y="5524"/>
                  </a:lnTo>
                  <a:lnTo>
                    <a:pt x="1821" y="5629"/>
                  </a:lnTo>
                  <a:lnTo>
                    <a:pt x="1884" y="5629"/>
                  </a:lnTo>
                  <a:lnTo>
                    <a:pt x="2030" y="5650"/>
                  </a:lnTo>
                  <a:lnTo>
                    <a:pt x="2135" y="5713"/>
                  </a:lnTo>
                  <a:lnTo>
                    <a:pt x="2198" y="5755"/>
                  </a:lnTo>
                  <a:lnTo>
                    <a:pt x="2239" y="5755"/>
                  </a:lnTo>
                  <a:lnTo>
                    <a:pt x="2344" y="5671"/>
                  </a:lnTo>
                  <a:lnTo>
                    <a:pt x="2470" y="5650"/>
                  </a:lnTo>
                  <a:lnTo>
                    <a:pt x="2532" y="5713"/>
                  </a:lnTo>
                  <a:lnTo>
                    <a:pt x="2553" y="5671"/>
                  </a:lnTo>
                  <a:lnTo>
                    <a:pt x="2574" y="5713"/>
                  </a:lnTo>
                  <a:lnTo>
                    <a:pt x="2616" y="5713"/>
                  </a:lnTo>
                  <a:lnTo>
                    <a:pt x="2679" y="5776"/>
                  </a:lnTo>
                  <a:lnTo>
                    <a:pt x="2783" y="5817"/>
                  </a:lnTo>
                  <a:lnTo>
                    <a:pt x="2951" y="5755"/>
                  </a:lnTo>
                  <a:lnTo>
                    <a:pt x="3139" y="5504"/>
                  </a:lnTo>
                  <a:lnTo>
                    <a:pt x="3390" y="5190"/>
                  </a:lnTo>
                  <a:lnTo>
                    <a:pt x="3725" y="4939"/>
                  </a:lnTo>
                  <a:lnTo>
                    <a:pt x="3934" y="4876"/>
                  </a:lnTo>
                  <a:lnTo>
                    <a:pt x="3976" y="4834"/>
                  </a:lnTo>
                  <a:lnTo>
                    <a:pt x="3997" y="4792"/>
                  </a:lnTo>
                  <a:lnTo>
                    <a:pt x="3976" y="4729"/>
                  </a:lnTo>
                  <a:lnTo>
                    <a:pt x="3997" y="4687"/>
                  </a:lnTo>
                  <a:lnTo>
                    <a:pt x="3997" y="4625"/>
                  </a:lnTo>
                  <a:lnTo>
                    <a:pt x="4039" y="4562"/>
                  </a:lnTo>
                  <a:lnTo>
                    <a:pt x="4206" y="4457"/>
                  </a:lnTo>
                  <a:lnTo>
                    <a:pt x="4290" y="4415"/>
                  </a:lnTo>
                  <a:lnTo>
                    <a:pt x="4353" y="4395"/>
                  </a:lnTo>
                  <a:lnTo>
                    <a:pt x="4499" y="4353"/>
                  </a:lnTo>
                  <a:lnTo>
                    <a:pt x="4646" y="4353"/>
                  </a:lnTo>
                  <a:lnTo>
                    <a:pt x="4667" y="4395"/>
                  </a:lnTo>
                  <a:lnTo>
                    <a:pt x="4729" y="4374"/>
                  </a:lnTo>
                  <a:lnTo>
                    <a:pt x="4855" y="4395"/>
                  </a:lnTo>
                  <a:lnTo>
                    <a:pt x="4918" y="4395"/>
                  </a:lnTo>
                  <a:lnTo>
                    <a:pt x="4918" y="4311"/>
                  </a:lnTo>
                  <a:lnTo>
                    <a:pt x="4876" y="4143"/>
                  </a:lnTo>
                  <a:lnTo>
                    <a:pt x="4918" y="4060"/>
                  </a:lnTo>
                  <a:lnTo>
                    <a:pt x="5148" y="3955"/>
                  </a:lnTo>
                  <a:lnTo>
                    <a:pt x="5273" y="3955"/>
                  </a:lnTo>
                  <a:lnTo>
                    <a:pt x="5859" y="3683"/>
                  </a:lnTo>
                  <a:lnTo>
                    <a:pt x="5964" y="3662"/>
                  </a:lnTo>
                  <a:lnTo>
                    <a:pt x="6299" y="3537"/>
                  </a:lnTo>
                  <a:lnTo>
                    <a:pt x="6487" y="3474"/>
                  </a:lnTo>
                  <a:lnTo>
                    <a:pt x="6445" y="3432"/>
                  </a:lnTo>
                  <a:lnTo>
                    <a:pt x="6403" y="3327"/>
                  </a:lnTo>
                  <a:lnTo>
                    <a:pt x="6320" y="3223"/>
                  </a:lnTo>
                  <a:lnTo>
                    <a:pt x="6320" y="3160"/>
                  </a:lnTo>
                  <a:lnTo>
                    <a:pt x="6382" y="3139"/>
                  </a:lnTo>
                  <a:lnTo>
                    <a:pt x="6445" y="3035"/>
                  </a:lnTo>
                  <a:lnTo>
                    <a:pt x="6445" y="2951"/>
                  </a:lnTo>
                  <a:lnTo>
                    <a:pt x="6487" y="2888"/>
                  </a:lnTo>
                  <a:lnTo>
                    <a:pt x="6445" y="2825"/>
                  </a:lnTo>
                  <a:lnTo>
                    <a:pt x="6445" y="2742"/>
                  </a:lnTo>
                  <a:lnTo>
                    <a:pt x="6487" y="2721"/>
                  </a:lnTo>
                  <a:lnTo>
                    <a:pt x="6612" y="2616"/>
                  </a:lnTo>
                  <a:lnTo>
                    <a:pt x="6696" y="2595"/>
                  </a:lnTo>
                  <a:lnTo>
                    <a:pt x="6717" y="2511"/>
                  </a:lnTo>
                  <a:lnTo>
                    <a:pt x="6759" y="2511"/>
                  </a:lnTo>
                  <a:lnTo>
                    <a:pt x="6759" y="2470"/>
                  </a:lnTo>
                  <a:lnTo>
                    <a:pt x="6717" y="2428"/>
                  </a:lnTo>
                  <a:lnTo>
                    <a:pt x="6696" y="2386"/>
                  </a:lnTo>
                  <a:lnTo>
                    <a:pt x="6654" y="2302"/>
                  </a:lnTo>
                  <a:lnTo>
                    <a:pt x="6717" y="2281"/>
                  </a:lnTo>
                  <a:lnTo>
                    <a:pt x="6717" y="2198"/>
                  </a:lnTo>
                  <a:lnTo>
                    <a:pt x="6654" y="2114"/>
                  </a:lnTo>
                  <a:lnTo>
                    <a:pt x="6717" y="2051"/>
                  </a:lnTo>
                  <a:lnTo>
                    <a:pt x="6696" y="1967"/>
                  </a:lnTo>
                  <a:lnTo>
                    <a:pt x="6696" y="1884"/>
                  </a:lnTo>
                  <a:lnTo>
                    <a:pt x="6654" y="1779"/>
                  </a:lnTo>
                  <a:lnTo>
                    <a:pt x="6654" y="1695"/>
                  </a:lnTo>
                  <a:lnTo>
                    <a:pt x="6801" y="1570"/>
                  </a:lnTo>
                  <a:lnTo>
                    <a:pt x="6801" y="1528"/>
                  </a:lnTo>
                  <a:lnTo>
                    <a:pt x="6822" y="1486"/>
                  </a:lnTo>
                  <a:lnTo>
                    <a:pt x="6822" y="1361"/>
                  </a:lnTo>
                  <a:lnTo>
                    <a:pt x="6801" y="1277"/>
                  </a:lnTo>
                  <a:lnTo>
                    <a:pt x="6696" y="1214"/>
                  </a:lnTo>
                  <a:lnTo>
                    <a:pt x="6696" y="1151"/>
                  </a:lnTo>
                  <a:lnTo>
                    <a:pt x="6738" y="1005"/>
                  </a:lnTo>
                  <a:lnTo>
                    <a:pt x="6738" y="963"/>
                  </a:lnTo>
                  <a:lnTo>
                    <a:pt x="6696" y="942"/>
                  </a:lnTo>
                  <a:lnTo>
                    <a:pt x="6592" y="900"/>
                  </a:lnTo>
                  <a:lnTo>
                    <a:pt x="6550" y="817"/>
                  </a:lnTo>
                  <a:lnTo>
                    <a:pt x="6529" y="796"/>
                  </a:lnTo>
                  <a:lnTo>
                    <a:pt x="6508" y="712"/>
                  </a:lnTo>
                  <a:lnTo>
                    <a:pt x="6508" y="691"/>
                  </a:lnTo>
                  <a:lnTo>
                    <a:pt x="6445" y="691"/>
                  </a:lnTo>
                  <a:lnTo>
                    <a:pt x="6340" y="586"/>
                  </a:lnTo>
                  <a:lnTo>
                    <a:pt x="6299" y="503"/>
                  </a:lnTo>
                  <a:lnTo>
                    <a:pt x="6236" y="482"/>
                  </a:lnTo>
                  <a:lnTo>
                    <a:pt x="6194" y="419"/>
                  </a:lnTo>
                  <a:lnTo>
                    <a:pt x="6110" y="419"/>
                  </a:lnTo>
                  <a:lnTo>
                    <a:pt x="5859" y="335"/>
                  </a:lnTo>
                  <a:lnTo>
                    <a:pt x="5755" y="335"/>
                  </a:lnTo>
                  <a:lnTo>
                    <a:pt x="5671" y="273"/>
                  </a:lnTo>
                  <a:lnTo>
                    <a:pt x="5671" y="210"/>
                  </a:lnTo>
                  <a:lnTo>
                    <a:pt x="5587" y="168"/>
                  </a:lnTo>
                  <a:lnTo>
                    <a:pt x="5545" y="168"/>
                  </a:lnTo>
                  <a:lnTo>
                    <a:pt x="5441" y="126"/>
                  </a:lnTo>
                  <a:lnTo>
                    <a:pt x="5357" y="126"/>
                  </a:lnTo>
                  <a:lnTo>
                    <a:pt x="5169" y="22"/>
                  </a:lnTo>
                  <a:lnTo>
                    <a:pt x="508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243;p94">
              <a:extLst>
                <a:ext uri="{FF2B5EF4-FFF2-40B4-BE49-F238E27FC236}">
                  <a16:creationId xmlns:a16="http://schemas.microsoft.com/office/drawing/2014/main" id="{1F8AF8BF-5D05-4384-A4B8-F7F5A9FF89B7}"/>
                </a:ext>
              </a:extLst>
            </p:cNvPr>
            <p:cNvSpPr/>
            <p:nvPr/>
          </p:nvSpPr>
          <p:spPr>
            <a:xfrm>
              <a:off x="3824328" y="3184365"/>
              <a:ext cx="86210" cy="81393"/>
            </a:xfrm>
            <a:custGeom>
              <a:avLst/>
              <a:gdLst/>
              <a:ahLst/>
              <a:cxnLst/>
              <a:rect l="l" t="t" r="r" b="b"/>
              <a:pathLst>
                <a:path w="7240" h="7157" extrusionOk="0">
                  <a:moveTo>
                    <a:pt x="963" y="0"/>
                  </a:moveTo>
                  <a:lnTo>
                    <a:pt x="879" y="42"/>
                  </a:lnTo>
                  <a:lnTo>
                    <a:pt x="774" y="63"/>
                  </a:lnTo>
                  <a:lnTo>
                    <a:pt x="712" y="63"/>
                  </a:lnTo>
                  <a:lnTo>
                    <a:pt x="670" y="84"/>
                  </a:lnTo>
                  <a:lnTo>
                    <a:pt x="670" y="105"/>
                  </a:lnTo>
                  <a:lnTo>
                    <a:pt x="649" y="105"/>
                  </a:lnTo>
                  <a:lnTo>
                    <a:pt x="502" y="189"/>
                  </a:lnTo>
                  <a:lnTo>
                    <a:pt x="544" y="273"/>
                  </a:lnTo>
                  <a:lnTo>
                    <a:pt x="544" y="356"/>
                  </a:lnTo>
                  <a:lnTo>
                    <a:pt x="858" y="712"/>
                  </a:lnTo>
                  <a:lnTo>
                    <a:pt x="879" y="1151"/>
                  </a:lnTo>
                  <a:lnTo>
                    <a:pt x="1046" y="1402"/>
                  </a:lnTo>
                  <a:lnTo>
                    <a:pt x="1026" y="1633"/>
                  </a:lnTo>
                  <a:lnTo>
                    <a:pt x="837" y="1863"/>
                  </a:lnTo>
                  <a:lnTo>
                    <a:pt x="942" y="1925"/>
                  </a:lnTo>
                  <a:lnTo>
                    <a:pt x="942" y="2135"/>
                  </a:lnTo>
                  <a:lnTo>
                    <a:pt x="1046" y="2260"/>
                  </a:lnTo>
                  <a:lnTo>
                    <a:pt x="1046" y="2407"/>
                  </a:lnTo>
                  <a:lnTo>
                    <a:pt x="1256" y="2783"/>
                  </a:lnTo>
                  <a:lnTo>
                    <a:pt x="1256" y="2867"/>
                  </a:lnTo>
                  <a:lnTo>
                    <a:pt x="1339" y="2972"/>
                  </a:lnTo>
                  <a:lnTo>
                    <a:pt x="1339" y="3453"/>
                  </a:lnTo>
                  <a:lnTo>
                    <a:pt x="1088" y="3871"/>
                  </a:lnTo>
                  <a:lnTo>
                    <a:pt x="1026" y="3871"/>
                  </a:lnTo>
                  <a:lnTo>
                    <a:pt x="754" y="4081"/>
                  </a:lnTo>
                  <a:lnTo>
                    <a:pt x="754" y="4227"/>
                  </a:lnTo>
                  <a:lnTo>
                    <a:pt x="440" y="4499"/>
                  </a:lnTo>
                  <a:lnTo>
                    <a:pt x="440" y="4687"/>
                  </a:lnTo>
                  <a:lnTo>
                    <a:pt x="398" y="4750"/>
                  </a:lnTo>
                  <a:lnTo>
                    <a:pt x="398" y="5210"/>
                  </a:lnTo>
                  <a:lnTo>
                    <a:pt x="230" y="5399"/>
                  </a:lnTo>
                  <a:lnTo>
                    <a:pt x="210" y="5608"/>
                  </a:lnTo>
                  <a:lnTo>
                    <a:pt x="42" y="5796"/>
                  </a:lnTo>
                  <a:lnTo>
                    <a:pt x="42" y="6006"/>
                  </a:lnTo>
                  <a:lnTo>
                    <a:pt x="21" y="6173"/>
                  </a:lnTo>
                  <a:lnTo>
                    <a:pt x="21" y="6466"/>
                  </a:lnTo>
                  <a:lnTo>
                    <a:pt x="0" y="6654"/>
                  </a:lnTo>
                  <a:lnTo>
                    <a:pt x="21" y="6696"/>
                  </a:lnTo>
                  <a:lnTo>
                    <a:pt x="105" y="6738"/>
                  </a:lnTo>
                  <a:lnTo>
                    <a:pt x="126" y="6759"/>
                  </a:lnTo>
                  <a:lnTo>
                    <a:pt x="189" y="6738"/>
                  </a:lnTo>
                  <a:lnTo>
                    <a:pt x="210" y="6654"/>
                  </a:lnTo>
                  <a:lnTo>
                    <a:pt x="398" y="6654"/>
                  </a:lnTo>
                  <a:lnTo>
                    <a:pt x="461" y="6696"/>
                  </a:lnTo>
                  <a:lnTo>
                    <a:pt x="523" y="6675"/>
                  </a:lnTo>
                  <a:lnTo>
                    <a:pt x="523" y="6591"/>
                  </a:lnTo>
                  <a:lnTo>
                    <a:pt x="712" y="6466"/>
                  </a:lnTo>
                  <a:lnTo>
                    <a:pt x="754" y="6466"/>
                  </a:lnTo>
                  <a:lnTo>
                    <a:pt x="858" y="6529"/>
                  </a:lnTo>
                  <a:lnTo>
                    <a:pt x="879" y="6529"/>
                  </a:lnTo>
                  <a:lnTo>
                    <a:pt x="921" y="6487"/>
                  </a:lnTo>
                  <a:lnTo>
                    <a:pt x="963" y="6466"/>
                  </a:lnTo>
                  <a:lnTo>
                    <a:pt x="1046" y="6529"/>
                  </a:lnTo>
                  <a:lnTo>
                    <a:pt x="1046" y="6550"/>
                  </a:lnTo>
                  <a:lnTo>
                    <a:pt x="1130" y="6571"/>
                  </a:lnTo>
                  <a:lnTo>
                    <a:pt x="1088" y="6633"/>
                  </a:lnTo>
                  <a:lnTo>
                    <a:pt x="1151" y="6654"/>
                  </a:lnTo>
                  <a:lnTo>
                    <a:pt x="1256" y="6759"/>
                  </a:lnTo>
                  <a:lnTo>
                    <a:pt x="1381" y="6801"/>
                  </a:lnTo>
                  <a:lnTo>
                    <a:pt x="1486" y="6759"/>
                  </a:lnTo>
                  <a:lnTo>
                    <a:pt x="1507" y="6759"/>
                  </a:lnTo>
                  <a:lnTo>
                    <a:pt x="1590" y="6696"/>
                  </a:lnTo>
                  <a:lnTo>
                    <a:pt x="1653" y="6696"/>
                  </a:lnTo>
                  <a:lnTo>
                    <a:pt x="1674" y="6738"/>
                  </a:lnTo>
                  <a:lnTo>
                    <a:pt x="3850" y="6738"/>
                  </a:lnTo>
                  <a:lnTo>
                    <a:pt x="3871" y="6759"/>
                  </a:lnTo>
                  <a:lnTo>
                    <a:pt x="3913" y="6863"/>
                  </a:lnTo>
                  <a:lnTo>
                    <a:pt x="3976" y="6905"/>
                  </a:lnTo>
                  <a:lnTo>
                    <a:pt x="4101" y="6968"/>
                  </a:lnTo>
                  <a:lnTo>
                    <a:pt x="4206" y="6989"/>
                  </a:lnTo>
                  <a:lnTo>
                    <a:pt x="4311" y="6968"/>
                  </a:lnTo>
                  <a:lnTo>
                    <a:pt x="4373" y="6989"/>
                  </a:lnTo>
                  <a:lnTo>
                    <a:pt x="4394" y="7052"/>
                  </a:lnTo>
                  <a:lnTo>
                    <a:pt x="4478" y="7073"/>
                  </a:lnTo>
                  <a:lnTo>
                    <a:pt x="4541" y="7010"/>
                  </a:lnTo>
                  <a:lnTo>
                    <a:pt x="4645" y="6989"/>
                  </a:lnTo>
                  <a:lnTo>
                    <a:pt x="4792" y="7010"/>
                  </a:lnTo>
                  <a:lnTo>
                    <a:pt x="4855" y="7010"/>
                  </a:lnTo>
                  <a:lnTo>
                    <a:pt x="4896" y="6947"/>
                  </a:lnTo>
                  <a:lnTo>
                    <a:pt x="4917" y="6968"/>
                  </a:lnTo>
                  <a:lnTo>
                    <a:pt x="4959" y="6968"/>
                  </a:lnTo>
                  <a:lnTo>
                    <a:pt x="5106" y="7094"/>
                  </a:lnTo>
                  <a:lnTo>
                    <a:pt x="5210" y="7115"/>
                  </a:lnTo>
                  <a:lnTo>
                    <a:pt x="5357" y="7115"/>
                  </a:lnTo>
                  <a:lnTo>
                    <a:pt x="5357" y="7073"/>
                  </a:lnTo>
                  <a:lnTo>
                    <a:pt x="5440" y="7052"/>
                  </a:lnTo>
                  <a:lnTo>
                    <a:pt x="5482" y="7073"/>
                  </a:lnTo>
                  <a:lnTo>
                    <a:pt x="5545" y="7094"/>
                  </a:lnTo>
                  <a:lnTo>
                    <a:pt x="5587" y="7073"/>
                  </a:lnTo>
                  <a:lnTo>
                    <a:pt x="5629" y="7115"/>
                  </a:lnTo>
                  <a:lnTo>
                    <a:pt x="5671" y="7115"/>
                  </a:lnTo>
                  <a:lnTo>
                    <a:pt x="5692" y="7156"/>
                  </a:lnTo>
                  <a:lnTo>
                    <a:pt x="5838" y="7156"/>
                  </a:lnTo>
                  <a:lnTo>
                    <a:pt x="6717" y="6947"/>
                  </a:lnTo>
                  <a:lnTo>
                    <a:pt x="6696" y="6843"/>
                  </a:lnTo>
                  <a:lnTo>
                    <a:pt x="6612" y="6801"/>
                  </a:lnTo>
                  <a:lnTo>
                    <a:pt x="6570" y="6738"/>
                  </a:lnTo>
                  <a:lnTo>
                    <a:pt x="6508" y="6675"/>
                  </a:lnTo>
                  <a:lnTo>
                    <a:pt x="6424" y="6633"/>
                  </a:lnTo>
                  <a:lnTo>
                    <a:pt x="6361" y="6571"/>
                  </a:lnTo>
                  <a:lnTo>
                    <a:pt x="6256" y="6424"/>
                  </a:lnTo>
                  <a:lnTo>
                    <a:pt x="6173" y="6382"/>
                  </a:lnTo>
                  <a:lnTo>
                    <a:pt x="6110" y="6319"/>
                  </a:lnTo>
                  <a:lnTo>
                    <a:pt x="6047" y="6257"/>
                  </a:lnTo>
                  <a:lnTo>
                    <a:pt x="5964" y="6152"/>
                  </a:lnTo>
                  <a:lnTo>
                    <a:pt x="5943" y="6110"/>
                  </a:lnTo>
                  <a:lnTo>
                    <a:pt x="5984" y="4164"/>
                  </a:lnTo>
                  <a:lnTo>
                    <a:pt x="7219" y="4164"/>
                  </a:lnTo>
                  <a:lnTo>
                    <a:pt x="7198" y="4122"/>
                  </a:lnTo>
                  <a:lnTo>
                    <a:pt x="7219" y="3955"/>
                  </a:lnTo>
                  <a:lnTo>
                    <a:pt x="7240" y="3913"/>
                  </a:lnTo>
                  <a:lnTo>
                    <a:pt x="7240" y="3809"/>
                  </a:lnTo>
                  <a:lnTo>
                    <a:pt x="7198" y="3704"/>
                  </a:lnTo>
                  <a:lnTo>
                    <a:pt x="7198" y="3558"/>
                  </a:lnTo>
                  <a:lnTo>
                    <a:pt x="7198" y="3348"/>
                  </a:lnTo>
                  <a:lnTo>
                    <a:pt x="7156" y="3118"/>
                  </a:lnTo>
                  <a:lnTo>
                    <a:pt x="7198" y="3097"/>
                  </a:lnTo>
                  <a:lnTo>
                    <a:pt x="7198" y="3034"/>
                  </a:lnTo>
                  <a:lnTo>
                    <a:pt x="7198" y="3013"/>
                  </a:lnTo>
                  <a:lnTo>
                    <a:pt x="7093" y="3013"/>
                  </a:lnTo>
                  <a:lnTo>
                    <a:pt x="6989" y="3034"/>
                  </a:lnTo>
                  <a:lnTo>
                    <a:pt x="6905" y="3097"/>
                  </a:lnTo>
                  <a:lnTo>
                    <a:pt x="6821" y="3118"/>
                  </a:lnTo>
                  <a:lnTo>
                    <a:pt x="6780" y="3139"/>
                  </a:lnTo>
                  <a:lnTo>
                    <a:pt x="6717" y="3118"/>
                  </a:lnTo>
                  <a:lnTo>
                    <a:pt x="6570" y="3118"/>
                  </a:lnTo>
                  <a:lnTo>
                    <a:pt x="6508" y="3097"/>
                  </a:lnTo>
                  <a:lnTo>
                    <a:pt x="6424" y="3034"/>
                  </a:lnTo>
                  <a:lnTo>
                    <a:pt x="6382" y="3034"/>
                  </a:lnTo>
                  <a:lnTo>
                    <a:pt x="6361" y="3076"/>
                  </a:lnTo>
                  <a:lnTo>
                    <a:pt x="6298" y="3097"/>
                  </a:lnTo>
                  <a:lnTo>
                    <a:pt x="6256" y="3118"/>
                  </a:lnTo>
                  <a:lnTo>
                    <a:pt x="6194" y="3118"/>
                  </a:lnTo>
                  <a:lnTo>
                    <a:pt x="6173" y="3097"/>
                  </a:lnTo>
                  <a:lnTo>
                    <a:pt x="6173" y="2972"/>
                  </a:lnTo>
                  <a:lnTo>
                    <a:pt x="6215" y="2930"/>
                  </a:lnTo>
                  <a:lnTo>
                    <a:pt x="6215" y="2909"/>
                  </a:lnTo>
                  <a:lnTo>
                    <a:pt x="6256" y="2825"/>
                  </a:lnTo>
                  <a:lnTo>
                    <a:pt x="6173" y="2783"/>
                  </a:lnTo>
                  <a:lnTo>
                    <a:pt x="6173" y="2658"/>
                  </a:lnTo>
                  <a:lnTo>
                    <a:pt x="6194" y="2616"/>
                  </a:lnTo>
                  <a:lnTo>
                    <a:pt x="6194" y="2553"/>
                  </a:lnTo>
                  <a:lnTo>
                    <a:pt x="6110" y="2490"/>
                  </a:lnTo>
                  <a:lnTo>
                    <a:pt x="6110" y="2407"/>
                  </a:lnTo>
                  <a:lnTo>
                    <a:pt x="6152" y="2344"/>
                  </a:lnTo>
                  <a:lnTo>
                    <a:pt x="6110" y="2281"/>
                  </a:lnTo>
                  <a:lnTo>
                    <a:pt x="6068" y="2260"/>
                  </a:lnTo>
                  <a:lnTo>
                    <a:pt x="6047" y="2197"/>
                  </a:lnTo>
                  <a:lnTo>
                    <a:pt x="6005" y="2177"/>
                  </a:lnTo>
                  <a:lnTo>
                    <a:pt x="6005" y="2093"/>
                  </a:lnTo>
                  <a:lnTo>
                    <a:pt x="5964" y="2051"/>
                  </a:lnTo>
                  <a:lnTo>
                    <a:pt x="5964" y="1967"/>
                  </a:lnTo>
                  <a:lnTo>
                    <a:pt x="5901" y="1925"/>
                  </a:lnTo>
                  <a:lnTo>
                    <a:pt x="5964" y="1821"/>
                  </a:lnTo>
                  <a:lnTo>
                    <a:pt x="5964" y="1612"/>
                  </a:lnTo>
                  <a:lnTo>
                    <a:pt x="5943" y="1528"/>
                  </a:lnTo>
                  <a:lnTo>
                    <a:pt x="5943" y="1507"/>
                  </a:lnTo>
                  <a:lnTo>
                    <a:pt x="5964" y="1444"/>
                  </a:lnTo>
                  <a:lnTo>
                    <a:pt x="5964" y="1361"/>
                  </a:lnTo>
                  <a:lnTo>
                    <a:pt x="5901" y="1298"/>
                  </a:lnTo>
                  <a:lnTo>
                    <a:pt x="5943" y="1193"/>
                  </a:lnTo>
                  <a:lnTo>
                    <a:pt x="5984" y="1089"/>
                  </a:lnTo>
                  <a:lnTo>
                    <a:pt x="5984" y="1005"/>
                  </a:lnTo>
                  <a:lnTo>
                    <a:pt x="5984" y="921"/>
                  </a:lnTo>
                  <a:lnTo>
                    <a:pt x="5964" y="837"/>
                  </a:lnTo>
                  <a:lnTo>
                    <a:pt x="5315" y="796"/>
                  </a:lnTo>
                  <a:lnTo>
                    <a:pt x="5273" y="733"/>
                  </a:lnTo>
                  <a:lnTo>
                    <a:pt x="5315" y="691"/>
                  </a:lnTo>
                  <a:lnTo>
                    <a:pt x="5336" y="607"/>
                  </a:lnTo>
                  <a:lnTo>
                    <a:pt x="5147" y="586"/>
                  </a:lnTo>
                  <a:lnTo>
                    <a:pt x="5147" y="628"/>
                  </a:lnTo>
                  <a:lnTo>
                    <a:pt x="4583" y="670"/>
                  </a:lnTo>
                  <a:lnTo>
                    <a:pt x="4583" y="817"/>
                  </a:lnTo>
                  <a:lnTo>
                    <a:pt x="4520" y="921"/>
                  </a:lnTo>
                  <a:lnTo>
                    <a:pt x="4478" y="942"/>
                  </a:lnTo>
                  <a:lnTo>
                    <a:pt x="4499" y="1047"/>
                  </a:lnTo>
                  <a:lnTo>
                    <a:pt x="4499" y="1214"/>
                  </a:lnTo>
                  <a:lnTo>
                    <a:pt x="4059" y="1235"/>
                  </a:lnTo>
                  <a:lnTo>
                    <a:pt x="3976" y="1298"/>
                  </a:lnTo>
                  <a:lnTo>
                    <a:pt x="3787" y="1256"/>
                  </a:lnTo>
                  <a:lnTo>
                    <a:pt x="3704" y="1235"/>
                  </a:lnTo>
                  <a:lnTo>
                    <a:pt x="3599" y="1256"/>
                  </a:lnTo>
                  <a:lnTo>
                    <a:pt x="3453" y="1256"/>
                  </a:lnTo>
                  <a:lnTo>
                    <a:pt x="3390" y="1235"/>
                  </a:lnTo>
                  <a:lnTo>
                    <a:pt x="3369" y="1026"/>
                  </a:lnTo>
                  <a:lnTo>
                    <a:pt x="3285" y="921"/>
                  </a:lnTo>
                  <a:lnTo>
                    <a:pt x="3243" y="837"/>
                  </a:lnTo>
                  <a:lnTo>
                    <a:pt x="3181" y="817"/>
                  </a:lnTo>
                  <a:lnTo>
                    <a:pt x="3181" y="733"/>
                  </a:lnTo>
                  <a:lnTo>
                    <a:pt x="3160" y="691"/>
                  </a:lnTo>
                  <a:lnTo>
                    <a:pt x="3139" y="565"/>
                  </a:lnTo>
                  <a:lnTo>
                    <a:pt x="3076" y="461"/>
                  </a:lnTo>
                  <a:lnTo>
                    <a:pt x="3076" y="377"/>
                  </a:lnTo>
                  <a:lnTo>
                    <a:pt x="3118" y="314"/>
                  </a:lnTo>
                  <a:lnTo>
                    <a:pt x="3076" y="252"/>
                  </a:lnTo>
                  <a:lnTo>
                    <a:pt x="3034" y="189"/>
                  </a:lnTo>
                  <a:lnTo>
                    <a:pt x="3034" y="105"/>
                  </a:lnTo>
                  <a:lnTo>
                    <a:pt x="3034" y="84"/>
                  </a:lnTo>
                  <a:lnTo>
                    <a:pt x="3034" y="0"/>
                  </a:lnTo>
                  <a:lnTo>
                    <a:pt x="2030" y="0"/>
                  </a:lnTo>
                  <a:lnTo>
                    <a:pt x="1821" y="42"/>
                  </a:lnTo>
                  <a:lnTo>
                    <a:pt x="165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244;p94">
              <a:extLst>
                <a:ext uri="{FF2B5EF4-FFF2-40B4-BE49-F238E27FC236}">
                  <a16:creationId xmlns:a16="http://schemas.microsoft.com/office/drawing/2014/main" id="{ADEEC341-8ED2-4323-B22E-A3F5FA3977E1}"/>
                </a:ext>
              </a:extLst>
            </p:cNvPr>
            <p:cNvSpPr/>
            <p:nvPr/>
          </p:nvSpPr>
          <p:spPr>
            <a:xfrm>
              <a:off x="3916754" y="3249086"/>
              <a:ext cx="53834" cy="46889"/>
            </a:xfrm>
            <a:custGeom>
              <a:avLst/>
              <a:gdLst/>
              <a:ahLst/>
              <a:cxnLst/>
              <a:rect l="l" t="t" r="r" b="b"/>
              <a:pathLst>
                <a:path w="4521" h="4123" extrusionOk="0">
                  <a:moveTo>
                    <a:pt x="2679" y="1"/>
                  </a:moveTo>
                  <a:lnTo>
                    <a:pt x="2533" y="43"/>
                  </a:lnTo>
                  <a:lnTo>
                    <a:pt x="2470" y="63"/>
                  </a:lnTo>
                  <a:lnTo>
                    <a:pt x="2386" y="105"/>
                  </a:lnTo>
                  <a:lnTo>
                    <a:pt x="2219" y="210"/>
                  </a:lnTo>
                  <a:lnTo>
                    <a:pt x="2177" y="273"/>
                  </a:lnTo>
                  <a:lnTo>
                    <a:pt x="2177" y="335"/>
                  </a:lnTo>
                  <a:lnTo>
                    <a:pt x="2156" y="377"/>
                  </a:lnTo>
                  <a:lnTo>
                    <a:pt x="2177" y="440"/>
                  </a:lnTo>
                  <a:lnTo>
                    <a:pt x="2156" y="482"/>
                  </a:lnTo>
                  <a:lnTo>
                    <a:pt x="2114" y="524"/>
                  </a:lnTo>
                  <a:lnTo>
                    <a:pt x="1905" y="587"/>
                  </a:lnTo>
                  <a:lnTo>
                    <a:pt x="1570" y="838"/>
                  </a:lnTo>
                  <a:lnTo>
                    <a:pt x="1319" y="1152"/>
                  </a:lnTo>
                  <a:lnTo>
                    <a:pt x="1131" y="1403"/>
                  </a:lnTo>
                  <a:lnTo>
                    <a:pt x="963" y="1465"/>
                  </a:lnTo>
                  <a:lnTo>
                    <a:pt x="859" y="1424"/>
                  </a:lnTo>
                  <a:lnTo>
                    <a:pt x="796" y="1361"/>
                  </a:lnTo>
                  <a:lnTo>
                    <a:pt x="754" y="1361"/>
                  </a:lnTo>
                  <a:lnTo>
                    <a:pt x="733" y="1319"/>
                  </a:lnTo>
                  <a:lnTo>
                    <a:pt x="712" y="1361"/>
                  </a:lnTo>
                  <a:lnTo>
                    <a:pt x="650" y="1298"/>
                  </a:lnTo>
                  <a:lnTo>
                    <a:pt x="524" y="1319"/>
                  </a:lnTo>
                  <a:lnTo>
                    <a:pt x="419" y="1403"/>
                  </a:lnTo>
                  <a:lnTo>
                    <a:pt x="378" y="1403"/>
                  </a:lnTo>
                  <a:lnTo>
                    <a:pt x="315" y="1361"/>
                  </a:lnTo>
                  <a:lnTo>
                    <a:pt x="210" y="1298"/>
                  </a:lnTo>
                  <a:lnTo>
                    <a:pt x="64" y="1277"/>
                  </a:lnTo>
                  <a:lnTo>
                    <a:pt x="1" y="1277"/>
                  </a:lnTo>
                  <a:lnTo>
                    <a:pt x="22" y="1319"/>
                  </a:lnTo>
                  <a:lnTo>
                    <a:pt x="22" y="1382"/>
                  </a:lnTo>
                  <a:lnTo>
                    <a:pt x="22" y="1424"/>
                  </a:lnTo>
                  <a:lnTo>
                    <a:pt x="22" y="1486"/>
                  </a:lnTo>
                  <a:lnTo>
                    <a:pt x="106" y="1570"/>
                  </a:lnTo>
                  <a:lnTo>
                    <a:pt x="168" y="1591"/>
                  </a:lnTo>
                  <a:lnTo>
                    <a:pt x="231" y="1633"/>
                  </a:lnTo>
                  <a:lnTo>
                    <a:pt x="294" y="1716"/>
                  </a:lnTo>
                  <a:lnTo>
                    <a:pt x="294" y="1779"/>
                  </a:lnTo>
                  <a:lnTo>
                    <a:pt x="315" y="1800"/>
                  </a:lnTo>
                  <a:lnTo>
                    <a:pt x="378" y="1884"/>
                  </a:lnTo>
                  <a:lnTo>
                    <a:pt x="398" y="1988"/>
                  </a:lnTo>
                  <a:lnTo>
                    <a:pt x="440" y="2030"/>
                  </a:lnTo>
                  <a:lnTo>
                    <a:pt x="503" y="2114"/>
                  </a:lnTo>
                  <a:lnTo>
                    <a:pt x="545" y="2156"/>
                  </a:lnTo>
                  <a:lnTo>
                    <a:pt x="587" y="2156"/>
                  </a:lnTo>
                  <a:lnTo>
                    <a:pt x="629" y="2240"/>
                  </a:lnTo>
                  <a:lnTo>
                    <a:pt x="796" y="2512"/>
                  </a:lnTo>
                  <a:lnTo>
                    <a:pt x="901" y="2574"/>
                  </a:lnTo>
                  <a:lnTo>
                    <a:pt x="1005" y="2637"/>
                  </a:lnTo>
                  <a:lnTo>
                    <a:pt x="1047" y="2679"/>
                  </a:lnTo>
                  <a:lnTo>
                    <a:pt x="1131" y="2742"/>
                  </a:lnTo>
                  <a:lnTo>
                    <a:pt x="1131" y="2763"/>
                  </a:lnTo>
                  <a:lnTo>
                    <a:pt x="1131" y="2825"/>
                  </a:lnTo>
                  <a:lnTo>
                    <a:pt x="1152" y="2867"/>
                  </a:lnTo>
                  <a:lnTo>
                    <a:pt x="1256" y="2888"/>
                  </a:lnTo>
                  <a:lnTo>
                    <a:pt x="1340" y="2972"/>
                  </a:lnTo>
                  <a:lnTo>
                    <a:pt x="1319" y="3056"/>
                  </a:lnTo>
                  <a:lnTo>
                    <a:pt x="1340" y="3181"/>
                  </a:lnTo>
                  <a:lnTo>
                    <a:pt x="1340" y="3265"/>
                  </a:lnTo>
                  <a:lnTo>
                    <a:pt x="1382" y="3369"/>
                  </a:lnTo>
                  <a:lnTo>
                    <a:pt x="1487" y="3453"/>
                  </a:lnTo>
                  <a:lnTo>
                    <a:pt x="1549" y="3558"/>
                  </a:lnTo>
                  <a:lnTo>
                    <a:pt x="1675" y="3579"/>
                  </a:lnTo>
                  <a:lnTo>
                    <a:pt x="1759" y="3558"/>
                  </a:lnTo>
                  <a:lnTo>
                    <a:pt x="1884" y="3600"/>
                  </a:lnTo>
                  <a:lnTo>
                    <a:pt x="1968" y="3600"/>
                  </a:lnTo>
                  <a:lnTo>
                    <a:pt x="2093" y="3683"/>
                  </a:lnTo>
                  <a:lnTo>
                    <a:pt x="2156" y="3683"/>
                  </a:lnTo>
                  <a:lnTo>
                    <a:pt x="2198" y="3725"/>
                  </a:lnTo>
                  <a:lnTo>
                    <a:pt x="2198" y="3788"/>
                  </a:lnTo>
                  <a:lnTo>
                    <a:pt x="2261" y="3830"/>
                  </a:lnTo>
                  <a:lnTo>
                    <a:pt x="2303" y="3893"/>
                  </a:lnTo>
                  <a:lnTo>
                    <a:pt x="2491" y="3872"/>
                  </a:lnTo>
                  <a:lnTo>
                    <a:pt x="2616" y="3893"/>
                  </a:lnTo>
                  <a:lnTo>
                    <a:pt x="2679" y="3976"/>
                  </a:lnTo>
                  <a:lnTo>
                    <a:pt x="2742" y="3976"/>
                  </a:lnTo>
                  <a:lnTo>
                    <a:pt x="2888" y="4018"/>
                  </a:lnTo>
                  <a:lnTo>
                    <a:pt x="2909" y="4039"/>
                  </a:lnTo>
                  <a:lnTo>
                    <a:pt x="3014" y="4018"/>
                  </a:lnTo>
                  <a:lnTo>
                    <a:pt x="3160" y="3997"/>
                  </a:lnTo>
                  <a:lnTo>
                    <a:pt x="3349" y="4039"/>
                  </a:lnTo>
                  <a:lnTo>
                    <a:pt x="3453" y="4123"/>
                  </a:lnTo>
                  <a:lnTo>
                    <a:pt x="4081" y="3474"/>
                  </a:lnTo>
                  <a:lnTo>
                    <a:pt x="4081" y="3286"/>
                  </a:lnTo>
                  <a:lnTo>
                    <a:pt x="4102" y="3202"/>
                  </a:lnTo>
                  <a:lnTo>
                    <a:pt x="4144" y="3056"/>
                  </a:lnTo>
                  <a:lnTo>
                    <a:pt x="4165" y="2972"/>
                  </a:lnTo>
                  <a:lnTo>
                    <a:pt x="4144" y="2867"/>
                  </a:lnTo>
                  <a:lnTo>
                    <a:pt x="4165" y="2784"/>
                  </a:lnTo>
                  <a:lnTo>
                    <a:pt x="4248" y="2784"/>
                  </a:lnTo>
                  <a:lnTo>
                    <a:pt x="4269" y="2742"/>
                  </a:lnTo>
                  <a:lnTo>
                    <a:pt x="4374" y="2637"/>
                  </a:lnTo>
                  <a:lnTo>
                    <a:pt x="4458" y="2532"/>
                  </a:lnTo>
                  <a:lnTo>
                    <a:pt x="4416" y="2449"/>
                  </a:lnTo>
                  <a:lnTo>
                    <a:pt x="4374" y="2407"/>
                  </a:lnTo>
                  <a:lnTo>
                    <a:pt x="4374" y="2302"/>
                  </a:lnTo>
                  <a:lnTo>
                    <a:pt x="4416" y="2240"/>
                  </a:lnTo>
                  <a:lnTo>
                    <a:pt x="4395" y="2135"/>
                  </a:lnTo>
                  <a:lnTo>
                    <a:pt x="4290" y="2051"/>
                  </a:lnTo>
                  <a:lnTo>
                    <a:pt x="4290" y="2009"/>
                  </a:lnTo>
                  <a:lnTo>
                    <a:pt x="4374" y="1988"/>
                  </a:lnTo>
                  <a:lnTo>
                    <a:pt x="4374" y="1842"/>
                  </a:lnTo>
                  <a:lnTo>
                    <a:pt x="4374" y="1737"/>
                  </a:lnTo>
                  <a:lnTo>
                    <a:pt x="4479" y="1696"/>
                  </a:lnTo>
                  <a:lnTo>
                    <a:pt x="4500" y="1612"/>
                  </a:lnTo>
                  <a:lnTo>
                    <a:pt x="4416" y="1612"/>
                  </a:lnTo>
                  <a:lnTo>
                    <a:pt x="4374" y="1570"/>
                  </a:lnTo>
                  <a:lnTo>
                    <a:pt x="4416" y="1465"/>
                  </a:lnTo>
                  <a:lnTo>
                    <a:pt x="4458" y="1298"/>
                  </a:lnTo>
                  <a:lnTo>
                    <a:pt x="4500" y="1214"/>
                  </a:lnTo>
                  <a:lnTo>
                    <a:pt x="4500" y="1152"/>
                  </a:lnTo>
                  <a:lnTo>
                    <a:pt x="4479" y="1068"/>
                  </a:lnTo>
                  <a:lnTo>
                    <a:pt x="4500" y="984"/>
                  </a:lnTo>
                  <a:lnTo>
                    <a:pt x="4479" y="900"/>
                  </a:lnTo>
                  <a:lnTo>
                    <a:pt x="4520" y="796"/>
                  </a:lnTo>
                  <a:lnTo>
                    <a:pt x="4520" y="733"/>
                  </a:lnTo>
                  <a:lnTo>
                    <a:pt x="4395" y="691"/>
                  </a:lnTo>
                  <a:lnTo>
                    <a:pt x="4353" y="628"/>
                  </a:lnTo>
                  <a:lnTo>
                    <a:pt x="4248" y="545"/>
                  </a:lnTo>
                  <a:lnTo>
                    <a:pt x="4060" y="545"/>
                  </a:lnTo>
                  <a:lnTo>
                    <a:pt x="3956" y="524"/>
                  </a:lnTo>
                  <a:lnTo>
                    <a:pt x="3851" y="377"/>
                  </a:lnTo>
                  <a:lnTo>
                    <a:pt x="3683" y="273"/>
                  </a:lnTo>
                  <a:lnTo>
                    <a:pt x="3537" y="252"/>
                  </a:lnTo>
                  <a:lnTo>
                    <a:pt x="3474" y="315"/>
                  </a:lnTo>
                  <a:lnTo>
                    <a:pt x="3432" y="335"/>
                  </a:lnTo>
                  <a:lnTo>
                    <a:pt x="3411" y="252"/>
                  </a:lnTo>
                  <a:lnTo>
                    <a:pt x="3328" y="252"/>
                  </a:lnTo>
                  <a:lnTo>
                    <a:pt x="3119" y="231"/>
                  </a:lnTo>
                  <a:lnTo>
                    <a:pt x="3098" y="43"/>
                  </a:lnTo>
                  <a:lnTo>
                    <a:pt x="3035" y="43"/>
                  </a:lnTo>
                  <a:lnTo>
                    <a:pt x="2909" y="22"/>
                  </a:lnTo>
                  <a:lnTo>
                    <a:pt x="2847" y="43"/>
                  </a:lnTo>
                  <a:lnTo>
                    <a:pt x="282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245;p94">
              <a:extLst>
                <a:ext uri="{FF2B5EF4-FFF2-40B4-BE49-F238E27FC236}">
                  <a16:creationId xmlns:a16="http://schemas.microsoft.com/office/drawing/2014/main" id="{03773E04-AE5A-4096-A19F-0C1641832B24}"/>
                </a:ext>
              </a:extLst>
            </p:cNvPr>
            <p:cNvSpPr/>
            <p:nvPr/>
          </p:nvSpPr>
          <p:spPr>
            <a:xfrm>
              <a:off x="3879638" y="3263609"/>
              <a:ext cx="64539" cy="61639"/>
            </a:xfrm>
            <a:custGeom>
              <a:avLst/>
              <a:gdLst/>
              <a:ahLst/>
              <a:cxnLst/>
              <a:rect l="l" t="t" r="r" b="b"/>
              <a:pathLst>
                <a:path w="5420" h="5420" extrusionOk="0">
                  <a:moveTo>
                    <a:pt x="3118" y="0"/>
                  </a:moveTo>
                  <a:lnTo>
                    <a:pt x="3013" y="21"/>
                  </a:lnTo>
                  <a:lnTo>
                    <a:pt x="2825" y="105"/>
                  </a:lnTo>
                  <a:lnTo>
                    <a:pt x="2762" y="147"/>
                  </a:lnTo>
                  <a:lnTo>
                    <a:pt x="2679" y="126"/>
                  </a:lnTo>
                  <a:lnTo>
                    <a:pt x="2658" y="105"/>
                  </a:lnTo>
                  <a:lnTo>
                    <a:pt x="2511" y="105"/>
                  </a:lnTo>
                  <a:lnTo>
                    <a:pt x="2407" y="230"/>
                  </a:lnTo>
                  <a:lnTo>
                    <a:pt x="2281" y="356"/>
                  </a:lnTo>
                  <a:lnTo>
                    <a:pt x="2093" y="502"/>
                  </a:lnTo>
                  <a:lnTo>
                    <a:pt x="2051" y="502"/>
                  </a:lnTo>
                  <a:lnTo>
                    <a:pt x="2072" y="419"/>
                  </a:lnTo>
                  <a:lnTo>
                    <a:pt x="2093" y="356"/>
                  </a:lnTo>
                  <a:lnTo>
                    <a:pt x="2051" y="335"/>
                  </a:lnTo>
                  <a:lnTo>
                    <a:pt x="2030" y="251"/>
                  </a:lnTo>
                  <a:lnTo>
                    <a:pt x="1988" y="230"/>
                  </a:lnTo>
                  <a:lnTo>
                    <a:pt x="1883" y="230"/>
                  </a:lnTo>
                  <a:lnTo>
                    <a:pt x="1716" y="293"/>
                  </a:lnTo>
                  <a:lnTo>
                    <a:pt x="1151" y="419"/>
                  </a:lnTo>
                  <a:lnTo>
                    <a:pt x="733" y="419"/>
                  </a:lnTo>
                  <a:lnTo>
                    <a:pt x="628" y="2490"/>
                  </a:lnTo>
                  <a:lnTo>
                    <a:pt x="105" y="2490"/>
                  </a:lnTo>
                  <a:lnTo>
                    <a:pt x="0" y="4310"/>
                  </a:lnTo>
                  <a:lnTo>
                    <a:pt x="210" y="4436"/>
                  </a:lnTo>
                  <a:lnTo>
                    <a:pt x="272" y="4624"/>
                  </a:lnTo>
                  <a:lnTo>
                    <a:pt x="419" y="4938"/>
                  </a:lnTo>
                  <a:lnTo>
                    <a:pt x="398" y="5105"/>
                  </a:lnTo>
                  <a:lnTo>
                    <a:pt x="314" y="5273"/>
                  </a:lnTo>
                  <a:lnTo>
                    <a:pt x="314" y="5377"/>
                  </a:lnTo>
                  <a:lnTo>
                    <a:pt x="482" y="5357"/>
                  </a:lnTo>
                  <a:lnTo>
                    <a:pt x="628" y="5419"/>
                  </a:lnTo>
                  <a:lnTo>
                    <a:pt x="712" y="5357"/>
                  </a:lnTo>
                  <a:lnTo>
                    <a:pt x="879" y="5377"/>
                  </a:lnTo>
                  <a:lnTo>
                    <a:pt x="942" y="5294"/>
                  </a:lnTo>
                  <a:lnTo>
                    <a:pt x="1088" y="5273"/>
                  </a:lnTo>
                  <a:lnTo>
                    <a:pt x="1193" y="5210"/>
                  </a:lnTo>
                  <a:lnTo>
                    <a:pt x="1235" y="5126"/>
                  </a:lnTo>
                  <a:lnTo>
                    <a:pt x="1423" y="5043"/>
                  </a:lnTo>
                  <a:lnTo>
                    <a:pt x="1528" y="4938"/>
                  </a:lnTo>
                  <a:lnTo>
                    <a:pt x="1611" y="4708"/>
                  </a:lnTo>
                  <a:lnTo>
                    <a:pt x="1758" y="4582"/>
                  </a:lnTo>
                  <a:lnTo>
                    <a:pt x="1925" y="4540"/>
                  </a:lnTo>
                  <a:lnTo>
                    <a:pt x="2093" y="4603"/>
                  </a:lnTo>
                  <a:lnTo>
                    <a:pt x="2155" y="4645"/>
                  </a:lnTo>
                  <a:lnTo>
                    <a:pt x="2239" y="4687"/>
                  </a:lnTo>
                  <a:lnTo>
                    <a:pt x="2448" y="4771"/>
                  </a:lnTo>
                  <a:lnTo>
                    <a:pt x="2511" y="4771"/>
                  </a:lnTo>
                  <a:lnTo>
                    <a:pt x="2616" y="4812"/>
                  </a:lnTo>
                  <a:lnTo>
                    <a:pt x="2762" y="4771"/>
                  </a:lnTo>
                  <a:lnTo>
                    <a:pt x="2888" y="4771"/>
                  </a:lnTo>
                  <a:lnTo>
                    <a:pt x="2992" y="4750"/>
                  </a:lnTo>
                  <a:lnTo>
                    <a:pt x="3013" y="4812"/>
                  </a:lnTo>
                  <a:lnTo>
                    <a:pt x="3097" y="4854"/>
                  </a:lnTo>
                  <a:lnTo>
                    <a:pt x="3223" y="4750"/>
                  </a:lnTo>
                  <a:lnTo>
                    <a:pt x="3202" y="4729"/>
                  </a:lnTo>
                  <a:lnTo>
                    <a:pt x="3223" y="4624"/>
                  </a:lnTo>
                  <a:lnTo>
                    <a:pt x="3223" y="4540"/>
                  </a:lnTo>
                  <a:lnTo>
                    <a:pt x="3285" y="4499"/>
                  </a:lnTo>
                  <a:lnTo>
                    <a:pt x="3285" y="4331"/>
                  </a:lnTo>
                  <a:lnTo>
                    <a:pt x="3327" y="4227"/>
                  </a:lnTo>
                  <a:lnTo>
                    <a:pt x="3432" y="4206"/>
                  </a:lnTo>
                  <a:lnTo>
                    <a:pt x="3515" y="4164"/>
                  </a:lnTo>
                  <a:lnTo>
                    <a:pt x="3599" y="4164"/>
                  </a:lnTo>
                  <a:lnTo>
                    <a:pt x="3641" y="4101"/>
                  </a:lnTo>
                  <a:lnTo>
                    <a:pt x="3662" y="4080"/>
                  </a:lnTo>
                  <a:lnTo>
                    <a:pt x="3704" y="3996"/>
                  </a:lnTo>
                  <a:lnTo>
                    <a:pt x="3767" y="3955"/>
                  </a:lnTo>
                  <a:lnTo>
                    <a:pt x="3850" y="3913"/>
                  </a:lnTo>
                  <a:lnTo>
                    <a:pt x="3871" y="3871"/>
                  </a:lnTo>
                  <a:lnTo>
                    <a:pt x="3955" y="3850"/>
                  </a:lnTo>
                  <a:lnTo>
                    <a:pt x="3955" y="3766"/>
                  </a:lnTo>
                  <a:lnTo>
                    <a:pt x="3934" y="3704"/>
                  </a:lnTo>
                  <a:lnTo>
                    <a:pt x="3955" y="3578"/>
                  </a:lnTo>
                  <a:lnTo>
                    <a:pt x="4080" y="3369"/>
                  </a:lnTo>
                  <a:lnTo>
                    <a:pt x="4185" y="3327"/>
                  </a:lnTo>
                  <a:lnTo>
                    <a:pt x="4248" y="3327"/>
                  </a:lnTo>
                  <a:lnTo>
                    <a:pt x="4290" y="3264"/>
                  </a:lnTo>
                  <a:lnTo>
                    <a:pt x="4373" y="3243"/>
                  </a:lnTo>
                  <a:lnTo>
                    <a:pt x="4394" y="3180"/>
                  </a:lnTo>
                  <a:lnTo>
                    <a:pt x="4457" y="3139"/>
                  </a:lnTo>
                  <a:lnTo>
                    <a:pt x="4541" y="3076"/>
                  </a:lnTo>
                  <a:lnTo>
                    <a:pt x="4645" y="2971"/>
                  </a:lnTo>
                  <a:lnTo>
                    <a:pt x="4771" y="2950"/>
                  </a:lnTo>
                  <a:lnTo>
                    <a:pt x="4792" y="2971"/>
                  </a:lnTo>
                  <a:lnTo>
                    <a:pt x="4855" y="2950"/>
                  </a:lnTo>
                  <a:lnTo>
                    <a:pt x="4959" y="2950"/>
                  </a:lnTo>
                  <a:lnTo>
                    <a:pt x="5022" y="2867"/>
                  </a:lnTo>
                  <a:lnTo>
                    <a:pt x="5106" y="2867"/>
                  </a:lnTo>
                  <a:lnTo>
                    <a:pt x="5127" y="2762"/>
                  </a:lnTo>
                  <a:lnTo>
                    <a:pt x="5127" y="2720"/>
                  </a:lnTo>
                  <a:lnTo>
                    <a:pt x="5189" y="2657"/>
                  </a:lnTo>
                  <a:lnTo>
                    <a:pt x="5294" y="2657"/>
                  </a:lnTo>
                  <a:lnTo>
                    <a:pt x="5336" y="2616"/>
                  </a:lnTo>
                  <a:lnTo>
                    <a:pt x="5420" y="2616"/>
                  </a:lnTo>
                  <a:lnTo>
                    <a:pt x="5378" y="2553"/>
                  </a:lnTo>
                  <a:lnTo>
                    <a:pt x="5315" y="2511"/>
                  </a:lnTo>
                  <a:lnTo>
                    <a:pt x="5315" y="2448"/>
                  </a:lnTo>
                  <a:lnTo>
                    <a:pt x="5273" y="2406"/>
                  </a:lnTo>
                  <a:lnTo>
                    <a:pt x="5210" y="2406"/>
                  </a:lnTo>
                  <a:lnTo>
                    <a:pt x="5085" y="2323"/>
                  </a:lnTo>
                  <a:lnTo>
                    <a:pt x="5001" y="2323"/>
                  </a:lnTo>
                  <a:lnTo>
                    <a:pt x="4876" y="2281"/>
                  </a:lnTo>
                  <a:lnTo>
                    <a:pt x="4792" y="2302"/>
                  </a:lnTo>
                  <a:lnTo>
                    <a:pt x="4666" y="2281"/>
                  </a:lnTo>
                  <a:lnTo>
                    <a:pt x="4604" y="2176"/>
                  </a:lnTo>
                  <a:lnTo>
                    <a:pt x="4499" y="2092"/>
                  </a:lnTo>
                  <a:lnTo>
                    <a:pt x="4457" y="1988"/>
                  </a:lnTo>
                  <a:lnTo>
                    <a:pt x="4457" y="1904"/>
                  </a:lnTo>
                  <a:lnTo>
                    <a:pt x="4436" y="1779"/>
                  </a:lnTo>
                  <a:lnTo>
                    <a:pt x="4457" y="1695"/>
                  </a:lnTo>
                  <a:lnTo>
                    <a:pt x="4373" y="1611"/>
                  </a:lnTo>
                  <a:lnTo>
                    <a:pt x="4269" y="1590"/>
                  </a:lnTo>
                  <a:lnTo>
                    <a:pt x="4248" y="1548"/>
                  </a:lnTo>
                  <a:lnTo>
                    <a:pt x="4248" y="1486"/>
                  </a:lnTo>
                  <a:lnTo>
                    <a:pt x="4248" y="1465"/>
                  </a:lnTo>
                  <a:lnTo>
                    <a:pt x="4164" y="1402"/>
                  </a:lnTo>
                  <a:lnTo>
                    <a:pt x="4122" y="1360"/>
                  </a:lnTo>
                  <a:lnTo>
                    <a:pt x="4018" y="1297"/>
                  </a:lnTo>
                  <a:lnTo>
                    <a:pt x="3913" y="1235"/>
                  </a:lnTo>
                  <a:lnTo>
                    <a:pt x="3746" y="963"/>
                  </a:lnTo>
                  <a:lnTo>
                    <a:pt x="3704" y="879"/>
                  </a:lnTo>
                  <a:lnTo>
                    <a:pt x="3662" y="879"/>
                  </a:lnTo>
                  <a:lnTo>
                    <a:pt x="3620" y="837"/>
                  </a:lnTo>
                  <a:lnTo>
                    <a:pt x="3557" y="753"/>
                  </a:lnTo>
                  <a:lnTo>
                    <a:pt x="3515" y="711"/>
                  </a:lnTo>
                  <a:lnTo>
                    <a:pt x="3495" y="607"/>
                  </a:lnTo>
                  <a:lnTo>
                    <a:pt x="3432" y="523"/>
                  </a:lnTo>
                  <a:lnTo>
                    <a:pt x="3411" y="502"/>
                  </a:lnTo>
                  <a:lnTo>
                    <a:pt x="3411" y="439"/>
                  </a:lnTo>
                  <a:lnTo>
                    <a:pt x="3348" y="356"/>
                  </a:lnTo>
                  <a:lnTo>
                    <a:pt x="3285" y="314"/>
                  </a:lnTo>
                  <a:lnTo>
                    <a:pt x="3223" y="293"/>
                  </a:lnTo>
                  <a:lnTo>
                    <a:pt x="3139" y="209"/>
                  </a:lnTo>
                  <a:lnTo>
                    <a:pt x="3139" y="147"/>
                  </a:lnTo>
                  <a:lnTo>
                    <a:pt x="3139" y="105"/>
                  </a:lnTo>
                  <a:lnTo>
                    <a:pt x="3139" y="42"/>
                  </a:lnTo>
                  <a:lnTo>
                    <a:pt x="3118"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246;p94">
              <a:extLst>
                <a:ext uri="{FF2B5EF4-FFF2-40B4-BE49-F238E27FC236}">
                  <a16:creationId xmlns:a16="http://schemas.microsoft.com/office/drawing/2014/main" id="{013BABC8-2D6C-443A-868B-16C2D8D2ACE2}"/>
                </a:ext>
              </a:extLst>
            </p:cNvPr>
            <p:cNvSpPr/>
            <p:nvPr/>
          </p:nvSpPr>
          <p:spPr>
            <a:xfrm>
              <a:off x="3824578" y="3257889"/>
              <a:ext cx="92188" cy="82826"/>
            </a:xfrm>
            <a:custGeom>
              <a:avLst/>
              <a:gdLst/>
              <a:ahLst/>
              <a:cxnLst/>
              <a:rect l="l" t="t" r="r" b="b"/>
              <a:pathLst>
                <a:path w="7742" h="7283" extrusionOk="0">
                  <a:moveTo>
                    <a:pt x="691" y="1"/>
                  </a:moveTo>
                  <a:lnTo>
                    <a:pt x="502" y="126"/>
                  </a:lnTo>
                  <a:lnTo>
                    <a:pt x="502" y="210"/>
                  </a:lnTo>
                  <a:lnTo>
                    <a:pt x="440" y="231"/>
                  </a:lnTo>
                  <a:lnTo>
                    <a:pt x="377" y="189"/>
                  </a:lnTo>
                  <a:lnTo>
                    <a:pt x="189" y="189"/>
                  </a:lnTo>
                  <a:lnTo>
                    <a:pt x="168" y="273"/>
                  </a:lnTo>
                  <a:lnTo>
                    <a:pt x="105" y="294"/>
                  </a:lnTo>
                  <a:lnTo>
                    <a:pt x="84" y="273"/>
                  </a:lnTo>
                  <a:lnTo>
                    <a:pt x="0" y="231"/>
                  </a:lnTo>
                  <a:lnTo>
                    <a:pt x="21" y="733"/>
                  </a:lnTo>
                  <a:lnTo>
                    <a:pt x="377" y="1068"/>
                  </a:lnTo>
                  <a:lnTo>
                    <a:pt x="544" y="1382"/>
                  </a:lnTo>
                  <a:lnTo>
                    <a:pt x="837" y="2051"/>
                  </a:lnTo>
                  <a:lnTo>
                    <a:pt x="858" y="2302"/>
                  </a:lnTo>
                  <a:lnTo>
                    <a:pt x="1151" y="2700"/>
                  </a:lnTo>
                  <a:lnTo>
                    <a:pt x="1151" y="2847"/>
                  </a:lnTo>
                  <a:lnTo>
                    <a:pt x="1465" y="3307"/>
                  </a:lnTo>
                  <a:lnTo>
                    <a:pt x="1465" y="3537"/>
                  </a:lnTo>
                  <a:lnTo>
                    <a:pt x="1381" y="3579"/>
                  </a:lnTo>
                  <a:lnTo>
                    <a:pt x="1465" y="3872"/>
                  </a:lnTo>
                  <a:lnTo>
                    <a:pt x="1486" y="4311"/>
                  </a:lnTo>
                  <a:lnTo>
                    <a:pt x="1674" y="4751"/>
                  </a:lnTo>
                  <a:lnTo>
                    <a:pt x="1653" y="5023"/>
                  </a:lnTo>
                  <a:lnTo>
                    <a:pt x="1695" y="5190"/>
                  </a:lnTo>
                  <a:lnTo>
                    <a:pt x="1632" y="5232"/>
                  </a:lnTo>
                  <a:lnTo>
                    <a:pt x="1674" y="5315"/>
                  </a:lnTo>
                  <a:lnTo>
                    <a:pt x="1737" y="5629"/>
                  </a:lnTo>
                  <a:lnTo>
                    <a:pt x="1800" y="5650"/>
                  </a:lnTo>
                  <a:lnTo>
                    <a:pt x="1862" y="5755"/>
                  </a:lnTo>
                  <a:lnTo>
                    <a:pt x="1800" y="5797"/>
                  </a:lnTo>
                  <a:lnTo>
                    <a:pt x="1800" y="5943"/>
                  </a:lnTo>
                  <a:lnTo>
                    <a:pt x="1883" y="6027"/>
                  </a:lnTo>
                  <a:lnTo>
                    <a:pt x="1904" y="6257"/>
                  </a:lnTo>
                  <a:lnTo>
                    <a:pt x="2009" y="6383"/>
                  </a:lnTo>
                  <a:lnTo>
                    <a:pt x="2155" y="6676"/>
                  </a:lnTo>
                  <a:lnTo>
                    <a:pt x="2281" y="6801"/>
                  </a:lnTo>
                  <a:lnTo>
                    <a:pt x="2302" y="6885"/>
                  </a:lnTo>
                  <a:lnTo>
                    <a:pt x="2511" y="7031"/>
                  </a:lnTo>
                  <a:lnTo>
                    <a:pt x="2595" y="6989"/>
                  </a:lnTo>
                  <a:lnTo>
                    <a:pt x="2720" y="6968"/>
                  </a:lnTo>
                  <a:lnTo>
                    <a:pt x="2720" y="6885"/>
                  </a:lnTo>
                  <a:lnTo>
                    <a:pt x="2678" y="6843"/>
                  </a:lnTo>
                  <a:lnTo>
                    <a:pt x="2720" y="6759"/>
                  </a:lnTo>
                  <a:lnTo>
                    <a:pt x="2888" y="6696"/>
                  </a:lnTo>
                  <a:lnTo>
                    <a:pt x="2930" y="6801"/>
                  </a:lnTo>
                  <a:lnTo>
                    <a:pt x="3055" y="6822"/>
                  </a:lnTo>
                  <a:lnTo>
                    <a:pt x="3013" y="6927"/>
                  </a:lnTo>
                  <a:lnTo>
                    <a:pt x="3097" y="7115"/>
                  </a:lnTo>
                  <a:lnTo>
                    <a:pt x="3264" y="7136"/>
                  </a:lnTo>
                  <a:lnTo>
                    <a:pt x="3411" y="7220"/>
                  </a:lnTo>
                  <a:lnTo>
                    <a:pt x="3515" y="7199"/>
                  </a:lnTo>
                  <a:lnTo>
                    <a:pt x="3557" y="7220"/>
                  </a:lnTo>
                  <a:lnTo>
                    <a:pt x="3662" y="7240"/>
                  </a:lnTo>
                  <a:lnTo>
                    <a:pt x="3725" y="7199"/>
                  </a:lnTo>
                  <a:lnTo>
                    <a:pt x="3787" y="7199"/>
                  </a:lnTo>
                  <a:lnTo>
                    <a:pt x="3850" y="7282"/>
                  </a:lnTo>
                  <a:lnTo>
                    <a:pt x="3976" y="7282"/>
                  </a:lnTo>
                  <a:lnTo>
                    <a:pt x="3997" y="7178"/>
                  </a:lnTo>
                  <a:lnTo>
                    <a:pt x="4038" y="7115"/>
                  </a:lnTo>
                  <a:lnTo>
                    <a:pt x="4101" y="7094"/>
                  </a:lnTo>
                  <a:lnTo>
                    <a:pt x="4164" y="6968"/>
                  </a:lnTo>
                  <a:lnTo>
                    <a:pt x="4310" y="6885"/>
                  </a:lnTo>
                  <a:lnTo>
                    <a:pt x="4499" y="6906"/>
                  </a:lnTo>
                  <a:lnTo>
                    <a:pt x="4562" y="6906"/>
                  </a:lnTo>
                  <a:lnTo>
                    <a:pt x="4624" y="4813"/>
                  </a:lnTo>
                  <a:lnTo>
                    <a:pt x="4729" y="2993"/>
                  </a:lnTo>
                  <a:lnTo>
                    <a:pt x="5252" y="2993"/>
                  </a:lnTo>
                  <a:lnTo>
                    <a:pt x="5357" y="922"/>
                  </a:lnTo>
                  <a:lnTo>
                    <a:pt x="5775" y="922"/>
                  </a:lnTo>
                  <a:lnTo>
                    <a:pt x="6340" y="796"/>
                  </a:lnTo>
                  <a:lnTo>
                    <a:pt x="6507" y="733"/>
                  </a:lnTo>
                  <a:lnTo>
                    <a:pt x="6612" y="733"/>
                  </a:lnTo>
                  <a:lnTo>
                    <a:pt x="6654" y="754"/>
                  </a:lnTo>
                  <a:lnTo>
                    <a:pt x="6675" y="838"/>
                  </a:lnTo>
                  <a:lnTo>
                    <a:pt x="6717" y="859"/>
                  </a:lnTo>
                  <a:lnTo>
                    <a:pt x="6696" y="922"/>
                  </a:lnTo>
                  <a:lnTo>
                    <a:pt x="6675" y="1005"/>
                  </a:lnTo>
                  <a:lnTo>
                    <a:pt x="6717" y="1005"/>
                  </a:lnTo>
                  <a:lnTo>
                    <a:pt x="6905" y="859"/>
                  </a:lnTo>
                  <a:lnTo>
                    <a:pt x="7031" y="733"/>
                  </a:lnTo>
                  <a:lnTo>
                    <a:pt x="7135" y="608"/>
                  </a:lnTo>
                  <a:lnTo>
                    <a:pt x="7282" y="608"/>
                  </a:lnTo>
                  <a:lnTo>
                    <a:pt x="7303" y="629"/>
                  </a:lnTo>
                  <a:lnTo>
                    <a:pt x="7386" y="650"/>
                  </a:lnTo>
                  <a:lnTo>
                    <a:pt x="7449" y="608"/>
                  </a:lnTo>
                  <a:lnTo>
                    <a:pt x="7637" y="524"/>
                  </a:lnTo>
                  <a:lnTo>
                    <a:pt x="7742" y="503"/>
                  </a:lnTo>
                  <a:lnTo>
                    <a:pt x="7658" y="398"/>
                  </a:lnTo>
                  <a:lnTo>
                    <a:pt x="7637" y="398"/>
                  </a:lnTo>
                  <a:lnTo>
                    <a:pt x="7616" y="378"/>
                  </a:lnTo>
                  <a:lnTo>
                    <a:pt x="7533" y="378"/>
                  </a:lnTo>
                  <a:lnTo>
                    <a:pt x="7512" y="336"/>
                  </a:lnTo>
                  <a:lnTo>
                    <a:pt x="7491" y="336"/>
                  </a:lnTo>
                  <a:lnTo>
                    <a:pt x="7449" y="315"/>
                  </a:lnTo>
                  <a:lnTo>
                    <a:pt x="7323" y="378"/>
                  </a:lnTo>
                  <a:lnTo>
                    <a:pt x="7240" y="336"/>
                  </a:lnTo>
                  <a:lnTo>
                    <a:pt x="6696" y="482"/>
                  </a:lnTo>
                  <a:lnTo>
                    <a:pt x="5817" y="691"/>
                  </a:lnTo>
                  <a:lnTo>
                    <a:pt x="5671" y="691"/>
                  </a:lnTo>
                  <a:lnTo>
                    <a:pt x="5650" y="650"/>
                  </a:lnTo>
                  <a:lnTo>
                    <a:pt x="5608" y="650"/>
                  </a:lnTo>
                  <a:lnTo>
                    <a:pt x="5566" y="608"/>
                  </a:lnTo>
                  <a:lnTo>
                    <a:pt x="5524" y="629"/>
                  </a:lnTo>
                  <a:lnTo>
                    <a:pt x="5461" y="608"/>
                  </a:lnTo>
                  <a:lnTo>
                    <a:pt x="5419" y="587"/>
                  </a:lnTo>
                  <a:lnTo>
                    <a:pt x="5336" y="608"/>
                  </a:lnTo>
                  <a:lnTo>
                    <a:pt x="5336" y="650"/>
                  </a:lnTo>
                  <a:lnTo>
                    <a:pt x="5189" y="650"/>
                  </a:lnTo>
                  <a:lnTo>
                    <a:pt x="5085" y="629"/>
                  </a:lnTo>
                  <a:lnTo>
                    <a:pt x="4938" y="503"/>
                  </a:lnTo>
                  <a:lnTo>
                    <a:pt x="4896" y="503"/>
                  </a:lnTo>
                  <a:lnTo>
                    <a:pt x="4875" y="482"/>
                  </a:lnTo>
                  <a:lnTo>
                    <a:pt x="4834" y="545"/>
                  </a:lnTo>
                  <a:lnTo>
                    <a:pt x="4771" y="545"/>
                  </a:lnTo>
                  <a:lnTo>
                    <a:pt x="4624" y="524"/>
                  </a:lnTo>
                  <a:lnTo>
                    <a:pt x="4520" y="545"/>
                  </a:lnTo>
                  <a:lnTo>
                    <a:pt x="4457" y="608"/>
                  </a:lnTo>
                  <a:lnTo>
                    <a:pt x="4373" y="587"/>
                  </a:lnTo>
                  <a:lnTo>
                    <a:pt x="4352" y="524"/>
                  </a:lnTo>
                  <a:lnTo>
                    <a:pt x="4290" y="503"/>
                  </a:lnTo>
                  <a:lnTo>
                    <a:pt x="4185" y="524"/>
                  </a:lnTo>
                  <a:lnTo>
                    <a:pt x="4080" y="503"/>
                  </a:lnTo>
                  <a:lnTo>
                    <a:pt x="3955" y="440"/>
                  </a:lnTo>
                  <a:lnTo>
                    <a:pt x="3892" y="398"/>
                  </a:lnTo>
                  <a:lnTo>
                    <a:pt x="3850" y="294"/>
                  </a:lnTo>
                  <a:lnTo>
                    <a:pt x="3829" y="273"/>
                  </a:lnTo>
                  <a:lnTo>
                    <a:pt x="1653" y="273"/>
                  </a:lnTo>
                  <a:lnTo>
                    <a:pt x="1632" y="231"/>
                  </a:lnTo>
                  <a:lnTo>
                    <a:pt x="1569" y="231"/>
                  </a:lnTo>
                  <a:lnTo>
                    <a:pt x="1486" y="294"/>
                  </a:lnTo>
                  <a:lnTo>
                    <a:pt x="1465" y="294"/>
                  </a:lnTo>
                  <a:lnTo>
                    <a:pt x="1360" y="336"/>
                  </a:lnTo>
                  <a:lnTo>
                    <a:pt x="1235" y="294"/>
                  </a:lnTo>
                  <a:lnTo>
                    <a:pt x="1130" y="189"/>
                  </a:lnTo>
                  <a:lnTo>
                    <a:pt x="1067" y="168"/>
                  </a:lnTo>
                  <a:lnTo>
                    <a:pt x="1109" y="106"/>
                  </a:lnTo>
                  <a:lnTo>
                    <a:pt x="1025" y="85"/>
                  </a:lnTo>
                  <a:lnTo>
                    <a:pt x="1025" y="64"/>
                  </a:lnTo>
                  <a:lnTo>
                    <a:pt x="942" y="1"/>
                  </a:lnTo>
                  <a:lnTo>
                    <a:pt x="900" y="22"/>
                  </a:lnTo>
                  <a:lnTo>
                    <a:pt x="858" y="64"/>
                  </a:lnTo>
                  <a:lnTo>
                    <a:pt x="837" y="64"/>
                  </a:lnTo>
                  <a:lnTo>
                    <a:pt x="73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sp>
          <p:nvSpPr>
            <p:cNvPr id="173" name="Google Shape;2247;p94">
              <a:extLst>
                <a:ext uri="{FF2B5EF4-FFF2-40B4-BE49-F238E27FC236}">
                  <a16:creationId xmlns:a16="http://schemas.microsoft.com/office/drawing/2014/main" id="{ACA3EB89-F0BE-457D-82D4-724D551A750C}"/>
                </a:ext>
              </a:extLst>
            </p:cNvPr>
            <p:cNvSpPr/>
            <p:nvPr/>
          </p:nvSpPr>
          <p:spPr>
            <a:xfrm>
              <a:off x="3953131" y="3215060"/>
              <a:ext cx="71767" cy="110427"/>
            </a:xfrm>
            <a:custGeom>
              <a:avLst/>
              <a:gdLst/>
              <a:ahLst/>
              <a:cxnLst/>
              <a:rect l="l" t="t" r="r" b="b"/>
              <a:pathLst>
                <a:path w="6027" h="9710" extrusionOk="0">
                  <a:moveTo>
                    <a:pt x="6006" y="1"/>
                  </a:moveTo>
                  <a:lnTo>
                    <a:pt x="5964" y="22"/>
                  </a:lnTo>
                  <a:lnTo>
                    <a:pt x="5922" y="84"/>
                  </a:lnTo>
                  <a:lnTo>
                    <a:pt x="5818" y="63"/>
                  </a:lnTo>
                  <a:lnTo>
                    <a:pt x="5734" y="126"/>
                  </a:lnTo>
                  <a:lnTo>
                    <a:pt x="5650" y="210"/>
                  </a:lnTo>
                  <a:lnTo>
                    <a:pt x="5525" y="231"/>
                  </a:lnTo>
                  <a:lnTo>
                    <a:pt x="5441" y="314"/>
                  </a:lnTo>
                  <a:lnTo>
                    <a:pt x="5315" y="314"/>
                  </a:lnTo>
                  <a:lnTo>
                    <a:pt x="5294" y="377"/>
                  </a:lnTo>
                  <a:lnTo>
                    <a:pt x="5190" y="398"/>
                  </a:lnTo>
                  <a:lnTo>
                    <a:pt x="5106" y="377"/>
                  </a:lnTo>
                  <a:lnTo>
                    <a:pt x="4897" y="440"/>
                  </a:lnTo>
                  <a:lnTo>
                    <a:pt x="4855" y="482"/>
                  </a:lnTo>
                  <a:lnTo>
                    <a:pt x="4750" y="503"/>
                  </a:lnTo>
                  <a:lnTo>
                    <a:pt x="4667" y="440"/>
                  </a:lnTo>
                  <a:lnTo>
                    <a:pt x="4583" y="440"/>
                  </a:lnTo>
                  <a:lnTo>
                    <a:pt x="4478" y="419"/>
                  </a:lnTo>
                  <a:lnTo>
                    <a:pt x="4437" y="482"/>
                  </a:lnTo>
                  <a:lnTo>
                    <a:pt x="4458" y="524"/>
                  </a:lnTo>
                  <a:lnTo>
                    <a:pt x="4437" y="607"/>
                  </a:lnTo>
                  <a:lnTo>
                    <a:pt x="4269" y="628"/>
                  </a:lnTo>
                  <a:lnTo>
                    <a:pt x="4144" y="691"/>
                  </a:lnTo>
                  <a:lnTo>
                    <a:pt x="4060" y="628"/>
                  </a:lnTo>
                  <a:lnTo>
                    <a:pt x="3976" y="628"/>
                  </a:lnTo>
                  <a:lnTo>
                    <a:pt x="3976" y="587"/>
                  </a:lnTo>
                  <a:lnTo>
                    <a:pt x="3934" y="545"/>
                  </a:lnTo>
                  <a:lnTo>
                    <a:pt x="3872" y="607"/>
                  </a:lnTo>
                  <a:lnTo>
                    <a:pt x="3809" y="607"/>
                  </a:lnTo>
                  <a:lnTo>
                    <a:pt x="3704" y="712"/>
                  </a:lnTo>
                  <a:lnTo>
                    <a:pt x="3516" y="733"/>
                  </a:lnTo>
                  <a:lnTo>
                    <a:pt x="3537" y="712"/>
                  </a:lnTo>
                  <a:lnTo>
                    <a:pt x="3495" y="628"/>
                  </a:lnTo>
                  <a:lnTo>
                    <a:pt x="3411" y="628"/>
                  </a:lnTo>
                  <a:lnTo>
                    <a:pt x="3328" y="587"/>
                  </a:lnTo>
                  <a:lnTo>
                    <a:pt x="3244" y="545"/>
                  </a:lnTo>
                  <a:lnTo>
                    <a:pt x="3244" y="503"/>
                  </a:lnTo>
                  <a:lnTo>
                    <a:pt x="3181" y="524"/>
                  </a:lnTo>
                  <a:lnTo>
                    <a:pt x="3139" y="545"/>
                  </a:lnTo>
                  <a:lnTo>
                    <a:pt x="3035" y="587"/>
                  </a:lnTo>
                  <a:lnTo>
                    <a:pt x="2491" y="607"/>
                  </a:lnTo>
                  <a:lnTo>
                    <a:pt x="2365" y="1110"/>
                  </a:lnTo>
                  <a:lnTo>
                    <a:pt x="2449" y="1654"/>
                  </a:lnTo>
                  <a:lnTo>
                    <a:pt x="2616" y="1737"/>
                  </a:lnTo>
                  <a:lnTo>
                    <a:pt x="2721" y="1800"/>
                  </a:lnTo>
                  <a:lnTo>
                    <a:pt x="2763" y="1863"/>
                  </a:lnTo>
                  <a:lnTo>
                    <a:pt x="2805" y="1884"/>
                  </a:lnTo>
                  <a:lnTo>
                    <a:pt x="3014" y="2072"/>
                  </a:lnTo>
                  <a:lnTo>
                    <a:pt x="3035" y="2177"/>
                  </a:lnTo>
                  <a:lnTo>
                    <a:pt x="3181" y="2365"/>
                  </a:lnTo>
                  <a:lnTo>
                    <a:pt x="3223" y="2491"/>
                  </a:lnTo>
                  <a:lnTo>
                    <a:pt x="3286" y="2574"/>
                  </a:lnTo>
                  <a:lnTo>
                    <a:pt x="3286" y="2637"/>
                  </a:lnTo>
                  <a:lnTo>
                    <a:pt x="3202" y="2637"/>
                  </a:lnTo>
                  <a:lnTo>
                    <a:pt x="3181" y="2721"/>
                  </a:lnTo>
                  <a:lnTo>
                    <a:pt x="3118" y="2721"/>
                  </a:lnTo>
                  <a:lnTo>
                    <a:pt x="3097" y="2783"/>
                  </a:lnTo>
                  <a:lnTo>
                    <a:pt x="3118" y="2804"/>
                  </a:lnTo>
                  <a:lnTo>
                    <a:pt x="3097" y="2846"/>
                  </a:lnTo>
                  <a:lnTo>
                    <a:pt x="3181" y="2930"/>
                  </a:lnTo>
                  <a:lnTo>
                    <a:pt x="3139" y="3139"/>
                  </a:lnTo>
                  <a:lnTo>
                    <a:pt x="3118" y="3244"/>
                  </a:lnTo>
                  <a:lnTo>
                    <a:pt x="3035" y="3307"/>
                  </a:lnTo>
                  <a:lnTo>
                    <a:pt x="2930" y="3327"/>
                  </a:lnTo>
                  <a:lnTo>
                    <a:pt x="2867" y="3474"/>
                  </a:lnTo>
                  <a:lnTo>
                    <a:pt x="2867" y="3579"/>
                  </a:lnTo>
                  <a:lnTo>
                    <a:pt x="2805" y="3683"/>
                  </a:lnTo>
                  <a:lnTo>
                    <a:pt x="2825" y="3830"/>
                  </a:lnTo>
                  <a:lnTo>
                    <a:pt x="2805" y="3955"/>
                  </a:lnTo>
                  <a:lnTo>
                    <a:pt x="2700" y="3976"/>
                  </a:lnTo>
                  <a:lnTo>
                    <a:pt x="2679" y="3872"/>
                  </a:lnTo>
                  <a:lnTo>
                    <a:pt x="2700" y="3830"/>
                  </a:lnTo>
                  <a:lnTo>
                    <a:pt x="2616" y="3725"/>
                  </a:lnTo>
                  <a:lnTo>
                    <a:pt x="2574" y="3662"/>
                  </a:lnTo>
                  <a:lnTo>
                    <a:pt x="2491" y="3620"/>
                  </a:lnTo>
                  <a:lnTo>
                    <a:pt x="2386" y="3537"/>
                  </a:lnTo>
                  <a:lnTo>
                    <a:pt x="2281" y="3411"/>
                  </a:lnTo>
                  <a:lnTo>
                    <a:pt x="2281" y="3327"/>
                  </a:lnTo>
                  <a:lnTo>
                    <a:pt x="2240" y="3202"/>
                  </a:lnTo>
                  <a:lnTo>
                    <a:pt x="2240" y="3097"/>
                  </a:lnTo>
                  <a:lnTo>
                    <a:pt x="2281" y="2993"/>
                  </a:lnTo>
                  <a:lnTo>
                    <a:pt x="2344" y="2846"/>
                  </a:lnTo>
                  <a:lnTo>
                    <a:pt x="2449" y="2721"/>
                  </a:lnTo>
                  <a:lnTo>
                    <a:pt x="2470" y="2595"/>
                  </a:lnTo>
                  <a:lnTo>
                    <a:pt x="2470" y="2428"/>
                  </a:lnTo>
                  <a:lnTo>
                    <a:pt x="2407" y="2323"/>
                  </a:lnTo>
                  <a:lnTo>
                    <a:pt x="2261" y="2302"/>
                  </a:lnTo>
                  <a:lnTo>
                    <a:pt x="2135" y="2302"/>
                  </a:lnTo>
                  <a:lnTo>
                    <a:pt x="2072" y="2365"/>
                  </a:lnTo>
                  <a:lnTo>
                    <a:pt x="2030" y="2365"/>
                  </a:lnTo>
                  <a:lnTo>
                    <a:pt x="1968" y="2386"/>
                  </a:lnTo>
                  <a:lnTo>
                    <a:pt x="1863" y="2323"/>
                  </a:lnTo>
                  <a:lnTo>
                    <a:pt x="1863" y="2260"/>
                  </a:lnTo>
                  <a:lnTo>
                    <a:pt x="1821" y="2198"/>
                  </a:lnTo>
                  <a:lnTo>
                    <a:pt x="1779" y="2156"/>
                  </a:lnTo>
                  <a:lnTo>
                    <a:pt x="1758" y="2093"/>
                  </a:lnTo>
                  <a:lnTo>
                    <a:pt x="1612" y="2114"/>
                  </a:lnTo>
                  <a:lnTo>
                    <a:pt x="1424" y="2177"/>
                  </a:lnTo>
                  <a:lnTo>
                    <a:pt x="1089" y="2302"/>
                  </a:lnTo>
                  <a:lnTo>
                    <a:pt x="984" y="2323"/>
                  </a:lnTo>
                  <a:lnTo>
                    <a:pt x="398" y="2595"/>
                  </a:lnTo>
                  <a:lnTo>
                    <a:pt x="273" y="2595"/>
                  </a:lnTo>
                  <a:lnTo>
                    <a:pt x="43" y="2700"/>
                  </a:lnTo>
                  <a:lnTo>
                    <a:pt x="1" y="2783"/>
                  </a:lnTo>
                  <a:lnTo>
                    <a:pt x="43" y="2951"/>
                  </a:lnTo>
                  <a:lnTo>
                    <a:pt x="43" y="3035"/>
                  </a:lnTo>
                  <a:lnTo>
                    <a:pt x="64" y="3223"/>
                  </a:lnTo>
                  <a:lnTo>
                    <a:pt x="273" y="3244"/>
                  </a:lnTo>
                  <a:lnTo>
                    <a:pt x="356" y="3244"/>
                  </a:lnTo>
                  <a:lnTo>
                    <a:pt x="377" y="3327"/>
                  </a:lnTo>
                  <a:lnTo>
                    <a:pt x="419" y="3307"/>
                  </a:lnTo>
                  <a:lnTo>
                    <a:pt x="482" y="3244"/>
                  </a:lnTo>
                  <a:lnTo>
                    <a:pt x="628" y="3265"/>
                  </a:lnTo>
                  <a:lnTo>
                    <a:pt x="796" y="3369"/>
                  </a:lnTo>
                  <a:lnTo>
                    <a:pt x="901" y="3516"/>
                  </a:lnTo>
                  <a:lnTo>
                    <a:pt x="1005" y="3537"/>
                  </a:lnTo>
                  <a:lnTo>
                    <a:pt x="1193" y="3537"/>
                  </a:lnTo>
                  <a:lnTo>
                    <a:pt x="1298" y="3620"/>
                  </a:lnTo>
                  <a:lnTo>
                    <a:pt x="1340" y="3683"/>
                  </a:lnTo>
                  <a:lnTo>
                    <a:pt x="1465" y="3725"/>
                  </a:lnTo>
                  <a:lnTo>
                    <a:pt x="1465" y="3788"/>
                  </a:lnTo>
                  <a:lnTo>
                    <a:pt x="1424" y="3892"/>
                  </a:lnTo>
                  <a:lnTo>
                    <a:pt x="1445" y="3976"/>
                  </a:lnTo>
                  <a:lnTo>
                    <a:pt x="1424" y="4060"/>
                  </a:lnTo>
                  <a:lnTo>
                    <a:pt x="1445" y="4144"/>
                  </a:lnTo>
                  <a:lnTo>
                    <a:pt x="1445" y="4206"/>
                  </a:lnTo>
                  <a:lnTo>
                    <a:pt x="1403" y="4290"/>
                  </a:lnTo>
                  <a:lnTo>
                    <a:pt x="1361" y="4457"/>
                  </a:lnTo>
                  <a:lnTo>
                    <a:pt x="1319" y="4562"/>
                  </a:lnTo>
                  <a:lnTo>
                    <a:pt x="1361" y="4604"/>
                  </a:lnTo>
                  <a:lnTo>
                    <a:pt x="1445" y="4604"/>
                  </a:lnTo>
                  <a:lnTo>
                    <a:pt x="1424" y="4688"/>
                  </a:lnTo>
                  <a:lnTo>
                    <a:pt x="1319" y="4729"/>
                  </a:lnTo>
                  <a:lnTo>
                    <a:pt x="1319" y="4834"/>
                  </a:lnTo>
                  <a:lnTo>
                    <a:pt x="1319" y="4980"/>
                  </a:lnTo>
                  <a:lnTo>
                    <a:pt x="1235" y="5001"/>
                  </a:lnTo>
                  <a:lnTo>
                    <a:pt x="1235" y="5043"/>
                  </a:lnTo>
                  <a:lnTo>
                    <a:pt x="1340" y="5127"/>
                  </a:lnTo>
                  <a:lnTo>
                    <a:pt x="1361" y="5232"/>
                  </a:lnTo>
                  <a:lnTo>
                    <a:pt x="1319" y="5294"/>
                  </a:lnTo>
                  <a:lnTo>
                    <a:pt x="1319" y="5399"/>
                  </a:lnTo>
                  <a:lnTo>
                    <a:pt x="1361" y="5441"/>
                  </a:lnTo>
                  <a:lnTo>
                    <a:pt x="1403" y="5524"/>
                  </a:lnTo>
                  <a:lnTo>
                    <a:pt x="1319" y="5629"/>
                  </a:lnTo>
                  <a:lnTo>
                    <a:pt x="1214" y="5734"/>
                  </a:lnTo>
                  <a:lnTo>
                    <a:pt x="1193" y="5776"/>
                  </a:lnTo>
                  <a:lnTo>
                    <a:pt x="1110" y="5776"/>
                  </a:lnTo>
                  <a:lnTo>
                    <a:pt x="1089" y="5859"/>
                  </a:lnTo>
                  <a:lnTo>
                    <a:pt x="1110" y="5964"/>
                  </a:lnTo>
                  <a:lnTo>
                    <a:pt x="1089" y="6048"/>
                  </a:lnTo>
                  <a:lnTo>
                    <a:pt x="1047" y="6194"/>
                  </a:lnTo>
                  <a:lnTo>
                    <a:pt x="1026" y="6278"/>
                  </a:lnTo>
                  <a:lnTo>
                    <a:pt x="1026" y="6466"/>
                  </a:lnTo>
                  <a:lnTo>
                    <a:pt x="398" y="7115"/>
                  </a:lnTo>
                  <a:lnTo>
                    <a:pt x="461" y="7282"/>
                  </a:lnTo>
                  <a:lnTo>
                    <a:pt x="482" y="7429"/>
                  </a:lnTo>
                  <a:lnTo>
                    <a:pt x="566" y="7554"/>
                  </a:lnTo>
                  <a:lnTo>
                    <a:pt x="566" y="7847"/>
                  </a:lnTo>
                  <a:lnTo>
                    <a:pt x="524" y="7868"/>
                  </a:lnTo>
                  <a:lnTo>
                    <a:pt x="524" y="7973"/>
                  </a:lnTo>
                  <a:lnTo>
                    <a:pt x="587" y="8077"/>
                  </a:lnTo>
                  <a:lnTo>
                    <a:pt x="608" y="8224"/>
                  </a:lnTo>
                  <a:lnTo>
                    <a:pt x="608" y="8684"/>
                  </a:lnTo>
                  <a:lnTo>
                    <a:pt x="566" y="8851"/>
                  </a:lnTo>
                  <a:lnTo>
                    <a:pt x="566" y="9019"/>
                  </a:lnTo>
                  <a:lnTo>
                    <a:pt x="566" y="9207"/>
                  </a:lnTo>
                  <a:lnTo>
                    <a:pt x="566" y="9228"/>
                  </a:lnTo>
                  <a:lnTo>
                    <a:pt x="628" y="9270"/>
                  </a:lnTo>
                  <a:lnTo>
                    <a:pt x="691" y="9333"/>
                  </a:lnTo>
                  <a:lnTo>
                    <a:pt x="733" y="9395"/>
                  </a:lnTo>
                  <a:lnTo>
                    <a:pt x="712" y="9437"/>
                  </a:lnTo>
                  <a:lnTo>
                    <a:pt x="712" y="9521"/>
                  </a:lnTo>
                  <a:lnTo>
                    <a:pt x="691" y="9626"/>
                  </a:lnTo>
                  <a:lnTo>
                    <a:pt x="691" y="9646"/>
                  </a:lnTo>
                  <a:lnTo>
                    <a:pt x="733" y="9646"/>
                  </a:lnTo>
                  <a:lnTo>
                    <a:pt x="942" y="9709"/>
                  </a:lnTo>
                  <a:lnTo>
                    <a:pt x="1047" y="9709"/>
                  </a:lnTo>
                  <a:lnTo>
                    <a:pt x="1089" y="9605"/>
                  </a:lnTo>
                  <a:lnTo>
                    <a:pt x="1131" y="9500"/>
                  </a:lnTo>
                  <a:lnTo>
                    <a:pt x="1152" y="9333"/>
                  </a:lnTo>
                  <a:lnTo>
                    <a:pt x="1131" y="9291"/>
                  </a:lnTo>
                  <a:lnTo>
                    <a:pt x="1110" y="9291"/>
                  </a:lnTo>
                  <a:lnTo>
                    <a:pt x="1089" y="9395"/>
                  </a:lnTo>
                  <a:lnTo>
                    <a:pt x="1005" y="9374"/>
                  </a:lnTo>
                  <a:lnTo>
                    <a:pt x="942" y="9437"/>
                  </a:lnTo>
                  <a:lnTo>
                    <a:pt x="942" y="9333"/>
                  </a:lnTo>
                  <a:lnTo>
                    <a:pt x="901" y="9228"/>
                  </a:lnTo>
                  <a:lnTo>
                    <a:pt x="880" y="9207"/>
                  </a:lnTo>
                  <a:lnTo>
                    <a:pt x="921" y="9165"/>
                  </a:lnTo>
                  <a:lnTo>
                    <a:pt x="984" y="9165"/>
                  </a:lnTo>
                  <a:lnTo>
                    <a:pt x="1026" y="9019"/>
                  </a:lnTo>
                  <a:lnTo>
                    <a:pt x="1110" y="8977"/>
                  </a:lnTo>
                  <a:lnTo>
                    <a:pt x="1131" y="8893"/>
                  </a:lnTo>
                  <a:lnTo>
                    <a:pt x="1298" y="8872"/>
                  </a:lnTo>
                  <a:lnTo>
                    <a:pt x="1465" y="8663"/>
                  </a:lnTo>
                  <a:lnTo>
                    <a:pt x="1989" y="8579"/>
                  </a:lnTo>
                  <a:lnTo>
                    <a:pt x="2365" y="8391"/>
                  </a:lnTo>
                  <a:lnTo>
                    <a:pt x="2574" y="8182"/>
                  </a:lnTo>
                  <a:lnTo>
                    <a:pt x="2616" y="8035"/>
                  </a:lnTo>
                  <a:lnTo>
                    <a:pt x="2679" y="7931"/>
                  </a:lnTo>
                  <a:lnTo>
                    <a:pt x="2679" y="7847"/>
                  </a:lnTo>
                  <a:lnTo>
                    <a:pt x="2574" y="7910"/>
                  </a:lnTo>
                  <a:lnTo>
                    <a:pt x="2553" y="7805"/>
                  </a:lnTo>
                  <a:lnTo>
                    <a:pt x="2595" y="7805"/>
                  </a:lnTo>
                  <a:lnTo>
                    <a:pt x="2595" y="7701"/>
                  </a:lnTo>
                  <a:lnTo>
                    <a:pt x="2658" y="7617"/>
                  </a:lnTo>
                  <a:lnTo>
                    <a:pt x="2658" y="7533"/>
                  </a:lnTo>
                  <a:lnTo>
                    <a:pt x="2721" y="7345"/>
                  </a:lnTo>
                  <a:lnTo>
                    <a:pt x="2700" y="7324"/>
                  </a:lnTo>
                  <a:lnTo>
                    <a:pt x="2700" y="7177"/>
                  </a:lnTo>
                  <a:lnTo>
                    <a:pt x="2763" y="7115"/>
                  </a:lnTo>
                  <a:lnTo>
                    <a:pt x="2763" y="6968"/>
                  </a:lnTo>
                  <a:lnTo>
                    <a:pt x="2721" y="6968"/>
                  </a:lnTo>
                  <a:lnTo>
                    <a:pt x="2721" y="6822"/>
                  </a:lnTo>
                  <a:lnTo>
                    <a:pt x="2658" y="6968"/>
                  </a:lnTo>
                  <a:lnTo>
                    <a:pt x="2658" y="7073"/>
                  </a:lnTo>
                  <a:lnTo>
                    <a:pt x="2595" y="7094"/>
                  </a:lnTo>
                  <a:lnTo>
                    <a:pt x="2574" y="6968"/>
                  </a:lnTo>
                  <a:lnTo>
                    <a:pt x="2595" y="6592"/>
                  </a:lnTo>
                  <a:lnTo>
                    <a:pt x="2553" y="6466"/>
                  </a:lnTo>
                  <a:lnTo>
                    <a:pt x="2553" y="6340"/>
                  </a:lnTo>
                  <a:lnTo>
                    <a:pt x="2470" y="6236"/>
                  </a:lnTo>
                  <a:lnTo>
                    <a:pt x="2407" y="6194"/>
                  </a:lnTo>
                  <a:lnTo>
                    <a:pt x="2491" y="6152"/>
                  </a:lnTo>
                  <a:lnTo>
                    <a:pt x="2491" y="6068"/>
                  </a:lnTo>
                  <a:lnTo>
                    <a:pt x="2302" y="5838"/>
                  </a:lnTo>
                  <a:lnTo>
                    <a:pt x="2386" y="5755"/>
                  </a:lnTo>
                  <a:lnTo>
                    <a:pt x="2365" y="5650"/>
                  </a:lnTo>
                  <a:lnTo>
                    <a:pt x="2407" y="5608"/>
                  </a:lnTo>
                  <a:lnTo>
                    <a:pt x="2407" y="5524"/>
                  </a:lnTo>
                  <a:lnTo>
                    <a:pt x="2365" y="5441"/>
                  </a:lnTo>
                  <a:lnTo>
                    <a:pt x="2365" y="5399"/>
                  </a:lnTo>
                  <a:lnTo>
                    <a:pt x="2407" y="5399"/>
                  </a:lnTo>
                  <a:lnTo>
                    <a:pt x="2512" y="5462"/>
                  </a:lnTo>
                  <a:lnTo>
                    <a:pt x="2574" y="5399"/>
                  </a:lnTo>
                  <a:lnTo>
                    <a:pt x="2721" y="5399"/>
                  </a:lnTo>
                  <a:lnTo>
                    <a:pt x="2825" y="5315"/>
                  </a:lnTo>
                  <a:lnTo>
                    <a:pt x="2805" y="5190"/>
                  </a:lnTo>
                  <a:lnTo>
                    <a:pt x="3118" y="4980"/>
                  </a:lnTo>
                  <a:lnTo>
                    <a:pt x="3244" y="4980"/>
                  </a:lnTo>
                  <a:lnTo>
                    <a:pt x="3244" y="4897"/>
                  </a:lnTo>
                  <a:lnTo>
                    <a:pt x="3307" y="4876"/>
                  </a:lnTo>
                  <a:lnTo>
                    <a:pt x="3349" y="4813"/>
                  </a:lnTo>
                  <a:lnTo>
                    <a:pt x="3349" y="4771"/>
                  </a:lnTo>
                  <a:lnTo>
                    <a:pt x="3600" y="4625"/>
                  </a:lnTo>
                  <a:lnTo>
                    <a:pt x="3621" y="4562"/>
                  </a:lnTo>
                  <a:lnTo>
                    <a:pt x="3662" y="4520"/>
                  </a:lnTo>
                  <a:lnTo>
                    <a:pt x="3704" y="4374"/>
                  </a:lnTo>
                  <a:lnTo>
                    <a:pt x="3746" y="4478"/>
                  </a:lnTo>
                  <a:lnTo>
                    <a:pt x="3830" y="4416"/>
                  </a:lnTo>
                  <a:lnTo>
                    <a:pt x="3955" y="4269"/>
                  </a:lnTo>
                  <a:lnTo>
                    <a:pt x="3955" y="4185"/>
                  </a:lnTo>
                  <a:lnTo>
                    <a:pt x="4018" y="4248"/>
                  </a:lnTo>
                  <a:lnTo>
                    <a:pt x="4248" y="4081"/>
                  </a:lnTo>
                  <a:lnTo>
                    <a:pt x="4437" y="3997"/>
                  </a:lnTo>
                  <a:lnTo>
                    <a:pt x="4437" y="3976"/>
                  </a:lnTo>
                  <a:lnTo>
                    <a:pt x="4562" y="3976"/>
                  </a:lnTo>
                  <a:lnTo>
                    <a:pt x="4918" y="3788"/>
                  </a:lnTo>
                  <a:lnTo>
                    <a:pt x="4960" y="3725"/>
                  </a:lnTo>
                  <a:lnTo>
                    <a:pt x="5022" y="3683"/>
                  </a:lnTo>
                  <a:lnTo>
                    <a:pt x="5399" y="3474"/>
                  </a:lnTo>
                  <a:lnTo>
                    <a:pt x="5399" y="3369"/>
                  </a:lnTo>
                  <a:lnTo>
                    <a:pt x="5504" y="3369"/>
                  </a:lnTo>
                  <a:lnTo>
                    <a:pt x="5608" y="3223"/>
                  </a:lnTo>
                  <a:lnTo>
                    <a:pt x="5608" y="3139"/>
                  </a:lnTo>
                  <a:lnTo>
                    <a:pt x="5734" y="2993"/>
                  </a:lnTo>
                  <a:lnTo>
                    <a:pt x="5818" y="2951"/>
                  </a:lnTo>
                  <a:lnTo>
                    <a:pt x="5818" y="2846"/>
                  </a:lnTo>
                  <a:lnTo>
                    <a:pt x="5859" y="2783"/>
                  </a:lnTo>
                  <a:lnTo>
                    <a:pt x="5797" y="2783"/>
                  </a:lnTo>
                  <a:lnTo>
                    <a:pt x="5755" y="2804"/>
                  </a:lnTo>
                  <a:lnTo>
                    <a:pt x="5734" y="2742"/>
                  </a:lnTo>
                  <a:lnTo>
                    <a:pt x="5838" y="2679"/>
                  </a:lnTo>
                  <a:lnTo>
                    <a:pt x="5901" y="2679"/>
                  </a:lnTo>
                  <a:lnTo>
                    <a:pt x="5922" y="2616"/>
                  </a:lnTo>
                  <a:lnTo>
                    <a:pt x="5901" y="2574"/>
                  </a:lnTo>
                  <a:lnTo>
                    <a:pt x="5943" y="2532"/>
                  </a:lnTo>
                  <a:lnTo>
                    <a:pt x="6006" y="2470"/>
                  </a:lnTo>
                  <a:lnTo>
                    <a:pt x="5964" y="2219"/>
                  </a:lnTo>
                  <a:lnTo>
                    <a:pt x="5943" y="2198"/>
                  </a:lnTo>
                  <a:lnTo>
                    <a:pt x="5838" y="2198"/>
                  </a:lnTo>
                  <a:lnTo>
                    <a:pt x="5797" y="2177"/>
                  </a:lnTo>
                  <a:lnTo>
                    <a:pt x="5818" y="2114"/>
                  </a:lnTo>
                  <a:lnTo>
                    <a:pt x="5901" y="2114"/>
                  </a:lnTo>
                  <a:lnTo>
                    <a:pt x="5901" y="1863"/>
                  </a:lnTo>
                  <a:lnTo>
                    <a:pt x="5859" y="1800"/>
                  </a:lnTo>
                  <a:lnTo>
                    <a:pt x="5901" y="1800"/>
                  </a:lnTo>
                  <a:lnTo>
                    <a:pt x="5922" y="1528"/>
                  </a:lnTo>
                  <a:lnTo>
                    <a:pt x="5901" y="1361"/>
                  </a:lnTo>
                  <a:lnTo>
                    <a:pt x="5964" y="1319"/>
                  </a:lnTo>
                  <a:lnTo>
                    <a:pt x="5943" y="1151"/>
                  </a:lnTo>
                  <a:lnTo>
                    <a:pt x="5922" y="1131"/>
                  </a:lnTo>
                  <a:lnTo>
                    <a:pt x="5922" y="963"/>
                  </a:lnTo>
                  <a:lnTo>
                    <a:pt x="5964" y="942"/>
                  </a:lnTo>
                  <a:lnTo>
                    <a:pt x="5901" y="817"/>
                  </a:lnTo>
                  <a:lnTo>
                    <a:pt x="5859" y="628"/>
                  </a:lnTo>
                  <a:lnTo>
                    <a:pt x="5922" y="587"/>
                  </a:lnTo>
                  <a:lnTo>
                    <a:pt x="5901" y="545"/>
                  </a:lnTo>
                  <a:lnTo>
                    <a:pt x="5901" y="503"/>
                  </a:lnTo>
                  <a:lnTo>
                    <a:pt x="5901" y="440"/>
                  </a:lnTo>
                  <a:lnTo>
                    <a:pt x="6027" y="273"/>
                  </a:lnTo>
                  <a:lnTo>
                    <a:pt x="5964" y="231"/>
                  </a:lnTo>
                  <a:lnTo>
                    <a:pt x="6027" y="168"/>
                  </a:lnTo>
                  <a:lnTo>
                    <a:pt x="6027" y="22"/>
                  </a:lnTo>
                  <a:lnTo>
                    <a:pt x="600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248;p94">
              <a:extLst>
                <a:ext uri="{FF2B5EF4-FFF2-40B4-BE49-F238E27FC236}">
                  <a16:creationId xmlns:a16="http://schemas.microsoft.com/office/drawing/2014/main" id="{49AA6CEA-1FFD-461B-B82C-533E30964409}"/>
                </a:ext>
              </a:extLst>
            </p:cNvPr>
            <p:cNvSpPr/>
            <p:nvPr/>
          </p:nvSpPr>
          <p:spPr>
            <a:xfrm>
              <a:off x="3951893" y="3317378"/>
              <a:ext cx="9978" cy="10724"/>
            </a:xfrm>
            <a:custGeom>
              <a:avLst/>
              <a:gdLst/>
              <a:ahLst/>
              <a:cxnLst/>
              <a:rect l="l" t="t" r="r" b="b"/>
              <a:pathLst>
                <a:path w="838" h="943" extrusionOk="0">
                  <a:moveTo>
                    <a:pt x="314" y="1"/>
                  </a:moveTo>
                  <a:lnTo>
                    <a:pt x="209" y="43"/>
                  </a:lnTo>
                  <a:lnTo>
                    <a:pt x="188" y="189"/>
                  </a:lnTo>
                  <a:lnTo>
                    <a:pt x="63" y="440"/>
                  </a:lnTo>
                  <a:lnTo>
                    <a:pt x="0" y="566"/>
                  </a:lnTo>
                  <a:lnTo>
                    <a:pt x="42" y="649"/>
                  </a:lnTo>
                  <a:lnTo>
                    <a:pt x="105" y="712"/>
                  </a:lnTo>
                  <a:lnTo>
                    <a:pt x="168" y="817"/>
                  </a:lnTo>
                  <a:lnTo>
                    <a:pt x="377" y="921"/>
                  </a:lnTo>
                  <a:lnTo>
                    <a:pt x="586" y="942"/>
                  </a:lnTo>
                  <a:lnTo>
                    <a:pt x="670" y="921"/>
                  </a:lnTo>
                  <a:lnTo>
                    <a:pt x="712" y="817"/>
                  </a:lnTo>
                  <a:lnTo>
                    <a:pt x="691" y="712"/>
                  </a:lnTo>
                  <a:lnTo>
                    <a:pt x="774" y="691"/>
                  </a:lnTo>
                  <a:lnTo>
                    <a:pt x="795" y="649"/>
                  </a:lnTo>
                  <a:lnTo>
                    <a:pt x="795" y="629"/>
                  </a:lnTo>
                  <a:lnTo>
                    <a:pt x="816" y="524"/>
                  </a:lnTo>
                  <a:lnTo>
                    <a:pt x="816" y="440"/>
                  </a:lnTo>
                  <a:lnTo>
                    <a:pt x="837" y="398"/>
                  </a:lnTo>
                  <a:lnTo>
                    <a:pt x="795" y="336"/>
                  </a:lnTo>
                  <a:lnTo>
                    <a:pt x="732" y="273"/>
                  </a:lnTo>
                  <a:lnTo>
                    <a:pt x="670" y="231"/>
                  </a:lnTo>
                  <a:lnTo>
                    <a:pt x="670" y="210"/>
                  </a:lnTo>
                  <a:lnTo>
                    <a:pt x="565" y="189"/>
                  </a:lnTo>
                  <a:lnTo>
                    <a:pt x="481" y="105"/>
                  </a:lnTo>
                  <a:lnTo>
                    <a:pt x="31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249;p94">
              <a:extLst>
                <a:ext uri="{FF2B5EF4-FFF2-40B4-BE49-F238E27FC236}">
                  <a16:creationId xmlns:a16="http://schemas.microsoft.com/office/drawing/2014/main" id="{248AC618-0670-463B-8B4F-5DBBF9D8C9EB}"/>
                </a:ext>
              </a:extLst>
            </p:cNvPr>
            <p:cNvSpPr/>
            <p:nvPr/>
          </p:nvSpPr>
          <p:spPr>
            <a:xfrm>
              <a:off x="3925232" y="3338554"/>
              <a:ext cx="15956" cy="14295"/>
            </a:xfrm>
            <a:custGeom>
              <a:avLst/>
              <a:gdLst/>
              <a:ahLst/>
              <a:cxnLst/>
              <a:rect l="l" t="t" r="r" b="b"/>
              <a:pathLst>
                <a:path w="1340" h="1257" extrusionOk="0">
                  <a:moveTo>
                    <a:pt x="775" y="1"/>
                  </a:moveTo>
                  <a:lnTo>
                    <a:pt x="754" y="43"/>
                  </a:lnTo>
                  <a:lnTo>
                    <a:pt x="670" y="106"/>
                  </a:lnTo>
                  <a:lnTo>
                    <a:pt x="628" y="147"/>
                  </a:lnTo>
                  <a:lnTo>
                    <a:pt x="419" y="189"/>
                  </a:lnTo>
                  <a:lnTo>
                    <a:pt x="293" y="315"/>
                  </a:lnTo>
                  <a:lnTo>
                    <a:pt x="231" y="440"/>
                  </a:lnTo>
                  <a:lnTo>
                    <a:pt x="84" y="566"/>
                  </a:lnTo>
                  <a:lnTo>
                    <a:pt x="0" y="629"/>
                  </a:lnTo>
                  <a:lnTo>
                    <a:pt x="42" y="733"/>
                  </a:lnTo>
                  <a:lnTo>
                    <a:pt x="126" y="796"/>
                  </a:lnTo>
                  <a:lnTo>
                    <a:pt x="126" y="859"/>
                  </a:lnTo>
                  <a:lnTo>
                    <a:pt x="210" y="943"/>
                  </a:lnTo>
                  <a:lnTo>
                    <a:pt x="210" y="1047"/>
                  </a:lnTo>
                  <a:lnTo>
                    <a:pt x="293" y="1131"/>
                  </a:lnTo>
                  <a:lnTo>
                    <a:pt x="356" y="1194"/>
                  </a:lnTo>
                  <a:lnTo>
                    <a:pt x="503" y="1256"/>
                  </a:lnTo>
                  <a:lnTo>
                    <a:pt x="607" y="1256"/>
                  </a:lnTo>
                  <a:lnTo>
                    <a:pt x="628" y="1194"/>
                  </a:lnTo>
                  <a:lnTo>
                    <a:pt x="670" y="1152"/>
                  </a:lnTo>
                  <a:lnTo>
                    <a:pt x="712" y="1026"/>
                  </a:lnTo>
                  <a:lnTo>
                    <a:pt x="816" y="984"/>
                  </a:lnTo>
                  <a:lnTo>
                    <a:pt x="879" y="943"/>
                  </a:lnTo>
                  <a:lnTo>
                    <a:pt x="984" y="922"/>
                  </a:lnTo>
                  <a:lnTo>
                    <a:pt x="1067" y="943"/>
                  </a:lnTo>
                  <a:lnTo>
                    <a:pt x="1172" y="859"/>
                  </a:lnTo>
                  <a:lnTo>
                    <a:pt x="1193" y="775"/>
                  </a:lnTo>
                  <a:lnTo>
                    <a:pt x="1151" y="733"/>
                  </a:lnTo>
                  <a:lnTo>
                    <a:pt x="1130" y="650"/>
                  </a:lnTo>
                  <a:lnTo>
                    <a:pt x="1235" y="608"/>
                  </a:lnTo>
                  <a:lnTo>
                    <a:pt x="1339" y="524"/>
                  </a:lnTo>
                  <a:lnTo>
                    <a:pt x="1339" y="399"/>
                  </a:lnTo>
                  <a:lnTo>
                    <a:pt x="1256" y="147"/>
                  </a:lnTo>
                  <a:lnTo>
                    <a:pt x="1130" y="43"/>
                  </a:lnTo>
                  <a:lnTo>
                    <a:pt x="1026" y="85"/>
                  </a:lnTo>
                  <a:lnTo>
                    <a:pt x="942" y="22"/>
                  </a:lnTo>
                  <a:lnTo>
                    <a:pt x="921" y="43"/>
                  </a:lnTo>
                  <a:lnTo>
                    <a:pt x="858" y="22"/>
                  </a:lnTo>
                  <a:lnTo>
                    <a:pt x="77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2250;p94">
              <a:extLst>
                <a:ext uri="{FF2B5EF4-FFF2-40B4-BE49-F238E27FC236}">
                  <a16:creationId xmlns:a16="http://schemas.microsoft.com/office/drawing/2014/main" id="{373DA680-965D-4D86-BDE0-E399E40FBFE8}"/>
                </a:ext>
              </a:extLst>
            </p:cNvPr>
            <p:cNvSpPr/>
            <p:nvPr/>
          </p:nvSpPr>
          <p:spPr>
            <a:xfrm>
              <a:off x="4226694" y="2879548"/>
              <a:ext cx="50095" cy="39508"/>
            </a:xfrm>
            <a:custGeom>
              <a:avLst/>
              <a:gdLst/>
              <a:ahLst/>
              <a:cxnLst/>
              <a:rect l="l" t="t" r="r" b="b"/>
              <a:pathLst>
                <a:path w="4207" h="3474" extrusionOk="0">
                  <a:moveTo>
                    <a:pt x="1507" y="0"/>
                  </a:moveTo>
                  <a:lnTo>
                    <a:pt x="1466" y="63"/>
                  </a:lnTo>
                  <a:lnTo>
                    <a:pt x="1403" y="105"/>
                  </a:lnTo>
                  <a:lnTo>
                    <a:pt x="1298" y="105"/>
                  </a:lnTo>
                  <a:lnTo>
                    <a:pt x="1256" y="126"/>
                  </a:lnTo>
                  <a:lnTo>
                    <a:pt x="1152" y="63"/>
                  </a:lnTo>
                  <a:lnTo>
                    <a:pt x="1068" y="63"/>
                  </a:lnTo>
                  <a:lnTo>
                    <a:pt x="1026" y="105"/>
                  </a:lnTo>
                  <a:lnTo>
                    <a:pt x="880" y="293"/>
                  </a:lnTo>
                  <a:lnTo>
                    <a:pt x="629" y="398"/>
                  </a:lnTo>
                  <a:lnTo>
                    <a:pt x="231" y="503"/>
                  </a:lnTo>
                  <a:lnTo>
                    <a:pt x="252" y="586"/>
                  </a:lnTo>
                  <a:lnTo>
                    <a:pt x="1" y="754"/>
                  </a:lnTo>
                  <a:lnTo>
                    <a:pt x="22" y="1005"/>
                  </a:lnTo>
                  <a:lnTo>
                    <a:pt x="106" y="1067"/>
                  </a:lnTo>
                  <a:lnTo>
                    <a:pt x="189" y="1047"/>
                  </a:lnTo>
                  <a:lnTo>
                    <a:pt x="294" y="1005"/>
                  </a:lnTo>
                  <a:lnTo>
                    <a:pt x="419" y="1151"/>
                  </a:lnTo>
                  <a:lnTo>
                    <a:pt x="566" y="1277"/>
                  </a:lnTo>
                  <a:lnTo>
                    <a:pt x="733" y="1360"/>
                  </a:lnTo>
                  <a:lnTo>
                    <a:pt x="754" y="1486"/>
                  </a:lnTo>
                  <a:lnTo>
                    <a:pt x="901" y="1549"/>
                  </a:lnTo>
                  <a:lnTo>
                    <a:pt x="901" y="1674"/>
                  </a:lnTo>
                  <a:lnTo>
                    <a:pt x="754" y="1779"/>
                  </a:lnTo>
                  <a:lnTo>
                    <a:pt x="754" y="1904"/>
                  </a:lnTo>
                  <a:lnTo>
                    <a:pt x="650" y="1946"/>
                  </a:lnTo>
                  <a:lnTo>
                    <a:pt x="650" y="2114"/>
                  </a:lnTo>
                  <a:lnTo>
                    <a:pt x="754" y="2302"/>
                  </a:lnTo>
                  <a:lnTo>
                    <a:pt x="859" y="2679"/>
                  </a:lnTo>
                  <a:lnTo>
                    <a:pt x="880" y="2846"/>
                  </a:lnTo>
                  <a:lnTo>
                    <a:pt x="1089" y="3034"/>
                  </a:lnTo>
                  <a:lnTo>
                    <a:pt x="1298" y="3097"/>
                  </a:lnTo>
                  <a:lnTo>
                    <a:pt x="1507" y="3160"/>
                  </a:lnTo>
                  <a:lnTo>
                    <a:pt x="1570" y="3327"/>
                  </a:lnTo>
                  <a:lnTo>
                    <a:pt x="1759" y="3348"/>
                  </a:lnTo>
                  <a:lnTo>
                    <a:pt x="1884" y="3306"/>
                  </a:lnTo>
                  <a:lnTo>
                    <a:pt x="2031" y="3348"/>
                  </a:lnTo>
                  <a:lnTo>
                    <a:pt x="2031" y="3474"/>
                  </a:lnTo>
                  <a:lnTo>
                    <a:pt x="2093" y="3432"/>
                  </a:lnTo>
                  <a:lnTo>
                    <a:pt x="2240" y="3139"/>
                  </a:lnTo>
                  <a:lnTo>
                    <a:pt x="2428" y="2992"/>
                  </a:lnTo>
                  <a:lnTo>
                    <a:pt x="2554" y="2992"/>
                  </a:lnTo>
                  <a:lnTo>
                    <a:pt x="2637" y="2846"/>
                  </a:lnTo>
                  <a:lnTo>
                    <a:pt x="2763" y="2846"/>
                  </a:lnTo>
                  <a:lnTo>
                    <a:pt x="3077" y="3055"/>
                  </a:lnTo>
                  <a:lnTo>
                    <a:pt x="3244" y="2951"/>
                  </a:lnTo>
                  <a:lnTo>
                    <a:pt x="3391" y="3034"/>
                  </a:lnTo>
                  <a:lnTo>
                    <a:pt x="3453" y="3202"/>
                  </a:lnTo>
                  <a:lnTo>
                    <a:pt x="3600" y="3202"/>
                  </a:lnTo>
                  <a:lnTo>
                    <a:pt x="3851" y="3327"/>
                  </a:lnTo>
                  <a:lnTo>
                    <a:pt x="3997" y="3139"/>
                  </a:lnTo>
                  <a:lnTo>
                    <a:pt x="4102" y="3202"/>
                  </a:lnTo>
                  <a:lnTo>
                    <a:pt x="4123" y="3264"/>
                  </a:lnTo>
                  <a:lnTo>
                    <a:pt x="4207" y="3139"/>
                  </a:lnTo>
                  <a:lnTo>
                    <a:pt x="4165" y="2930"/>
                  </a:lnTo>
                  <a:lnTo>
                    <a:pt x="4102" y="2679"/>
                  </a:lnTo>
                  <a:lnTo>
                    <a:pt x="3955" y="2637"/>
                  </a:lnTo>
                  <a:lnTo>
                    <a:pt x="3851" y="2386"/>
                  </a:lnTo>
                  <a:lnTo>
                    <a:pt x="3851" y="2114"/>
                  </a:lnTo>
                  <a:lnTo>
                    <a:pt x="3767" y="1967"/>
                  </a:lnTo>
                  <a:lnTo>
                    <a:pt x="3579" y="1863"/>
                  </a:lnTo>
                  <a:lnTo>
                    <a:pt x="3432" y="1695"/>
                  </a:lnTo>
                  <a:lnTo>
                    <a:pt x="3328" y="1423"/>
                  </a:lnTo>
                  <a:lnTo>
                    <a:pt x="3139" y="1319"/>
                  </a:lnTo>
                  <a:lnTo>
                    <a:pt x="2909" y="1235"/>
                  </a:lnTo>
                  <a:lnTo>
                    <a:pt x="2867" y="1109"/>
                  </a:lnTo>
                  <a:lnTo>
                    <a:pt x="2763" y="1067"/>
                  </a:lnTo>
                  <a:lnTo>
                    <a:pt x="2554" y="1067"/>
                  </a:lnTo>
                  <a:lnTo>
                    <a:pt x="2323" y="1047"/>
                  </a:lnTo>
                  <a:lnTo>
                    <a:pt x="2240" y="963"/>
                  </a:lnTo>
                  <a:lnTo>
                    <a:pt x="2177" y="900"/>
                  </a:lnTo>
                  <a:lnTo>
                    <a:pt x="2135" y="733"/>
                  </a:lnTo>
                  <a:lnTo>
                    <a:pt x="2010" y="649"/>
                  </a:lnTo>
                  <a:lnTo>
                    <a:pt x="1759" y="272"/>
                  </a:lnTo>
                  <a:lnTo>
                    <a:pt x="1675" y="84"/>
                  </a:lnTo>
                  <a:lnTo>
                    <a:pt x="159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2251;p94">
              <a:extLst>
                <a:ext uri="{FF2B5EF4-FFF2-40B4-BE49-F238E27FC236}">
                  <a16:creationId xmlns:a16="http://schemas.microsoft.com/office/drawing/2014/main" id="{988AAAA6-D7D6-498D-B6A6-A854D002494C}"/>
                </a:ext>
              </a:extLst>
            </p:cNvPr>
            <p:cNvSpPr/>
            <p:nvPr/>
          </p:nvSpPr>
          <p:spPr>
            <a:xfrm>
              <a:off x="4226694" y="2879548"/>
              <a:ext cx="50095" cy="39508"/>
            </a:xfrm>
            <a:custGeom>
              <a:avLst/>
              <a:gdLst/>
              <a:ahLst/>
              <a:cxnLst/>
              <a:rect l="l" t="t" r="r" b="b"/>
              <a:pathLst>
                <a:path w="4207" h="3474" extrusionOk="0">
                  <a:moveTo>
                    <a:pt x="1507" y="0"/>
                  </a:moveTo>
                  <a:lnTo>
                    <a:pt x="1466" y="63"/>
                  </a:lnTo>
                  <a:lnTo>
                    <a:pt x="1403" y="105"/>
                  </a:lnTo>
                  <a:lnTo>
                    <a:pt x="1298" y="105"/>
                  </a:lnTo>
                  <a:lnTo>
                    <a:pt x="1256" y="126"/>
                  </a:lnTo>
                  <a:lnTo>
                    <a:pt x="1152" y="63"/>
                  </a:lnTo>
                  <a:lnTo>
                    <a:pt x="1068" y="63"/>
                  </a:lnTo>
                  <a:lnTo>
                    <a:pt x="1026" y="105"/>
                  </a:lnTo>
                  <a:lnTo>
                    <a:pt x="880" y="293"/>
                  </a:lnTo>
                  <a:lnTo>
                    <a:pt x="629" y="398"/>
                  </a:lnTo>
                  <a:lnTo>
                    <a:pt x="231" y="503"/>
                  </a:lnTo>
                  <a:lnTo>
                    <a:pt x="252" y="586"/>
                  </a:lnTo>
                  <a:lnTo>
                    <a:pt x="1" y="754"/>
                  </a:lnTo>
                  <a:lnTo>
                    <a:pt x="22" y="1005"/>
                  </a:lnTo>
                  <a:lnTo>
                    <a:pt x="106" y="1067"/>
                  </a:lnTo>
                  <a:lnTo>
                    <a:pt x="189" y="1047"/>
                  </a:lnTo>
                  <a:lnTo>
                    <a:pt x="294" y="1005"/>
                  </a:lnTo>
                  <a:lnTo>
                    <a:pt x="419" y="1151"/>
                  </a:lnTo>
                  <a:lnTo>
                    <a:pt x="566" y="1277"/>
                  </a:lnTo>
                  <a:lnTo>
                    <a:pt x="733" y="1360"/>
                  </a:lnTo>
                  <a:lnTo>
                    <a:pt x="754" y="1486"/>
                  </a:lnTo>
                  <a:lnTo>
                    <a:pt x="901" y="1549"/>
                  </a:lnTo>
                  <a:lnTo>
                    <a:pt x="901" y="1674"/>
                  </a:lnTo>
                  <a:lnTo>
                    <a:pt x="754" y="1779"/>
                  </a:lnTo>
                  <a:lnTo>
                    <a:pt x="754" y="1904"/>
                  </a:lnTo>
                  <a:lnTo>
                    <a:pt x="650" y="1946"/>
                  </a:lnTo>
                  <a:lnTo>
                    <a:pt x="650" y="2114"/>
                  </a:lnTo>
                  <a:lnTo>
                    <a:pt x="754" y="2302"/>
                  </a:lnTo>
                  <a:lnTo>
                    <a:pt x="859" y="2679"/>
                  </a:lnTo>
                  <a:lnTo>
                    <a:pt x="880" y="2846"/>
                  </a:lnTo>
                  <a:lnTo>
                    <a:pt x="1089" y="3034"/>
                  </a:lnTo>
                  <a:lnTo>
                    <a:pt x="1298" y="3097"/>
                  </a:lnTo>
                  <a:lnTo>
                    <a:pt x="1507" y="3160"/>
                  </a:lnTo>
                  <a:lnTo>
                    <a:pt x="1570" y="3327"/>
                  </a:lnTo>
                  <a:lnTo>
                    <a:pt x="1759" y="3348"/>
                  </a:lnTo>
                  <a:lnTo>
                    <a:pt x="1884" y="3306"/>
                  </a:lnTo>
                  <a:lnTo>
                    <a:pt x="2031" y="3348"/>
                  </a:lnTo>
                  <a:lnTo>
                    <a:pt x="2031" y="3474"/>
                  </a:lnTo>
                  <a:lnTo>
                    <a:pt x="2093" y="3432"/>
                  </a:lnTo>
                  <a:lnTo>
                    <a:pt x="2240" y="3139"/>
                  </a:lnTo>
                  <a:lnTo>
                    <a:pt x="2428" y="2992"/>
                  </a:lnTo>
                  <a:lnTo>
                    <a:pt x="2554" y="2992"/>
                  </a:lnTo>
                  <a:lnTo>
                    <a:pt x="2637" y="2846"/>
                  </a:lnTo>
                  <a:lnTo>
                    <a:pt x="2763" y="2846"/>
                  </a:lnTo>
                  <a:lnTo>
                    <a:pt x="3077" y="3055"/>
                  </a:lnTo>
                  <a:lnTo>
                    <a:pt x="3244" y="2951"/>
                  </a:lnTo>
                  <a:lnTo>
                    <a:pt x="3391" y="3034"/>
                  </a:lnTo>
                  <a:lnTo>
                    <a:pt x="3453" y="3202"/>
                  </a:lnTo>
                  <a:lnTo>
                    <a:pt x="3600" y="3202"/>
                  </a:lnTo>
                  <a:lnTo>
                    <a:pt x="3851" y="3327"/>
                  </a:lnTo>
                  <a:lnTo>
                    <a:pt x="3997" y="3139"/>
                  </a:lnTo>
                  <a:lnTo>
                    <a:pt x="4102" y="3202"/>
                  </a:lnTo>
                  <a:lnTo>
                    <a:pt x="4123" y="3264"/>
                  </a:lnTo>
                  <a:lnTo>
                    <a:pt x="4207" y="3139"/>
                  </a:lnTo>
                  <a:lnTo>
                    <a:pt x="4165" y="2930"/>
                  </a:lnTo>
                  <a:lnTo>
                    <a:pt x="4102" y="2679"/>
                  </a:lnTo>
                  <a:lnTo>
                    <a:pt x="3955" y="2637"/>
                  </a:lnTo>
                  <a:lnTo>
                    <a:pt x="3851" y="2386"/>
                  </a:lnTo>
                  <a:lnTo>
                    <a:pt x="3851" y="2114"/>
                  </a:lnTo>
                  <a:lnTo>
                    <a:pt x="3767" y="1967"/>
                  </a:lnTo>
                  <a:lnTo>
                    <a:pt x="3579" y="1863"/>
                  </a:lnTo>
                  <a:lnTo>
                    <a:pt x="3432" y="1695"/>
                  </a:lnTo>
                  <a:lnTo>
                    <a:pt x="3328" y="1423"/>
                  </a:lnTo>
                  <a:lnTo>
                    <a:pt x="3139" y="1319"/>
                  </a:lnTo>
                  <a:lnTo>
                    <a:pt x="2909" y="1235"/>
                  </a:lnTo>
                  <a:lnTo>
                    <a:pt x="2867" y="1109"/>
                  </a:lnTo>
                  <a:lnTo>
                    <a:pt x="2763" y="1067"/>
                  </a:lnTo>
                  <a:lnTo>
                    <a:pt x="2554" y="1067"/>
                  </a:lnTo>
                  <a:lnTo>
                    <a:pt x="2323" y="1047"/>
                  </a:lnTo>
                  <a:lnTo>
                    <a:pt x="2240" y="963"/>
                  </a:lnTo>
                  <a:lnTo>
                    <a:pt x="2177" y="900"/>
                  </a:lnTo>
                  <a:lnTo>
                    <a:pt x="2135" y="733"/>
                  </a:lnTo>
                  <a:lnTo>
                    <a:pt x="2010" y="649"/>
                  </a:lnTo>
                  <a:lnTo>
                    <a:pt x="1759" y="272"/>
                  </a:lnTo>
                  <a:lnTo>
                    <a:pt x="1675" y="84"/>
                  </a:lnTo>
                  <a:lnTo>
                    <a:pt x="159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252;p94">
              <a:extLst>
                <a:ext uri="{FF2B5EF4-FFF2-40B4-BE49-F238E27FC236}">
                  <a16:creationId xmlns:a16="http://schemas.microsoft.com/office/drawing/2014/main" id="{0AB7D1C1-D38F-4B29-9EDE-9CBC84B753C3}"/>
                </a:ext>
              </a:extLst>
            </p:cNvPr>
            <p:cNvSpPr/>
            <p:nvPr/>
          </p:nvSpPr>
          <p:spPr>
            <a:xfrm>
              <a:off x="4014919" y="2846238"/>
              <a:ext cx="33651" cy="9053"/>
            </a:xfrm>
            <a:custGeom>
              <a:avLst/>
              <a:gdLst/>
              <a:ahLst/>
              <a:cxnLst/>
              <a:rect l="l" t="t" r="r" b="b"/>
              <a:pathLst>
                <a:path w="2826" h="796" extrusionOk="0">
                  <a:moveTo>
                    <a:pt x="2240" y="0"/>
                  </a:moveTo>
                  <a:cubicBezTo>
                    <a:pt x="2240" y="0"/>
                    <a:pt x="1717" y="230"/>
                    <a:pt x="1612" y="230"/>
                  </a:cubicBezTo>
                  <a:cubicBezTo>
                    <a:pt x="1507" y="230"/>
                    <a:pt x="1382" y="105"/>
                    <a:pt x="1382" y="105"/>
                  </a:cubicBezTo>
                  <a:lnTo>
                    <a:pt x="733" y="126"/>
                  </a:lnTo>
                  <a:lnTo>
                    <a:pt x="754" y="293"/>
                  </a:lnTo>
                  <a:cubicBezTo>
                    <a:pt x="775" y="419"/>
                    <a:pt x="231" y="419"/>
                    <a:pt x="22" y="419"/>
                  </a:cubicBezTo>
                  <a:lnTo>
                    <a:pt x="22" y="439"/>
                  </a:lnTo>
                  <a:lnTo>
                    <a:pt x="1" y="481"/>
                  </a:lnTo>
                  <a:lnTo>
                    <a:pt x="85" y="481"/>
                  </a:lnTo>
                  <a:lnTo>
                    <a:pt x="105" y="586"/>
                  </a:lnTo>
                  <a:lnTo>
                    <a:pt x="189" y="586"/>
                  </a:lnTo>
                  <a:lnTo>
                    <a:pt x="231" y="502"/>
                  </a:lnTo>
                  <a:lnTo>
                    <a:pt x="398" y="544"/>
                  </a:lnTo>
                  <a:lnTo>
                    <a:pt x="461" y="544"/>
                  </a:lnTo>
                  <a:lnTo>
                    <a:pt x="545" y="460"/>
                  </a:lnTo>
                  <a:lnTo>
                    <a:pt x="649" y="502"/>
                  </a:lnTo>
                  <a:lnTo>
                    <a:pt x="880" y="711"/>
                  </a:lnTo>
                  <a:lnTo>
                    <a:pt x="984" y="732"/>
                  </a:lnTo>
                  <a:lnTo>
                    <a:pt x="1173" y="691"/>
                  </a:lnTo>
                  <a:lnTo>
                    <a:pt x="1424" y="628"/>
                  </a:lnTo>
                  <a:lnTo>
                    <a:pt x="1507" y="649"/>
                  </a:lnTo>
                  <a:lnTo>
                    <a:pt x="1821" y="649"/>
                  </a:lnTo>
                  <a:lnTo>
                    <a:pt x="1863" y="691"/>
                  </a:lnTo>
                  <a:lnTo>
                    <a:pt x="1863" y="586"/>
                  </a:lnTo>
                  <a:lnTo>
                    <a:pt x="2072" y="502"/>
                  </a:lnTo>
                  <a:lnTo>
                    <a:pt x="2386" y="691"/>
                  </a:lnTo>
                  <a:lnTo>
                    <a:pt x="2595" y="691"/>
                  </a:lnTo>
                  <a:lnTo>
                    <a:pt x="2805" y="795"/>
                  </a:lnTo>
                  <a:lnTo>
                    <a:pt x="2826" y="586"/>
                  </a:lnTo>
                  <a:lnTo>
                    <a:pt x="2742" y="481"/>
                  </a:lnTo>
                  <a:lnTo>
                    <a:pt x="2595" y="377"/>
                  </a:lnTo>
                  <a:lnTo>
                    <a:pt x="2637" y="188"/>
                  </a:lnTo>
                  <a:cubicBezTo>
                    <a:pt x="2628" y="188"/>
                    <a:pt x="2594" y="197"/>
                    <a:pt x="2555" y="197"/>
                  </a:cubicBezTo>
                  <a:cubicBezTo>
                    <a:pt x="2507" y="197"/>
                    <a:pt x="2451" y="184"/>
                    <a:pt x="2428" y="126"/>
                  </a:cubicBezTo>
                  <a:cubicBezTo>
                    <a:pt x="2386" y="21"/>
                    <a:pt x="2240" y="0"/>
                    <a:pt x="224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2253;p94">
              <a:extLst>
                <a:ext uri="{FF2B5EF4-FFF2-40B4-BE49-F238E27FC236}">
                  <a16:creationId xmlns:a16="http://schemas.microsoft.com/office/drawing/2014/main" id="{D69B844F-F8F1-45F0-9478-B68C43B19388}"/>
                </a:ext>
              </a:extLst>
            </p:cNvPr>
            <p:cNvSpPr/>
            <p:nvPr/>
          </p:nvSpPr>
          <p:spPr>
            <a:xfrm>
              <a:off x="4036853" y="2853608"/>
              <a:ext cx="1250" cy="1205"/>
            </a:xfrm>
            <a:custGeom>
              <a:avLst/>
              <a:gdLst/>
              <a:ahLst/>
              <a:cxnLst/>
              <a:rect l="l" t="t" r="r" b="b"/>
              <a:pathLst>
                <a:path w="105" h="106" fill="none" extrusionOk="0">
                  <a:moveTo>
                    <a:pt x="105" y="105"/>
                  </a:moveTo>
                  <a:lnTo>
                    <a:pt x="0" y="1"/>
                  </a:lnTo>
                </a:path>
              </a:pathLst>
            </a:custGeom>
            <a:solidFill>
              <a:srgbClr val="5F7D95"/>
            </a:solidFill>
            <a:ln w="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254;p94">
              <a:extLst>
                <a:ext uri="{FF2B5EF4-FFF2-40B4-BE49-F238E27FC236}">
                  <a16:creationId xmlns:a16="http://schemas.microsoft.com/office/drawing/2014/main" id="{9BCBE062-FEE3-4F9B-93BD-49CA82ED3073}"/>
                </a:ext>
              </a:extLst>
            </p:cNvPr>
            <p:cNvSpPr/>
            <p:nvPr/>
          </p:nvSpPr>
          <p:spPr>
            <a:xfrm>
              <a:off x="4346543" y="2948318"/>
              <a:ext cx="21183" cy="11907"/>
            </a:xfrm>
            <a:custGeom>
              <a:avLst/>
              <a:gdLst/>
              <a:ahLst/>
              <a:cxnLst/>
              <a:rect l="l" t="t" r="r" b="b"/>
              <a:pathLst>
                <a:path w="1779" h="1047" extrusionOk="0">
                  <a:moveTo>
                    <a:pt x="753" y="0"/>
                  </a:moveTo>
                  <a:lnTo>
                    <a:pt x="586" y="21"/>
                  </a:lnTo>
                  <a:lnTo>
                    <a:pt x="314" y="189"/>
                  </a:lnTo>
                  <a:lnTo>
                    <a:pt x="188" y="440"/>
                  </a:lnTo>
                  <a:lnTo>
                    <a:pt x="63" y="502"/>
                  </a:lnTo>
                  <a:lnTo>
                    <a:pt x="63" y="628"/>
                  </a:lnTo>
                  <a:lnTo>
                    <a:pt x="0" y="733"/>
                  </a:lnTo>
                  <a:lnTo>
                    <a:pt x="105" y="921"/>
                  </a:lnTo>
                  <a:lnTo>
                    <a:pt x="314" y="942"/>
                  </a:lnTo>
                  <a:lnTo>
                    <a:pt x="398" y="879"/>
                  </a:lnTo>
                  <a:lnTo>
                    <a:pt x="691" y="1046"/>
                  </a:lnTo>
                  <a:lnTo>
                    <a:pt x="837" y="1046"/>
                  </a:lnTo>
                  <a:lnTo>
                    <a:pt x="942" y="921"/>
                  </a:lnTo>
                  <a:lnTo>
                    <a:pt x="1067" y="879"/>
                  </a:lnTo>
                  <a:lnTo>
                    <a:pt x="1172" y="942"/>
                  </a:lnTo>
                  <a:lnTo>
                    <a:pt x="1381" y="879"/>
                  </a:lnTo>
                  <a:lnTo>
                    <a:pt x="1549" y="921"/>
                  </a:lnTo>
                  <a:lnTo>
                    <a:pt x="1779" y="837"/>
                  </a:lnTo>
                  <a:lnTo>
                    <a:pt x="1779" y="733"/>
                  </a:lnTo>
                  <a:lnTo>
                    <a:pt x="1779" y="565"/>
                  </a:lnTo>
                  <a:lnTo>
                    <a:pt x="1590" y="502"/>
                  </a:lnTo>
                  <a:lnTo>
                    <a:pt x="1590" y="398"/>
                  </a:lnTo>
                  <a:lnTo>
                    <a:pt x="1632" y="230"/>
                  </a:lnTo>
                  <a:lnTo>
                    <a:pt x="1590" y="230"/>
                  </a:lnTo>
                  <a:lnTo>
                    <a:pt x="1528" y="126"/>
                  </a:lnTo>
                  <a:lnTo>
                    <a:pt x="1360" y="105"/>
                  </a:lnTo>
                  <a:lnTo>
                    <a:pt x="1214" y="189"/>
                  </a:lnTo>
                  <a:lnTo>
                    <a:pt x="1109" y="126"/>
                  </a:lnTo>
                  <a:lnTo>
                    <a:pt x="837" y="105"/>
                  </a:lnTo>
                  <a:lnTo>
                    <a:pt x="75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255;p94">
              <a:extLst>
                <a:ext uri="{FF2B5EF4-FFF2-40B4-BE49-F238E27FC236}">
                  <a16:creationId xmlns:a16="http://schemas.microsoft.com/office/drawing/2014/main" id="{3628953A-F30C-497B-B6D9-A0B65E64C60D}"/>
                </a:ext>
              </a:extLst>
            </p:cNvPr>
            <p:cNvSpPr/>
            <p:nvPr/>
          </p:nvSpPr>
          <p:spPr>
            <a:xfrm>
              <a:off x="3878888" y="2847660"/>
              <a:ext cx="16706" cy="13579"/>
            </a:xfrm>
            <a:custGeom>
              <a:avLst/>
              <a:gdLst/>
              <a:ahLst/>
              <a:cxnLst/>
              <a:rect l="l" t="t" r="r" b="b"/>
              <a:pathLst>
                <a:path w="1403" h="1194" extrusionOk="0">
                  <a:moveTo>
                    <a:pt x="900" y="1"/>
                  </a:moveTo>
                  <a:lnTo>
                    <a:pt x="754" y="42"/>
                  </a:lnTo>
                  <a:lnTo>
                    <a:pt x="628" y="42"/>
                  </a:lnTo>
                  <a:lnTo>
                    <a:pt x="419" y="84"/>
                  </a:lnTo>
                  <a:lnTo>
                    <a:pt x="314" y="168"/>
                  </a:lnTo>
                  <a:lnTo>
                    <a:pt x="210" y="189"/>
                  </a:lnTo>
                  <a:lnTo>
                    <a:pt x="42" y="273"/>
                  </a:lnTo>
                  <a:lnTo>
                    <a:pt x="63" y="356"/>
                  </a:lnTo>
                  <a:lnTo>
                    <a:pt x="21" y="398"/>
                  </a:lnTo>
                  <a:lnTo>
                    <a:pt x="21" y="377"/>
                  </a:lnTo>
                  <a:lnTo>
                    <a:pt x="1" y="586"/>
                  </a:lnTo>
                  <a:lnTo>
                    <a:pt x="21" y="796"/>
                  </a:lnTo>
                  <a:lnTo>
                    <a:pt x="126" y="942"/>
                  </a:lnTo>
                  <a:lnTo>
                    <a:pt x="168" y="1089"/>
                  </a:lnTo>
                  <a:lnTo>
                    <a:pt x="314" y="1193"/>
                  </a:lnTo>
                  <a:lnTo>
                    <a:pt x="314" y="1151"/>
                  </a:lnTo>
                  <a:lnTo>
                    <a:pt x="524" y="1026"/>
                  </a:lnTo>
                  <a:lnTo>
                    <a:pt x="691" y="984"/>
                  </a:lnTo>
                  <a:lnTo>
                    <a:pt x="691" y="921"/>
                  </a:lnTo>
                  <a:lnTo>
                    <a:pt x="837" y="838"/>
                  </a:lnTo>
                  <a:lnTo>
                    <a:pt x="1110" y="879"/>
                  </a:lnTo>
                  <a:lnTo>
                    <a:pt x="1256" y="796"/>
                  </a:lnTo>
                  <a:lnTo>
                    <a:pt x="1361" y="775"/>
                  </a:lnTo>
                  <a:lnTo>
                    <a:pt x="1402" y="712"/>
                  </a:lnTo>
                  <a:lnTo>
                    <a:pt x="1402" y="607"/>
                  </a:lnTo>
                  <a:lnTo>
                    <a:pt x="1382" y="461"/>
                  </a:lnTo>
                  <a:lnTo>
                    <a:pt x="1214" y="189"/>
                  </a:lnTo>
                  <a:lnTo>
                    <a:pt x="98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256;p94">
              <a:extLst>
                <a:ext uri="{FF2B5EF4-FFF2-40B4-BE49-F238E27FC236}">
                  <a16:creationId xmlns:a16="http://schemas.microsoft.com/office/drawing/2014/main" id="{0D36FBDC-0A32-4A50-BFD8-35DA6EC80C9E}"/>
                </a:ext>
              </a:extLst>
            </p:cNvPr>
            <p:cNvSpPr/>
            <p:nvPr/>
          </p:nvSpPr>
          <p:spPr>
            <a:xfrm>
              <a:off x="3865182" y="2817204"/>
              <a:ext cx="27923" cy="34993"/>
            </a:xfrm>
            <a:custGeom>
              <a:avLst/>
              <a:gdLst/>
              <a:ahLst/>
              <a:cxnLst/>
              <a:rect l="l" t="t" r="r" b="b"/>
              <a:pathLst>
                <a:path w="2345" h="3077" extrusionOk="0">
                  <a:moveTo>
                    <a:pt x="461" y="0"/>
                  </a:moveTo>
                  <a:lnTo>
                    <a:pt x="336" y="105"/>
                  </a:lnTo>
                  <a:lnTo>
                    <a:pt x="315" y="147"/>
                  </a:lnTo>
                  <a:lnTo>
                    <a:pt x="210" y="147"/>
                  </a:lnTo>
                  <a:lnTo>
                    <a:pt x="64" y="210"/>
                  </a:lnTo>
                  <a:lnTo>
                    <a:pt x="1" y="272"/>
                  </a:lnTo>
                  <a:lnTo>
                    <a:pt x="22" y="314"/>
                  </a:lnTo>
                  <a:lnTo>
                    <a:pt x="64" y="461"/>
                  </a:lnTo>
                  <a:lnTo>
                    <a:pt x="105" y="628"/>
                  </a:lnTo>
                  <a:lnTo>
                    <a:pt x="168" y="670"/>
                  </a:lnTo>
                  <a:lnTo>
                    <a:pt x="273" y="691"/>
                  </a:lnTo>
                  <a:lnTo>
                    <a:pt x="273" y="754"/>
                  </a:lnTo>
                  <a:lnTo>
                    <a:pt x="231" y="754"/>
                  </a:lnTo>
                  <a:lnTo>
                    <a:pt x="105" y="775"/>
                  </a:lnTo>
                  <a:lnTo>
                    <a:pt x="126" y="879"/>
                  </a:lnTo>
                  <a:lnTo>
                    <a:pt x="147" y="900"/>
                  </a:lnTo>
                  <a:lnTo>
                    <a:pt x="210" y="879"/>
                  </a:lnTo>
                  <a:lnTo>
                    <a:pt x="273" y="879"/>
                  </a:lnTo>
                  <a:lnTo>
                    <a:pt x="252" y="1047"/>
                  </a:lnTo>
                  <a:lnTo>
                    <a:pt x="147" y="1193"/>
                  </a:lnTo>
                  <a:lnTo>
                    <a:pt x="147" y="1277"/>
                  </a:lnTo>
                  <a:lnTo>
                    <a:pt x="315" y="1402"/>
                  </a:lnTo>
                  <a:lnTo>
                    <a:pt x="419" y="1423"/>
                  </a:lnTo>
                  <a:lnTo>
                    <a:pt x="461" y="1486"/>
                  </a:lnTo>
                  <a:lnTo>
                    <a:pt x="440" y="1570"/>
                  </a:lnTo>
                  <a:lnTo>
                    <a:pt x="336" y="1507"/>
                  </a:lnTo>
                  <a:lnTo>
                    <a:pt x="273" y="1528"/>
                  </a:lnTo>
                  <a:lnTo>
                    <a:pt x="273" y="1674"/>
                  </a:lnTo>
                  <a:lnTo>
                    <a:pt x="419" y="1821"/>
                  </a:lnTo>
                  <a:lnTo>
                    <a:pt x="356" y="1842"/>
                  </a:lnTo>
                  <a:lnTo>
                    <a:pt x="482" y="1988"/>
                  </a:lnTo>
                  <a:lnTo>
                    <a:pt x="482" y="2051"/>
                  </a:lnTo>
                  <a:lnTo>
                    <a:pt x="545" y="2135"/>
                  </a:lnTo>
                  <a:lnTo>
                    <a:pt x="670" y="2135"/>
                  </a:lnTo>
                  <a:lnTo>
                    <a:pt x="754" y="2218"/>
                  </a:lnTo>
                  <a:lnTo>
                    <a:pt x="900" y="2239"/>
                  </a:lnTo>
                  <a:lnTo>
                    <a:pt x="900" y="2365"/>
                  </a:lnTo>
                  <a:lnTo>
                    <a:pt x="838" y="2448"/>
                  </a:lnTo>
                  <a:lnTo>
                    <a:pt x="796" y="2511"/>
                  </a:lnTo>
                  <a:lnTo>
                    <a:pt x="859" y="2532"/>
                  </a:lnTo>
                  <a:lnTo>
                    <a:pt x="942" y="2658"/>
                  </a:lnTo>
                  <a:lnTo>
                    <a:pt x="984" y="2658"/>
                  </a:lnTo>
                  <a:lnTo>
                    <a:pt x="1089" y="2741"/>
                  </a:lnTo>
                  <a:lnTo>
                    <a:pt x="1152" y="2846"/>
                  </a:lnTo>
                  <a:lnTo>
                    <a:pt x="1152" y="2992"/>
                  </a:lnTo>
                  <a:lnTo>
                    <a:pt x="1172" y="3076"/>
                  </a:lnTo>
                  <a:lnTo>
                    <a:pt x="1214" y="3034"/>
                  </a:lnTo>
                  <a:lnTo>
                    <a:pt x="1193" y="2951"/>
                  </a:lnTo>
                  <a:lnTo>
                    <a:pt x="1361" y="2867"/>
                  </a:lnTo>
                  <a:lnTo>
                    <a:pt x="1465" y="2846"/>
                  </a:lnTo>
                  <a:lnTo>
                    <a:pt x="1570" y="2762"/>
                  </a:lnTo>
                  <a:lnTo>
                    <a:pt x="1779" y="2720"/>
                  </a:lnTo>
                  <a:lnTo>
                    <a:pt x="1905" y="2720"/>
                  </a:lnTo>
                  <a:lnTo>
                    <a:pt x="2051" y="2679"/>
                  </a:lnTo>
                  <a:lnTo>
                    <a:pt x="2135" y="2679"/>
                  </a:lnTo>
                  <a:lnTo>
                    <a:pt x="2198" y="2574"/>
                  </a:lnTo>
                  <a:lnTo>
                    <a:pt x="2114" y="2469"/>
                  </a:lnTo>
                  <a:lnTo>
                    <a:pt x="2093" y="2365"/>
                  </a:lnTo>
                  <a:lnTo>
                    <a:pt x="2302" y="2197"/>
                  </a:lnTo>
                  <a:lnTo>
                    <a:pt x="2344" y="2051"/>
                  </a:lnTo>
                  <a:lnTo>
                    <a:pt x="2261" y="1925"/>
                  </a:lnTo>
                  <a:lnTo>
                    <a:pt x="2093" y="1737"/>
                  </a:lnTo>
                  <a:lnTo>
                    <a:pt x="2030" y="1507"/>
                  </a:lnTo>
                  <a:lnTo>
                    <a:pt x="2114" y="1423"/>
                  </a:lnTo>
                  <a:lnTo>
                    <a:pt x="2093" y="1319"/>
                  </a:lnTo>
                  <a:lnTo>
                    <a:pt x="2051" y="1193"/>
                  </a:lnTo>
                  <a:lnTo>
                    <a:pt x="2030" y="1109"/>
                  </a:lnTo>
                  <a:lnTo>
                    <a:pt x="2135" y="984"/>
                  </a:lnTo>
                  <a:lnTo>
                    <a:pt x="1926" y="963"/>
                  </a:lnTo>
                  <a:lnTo>
                    <a:pt x="1842" y="1088"/>
                  </a:lnTo>
                  <a:lnTo>
                    <a:pt x="1737" y="1005"/>
                  </a:lnTo>
                  <a:lnTo>
                    <a:pt x="1633" y="1047"/>
                  </a:lnTo>
                  <a:lnTo>
                    <a:pt x="1591" y="963"/>
                  </a:lnTo>
                  <a:lnTo>
                    <a:pt x="1382" y="879"/>
                  </a:lnTo>
                  <a:lnTo>
                    <a:pt x="1361" y="837"/>
                  </a:lnTo>
                  <a:lnTo>
                    <a:pt x="1424" y="691"/>
                  </a:lnTo>
                  <a:lnTo>
                    <a:pt x="1277" y="565"/>
                  </a:lnTo>
                  <a:lnTo>
                    <a:pt x="1110" y="482"/>
                  </a:lnTo>
                  <a:lnTo>
                    <a:pt x="1089" y="377"/>
                  </a:lnTo>
                  <a:lnTo>
                    <a:pt x="900" y="168"/>
                  </a:lnTo>
                  <a:lnTo>
                    <a:pt x="880" y="105"/>
                  </a:lnTo>
                  <a:lnTo>
                    <a:pt x="754" y="63"/>
                  </a:lnTo>
                  <a:lnTo>
                    <a:pt x="670" y="42"/>
                  </a:lnTo>
                  <a:lnTo>
                    <a:pt x="566" y="21"/>
                  </a:lnTo>
                  <a:lnTo>
                    <a:pt x="46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6"/>
        <p:cNvGrpSpPr/>
        <p:nvPr/>
      </p:nvGrpSpPr>
      <p:grpSpPr>
        <a:xfrm>
          <a:off x="0" y="0"/>
          <a:ext cx="0" cy="0"/>
          <a:chOff x="0" y="0"/>
          <a:chExt cx="0" cy="0"/>
        </a:xfrm>
      </p:grpSpPr>
      <p:sp>
        <p:nvSpPr>
          <p:cNvPr id="887" name="Google Shape;887;p27"/>
          <p:cNvSpPr txBox="1">
            <a:spLocks noGrp="1"/>
          </p:cNvSpPr>
          <p:nvPr>
            <p:ph type="ctrTitle"/>
          </p:nvPr>
        </p:nvSpPr>
        <p:spPr>
          <a:xfrm flipH="1">
            <a:off x="770725" y="468450"/>
            <a:ext cx="44631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Machine learning</a:t>
            </a:r>
            <a:endParaRPr dirty="0"/>
          </a:p>
        </p:txBody>
      </p:sp>
      <p:sp>
        <p:nvSpPr>
          <p:cNvPr id="888" name="Google Shape;888;p27"/>
          <p:cNvSpPr txBox="1">
            <a:spLocks noGrp="1"/>
          </p:cNvSpPr>
          <p:nvPr>
            <p:ph type="subTitle" idx="1"/>
          </p:nvPr>
        </p:nvSpPr>
        <p:spPr>
          <a:xfrm>
            <a:off x="436391" y="757350"/>
            <a:ext cx="7600667" cy="3392400"/>
          </a:xfrm>
          <a:prstGeom prst="rect">
            <a:avLst/>
          </a:prstGeom>
        </p:spPr>
        <p:txBody>
          <a:bodyPr spcFirstLastPara="1" wrap="square" lIns="91425" tIns="91425" rIns="91425" bIns="91425" anchor="ctr" anchorCtr="0">
            <a:noAutofit/>
          </a:bodyPr>
          <a:lstStyle/>
          <a:p>
            <a:pPr marL="139700" indent="0">
              <a:buNone/>
            </a:pPr>
            <a:r>
              <a:rPr lang="en-US" sz="1800" b="0" i="0" dirty="0">
                <a:solidFill>
                  <a:srgbClr val="333333"/>
                </a:solidFill>
                <a:latin typeface="Georgia" panose="02040502050405020303" pitchFamily="18" charset="0"/>
              </a:rPr>
              <a:t>Machine learning is an emerging subdivision of artificial intelligence. Its primary focus is to design systems, allow them to learn and make predictions based on the experience. It trains machine learning algorithms using a training dataset to create a model. The model uses the new input data to predict heart disease. </a:t>
            </a:r>
            <a:endParaRPr lang="en-IN" sz="1800" dirty="0"/>
          </a:p>
          <a:p>
            <a:endParaRPr lang="en-US" sz="600" dirty="0">
              <a:effectLst>
                <a:outerShdw blurRad="38100" dist="38100" dir="2700000" algn="tl">
                  <a:srgbClr val="000000">
                    <a:alpha val="43137"/>
                  </a:srgbClr>
                </a:outerShdw>
              </a:effectLst>
            </a:endParaRPr>
          </a:p>
          <a:p>
            <a:pPr marL="0" lvl="0" indent="0" algn="l" rtl="0">
              <a:spcBef>
                <a:spcPts val="0"/>
              </a:spcBef>
              <a:spcAft>
                <a:spcPts val="0"/>
              </a:spcAft>
              <a:buNone/>
            </a:pPr>
            <a:endParaRPr sz="600" dirty="0"/>
          </a:p>
        </p:txBody>
      </p:sp>
      <p:grpSp>
        <p:nvGrpSpPr>
          <p:cNvPr id="4" name="Google Shape;6740;p100">
            <a:extLst>
              <a:ext uri="{FF2B5EF4-FFF2-40B4-BE49-F238E27FC236}">
                <a16:creationId xmlns:a16="http://schemas.microsoft.com/office/drawing/2014/main" id="{31A6F2E9-4685-478C-AC58-D5E497D0AF3F}"/>
              </a:ext>
            </a:extLst>
          </p:cNvPr>
          <p:cNvGrpSpPr/>
          <p:nvPr/>
        </p:nvGrpSpPr>
        <p:grpSpPr>
          <a:xfrm>
            <a:off x="8037058" y="194397"/>
            <a:ext cx="887693" cy="851853"/>
            <a:chOff x="-28462125" y="3199700"/>
            <a:chExt cx="298550" cy="259150"/>
          </a:xfrm>
        </p:grpSpPr>
        <p:sp>
          <p:nvSpPr>
            <p:cNvPr id="5" name="Google Shape;6741;p100">
              <a:extLst>
                <a:ext uri="{FF2B5EF4-FFF2-40B4-BE49-F238E27FC236}">
                  <a16:creationId xmlns:a16="http://schemas.microsoft.com/office/drawing/2014/main" id="{D4A8B4C1-6612-426E-82AF-5FCEE728AF2B}"/>
                </a:ext>
              </a:extLst>
            </p:cNvPr>
            <p:cNvSpPr/>
            <p:nvPr/>
          </p:nvSpPr>
          <p:spPr>
            <a:xfrm>
              <a:off x="-28459750" y="3284775"/>
              <a:ext cx="296175" cy="104775"/>
            </a:xfrm>
            <a:custGeom>
              <a:avLst/>
              <a:gdLst/>
              <a:ahLst/>
              <a:cxnLst/>
              <a:rect l="l" t="t" r="r" b="b"/>
              <a:pathLst>
                <a:path w="11847" h="4191" extrusionOk="0">
                  <a:moveTo>
                    <a:pt x="5230" y="0"/>
                  </a:moveTo>
                  <a:cubicBezTo>
                    <a:pt x="5073" y="0"/>
                    <a:pt x="4947" y="63"/>
                    <a:pt x="4915" y="189"/>
                  </a:cubicBezTo>
                  <a:lnTo>
                    <a:pt x="4096" y="2080"/>
                  </a:lnTo>
                  <a:lnTo>
                    <a:pt x="347" y="2080"/>
                  </a:lnTo>
                  <a:cubicBezTo>
                    <a:pt x="158" y="2080"/>
                    <a:pt x="0" y="2237"/>
                    <a:pt x="0" y="2426"/>
                  </a:cubicBezTo>
                  <a:cubicBezTo>
                    <a:pt x="0" y="2615"/>
                    <a:pt x="158" y="2773"/>
                    <a:pt x="347" y="2773"/>
                  </a:cubicBezTo>
                  <a:lnTo>
                    <a:pt x="4316" y="2773"/>
                  </a:lnTo>
                  <a:cubicBezTo>
                    <a:pt x="4411" y="2773"/>
                    <a:pt x="4505" y="2710"/>
                    <a:pt x="4600" y="2584"/>
                  </a:cubicBezTo>
                  <a:lnTo>
                    <a:pt x="5199" y="1292"/>
                  </a:lnTo>
                  <a:lnTo>
                    <a:pt x="6238" y="3970"/>
                  </a:lnTo>
                  <a:cubicBezTo>
                    <a:pt x="6301" y="4096"/>
                    <a:pt x="6396" y="4159"/>
                    <a:pt x="6522" y="4191"/>
                  </a:cubicBezTo>
                  <a:lnTo>
                    <a:pt x="6553" y="4191"/>
                  </a:lnTo>
                  <a:cubicBezTo>
                    <a:pt x="6679" y="4191"/>
                    <a:pt x="6805" y="4127"/>
                    <a:pt x="6868" y="4033"/>
                  </a:cubicBezTo>
                  <a:lnTo>
                    <a:pt x="7624" y="2836"/>
                  </a:lnTo>
                  <a:lnTo>
                    <a:pt x="11500" y="2836"/>
                  </a:lnTo>
                  <a:cubicBezTo>
                    <a:pt x="11689" y="2836"/>
                    <a:pt x="11846" y="2678"/>
                    <a:pt x="11846" y="2458"/>
                  </a:cubicBezTo>
                  <a:cubicBezTo>
                    <a:pt x="11846" y="2269"/>
                    <a:pt x="11689" y="2111"/>
                    <a:pt x="11500" y="2111"/>
                  </a:cubicBezTo>
                  <a:lnTo>
                    <a:pt x="7435" y="2111"/>
                  </a:lnTo>
                  <a:cubicBezTo>
                    <a:pt x="7309" y="2111"/>
                    <a:pt x="7183" y="2206"/>
                    <a:pt x="7120" y="2269"/>
                  </a:cubicBezTo>
                  <a:lnTo>
                    <a:pt x="6648" y="3056"/>
                  </a:lnTo>
                  <a:lnTo>
                    <a:pt x="5545" y="221"/>
                  </a:lnTo>
                  <a:cubicBezTo>
                    <a:pt x="5514" y="95"/>
                    <a:pt x="5388" y="0"/>
                    <a:pt x="523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742;p100">
              <a:extLst>
                <a:ext uri="{FF2B5EF4-FFF2-40B4-BE49-F238E27FC236}">
                  <a16:creationId xmlns:a16="http://schemas.microsoft.com/office/drawing/2014/main" id="{DDF2A963-A884-4999-9DBC-AA2D37152A49}"/>
                </a:ext>
              </a:extLst>
            </p:cNvPr>
            <p:cNvSpPr/>
            <p:nvPr/>
          </p:nvSpPr>
          <p:spPr>
            <a:xfrm>
              <a:off x="-28462125" y="3199700"/>
              <a:ext cx="295400" cy="125275"/>
            </a:xfrm>
            <a:custGeom>
              <a:avLst/>
              <a:gdLst/>
              <a:ahLst/>
              <a:cxnLst/>
              <a:rect l="l" t="t" r="r" b="b"/>
              <a:pathLst>
                <a:path w="11816" h="5011" extrusionOk="0">
                  <a:moveTo>
                    <a:pt x="3151" y="1"/>
                  </a:moveTo>
                  <a:cubicBezTo>
                    <a:pt x="1387" y="1"/>
                    <a:pt x="1" y="1419"/>
                    <a:pt x="1" y="3277"/>
                  </a:cubicBezTo>
                  <a:cubicBezTo>
                    <a:pt x="1" y="3876"/>
                    <a:pt x="158" y="4349"/>
                    <a:pt x="442" y="4821"/>
                  </a:cubicBezTo>
                  <a:lnTo>
                    <a:pt x="3655" y="4821"/>
                  </a:lnTo>
                  <a:lnTo>
                    <a:pt x="4285" y="3340"/>
                  </a:lnTo>
                  <a:cubicBezTo>
                    <a:pt x="4443" y="2994"/>
                    <a:pt x="4821" y="2773"/>
                    <a:pt x="5199" y="2710"/>
                  </a:cubicBezTo>
                  <a:cubicBezTo>
                    <a:pt x="5672" y="2710"/>
                    <a:pt x="6018" y="2994"/>
                    <a:pt x="6176" y="3403"/>
                  </a:cubicBezTo>
                  <a:lnTo>
                    <a:pt x="6806" y="5010"/>
                  </a:lnTo>
                  <a:cubicBezTo>
                    <a:pt x="6963" y="4884"/>
                    <a:pt x="7215" y="4821"/>
                    <a:pt x="7404" y="4821"/>
                  </a:cubicBezTo>
                  <a:lnTo>
                    <a:pt x="11374" y="4821"/>
                  </a:lnTo>
                  <a:cubicBezTo>
                    <a:pt x="11626" y="4349"/>
                    <a:pt x="11815" y="3813"/>
                    <a:pt x="11815" y="3277"/>
                  </a:cubicBezTo>
                  <a:cubicBezTo>
                    <a:pt x="11815" y="1419"/>
                    <a:pt x="10429" y="1"/>
                    <a:pt x="8665" y="1"/>
                  </a:cubicBezTo>
                  <a:cubicBezTo>
                    <a:pt x="7247" y="1"/>
                    <a:pt x="6396" y="977"/>
                    <a:pt x="5924" y="1860"/>
                  </a:cubicBezTo>
                  <a:cubicBezTo>
                    <a:pt x="5451" y="977"/>
                    <a:pt x="4537" y="1"/>
                    <a:pt x="315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743;p100">
              <a:extLst>
                <a:ext uri="{FF2B5EF4-FFF2-40B4-BE49-F238E27FC236}">
                  <a16:creationId xmlns:a16="http://schemas.microsoft.com/office/drawing/2014/main" id="{10EC52D1-344A-441B-9127-4B80206A3F8D}"/>
                </a:ext>
              </a:extLst>
            </p:cNvPr>
            <p:cNvSpPr/>
            <p:nvPr/>
          </p:nvSpPr>
          <p:spPr>
            <a:xfrm>
              <a:off x="-28405400" y="3360375"/>
              <a:ext cx="186675" cy="98475"/>
            </a:xfrm>
            <a:custGeom>
              <a:avLst/>
              <a:gdLst/>
              <a:ahLst/>
              <a:cxnLst/>
              <a:rect l="l" t="t" r="r" b="b"/>
              <a:pathLst>
                <a:path w="7467" h="3939" extrusionOk="0">
                  <a:moveTo>
                    <a:pt x="2962" y="1"/>
                  </a:moveTo>
                  <a:cubicBezTo>
                    <a:pt x="2773" y="284"/>
                    <a:pt x="2458" y="442"/>
                    <a:pt x="2111" y="442"/>
                  </a:cubicBezTo>
                  <a:lnTo>
                    <a:pt x="0" y="442"/>
                  </a:lnTo>
                  <a:cubicBezTo>
                    <a:pt x="158" y="599"/>
                    <a:pt x="347" y="757"/>
                    <a:pt x="536" y="914"/>
                  </a:cubicBezTo>
                  <a:cubicBezTo>
                    <a:pt x="1449" y="1734"/>
                    <a:pt x="2426" y="2647"/>
                    <a:pt x="3434" y="3813"/>
                  </a:cubicBezTo>
                  <a:cubicBezTo>
                    <a:pt x="3529" y="3907"/>
                    <a:pt x="3592" y="3939"/>
                    <a:pt x="3718" y="3939"/>
                  </a:cubicBezTo>
                  <a:cubicBezTo>
                    <a:pt x="3844" y="3939"/>
                    <a:pt x="3907" y="3907"/>
                    <a:pt x="4001" y="3813"/>
                  </a:cubicBezTo>
                  <a:cubicBezTo>
                    <a:pt x="4978" y="2584"/>
                    <a:pt x="6018" y="1734"/>
                    <a:pt x="6900" y="914"/>
                  </a:cubicBezTo>
                  <a:cubicBezTo>
                    <a:pt x="7120" y="757"/>
                    <a:pt x="7278" y="599"/>
                    <a:pt x="7467" y="442"/>
                  </a:cubicBezTo>
                  <a:lnTo>
                    <a:pt x="5860" y="442"/>
                  </a:lnTo>
                  <a:lnTo>
                    <a:pt x="5293" y="1324"/>
                  </a:lnTo>
                  <a:cubicBezTo>
                    <a:pt x="5104" y="1639"/>
                    <a:pt x="4789" y="1860"/>
                    <a:pt x="4379" y="1860"/>
                  </a:cubicBezTo>
                  <a:lnTo>
                    <a:pt x="4316" y="1860"/>
                  </a:lnTo>
                  <a:cubicBezTo>
                    <a:pt x="3907" y="1797"/>
                    <a:pt x="3592" y="1576"/>
                    <a:pt x="3434" y="1167"/>
                  </a:cubicBezTo>
                  <a:lnTo>
                    <a:pt x="296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95881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6"/>
        <p:cNvGrpSpPr/>
        <p:nvPr/>
      </p:nvGrpSpPr>
      <p:grpSpPr>
        <a:xfrm>
          <a:off x="0" y="0"/>
          <a:ext cx="0" cy="0"/>
          <a:chOff x="0" y="0"/>
          <a:chExt cx="0" cy="0"/>
        </a:xfrm>
      </p:grpSpPr>
      <p:sp>
        <p:nvSpPr>
          <p:cNvPr id="887" name="Google Shape;887;p27"/>
          <p:cNvSpPr txBox="1">
            <a:spLocks noGrp="1"/>
          </p:cNvSpPr>
          <p:nvPr>
            <p:ph type="ctrTitle"/>
          </p:nvPr>
        </p:nvSpPr>
        <p:spPr>
          <a:xfrm flipH="1">
            <a:off x="770725" y="468450"/>
            <a:ext cx="44631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Approach Methodology</a:t>
            </a:r>
            <a:endParaRPr dirty="0"/>
          </a:p>
        </p:txBody>
      </p:sp>
      <p:sp>
        <p:nvSpPr>
          <p:cNvPr id="888" name="Google Shape;888;p27"/>
          <p:cNvSpPr txBox="1">
            <a:spLocks noGrp="1"/>
          </p:cNvSpPr>
          <p:nvPr>
            <p:ph type="subTitle" idx="1"/>
          </p:nvPr>
        </p:nvSpPr>
        <p:spPr>
          <a:xfrm>
            <a:off x="770700" y="1216175"/>
            <a:ext cx="7600667" cy="3392400"/>
          </a:xfrm>
          <a:prstGeom prst="rect">
            <a:avLst/>
          </a:prstGeom>
        </p:spPr>
        <p:txBody>
          <a:bodyPr spcFirstLastPara="1" wrap="square" lIns="91425" tIns="91425" rIns="91425" bIns="91425" anchor="ctr" anchorCtr="0">
            <a:noAutofit/>
          </a:bodyPr>
          <a:lstStyle/>
          <a:p>
            <a:pPr>
              <a:lnSpc>
                <a:spcPct val="150000"/>
              </a:lnSpc>
            </a:pPr>
            <a:r>
              <a:rPr lang="en-US" sz="1600" dirty="0">
                <a:effectLst>
                  <a:outerShdw blurRad="38100" dist="38100" dir="2700000" algn="tl">
                    <a:srgbClr val="000000">
                      <a:alpha val="43137"/>
                    </a:srgbClr>
                  </a:outerShdw>
                </a:effectLst>
              </a:rPr>
              <a:t>This Project aims to foresee the odds of having heart disease as probable cause of computerized prediction of heart disease that is helpful in the medical field .</a:t>
            </a:r>
          </a:p>
          <a:p>
            <a:pPr>
              <a:lnSpc>
                <a:spcPct val="150000"/>
              </a:lnSpc>
            </a:pPr>
            <a:r>
              <a:rPr lang="en-US" sz="1600" dirty="0">
                <a:effectLst>
                  <a:outerShdw blurRad="38100" dist="38100" dir="2700000" algn="tl">
                    <a:srgbClr val="000000">
                      <a:alpha val="43137"/>
                    </a:srgbClr>
                  </a:outerShdw>
                </a:effectLst>
              </a:rPr>
              <a:t>To accomplish the aim, we have discussed the use of some machine learning algorithms on the data set.</a:t>
            </a:r>
          </a:p>
        </p:txBody>
      </p:sp>
      <p:grpSp>
        <p:nvGrpSpPr>
          <p:cNvPr id="4" name="Google Shape;6178;p99">
            <a:extLst>
              <a:ext uri="{FF2B5EF4-FFF2-40B4-BE49-F238E27FC236}">
                <a16:creationId xmlns:a16="http://schemas.microsoft.com/office/drawing/2014/main" id="{27CC1303-4CEE-4D87-9A2F-849C49CA7E54}"/>
              </a:ext>
            </a:extLst>
          </p:cNvPr>
          <p:cNvGrpSpPr/>
          <p:nvPr/>
        </p:nvGrpSpPr>
        <p:grpSpPr>
          <a:xfrm>
            <a:off x="8215589" y="264514"/>
            <a:ext cx="517285" cy="577799"/>
            <a:chOff x="3300325" y="249875"/>
            <a:chExt cx="433725" cy="480900"/>
          </a:xfrm>
        </p:grpSpPr>
        <p:sp>
          <p:nvSpPr>
            <p:cNvPr id="5" name="Google Shape;6179;p99">
              <a:extLst>
                <a:ext uri="{FF2B5EF4-FFF2-40B4-BE49-F238E27FC236}">
                  <a16:creationId xmlns:a16="http://schemas.microsoft.com/office/drawing/2014/main" id="{201185E1-AA2D-420E-B02D-8AA78A7D6E0B}"/>
                </a:ext>
              </a:extLst>
            </p:cNvPr>
            <p:cNvSpPr/>
            <p:nvPr/>
          </p:nvSpPr>
          <p:spPr>
            <a:xfrm>
              <a:off x="3610875" y="334550"/>
              <a:ext cx="56475" cy="28250"/>
            </a:xfrm>
            <a:custGeom>
              <a:avLst/>
              <a:gdLst/>
              <a:ahLst/>
              <a:cxnLst/>
              <a:rect l="l" t="t" r="r" b="b"/>
              <a:pathLst>
                <a:path w="2259" h="1130" extrusionOk="0">
                  <a:moveTo>
                    <a:pt x="566" y="0"/>
                  </a:moveTo>
                  <a:cubicBezTo>
                    <a:pt x="253" y="0"/>
                    <a:pt x="0" y="253"/>
                    <a:pt x="0" y="567"/>
                  </a:cubicBezTo>
                  <a:cubicBezTo>
                    <a:pt x="0" y="877"/>
                    <a:pt x="253" y="1130"/>
                    <a:pt x="566" y="1130"/>
                  </a:cubicBezTo>
                  <a:lnTo>
                    <a:pt x="1696" y="1130"/>
                  </a:lnTo>
                  <a:cubicBezTo>
                    <a:pt x="2006" y="1130"/>
                    <a:pt x="2259" y="877"/>
                    <a:pt x="2259" y="567"/>
                  </a:cubicBezTo>
                  <a:cubicBezTo>
                    <a:pt x="2259" y="253"/>
                    <a:pt x="2006" y="0"/>
                    <a:pt x="169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 name="Google Shape;6180;p99">
              <a:extLst>
                <a:ext uri="{FF2B5EF4-FFF2-40B4-BE49-F238E27FC236}">
                  <a16:creationId xmlns:a16="http://schemas.microsoft.com/office/drawing/2014/main" id="{D1EB0094-6E2E-4CC7-B55F-F27A28F22196}"/>
                </a:ext>
              </a:extLst>
            </p:cNvPr>
            <p:cNvSpPr/>
            <p:nvPr/>
          </p:nvSpPr>
          <p:spPr>
            <a:xfrm>
              <a:off x="3467675" y="249875"/>
              <a:ext cx="46400" cy="56475"/>
            </a:xfrm>
            <a:custGeom>
              <a:avLst/>
              <a:gdLst/>
              <a:ahLst/>
              <a:cxnLst/>
              <a:rect l="l" t="t" r="r" b="b"/>
              <a:pathLst>
                <a:path w="1856" h="2259" extrusionOk="0">
                  <a:moveTo>
                    <a:pt x="647" y="1"/>
                  </a:moveTo>
                  <a:cubicBezTo>
                    <a:pt x="562" y="1"/>
                    <a:pt x="476" y="20"/>
                    <a:pt x="395" y="60"/>
                  </a:cubicBezTo>
                  <a:cubicBezTo>
                    <a:pt x="115" y="198"/>
                    <a:pt x="1" y="539"/>
                    <a:pt x="142" y="819"/>
                  </a:cubicBezTo>
                  <a:lnTo>
                    <a:pt x="705" y="1948"/>
                  </a:lnTo>
                  <a:cubicBezTo>
                    <a:pt x="806" y="2144"/>
                    <a:pt x="1004" y="2259"/>
                    <a:pt x="1211" y="2259"/>
                  </a:cubicBezTo>
                  <a:cubicBezTo>
                    <a:pt x="1296" y="2259"/>
                    <a:pt x="1383" y="2239"/>
                    <a:pt x="1464" y="2198"/>
                  </a:cubicBezTo>
                  <a:cubicBezTo>
                    <a:pt x="1744" y="2059"/>
                    <a:pt x="1856" y="1722"/>
                    <a:pt x="1717" y="1442"/>
                  </a:cubicBezTo>
                  <a:lnTo>
                    <a:pt x="1151" y="313"/>
                  </a:lnTo>
                  <a:cubicBezTo>
                    <a:pt x="1053" y="114"/>
                    <a:pt x="853" y="1"/>
                    <a:pt x="6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 name="Google Shape;6181;p99">
              <a:extLst>
                <a:ext uri="{FF2B5EF4-FFF2-40B4-BE49-F238E27FC236}">
                  <a16:creationId xmlns:a16="http://schemas.microsoft.com/office/drawing/2014/main" id="{6BBF2153-5974-44AE-A88C-60427806A39F}"/>
                </a:ext>
              </a:extLst>
            </p:cNvPr>
            <p:cNvSpPr/>
            <p:nvPr/>
          </p:nvSpPr>
          <p:spPr>
            <a:xfrm>
              <a:off x="3566525" y="249875"/>
              <a:ext cx="46400" cy="56475"/>
            </a:xfrm>
            <a:custGeom>
              <a:avLst/>
              <a:gdLst/>
              <a:ahLst/>
              <a:cxnLst/>
              <a:rect l="l" t="t" r="r" b="b"/>
              <a:pathLst>
                <a:path w="1856" h="2259" extrusionOk="0">
                  <a:moveTo>
                    <a:pt x="1210" y="1"/>
                  </a:moveTo>
                  <a:cubicBezTo>
                    <a:pt x="1003" y="1"/>
                    <a:pt x="803" y="114"/>
                    <a:pt x="705" y="313"/>
                  </a:cubicBezTo>
                  <a:lnTo>
                    <a:pt x="139" y="1442"/>
                  </a:lnTo>
                  <a:cubicBezTo>
                    <a:pt x="1" y="1719"/>
                    <a:pt x="115" y="2059"/>
                    <a:pt x="392" y="2198"/>
                  </a:cubicBezTo>
                  <a:cubicBezTo>
                    <a:pt x="474" y="2239"/>
                    <a:pt x="561" y="2259"/>
                    <a:pt x="646" y="2259"/>
                  </a:cubicBezTo>
                  <a:cubicBezTo>
                    <a:pt x="852" y="2259"/>
                    <a:pt x="1051" y="2144"/>
                    <a:pt x="1151" y="1948"/>
                  </a:cubicBezTo>
                  <a:lnTo>
                    <a:pt x="1714" y="819"/>
                  </a:lnTo>
                  <a:cubicBezTo>
                    <a:pt x="1856" y="539"/>
                    <a:pt x="1741" y="198"/>
                    <a:pt x="1461" y="60"/>
                  </a:cubicBezTo>
                  <a:cubicBezTo>
                    <a:pt x="1381" y="20"/>
                    <a:pt x="1295" y="1"/>
                    <a:pt x="121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 name="Google Shape;6182;p99">
              <a:extLst>
                <a:ext uri="{FF2B5EF4-FFF2-40B4-BE49-F238E27FC236}">
                  <a16:creationId xmlns:a16="http://schemas.microsoft.com/office/drawing/2014/main" id="{2C6E1D2F-751E-4583-A551-7E349DECA042}"/>
                </a:ext>
              </a:extLst>
            </p:cNvPr>
            <p:cNvSpPr/>
            <p:nvPr/>
          </p:nvSpPr>
          <p:spPr>
            <a:xfrm>
              <a:off x="3413250" y="334550"/>
              <a:ext cx="56500" cy="28250"/>
            </a:xfrm>
            <a:custGeom>
              <a:avLst/>
              <a:gdLst/>
              <a:ahLst/>
              <a:cxnLst/>
              <a:rect l="l" t="t" r="r" b="b"/>
              <a:pathLst>
                <a:path w="2260" h="1130" extrusionOk="0">
                  <a:moveTo>
                    <a:pt x="567" y="0"/>
                  </a:moveTo>
                  <a:cubicBezTo>
                    <a:pt x="254" y="0"/>
                    <a:pt x="1" y="253"/>
                    <a:pt x="1" y="567"/>
                  </a:cubicBezTo>
                  <a:cubicBezTo>
                    <a:pt x="1" y="877"/>
                    <a:pt x="254" y="1130"/>
                    <a:pt x="567" y="1130"/>
                  </a:cubicBezTo>
                  <a:lnTo>
                    <a:pt x="1696" y="1130"/>
                  </a:lnTo>
                  <a:cubicBezTo>
                    <a:pt x="2006" y="1130"/>
                    <a:pt x="2259" y="877"/>
                    <a:pt x="2259" y="567"/>
                  </a:cubicBezTo>
                  <a:cubicBezTo>
                    <a:pt x="2259" y="253"/>
                    <a:pt x="2006" y="0"/>
                    <a:pt x="169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 name="Google Shape;6183;p99">
              <a:extLst>
                <a:ext uri="{FF2B5EF4-FFF2-40B4-BE49-F238E27FC236}">
                  <a16:creationId xmlns:a16="http://schemas.microsoft.com/office/drawing/2014/main" id="{C5951AF9-AC47-443E-A0DB-A53E5A887105}"/>
                </a:ext>
              </a:extLst>
            </p:cNvPr>
            <p:cNvSpPr/>
            <p:nvPr/>
          </p:nvSpPr>
          <p:spPr>
            <a:xfrm>
              <a:off x="3300325" y="476675"/>
              <a:ext cx="84725" cy="254100"/>
            </a:xfrm>
            <a:custGeom>
              <a:avLst/>
              <a:gdLst/>
              <a:ahLst/>
              <a:cxnLst/>
              <a:rect l="l" t="t" r="r" b="b"/>
              <a:pathLst>
                <a:path w="3389" h="10164" extrusionOk="0">
                  <a:moveTo>
                    <a:pt x="567" y="1"/>
                  </a:moveTo>
                  <a:cubicBezTo>
                    <a:pt x="254" y="1"/>
                    <a:pt x="1" y="251"/>
                    <a:pt x="1" y="564"/>
                  </a:cubicBezTo>
                  <a:lnTo>
                    <a:pt x="1" y="9598"/>
                  </a:lnTo>
                  <a:cubicBezTo>
                    <a:pt x="1" y="9911"/>
                    <a:pt x="254" y="10164"/>
                    <a:pt x="567" y="10164"/>
                  </a:cubicBezTo>
                  <a:lnTo>
                    <a:pt x="2825" y="10164"/>
                  </a:lnTo>
                  <a:cubicBezTo>
                    <a:pt x="3136" y="10164"/>
                    <a:pt x="3389" y="9911"/>
                    <a:pt x="3389" y="9598"/>
                  </a:cubicBezTo>
                  <a:lnTo>
                    <a:pt x="3389" y="564"/>
                  </a:lnTo>
                  <a:cubicBezTo>
                    <a:pt x="3389" y="251"/>
                    <a:pt x="3136" y="1"/>
                    <a:pt x="282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6184;p99">
              <a:extLst>
                <a:ext uri="{FF2B5EF4-FFF2-40B4-BE49-F238E27FC236}">
                  <a16:creationId xmlns:a16="http://schemas.microsoft.com/office/drawing/2014/main" id="{9C262C7A-5287-48AC-AC7C-B971CA0086BF}"/>
                </a:ext>
              </a:extLst>
            </p:cNvPr>
            <p:cNvSpPr/>
            <p:nvPr/>
          </p:nvSpPr>
          <p:spPr>
            <a:xfrm>
              <a:off x="3413250" y="335525"/>
              <a:ext cx="320800" cy="395250"/>
            </a:xfrm>
            <a:custGeom>
              <a:avLst/>
              <a:gdLst/>
              <a:ahLst/>
              <a:cxnLst/>
              <a:rect l="l" t="t" r="r" b="b"/>
              <a:pathLst>
                <a:path w="12832" h="15810" extrusionOk="0">
                  <a:moveTo>
                    <a:pt x="3954" y="1"/>
                  </a:moveTo>
                  <a:cubicBezTo>
                    <a:pt x="3641" y="1"/>
                    <a:pt x="3388" y="254"/>
                    <a:pt x="3388" y="564"/>
                  </a:cubicBezTo>
                  <a:cubicBezTo>
                    <a:pt x="3388" y="1871"/>
                    <a:pt x="2879" y="4225"/>
                    <a:pt x="1922" y="5186"/>
                  </a:cubicBezTo>
                  <a:cubicBezTo>
                    <a:pt x="1274" y="5830"/>
                    <a:pt x="723" y="6065"/>
                    <a:pt x="1" y="6427"/>
                  </a:cubicBezTo>
                  <a:lnTo>
                    <a:pt x="1" y="14897"/>
                  </a:lnTo>
                  <a:cubicBezTo>
                    <a:pt x="1109" y="15268"/>
                    <a:pt x="2515" y="15810"/>
                    <a:pt x="4659" y="15810"/>
                  </a:cubicBezTo>
                  <a:lnTo>
                    <a:pt x="8351" y="15810"/>
                  </a:lnTo>
                  <a:cubicBezTo>
                    <a:pt x="9567" y="15810"/>
                    <a:pt x="10516" y="14680"/>
                    <a:pt x="10046" y="13491"/>
                  </a:cubicBezTo>
                  <a:cubicBezTo>
                    <a:pt x="11019" y="13226"/>
                    <a:pt x="11546" y="12172"/>
                    <a:pt x="11175" y="11233"/>
                  </a:cubicBezTo>
                  <a:cubicBezTo>
                    <a:pt x="12386" y="10901"/>
                    <a:pt x="12832" y="9408"/>
                    <a:pt x="11992" y="8468"/>
                  </a:cubicBezTo>
                  <a:cubicBezTo>
                    <a:pt x="12314" y="8107"/>
                    <a:pt x="12467" y="7625"/>
                    <a:pt x="12410" y="7143"/>
                  </a:cubicBezTo>
                  <a:cubicBezTo>
                    <a:pt x="12311" y="6267"/>
                    <a:pt x="11495" y="5647"/>
                    <a:pt x="10612" y="5647"/>
                  </a:cubicBezTo>
                  <a:lnTo>
                    <a:pt x="6213" y="5647"/>
                  </a:lnTo>
                  <a:cubicBezTo>
                    <a:pt x="6586" y="4975"/>
                    <a:pt x="6785" y="3081"/>
                    <a:pt x="6776" y="2307"/>
                  </a:cubicBezTo>
                  <a:cubicBezTo>
                    <a:pt x="6761" y="1027"/>
                    <a:pt x="5701" y="1"/>
                    <a:pt x="44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4123069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6"/>
        <p:cNvGrpSpPr/>
        <p:nvPr/>
      </p:nvGrpSpPr>
      <p:grpSpPr>
        <a:xfrm>
          <a:off x="0" y="0"/>
          <a:ext cx="0" cy="0"/>
          <a:chOff x="0" y="0"/>
          <a:chExt cx="0" cy="0"/>
        </a:xfrm>
      </p:grpSpPr>
      <p:sp>
        <p:nvSpPr>
          <p:cNvPr id="887" name="Google Shape;887;p27"/>
          <p:cNvSpPr txBox="1">
            <a:spLocks noGrp="1"/>
          </p:cNvSpPr>
          <p:nvPr>
            <p:ph type="ctrTitle"/>
          </p:nvPr>
        </p:nvSpPr>
        <p:spPr>
          <a:xfrm flipH="1">
            <a:off x="770725" y="468450"/>
            <a:ext cx="44631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Data Source</a:t>
            </a:r>
            <a:endParaRPr dirty="0"/>
          </a:p>
        </p:txBody>
      </p:sp>
      <p:sp>
        <p:nvSpPr>
          <p:cNvPr id="888" name="Google Shape;888;p27"/>
          <p:cNvSpPr txBox="1">
            <a:spLocks noGrp="1"/>
          </p:cNvSpPr>
          <p:nvPr>
            <p:ph type="subTitle" idx="1"/>
          </p:nvPr>
        </p:nvSpPr>
        <p:spPr>
          <a:xfrm>
            <a:off x="770699" y="1046250"/>
            <a:ext cx="7600667" cy="1278932"/>
          </a:xfrm>
          <a:prstGeom prst="rect">
            <a:avLst/>
          </a:prstGeom>
        </p:spPr>
        <p:txBody>
          <a:bodyPr spcFirstLastPara="1" wrap="square" lIns="91425" tIns="91425" rIns="91425" bIns="91425" anchor="ctr" anchorCtr="0">
            <a:noAutofit/>
          </a:bodyPr>
          <a:lstStyle/>
          <a:p>
            <a:pPr>
              <a:lnSpc>
                <a:spcPct val="150000"/>
              </a:lnSpc>
            </a:pPr>
            <a:r>
              <a:rPr lang="en-US" sz="1400" dirty="0">
                <a:latin typeface="+mj-lt"/>
              </a:rPr>
              <a:t>For this Project, </a:t>
            </a:r>
            <a:r>
              <a:rPr lang="en-US" sz="1400" b="0" i="0" dirty="0">
                <a:solidFill>
                  <a:srgbClr val="000000"/>
                </a:solidFill>
                <a:effectLst/>
                <a:latin typeface="+mj-lt"/>
              </a:rPr>
              <a:t>I have collected the dataset from Kaggle </a:t>
            </a:r>
            <a:r>
              <a:rPr lang="en-US" sz="1400" dirty="0">
                <a:latin typeface="+mj-lt"/>
              </a:rPr>
              <a:t>. </a:t>
            </a:r>
          </a:p>
          <a:p>
            <a:pPr>
              <a:lnSpc>
                <a:spcPct val="150000"/>
              </a:lnSpc>
            </a:pPr>
            <a:r>
              <a:rPr lang="en-US" sz="1400" dirty="0"/>
              <a:t>It comprises a real dataset of 300 examples of data with 14 various attributes (13 predictors; 1 class) like blood pressure, type of chest pain, electrocardiogram result, etc.</a:t>
            </a:r>
            <a:endParaRPr lang="en-IN" sz="1400" dirty="0"/>
          </a:p>
        </p:txBody>
      </p:sp>
      <p:pic>
        <p:nvPicPr>
          <p:cNvPr id="4" name="Picture 3">
            <a:extLst>
              <a:ext uri="{FF2B5EF4-FFF2-40B4-BE49-F238E27FC236}">
                <a16:creationId xmlns:a16="http://schemas.microsoft.com/office/drawing/2014/main" id="{4F852248-3D9C-491C-8465-93F274C5CD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1526" y="2443717"/>
            <a:ext cx="6819014" cy="205031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004871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5" name="Google Shape;895;p28"/>
          <p:cNvSpPr txBox="1">
            <a:spLocks noGrp="1"/>
          </p:cNvSpPr>
          <p:nvPr>
            <p:ph type="title" idx="2"/>
          </p:nvPr>
        </p:nvSpPr>
        <p:spPr>
          <a:xfrm>
            <a:off x="2338628" y="2152837"/>
            <a:ext cx="1498495" cy="407717"/>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2800" dirty="0"/>
              <a:t>01</a:t>
            </a:r>
            <a:endParaRPr sz="2800" dirty="0"/>
          </a:p>
        </p:txBody>
      </p:sp>
      <p:sp>
        <p:nvSpPr>
          <p:cNvPr id="897" name="Google Shape;897;p28"/>
          <p:cNvSpPr txBox="1">
            <a:spLocks noGrp="1"/>
          </p:cNvSpPr>
          <p:nvPr>
            <p:ph type="title" idx="4"/>
          </p:nvPr>
        </p:nvSpPr>
        <p:spPr>
          <a:xfrm>
            <a:off x="2404027" y="2559222"/>
            <a:ext cx="14607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2800" dirty="0"/>
              <a:t>02</a:t>
            </a:r>
            <a:endParaRPr sz="2800" dirty="0"/>
          </a:p>
        </p:txBody>
      </p:sp>
      <p:sp>
        <p:nvSpPr>
          <p:cNvPr id="898" name="Google Shape;898;p28"/>
          <p:cNvSpPr txBox="1">
            <a:spLocks noGrp="1"/>
          </p:cNvSpPr>
          <p:nvPr>
            <p:ph type="ctrTitle" idx="5"/>
          </p:nvPr>
        </p:nvSpPr>
        <p:spPr>
          <a:xfrm>
            <a:off x="4094858" y="3209938"/>
            <a:ext cx="4275300" cy="577800"/>
          </a:xfrm>
          <a:prstGeom prst="rect">
            <a:avLst/>
          </a:prstGeom>
        </p:spPr>
        <p:txBody>
          <a:bodyPr spcFirstLastPara="1" wrap="square" lIns="91425" tIns="91425" rIns="91425" bIns="91425" anchor="ctr" anchorCtr="0">
            <a:noAutofit/>
          </a:bodyPr>
          <a:lstStyle/>
          <a:p>
            <a:pPr eaLnBrk="0" fontAlgn="base" hangingPunct="0">
              <a:lnSpc>
                <a:spcPct val="100000"/>
              </a:lnSpc>
              <a:spcBef>
                <a:spcPct val="0"/>
              </a:spcBef>
              <a:spcAft>
                <a:spcPct val="0"/>
              </a:spcAft>
            </a:pPr>
            <a:r>
              <a:rPr kumimoji="0" lang="en-US" altLang="en-US" sz="3200" i="0" u="none" strike="noStrike" cap="none" normalizeH="0" baseline="0" dirty="0">
                <a:ln>
                  <a:noFill/>
                </a:ln>
                <a:solidFill>
                  <a:srgbClr val="292929"/>
                </a:solidFill>
                <a:effectLst>
                  <a:outerShdw blurRad="38100" dist="38100" dir="2700000" algn="tl">
                    <a:srgbClr val="000000">
                      <a:alpha val="43137"/>
                    </a:srgbClr>
                  </a:outerShdw>
                </a:effectLst>
                <a:latin typeface="charter"/>
              </a:rPr>
              <a:t>numpy</a:t>
            </a:r>
            <a:br>
              <a:rPr kumimoji="0" lang="en-US" altLang="en-US" sz="3200" i="0" u="none" strike="noStrike" cap="none" normalizeH="0" baseline="0" dirty="0">
                <a:ln>
                  <a:noFill/>
                </a:ln>
                <a:solidFill>
                  <a:srgbClr val="292929"/>
                </a:solidFill>
                <a:effectLst>
                  <a:outerShdw blurRad="38100" dist="38100" dir="2700000" algn="tl">
                    <a:srgbClr val="000000">
                      <a:alpha val="43137"/>
                    </a:srgbClr>
                  </a:outerShdw>
                </a:effectLst>
                <a:latin typeface="charter"/>
              </a:rPr>
            </a:br>
            <a:r>
              <a:rPr kumimoji="0" lang="en-US" altLang="en-US" sz="3200" i="0" u="none" strike="noStrike" cap="none" normalizeH="0" baseline="0" dirty="0">
                <a:ln>
                  <a:noFill/>
                </a:ln>
                <a:solidFill>
                  <a:srgbClr val="292929"/>
                </a:solidFill>
                <a:effectLst>
                  <a:outerShdw blurRad="38100" dist="38100" dir="2700000" algn="tl">
                    <a:srgbClr val="000000">
                      <a:alpha val="43137"/>
                    </a:srgbClr>
                  </a:outerShdw>
                </a:effectLst>
                <a:latin typeface="charter"/>
              </a:rPr>
              <a:t>pandas</a:t>
            </a:r>
            <a:br>
              <a:rPr kumimoji="0" lang="en-US" altLang="en-US" sz="3200" i="0" u="none" strike="noStrike" cap="none" normalizeH="0" baseline="0" dirty="0">
                <a:ln>
                  <a:noFill/>
                </a:ln>
                <a:solidFill>
                  <a:srgbClr val="292929"/>
                </a:solidFill>
                <a:effectLst>
                  <a:outerShdw blurRad="38100" dist="38100" dir="2700000" algn="tl">
                    <a:srgbClr val="000000">
                      <a:alpha val="43137"/>
                    </a:srgbClr>
                  </a:outerShdw>
                </a:effectLst>
                <a:latin typeface="charter"/>
              </a:rPr>
            </a:br>
            <a:r>
              <a:rPr kumimoji="0" lang="en-US" altLang="en-US" sz="3200" i="0" u="none" strike="noStrike" cap="none" normalizeH="0" baseline="0" dirty="0">
                <a:ln>
                  <a:noFill/>
                </a:ln>
                <a:solidFill>
                  <a:srgbClr val="292929"/>
                </a:solidFill>
                <a:effectLst>
                  <a:outerShdw blurRad="38100" dist="38100" dir="2700000" algn="tl">
                    <a:srgbClr val="000000">
                      <a:alpha val="43137"/>
                    </a:srgbClr>
                  </a:outerShdw>
                </a:effectLst>
                <a:latin typeface="charter"/>
              </a:rPr>
              <a:t>matplotlib</a:t>
            </a:r>
            <a:br>
              <a:rPr kumimoji="0" lang="en-US" altLang="en-US" sz="3200" i="0" u="none" strike="noStrike" cap="none" normalizeH="0" baseline="0" dirty="0">
                <a:ln>
                  <a:noFill/>
                </a:ln>
                <a:solidFill>
                  <a:srgbClr val="292929"/>
                </a:solidFill>
                <a:effectLst>
                  <a:outerShdw blurRad="38100" dist="38100" dir="2700000" algn="tl">
                    <a:srgbClr val="000000">
                      <a:alpha val="43137"/>
                    </a:srgbClr>
                  </a:outerShdw>
                </a:effectLst>
                <a:latin typeface="charter"/>
              </a:rPr>
            </a:br>
            <a:r>
              <a:rPr kumimoji="0" lang="en-US" altLang="en-US" sz="3200" i="0" u="none" strike="noStrike" cap="none" normalizeH="0" baseline="0" dirty="0">
                <a:ln>
                  <a:noFill/>
                </a:ln>
                <a:solidFill>
                  <a:srgbClr val="292929"/>
                </a:solidFill>
                <a:effectLst>
                  <a:outerShdw blurRad="38100" dist="38100" dir="2700000" algn="tl">
                    <a:srgbClr val="000000">
                      <a:alpha val="43137"/>
                    </a:srgbClr>
                  </a:outerShdw>
                </a:effectLst>
                <a:latin typeface="charter"/>
              </a:rPr>
              <a:t>train_test_split</a:t>
            </a:r>
            <a:br>
              <a:rPr kumimoji="0" lang="en-US" altLang="en-US" sz="3200" i="0" u="none" strike="noStrike" cap="none" normalizeH="0" baseline="0" dirty="0">
                <a:ln>
                  <a:noFill/>
                </a:ln>
                <a:solidFill>
                  <a:srgbClr val="292929"/>
                </a:solidFill>
                <a:effectLst>
                  <a:outerShdw blurRad="38100" dist="38100" dir="2700000" algn="tl">
                    <a:srgbClr val="000000">
                      <a:alpha val="43137"/>
                    </a:srgbClr>
                  </a:outerShdw>
                </a:effectLst>
                <a:latin typeface="charter"/>
              </a:rPr>
            </a:br>
            <a:r>
              <a:rPr kumimoji="0" lang="en-US" altLang="en-US" sz="3200" i="0" u="none" strike="noStrike" cap="none" normalizeH="0" baseline="0" dirty="0">
                <a:ln>
                  <a:noFill/>
                </a:ln>
                <a:solidFill>
                  <a:srgbClr val="292929"/>
                </a:solidFill>
                <a:effectLst>
                  <a:outerShdw blurRad="38100" dist="38100" dir="2700000" algn="tl">
                    <a:srgbClr val="000000">
                      <a:alpha val="43137"/>
                    </a:srgbClr>
                  </a:outerShdw>
                </a:effectLst>
                <a:latin typeface="charter"/>
              </a:rPr>
              <a:t>StandardScaler</a:t>
            </a:r>
            <a:br>
              <a:rPr kumimoji="0" lang="en-US" altLang="en-US" b="0" i="0" u="none" strike="noStrike" cap="none" normalizeH="0" baseline="0" dirty="0">
                <a:ln>
                  <a:noFill/>
                </a:ln>
                <a:solidFill>
                  <a:schemeClr val="tx1"/>
                </a:solidFill>
                <a:effectLst/>
                <a:latin typeface="medium-content-sans-serif-font"/>
              </a:rPr>
            </a:br>
            <a:endParaRPr dirty="0"/>
          </a:p>
        </p:txBody>
      </p:sp>
      <p:sp>
        <p:nvSpPr>
          <p:cNvPr id="899" name="Google Shape;899;p28"/>
          <p:cNvSpPr txBox="1">
            <a:spLocks noGrp="1"/>
          </p:cNvSpPr>
          <p:nvPr>
            <p:ph type="title" idx="6"/>
          </p:nvPr>
        </p:nvSpPr>
        <p:spPr>
          <a:xfrm>
            <a:off x="2386565" y="2993590"/>
            <a:ext cx="14607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2800" dirty="0"/>
              <a:t>03</a:t>
            </a:r>
            <a:endParaRPr sz="2800" dirty="0"/>
          </a:p>
        </p:txBody>
      </p:sp>
      <p:sp>
        <p:nvSpPr>
          <p:cNvPr id="900" name="Google Shape;900;p28"/>
          <p:cNvSpPr txBox="1">
            <a:spLocks noGrp="1"/>
          </p:cNvSpPr>
          <p:nvPr>
            <p:ph type="title" idx="8"/>
          </p:nvPr>
        </p:nvSpPr>
        <p:spPr>
          <a:xfrm>
            <a:off x="2395296" y="3426626"/>
            <a:ext cx="14607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2800" dirty="0"/>
              <a:t>04</a:t>
            </a:r>
            <a:endParaRPr sz="2800" dirty="0"/>
          </a:p>
        </p:txBody>
      </p:sp>
      <p:sp>
        <p:nvSpPr>
          <p:cNvPr id="901" name="Google Shape;901;p28"/>
          <p:cNvSpPr txBox="1">
            <a:spLocks noGrp="1"/>
          </p:cNvSpPr>
          <p:nvPr>
            <p:ph type="ctrTitle" idx="9"/>
          </p:nvPr>
        </p:nvSpPr>
        <p:spPr>
          <a:xfrm>
            <a:off x="4155425" y="1184800"/>
            <a:ext cx="38886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LIBRARIES USE</a:t>
            </a:r>
            <a:endParaRPr dirty="0"/>
          </a:p>
        </p:txBody>
      </p:sp>
      <p:cxnSp>
        <p:nvCxnSpPr>
          <p:cNvPr id="902" name="Google Shape;902;p28"/>
          <p:cNvCxnSpPr/>
          <p:nvPr/>
        </p:nvCxnSpPr>
        <p:spPr>
          <a:xfrm>
            <a:off x="3986825" y="-16500"/>
            <a:ext cx="0" cy="4488600"/>
          </a:xfrm>
          <a:prstGeom prst="straightConnector1">
            <a:avLst/>
          </a:prstGeom>
          <a:noFill/>
          <a:ln w="28575" cap="flat" cmpd="sng">
            <a:solidFill>
              <a:schemeClr val="accent4"/>
            </a:solidFill>
            <a:prstDash val="solid"/>
            <a:round/>
            <a:headEnd type="none" w="med" len="med"/>
            <a:tailEnd type="none" w="med" len="med"/>
          </a:ln>
        </p:spPr>
      </p:cxnSp>
      <p:sp>
        <p:nvSpPr>
          <p:cNvPr id="15" name="TextBox 14">
            <a:extLst>
              <a:ext uri="{FF2B5EF4-FFF2-40B4-BE49-F238E27FC236}">
                <a16:creationId xmlns:a16="http://schemas.microsoft.com/office/drawing/2014/main" id="{25BCF017-8BF9-49DB-9A50-C68E9682421A}"/>
              </a:ext>
            </a:extLst>
          </p:cNvPr>
          <p:cNvSpPr txBox="1"/>
          <p:nvPr/>
        </p:nvSpPr>
        <p:spPr>
          <a:xfrm>
            <a:off x="-766496" y="4010435"/>
            <a:ext cx="4642882" cy="461665"/>
          </a:xfrm>
          <a:prstGeom prst="rect">
            <a:avLst/>
          </a:prstGeom>
          <a:noFill/>
        </p:spPr>
        <p:txBody>
          <a:bodyPr wrap="square">
            <a:spAutoFit/>
          </a:bodyPr>
          <a:lstStyle/>
          <a:p>
            <a:pPr marL="0" lvl="0" indent="0" algn="r" rtl="0">
              <a:spcBef>
                <a:spcPts val="0"/>
              </a:spcBef>
              <a:spcAft>
                <a:spcPts val="0"/>
              </a:spcAft>
              <a:buNone/>
            </a:pPr>
            <a:r>
              <a:rPr lang="en" sz="2400" b="1" dirty="0"/>
              <a:t>05</a:t>
            </a:r>
          </a:p>
        </p:txBody>
      </p:sp>
      <p:grpSp>
        <p:nvGrpSpPr>
          <p:cNvPr id="16" name="Google Shape;5080;p95">
            <a:extLst>
              <a:ext uri="{FF2B5EF4-FFF2-40B4-BE49-F238E27FC236}">
                <a16:creationId xmlns:a16="http://schemas.microsoft.com/office/drawing/2014/main" id="{2AE3B943-A9D8-4EB8-8370-D0C7BAB253F6}"/>
              </a:ext>
            </a:extLst>
          </p:cNvPr>
          <p:cNvGrpSpPr/>
          <p:nvPr/>
        </p:nvGrpSpPr>
        <p:grpSpPr>
          <a:xfrm>
            <a:off x="325194" y="329940"/>
            <a:ext cx="2078833" cy="1186971"/>
            <a:chOff x="724986" y="3605478"/>
            <a:chExt cx="1368681" cy="682918"/>
          </a:xfrm>
        </p:grpSpPr>
        <p:grpSp>
          <p:nvGrpSpPr>
            <p:cNvPr id="17" name="Google Shape;5081;p95">
              <a:extLst>
                <a:ext uri="{FF2B5EF4-FFF2-40B4-BE49-F238E27FC236}">
                  <a16:creationId xmlns:a16="http://schemas.microsoft.com/office/drawing/2014/main" id="{18852755-8948-47FC-843E-2562363CFEA6}"/>
                </a:ext>
              </a:extLst>
            </p:cNvPr>
            <p:cNvGrpSpPr/>
            <p:nvPr/>
          </p:nvGrpSpPr>
          <p:grpSpPr>
            <a:xfrm>
              <a:off x="1289102" y="3823629"/>
              <a:ext cx="240442" cy="250435"/>
              <a:chOff x="-165066" y="3843615"/>
              <a:chExt cx="221259" cy="230455"/>
            </a:xfrm>
          </p:grpSpPr>
          <p:sp>
            <p:nvSpPr>
              <p:cNvPr id="83" name="Google Shape;5082;p95">
                <a:extLst>
                  <a:ext uri="{FF2B5EF4-FFF2-40B4-BE49-F238E27FC236}">
                    <a16:creationId xmlns:a16="http://schemas.microsoft.com/office/drawing/2014/main" id="{DB00CF78-F8E2-4DBB-ADC8-AB8F953A4467}"/>
                  </a:ext>
                </a:extLst>
              </p:cNvPr>
              <p:cNvSpPr/>
              <p:nvPr/>
            </p:nvSpPr>
            <p:spPr>
              <a:xfrm>
                <a:off x="-165066" y="3843615"/>
                <a:ext cx="106189" cy="230455"/>
              </a:xfrm>
              <a:custGeom>
                <a:avLst/>
                <a:gdLst/>
                <a:ahLst/>
                <a:cxnLst/>
                <a:rect l="l" t="t" r="r" b="b"/>
                <a:pathLst>
                  <a:path w="9076" h="19697" extrusionOk="0">
                    <a:moveTo>
                      <a:pt x="7950" y="0"/>
                    </a:moveTo>
                    <a:cubicBezTo>
                      <a:pt x="7325" y="0"/>
                      <a:pt x="7031" y="353"/>
                      <a:pt x="6905" y="861"/>
                    </a:cubicBezTo>
                    <a:cubicBezTo>
                      <a:pt x="6789" y="843"/>
                      <a:pt x="6673" y="834"/>
                      <a:pt x="6560" y="834"/>
                    </a:cubicBezTo>
                    <a:cubicBezTo>
                      <a:pt x="5374" y="834"/>
                      <a:pt x="4369" y="1804"/>
                      <a:pt x="4378" y="3035"/>
                    </a:cubicBezTo>
                    <a:cubicBezTo>
                      <a:pt x="4378" y="3093"/>
                      <a:pt x="4384" y="3152"/>
                      <a:pt x="4388" y="3210"/>
                    </a:cubicBezTo>
                    <a:cubicBezTo>
                      <a:pt x="4095" y="3091"/>
                      <a:pt x="3789" y="3034"/>
                      <a:pt x="3486" y="3034"/>
                    </a:cubicBezTo>
                    <a:cubicBezTo>
                      <a:pt x="2814" y="3034"/>
                      <a:pt x="2155" y="3317"/>
                      <a:pt x="1689" y="3841"/>
                    </a:cubicBezTo>
                    <a:cubicBezTo>
                      <a:pt x="1013" y="4601"/>
                      <a:pt x="893" y="5704"/>
                      <a:pt x="1385" y="6594"/>
                    </a:cubicBezTo>
                    <a:cubicBezTo>
                      <a:pt x="0" y="7697"/>
                      <a:pt x="117" y="9839"/>
                      <a:pt x="1618" y="10780"/>
                    </a:cubicBezTo>
                    <a:cubicBezTo>
                      <a:pt x="664" y="11961"/>
                      <a:pt x="1036" y="13721"/>
                      <a:pt x="2388" y="14417"/>
                    </a:cubicBezTo>
                    <a:cubicBezTo>
                      <a:pt x="2375" y="14508"/>
                      <a:pt x="2372" y="14595"/>
                      <a:pt x="2372" y="14685"/>
                    </a:cubicBezTo>
                    <a:cubicBezTo>
                      <a:pt x="2372" y="15776"/>
                      <a:pt x="3106" y="16727"/>
                      <a:pt x="4161" y="17002"/>
                    </a:cubicBezTo>
                    <a:cubicBezTo>
                      <a:pt x="4473" y="17901"/>
                      <a:pt x="5317" y="18472"/>
                      <a:pt x="6226" y="18472"/>
                    </a:cubicBezTo>
                    <a:cubicBezTo>
                      <a:pt x="6429" y="18472"/>
                      <a:pt x="6635" y="18443"/>
                      <a:pt x="6840" y="18383"/>
                    </a:cubicBezTo>
                    <a:cubicBezTo>
                      <a:pt x="6888" y="19128"/>
                      <a:pt x="7157" y="19697"/>
                      <a:pt x="7953" y="19697"/>
                    </a:cubicBezTo>
                    <a:cubicBezTo>
                      <a:pt x="9074" y="19697"/>
                      <a:pt x="9059" y="18730"/>
                      <a:pt x="9075" y="18730"/>
                    </a:cubicBezTo>
                    <a:cubicBezTo>
                      <a:pt x="9075" y="18730"/>
                      <a:pt x="9075" y="18730"/>
                      <a:pt x="9075" y="18730"/>
                    </a:cubicBezTo>
                    <a:cubicBezTo>
                      <a:pt x="9072" y="18726"/>
                      <a:pt x="9046" y="1055"/>
                      <a:pt x="9033" y="1055"/>
                    </a:cubicBezTo>
                    <a:cubicBezTo>
                      <a:pt x="9033" y="1055"/>
                      <a:pt x="9033" y="1055"/>
                      <a:pt x="9033" y="1055"/>
                    </a:cubicBezTo>
                    <a:cubicBezTo>
                      <a:pt x="9014" y="919"/>
                      <a:pt x="8982" y="790"/>
                      <a:pt x="8936" y="660"/>
                    </a:cubicBezTo>
                    <a:cubicBezTo>
                      <a:pt x="8784" y="259"/>
                      <a:pt x="8490" y="0"/>
                      <a:pt x="7950" y="0"/>
                    </a:cubicBezTo>
                    <a:close/>
                  </a:path>
                </a:pathLst>
              </a:custGeom>
              <a:solidFill>
                <a:srgbClr val="E4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5083;p95">
                <a:extLst>
                  <a:ext uri="{FF2B5EF4-FFF2-40B4-BE49-F238E27FC236}">
                    <a16:creationId xmlns:a16="http://schemas.microsoft.com/office/drawing/2014/main" id="{BBE8DAF6-D112-41E0-A6BA-44D2F367D2DA}"/>
                  </a:ext>
                </a:extLst>
              </p:cNvPr>
              <p:cNvSpPr/>
              <p:nvPr/>
            </p:nvSpPr>
            <p:spPr>
              <a:xfrm>
                <a:off x="-100985" y="3906105"/>
                <a:ext cx="41804" cy="52708"/>
              </a:xfrm>
              <a:custGeom>
                <a:avLst/>
                <a:gdLst/>
                <a:ahLst/>
                <a:cxnLst/>
                <a:rect l="l" t="t" r="r" b="b"/>
                <a:pathLst>
                  <a:path w="3573" h="4505" fill="none" extrusionOk="0">
                    <a:moveTo>
                      <a:pt x="3573" y="1"/>
                    </a:moveTo>
                    <a:cubicBezTo>
                      <a:pt x="3573" y="1"/>
                      <a:pt x="1" y="221"/>
                      <a:pt x="997" y="4504"/>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5084;p95">
                <a:extLst>
                  <a:ext uri="{FF2B5EF4-FFF2-40B4-BE49-F238E27FC236}">
                    <a16:creationId xmlns:a16="http://schemas.microsoft.com/office/drawing/2014/main" id="{8B8AEF63-EDC3-41E0-BC05-AD7603C01574}"/>
                  </a:ext>
                </a:extLst>
              </p:cNvPr>
              <p:cNvSpPr/>
              <p:nvPr/>
            </p:nvSpPr>
            <p:spPr>
              <a:xfrm>
                <a:off x="-86594" y="3875146"/>
                <a:ext cx="27296" cy="25717"/>
              </a:xfrm>
              <a:custGeom>
                <a:avLst/>
                <a:gdLst/>
                <a:ahLst/>
                <a:cxnLst/>
                <a:rect l="l" t="t" r="r" b="b"/>
                <a:pathLst>
                  <a:path w="2333" h="2198" fill="none" extrusionOk="0">
                    <a:moveTo>
                      <a:pt x="0" y="696"/>
                    </a:moveTo>
                    <a:cubicBezTo>
                      <a:pt x="0" y="696"/>
                      <a:pt x="2333" y="0"/>
                      <a:pt x="2333" y="219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5085;p95">
                <a:extLst>
                  <a:ext uri="{FF2B5EF4-FFF2-40B4-BE49-F238E27FC236}">
                    <a16:creationId xmlns:a16="http://schemas.microsoft.com/office/drawing/2014/main" id="{FA7D560C-78AC-43A3-B515-9EDBCBD15A7E}"/>
                  </a:ext>
                </a:extLst>
              </p:cNvPr>
              <p:cNvSpPr/>
              <p:nvPr/>
            </p:nvSpPr>
            <p:spPr>
              <a:xfrm>
                <a:off x="-113855" y="3879078"/>
                <a:ext cx="8986" cy="21785"/>
              </a:xfrm>
              <a:custGeom>
                <a:avLst/>
                <a:gdLst/>
                <a:ahLst/>
                <a:cxnLst/>
                <a:rect l="l" t="t" r="r" b="b"/>
                <a:pathLst>
                  <a:path w="768" h="1862" fill="none" extrusionOk="0">
                    <a:moveTo>
                      <a:pt x="1" y="1"/>
                    </a:moveTo>
                    <a:cubicBezTo>
                      <a:pt x="1" y="1"/>
                      <a:pt x="1" y="1056"/>
                      <a:pt x="768" y="1861"/>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5086;p95">
                <a:extLst>
                  <a:ext uri="{FF2B5EF4-FFF2-40B4-BE49-F238E27FC236}">
                    <a16:creationId xmlns:a16="http://schemas.microsoft.com/office/drawing/2014/main" id="{A06BFF9B-8B45-4EAB-9FF0-1D1745F7E189}"/>
                  </a:ext>
                </a:extLst>
              </p:cNvPr>
              <p:cNvSpPr/>
              <p:nvPr/>
            </p:nvSpPr>
            <p:spPr>
              <a:xfrm>
                <a:off x="-148861" y="3908679"/>
                <a:ext cx="53340" cy="15538"/>
              </a:xfrm>
              <a:custGeom>
                <a:avLst/>
                <a:gdLst/>
                <a:ahLst/>
                <a:cxnLst/>
                <a:rect l="l" t="t" r="r" b="b"/>
                <a:pathLst>
                  <a:path w="4559" h="1328" fill="none" extrusionOk="0">
                    <a:moveTo>
                      <a:pt x="0" y="1030"/>
                    </a:moveTo>
                    <a:cubicBezTo>
                      <a:pt x="1301" y="1"/>
                      <a:pt x="2559" y="1327"/>
                      <a:pt x="2559" y="1327"/>
                    </a:cubicBezTo>
                    <a:cubicBezTo>
                      <a:pt x="2559" y="1327"/>
                      <a:pt x="2828" y="150"/>
                      <a:pt x="4559" y="642"/>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5087;p95">
                <a:extLst>
                  <a:ext uri="{FF2B5EF4-FFF2-40B4-BE49-F238E27FC236}">
                    <a16:creationId xmlns:a16="http://schemas.microsoft.com/office/drawing/2014/main" id="{FD4B7F4B-8B81-48C5-9CA3-818A589A7D81}"/>
                  </a:ext>
                </a:extLst>
              </p:cNvPr>
              <p:cNvSpPr/>
              <p:nvPr/>
            </p:nvSpPr>
            <p:spPr>
              <a:xfrm>
                <a:off x="-137430" y="3963493"/>
                <a:ext cx="28092" cy="51948"/>
              </a:xfrm>
              <a:custGeom>
                <a:avLst/>
                <a:gdLst/>
                <a:ahLst/>
                <a:cxnLst/>
                <a:rect l="l" t="t" r="r" b="b"/>
                <a:pathLst>
                  <a:path w="2401" h="4440" fill="none" extrusionOk="0">
                    <a:moveTo>
                      <a:pt x="10" y="4439"/>
                    </a:moveTo>
                    <a:cubicBezTo>
                      <a:pt x="10" y="4439"/>
                      <a:pt x="0" y="2220"/>
                      <a:pt x="1718" y="2437"/>
                    </a:cubicBezTo>
                    <a:cubicBezTo>
                      <a:pt x="1718" y="2437"/>
                      <a:pt x="828" y="1217"/>
                      <a:pt x="2401" y="1"/>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5088;p95">
                <a:extLst>
                  <a:ext uri="{FF2B5EF4-FFF2-40B4-BE49-F238E27FC236}">
                    <a16:creationId xmlns:a16="http://schemas.microsoft.com/office/drawing/2014/main" id="{734901C5-76A0-4A2F-8E3A-A6D36F774C84}"/>
                  </a:ext>
                </a:extLst>
              </p:cNvPr>
              <p:cNvSpPr/>
              <p:nvPr/>
            </p:nvSpPr>
            <p:spPr>
              <a:xfrm>
                <a:off x="-122021" y="4015429"/>
                <a:ext cx="12461" cy="32374"/>
              </a:xfrm>
              <a:custGeom>
                <a:avLst/>
                <a:gdLst/>
                <a:ahLst/>
                <a:cxnLst/>
                <a:rect l="l" t="t" r="r" b="b"/>
                <a:pathLst>
                  <a:path w="1065" h="2767" fill="none" extrusionOk="0">
                    <a:moveTo>
                      <a:pt x="1064" y="0"/>
                    </a:moveTo>
                    <a:cubicBezTo>
                      <a:pt x="1064" y="0"/>
                      <a:pt x="0" y="1146"/>
                      <a:pt x="702" y="276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5089;p95">
                <a:extLst>
                  <a:ext uri="{FF2B5EF4-FFF2-40B4-BE49-F238E27FC236}">
                    <a16:creationId xmlns:a16="http://schemas.microsoft.com/office/drawing/2014/main" id="{8EB5F0E2-C73C-4918-BB66-7F5FE81CD51E}"/>
                  </a:ext>
                </a:extLst>
              </p:cNvPr>
              <p:cNvSpPr/>
              <p:nvPr/>
            </p:nvSpPr>
            <p:spPr>
              <a:xfrm>
                <a:off x="-95533" y="4013124"/>
                <a:ext cx="36235" cy="21739"/>
              </a:xfrm>
              <a:custGeom>
                <a:avLst/>
                <a:gdLst/>
                <a:ahLst/>
                <a:cxnLst/>
                <a:rect l="l" t="t" r="r" b="b"/>
                <a:pathLst>
                  <a:path w="3097" h="1858" fill="none" extrusionOk="0">
                    <a:moveTo>
                      <a:pt x="3097" y="197"/>
                    </a:moveTo>
                    <a:cubicBezTo>
                      <a:pt x="1463" y="0"/>
                      <a:pt x="764" y="1579"/>
                      <a:pt x="764" y="1579"/>
                    </a:cubicBezTo>
                    <a:cubicBezTo>
                      <a:pt x="764" y="1579"/>
                      <a:pt x="334" y="1391"/>
                      <a:pt x="1" y="185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5090;p95">
                <a:extLst>
                  <a:ext uri="{FF2B5EF4-FFF2-40B4-BE49-F238E27FC236}">
                    <a16:creationId xmlns:a16="http://schemas.microsoft.com/office/drawing/2014/main" id="{D4BA53CA-08E1-4264-BBBD-AB86E5C5EE87}"/>
                  </a:ext>
                </a:extLst>
              </p:cNvPr>
              <p:cNvSpPr/>
              <p:nvPr/>
            </p:nvSpPr>
            <p:spPr>
              <a:xfrm>
                <a:off x="-123355" y="3941357"/>
                <a:ext cx="32000" cy="17913"/>
              </a:xfrm>
              <a:custGeom>
                <a:avLst/>
                <a:gdLst/>
                <a:ahLst/>
                <a:cxnLst/>
                <a:rect l="l" t="t" r="r" b="b"/>
                <a:pathLst>
                  <a:path w="2735" h="1531" fill="none" extrusionOk="0">
                    <a:moveTo>
                      <a:pt x="2735" y="0"/>
                    </a:moveTo>
                    <a:cubicBezTo>
                      <a:pt x="2735" y="0"/>
                      <a:pt x="1085" y="1530"/>
                      <a:pt x="1" y="0"/>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5091;p95">
                <a:extLst>
                  <a:ext uri="{FF2B5EF4-FFF2-40B4-BE49-F238E27FC236}">
                    <a16:creationId xmlns:a16="http://schemas.microsoft.com/office/drawing/2014/main" id="{1A370DA1-00F4-492F-9C5C-CE7723ECD81C}"/>
                  </a:ext>
                </a:extLst>
              </p:cNvPr>
              <p:cNvSpPr/>
              <p:nvPr/>
            </p:nvSpPr>
            <p:spPr>
              <a:xfrm>
                <a:off x="-91367" y="3973672"/>
                <a:ext cx="32070" cy="15807"/>
              </a:xfrm>
              <a:custGeom>
                <a:avLst/>
                <a:gdLst/>
                <a:ahLst/>
                <a:cxnLst/>
                <a:rect l="l" t="t" r="r" b="b"/>
                <a:pathLst>
                  <a:path w="2741" h="1351" fill="none" extrusionOk="0">
                    <a:moveTo>
                      <a:pt x="1" y="434"/>
                    </a:moveTo>
                    <a:cubicBezTo>
                      <a:pt x="1" y="434"/>
                      <a:pt x="1709" y="1"/>
                      <a:pt x="2741" y="1350"/>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5092;p95">
                <a:extLst>
                  <a:ext uri="{FF2B5EF4-FFF2-40B4-BE49-F238E27FC236}">
                    <a16:creationId xmlns:a16="http://schemas.microsoft.com/office/drawing/2014/main" id="{074BADCF-FEDB-4194-ACBE-782314B50F42}"/>
                  </a:ext>
                </a:extLst>
              </p:cNvPr>
              <p:cNvSpPr/>
              <p:nvPr/>
            </p:nvSpPr>
            <p:spPr>
              <a:xfrm>
                <a:off x="-49996" y="3843615"/>
                <a:ext cx="106189" cy="230455"/>
              </a:xfrm>
              <a:custGeom>
                <a:avLst/>
                <a:gdLst/>
                <a:ahLst/>
                <a:cxnLst/>
                <a:rect l="l" t="t" r="r" b="b"/>
                <a:pathLst>
                  <a:path w="9076" h="19697" extrusionOk="0">
                    <a:moveTo>
                      <a:pt x="1127" y="0"/>
                    </a:moveTo>
                    <a:cubicBezTo>
                      <a:pt x="586" y="0"/>
                      <a:pt x="292" y="259"/>
                      <a:pt x="140" y="660"/>
                    </a:cubicBezTo>
                    <a:cubicBezTo>
                      <a:pt x="95" y="790"/>
                      <a:pt x="62" y="919"/>
                      <a:pt x="43" y="1055"/>
                    </a:cubicBezTo>
                    <a:cubicBezTo>
                      <a:pt x="43" y="1055"/>
                      <a:pt x="43" y="1055"/>
                      <a:pt x="43" y="1055"/>
                    </a:cubicBezTo>
                    <a:cubicBezTo>
                      <a:pt x="30" y="1055"/>
                      <a:pt x="4" y="18726"/>
                      <a:pt x="1" y="18730"/>
                    </a:cubicBezTo>
                    <a:cubicBezTo>
                      <a:pt x="1" y="18730"/>
                      <a:pt x="1" y="18730"/>
                      <a:pt x="1" y="18730"/>
                    </a:cubicBezTo>
                    <a:cubicBezTo>
                      <a:pt x="17" y="18730"/>
                      <a:pt x="3" y="19697"/>
                      <a:pt x="1123" y="19697"/>
                    </a:cubicBezTo>
                    <a:cubicBezTo>
                      <a:pt x="1919" y="19697"/>
                      <a:pt x="2188" y="19128"/>
                      <a:pt x="2236" y="18383"/>
                    </a:cubicBezTo>
                    <a:cubicBezTo>
                      <a:pt x="2441" y="18443"/>
                      <a:pt x="2647" y="18472"/>
                      <a:pt x="2850" y="18472"/>
                    </a:cubicBezTo>
                    <a:cubicBezTo>
                      <a:pt x="3758" y="18472"/>
                      <a:pt x="4600" y="17901"/>
                      <a:pt x="4915" y="17002"/>
                    </a:cubicBezTo>
                    <a:cubicBezTo>
                      <a:pt x="5970" y="16727"/>
                      <a:pt x="6704" y="15776"/>
                      <a:pt x="6704" y="14685"/>
                    </a:cubicBezTo>
                    <a:cubicBezTo>
                      <a:pt x="6704" y="14595"/>
                      <a:pt x="6698" y="14508"/>
                      <a:pt x="6688" y="14417"/>
                    </a:cubicBezTo>
                    <a:cubicBezTo>
                      <a:pt x="8040" y="13725"/>
                      <a:pt x="8412" y="11961"/>
                      <a:pt x="7458" y="10780"/>
                    </a:cubicBezTo>
                    <a:cubicBezTo>
                      <a:pt x="8956" y="9839"/>
                      <a:pt x="9076" y="7697"/>
                      <a:pt x="7691" y="6594"/>
                    </a:cubicBezTo>
                    <a:cubicBezTo>
                      <a:pt x="8183" y="5704"/>
                      <a:pt x="8060" y="4601"/>
                      <a:pt x="7387" y="3841"/>
                    </a:cubicBezTo>
                    <a:cubicBezTo>
                      <a:pt x="6921" y="3315"/>
                      <a:pt x="6264" y="3033"/>
                      <a:pt x="5593" y="3033"/>
                    </a:cubicBezTo>
                    <a:cubicBezTo>
                      <a:pt x="5289" y="3033"/>
                      <a:pt x="4982" y="3091"/>
                      <a:pt x="4689" y="3210"/>
                    </a:cubicBezTo>
                    <a:cubicBezTo>
                      <a:pt x="4692" y="3152"/>
                      <a:pt x="4695" y="3093"/>
                      <a:pt x="4695" y="3035"/>
                    </a:cubicBezTo>
                    <a:cubicBezTo>
                      <a:pt x="4704" y="1804"/>
                      <a:pt x="3702" y="834"/>
                      <a:pt x="2514" y="834"/>
                    </a:cubicBezTo>
                    <a:cubicBezTo>
                      <a:pt x="2400" y="834"/>
                      <a:pt x="2285" y="843"/>
                      <a:pt x="2168" y="861"/>
                    </a:cubicBezTo>
                    <a:cubicBezTo>
                      <a:pt x="2045" y="353"/>
                      <a:pt x="1751" y="0"/>
                      <a:pt x="1127" y="0"/>
                    </a:cubicBezTo>
                    <a:close/>
                  </a:path>
                </a:pathLst>
              </a:custGeom>
              <a:solidFill>
                <a:srgbClr val="405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5093;p95">
                <a:extLst>
                  <a:ext uri="{FF2B5EF4-FFF2-40B4-BE49-F238E27FC236}">
                    <a16:creationId xmlns:a16="http://schemas.microsoft.com/office/drawing/2014/main" id="{4F26C228-9631-4637-92ED-EB6824134315}"/>
                  </a:ext>
                </a:extLst>
              </p:cNvPr>
              <p:cNvSpPr/>
              <p:nvPr/>
            </p:nvSpPr>
            <p:spPr>
              <a:xfrm>
                <a:off x="-49692" y="3906105"/>
                <a:ext cx="41804" cy="52708"/>
              </a:xfrm>
              <a:custGeom>
                <a:avLst/>
                <a:gdLst/>
                <a:ahLst/>
                <a:cxnLst/>
                <a:rect l="l" t="t" r="r" b="b"/>
                <a:pathLst>
                  <a:path w="3573" h="4505" fill="none" extrusionOk="0">
                    <a:moveTo>
                      <a:pt x="1" y="1"/>
                    </a:moveTo>
                    <a:cubicBezTo>
                      <a:pt x="1" y="1"/>
                      <a:pt x="3572" y="221"/>
                      <a:pt x="2573" y="4504"/>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5094;p95">
                <a:extLst>
                  <a:ext uri="{FF2B5EF4-FFF2-40B4-BE49-F238E27FC236}">
                    <a16:creationId xmlns:a16="http://schemas.microsoft.com/office/drawing/2014/main" id="{4D2CB167-0CD8-449A-8DCC-666E9094CB69}"/>
                  </a:ext>
                </a:extLst>
              </p:cNvPr>
              <p:cNvSpPr/>
              <p:nvPr/>
            </p:nvSpPr>
            <p:spPr>
              <a:xfrm>
                <a:off x="-49575" y="3875146"/>
                <a:ext cx="27261" cy="25717"/>
              </a:xfrm>
              <a:custGeom>
                <a:avLst/>
                <a:gdLst/>
                <a:ahLst/>
                <a:cxnLst/>
                <a:rect l="l" t="t" r="r" b="b"/>
                <a:pathLst>
                  <a:path w="2330" h="2198" fill="none" extrusionOk="0">
                    <a:moveTo>
                      <a:pt x="2330" y="696"/>
                    </a:moveTo>
                    <a:cubicBezTo>
                      <a:pt x="2330" y="696"/>
                      <a:pt x="0" y="0"/>
                      <a:pt x="0" y="219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5095;p95">
                <a:extLst>
                  <a:ext uri="{FF2B5EF4-FFF2-40B4-BE49-F238E27FC236}">
                    <a16:creationId xmlns:a16="http://schemas.microsoft.com/office/drawing/2014/main" id="{7B631765-D6A7-4638-89AB-37DDDCBCD99C}"/>
                  </a:ext>
                </a:extLst>
              </p:cNvPr>
              <p:cNvSpPr/>
              <p:nvPr/>
            </p:nvSpPr>
            <p:spPr>
              <a:xfrm>
                <a:off x="-4003" y="3879078"/>
                <a:ext cx="8986" cy="21785"/>
              </a:xfrm>
              <a:custGeom>
                <a:avLst/>
                <a:gdLst/>
                <a:ahLst/>
                <a:cxnLst/>
                <a:rect l="l" t="t" r="r" b="b"/>
                <a:pathLst>
                  <a:path w="768" h="1862" fill="none" extrusionOk="0">
                    <a:moveTo>
                      <a:pt x="767" y="1"/>
                    </a:moveTo>
                    <a:cubicBezTo>
                      <a:pt x="767" y="1"/>
                      <a:pt x="767" y="1056"/>
                      <a:pt x="1" y="1861"/>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5096;p95">
                <a:extLst>
                  <a:ext uri="{FF2B5EF4-FFF2-40B4-BE49-F238E27FC236}">
                    <a16:creationId xmlns:a16="http://schemas.microsoft.com/office/drawing/2014/main" id="{A4BD37E7-1BB7-4BE9-A417-5DC8C4D2AC2F}"/>
                  </a:ext>
                </a:extLst>
              </p:cNvPr>
              <p:cNvSpPr/>
              <p:nvPr/>
            </p:nvSpPr>
            <p:spPr>
              <a:xfrm>
                <a:off x="-13352" y="3908679"/>
                <a:ext cx="53352" cy="15538"/>
              </a:xfrm>
              <a:custGeom>
                <a:avLst/>
                <a:gdLst/>
                <a:ahLst/>
                <a:cxnLst/>
                <a:rect l="l" t="t" r="r" b="b"/>
                <a:pathLst>
                  <a:path w="4560" h="1328" fill="none" extrusionOk="0">
                    <a:moveTo>
                      <a:pt x="4559" y="1030"/>
                    </a:moveTo>
                    <a:cubicBezTo>
                      <a:pt x="3258" y="1"/>
                      <a:pt x="1997" y="1327"/>
                      <a:pt x="1997" y="1327"/>
                    </a:cubicBezTo>
                    <a:cubicBezTo>
                      <a:pt x="1997" y="1327"/>
                      <a:pt x="1731" y="150"/>
                      <a:pt x="1" y="642"/>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5097;p95">
                <a:extLst>
                  <a:ext uri="{FF2B5EF4-FFF2-40B4-BE49-F238E27FC236}">
                    <a16:creationId xmlns:a16="http://schemas.microsoft.com/office/drawing/2014/main" id="{0F0EE6BA-7FF3-4E81-A186-B09BAEF77C2A}"/>
                  </a:ext>
                </a:extLst>
              </p:cNvPr>
              <p:cNvSpPr/>
              <p:nvPr/>
            </p:nvSpPr>
            <p:spPr>
              <a:xfrm>
                <a:off x="466" y="3963493"/>
                <a:ext cx="28092" cy="51948"/>
              </a:xfrm>
              <a:custGeom>
                <a:avLst/>
                <a:gdLst/>
                <a:ahLst/>
                <a:cxnLst/>
                <a:rect l="l" t="t" r="r" b="b"/>
                <a:pathLst>
                  <a:path w="2401" h="4440" fill="none" extrusionOk="0">
                    <a:moveTo>
                      <a:pt x="2391" y="4439"/>
                    </a:moveTo>
                    <a:cubicBezTo>
                      <a:pt x="2391" y="4439"/>
                      <a:pt x="2401" y="2220"/>
                      <a:pt x="683" y="2437"/>
                    </a:cubicBezTo>
                    <a:cubicBezTo>
                      <a:pt x="683" y="2437"/>
                      <a:pt x="1573" y="1217"/>
                      <a:pt x="0" y="1"/>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5098;p95">
                <a:extLst>
                  <a:ext uri="{FF2B5EF4-FFF2-40B4-BE49-F238E27FC236}">
                    <a16:creationId xmlns:a16="http://schemas.microsoft.com/office/drawing/2014/main" id="{CF14FF40-8617-4349-A606-D23438036217}"/>
                  </a:ext>
                </a:extLst>
              </p:cNvPr>
              <p:cNvSpPr/>
              <p:nvPr/>
            </p:nvSpPr>
            <p:spPr>
              <a:xfrm>
                <a:off x="688" y="4015429"/>
                <a:ext cx="12472" cy="32374"/>
              </a:xfrm>
              <a:custGeom>
                <a:avLst/>
                <a:gdLst/>
                <a:ahLst/>
                <a:cxnLst/>
                <a:rect l="l" t="t" r="r" b="b"/>
                <a:pathLst>
                  <a:path w="1066" h="2767" fill="none" extrusionOk="0">
                    <a:moveTo>
                      <a:pt x="1" y="0"/>
                    </a:moveTo>
                    <a:cubicBezTo>
                      <a:pt x="1" y="0"/>
                      <a:pt x="1065" y="1146"/>
                      <a:pt x="363" y="276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5099;p95">
                <a:extLst>
                  <a:ext uri="{FF2B5EF4-FFF2-40B4-BE49-F238E27FC236}">
                    <a16:creationId xmlns:a16="http://schemas.microsoft.com/office/drawing/2014/main" id="{36648771-A5AF-48B4-9B28-CDB6A5D2140A}"/>
                  </a:ext>
                </a:extLst>
              </p:cNvPr>
              <p:cNvSpPr/>
              <p:nvPr/>
            </p:nvSpPr>
            <p:spPr>
              <a:xfrm>
                <a:off x="-49575" y="4013124"/>
                <a:ext cx="36235" cy="21739"/>
              </a:xfrm>
              <a:custGeom>
                <a:avLst/>
                <a:gdLst/>
                <a:ahLst/>
                <a:cxnLst/>
                <a:rect l="l" t="t" r="r" b="b"/>
                <a:pathLst>
                  <a:path w="3097" h="1858" fill="none" extrusionOk="0">
                    <a:moveTo>
                      <a:pt x="0" y="197"/>
                    </a:moveTo>
                    <a:cubicBezTo>
                      <a:pt x="1631" y="0"/>
                      <a:pt x="2330" y="1579"/>
                      <a:pt x="2330" y="1579"/>
                    </a:cubicBezTo>
                    <a:cubicBezTo>
                      <a:pt x="2330" y="1579"/>
                      <a:pt x="2763" y="1391"/>
                      <a:pt x="3097" y="185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5100;p95">
                <a:extLst>
                  <a:ext uri="{FF2B5EF4-FFF2-40B4-BE49-F238E27FC236}">
                    <a16:creationId xmlns:a16="http://schemas.microsoft.com/office/drawing/2014/main" id="{471E3DDB-C260-4D64-8D5C-0FCD10A3E8D5}"/>
                  </a:ext>
                </a:extLst>
              </p:cNvPr>
              <p:cNvSpPr/>
              <p:nvPr/>
            </p:nvSpPr>
            <p:spPr>
              <a:xfrm>
                <a:off x="-17517" y="3941357"/>
                <a:ext cx="32000" cy="17913"/>
              </a:xfrm>
              <a:custGeom>
                <a:avLst/>
                <a:gdLst/>
                <a:ahLst/>
                <a:cxnLst/>
                <a:rect l="l" t="t" r="r" b="b"/>
                <a:pathLst>
                  <a:path w="2735" h="1531" fill="none" extrusionOk="0">
                    <a:moveTo>
                      <a:pt x="1" y="0"/>
                    </a:moveTo>
                    <a:cubicBezTo>
                      <a:pt x="1" y="0"/>
                      <a:pt x="1651" y="1530"/>
                      <a:pt x="2734" y="0"/>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5101;p95">
                <a:extLst>
                  <a:ext uri="{FF2B5EF4-FFF2-40B4-BE49-F238E27FC236}">
                    <a16:creationId xmlns:a16="http://schemas.microsoft.com/office/drawing/2014/main" id="{F719A3F9-8CC6-4132-8AD8-7B5C50C752F0}"/>
                  </a:ext>
                </a:extLst>
              </p:cNvPr>
              <p:cNvSpPr/>
              <p:nvPr/>
            </p:nvSpPr>
            <p:spPr>
              <a:xfrm>
                <a:off x="-49575" y="3973672"/>
                <a:ext cx="32070" cy="15807"/>
              </a:xfrm>
              <a:custGeom>
                <a:avLst/>
                <a:gdLst/>
                <a:ahLst/>
                <a:cxnLst/>
                <a:rect l="l" t="t" r="r" b="b"/>
                <a:pathLst>
                  <a:path w="2741" h="1351" fill="none" extrusionOk="0">
                    <a:moveTo>
                      <a:pt x="2741" y="434"/>
                    </a:moveTo>
                    <a:cubicBezTo>
                      <a:pt x="2741" y="434"/>
                      <a:pt x="1032" y="1"/>
                      <a:pt x="0" y="1350"/>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5102;p95">
              <a:extLst>
                <a:ext uri="{FF2B5EF4-FFF2-40B4-BE49-F238E27FC236}">
                  <a16:creationId xmlns:a16="http://schemas.microsoft.com/office/drawing/2014/main" id="{4F9EDC2E-5AE1-488D-8FB1-CD02CB2FADDE}"/>
                </a:ext>
              </a:extLst>
            </p:cNvPr>
            <p:cNvGrpSpPr/>
            <p:nvPr/>
          </p:nvGrpSpPr>
          <p:grpSpPr>
            <a:xfrm>
              <a:off x="724986" y="3605478"/>
              <a:ext cx="1368681" cy="682918"/>
              <a:chOff x="724986" y="3605478"/>
              <a:chExt cx="1368681" cy="682918"/>
            </a:xfrm>
          </p:grpSpPr>
          <p:grpSp>
            <p:nvGrpSpPr>
              <p:cNvPr id="19" name="Google Shape;5103;p95">
                <a:extLst>
                  <a:ext uri="{FF2B5EF4-FFF2-40B4-BE49-F238E27FC236}">
                    <a16:creationId xmlns:a16="http://schemas.microsoft.com/office/drawing/2014/main" id="{BCF4AADE-384E-4F4D-AABA-578D451BFD8A}"/>
                  </a:ext>
                </a:extLst>
              </p:cNvPr>
              <p:cNvGrpSpPr/>
              <p:nvPr/>
            </p:nvGrpSpPr>
            <p:grpSpPr>
              <a:xfrm>
                <a:off x="1498221" y="4047614"/>
                <a:ext cx="529172" cy="240783"/>
                <a:chOff x="1498221" y="4047614"/>
                <a:chExt cx="529172" cy="240783"/>
              </a:xfrm>
            </p:grpSpPr>
            <p:grpSp>
              <p:nvGrpSpPr>
                <p:cNvPr id="75" name="Google Shape;5104;p95">
                  <a:extLst>
                    <a:ext uri="{FF2B5EF4-FFF2-40B4-BE49-F238E27FC236}">
                      <a16:creationId xmlns:a16="http://schemas.microsoft.com/office/drawing/2014/main" id="{500C408A-7A50-4B25-8F2D-79CDE9901CEB}"/>
                    </a:ext>
                  </a:extLst>
                </p:cNvPr>
                <p:cNvGrpSpPr/>
                <p:nvPr/>
              </p:nvGrpSpPr>
              <p:grpSpPr>
                <a:xfrm>
                  <a:off x="1826655" y="4224370"/>
                  <a:ext cx="200738" cy="25631"/>
                  <a:chOff x="1826655" y="4224370"/>
                  <a:chExt cx="200738" cy="25631"/>
                </a:xfrm>
              </p:grpSpPr>
              <p:sp>
                <p:nvSpPr>
                  <p:cNvPr id="81" name="Google Shape;5105;p95">
                    <a:extLst>
                      <a:ext uri="{FF2B5EF4-FFF2-40B4-BE49-F238E27FC236}">
                        <a16:creationId xmlns:a16="http://schemas.microsoft.com/office/drawing/2014/main" id="{A50F3C0B-2BDA-48A1-8BBC-63AF47F277E3}"/>
                      </a:ext>
                    </a:extLst>
                  </p:cNvPr>
                  <p:cNvSpPr/>
                  <p:nvPr/>
                </p:nvSpPr>
                <p:spPr>
                  <a:xfrm>
                    <a:off x="1826655" y="4238011"/>
                    <a:ext cx="175094" cy="5"/>
                  </a:xfrm>
                  <a:custGeom>
                    <a:avLst/>
                    <a:gdLst/>
                    <a:ahLst/>
                    <a:cxnLst/>
                    <a:rect l="l" t="t" r="r" b="b"/>
                    <a:pathLst>
                      <a:path w="36535" h="1" fill="none" extrusionOk="0">
                        <a:moveTo>
                          <a:pt x="1" y="0"/>
                        </a:moveTo>
                        <a:lnTo>
                          <a:pt x="36535"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5106;p95">
                    <a:extLst>
                      <a:ext uri="{FF2B5EF4-FFF2-40B4-BE49-F238E27FC236}">
                        <a16:creationId xmlns:a16="http://schemas.microsoft.com/office/drawing/2014/main" id="{1A032131-D222-477E-A93D-D84B455C887E}"/>
                      </a:ext>
                    </a:extLst>
                  </p:cNvPr>
                  <p:cNvSpPr/>
                  <p:nvPr/>
                </p:nvSpPr>
                <p:spPr>
                  <a:xfrm>
                    <a:off x="2000728" y="4224370"/>
                    <a:ext cx="26665" cy="25631"/>
                  </a:xfrm>
                  <a:custGeom>
                    <a:avLst/>
                    <a:gdLst/>
                    <a:ahLst/>
                    <a:cxnLst/>
                    <a:rect l="l" t="t" r="r" b="b"/>
                    <a:pathLst>
                      <a:path w="5564" h="5351" extrusionOk="0">
                        <a:moveTo>
                          <a:pt x="2887" y="0"/>
                        </a:moveTo>
                        <a:cubicBezTo>
                          <a:pt x="2190" y="0"/>
                          <a:pt x="1506" y="271"/>
                          <a:pt x="996" y="783"/>
                        </a:cubicBezTo>
                        <a:cubicBezTo>
                          <a:pt x="230" y="1550"/>
                          <a:pt x="0" y="2699"/>
                          <a:pt x="416" y="3698"/>
                        </a:cubicBezTo>
                        <a:cubicBezTo>
                          <a:pt x="828" y="4698"/>
                          <a:pt x="1806" y="5351"/>
                          <a:pt x="2886" y="5351"/>
                        </a:cubicBezTo>
                        <a:cubicBezTo>
                          <a:pt x="4363" y="5351"/>
                          <a:pt x="5560" y="4150"/>
                          <a:pt x="5563" y="2677"/>
                        </a:cubicBezTo>
                        <a:cubicBezTo>
                          <a:pt x="5560" y="1593"/>
                          <a:pt x="4911" y="619"/>
                          <a:pt x="3911" y="203"/>
                        </a:cubicBezTo>
                        <a:cubicBezTo>
                          <a:pt x="3580" y="67"/>
                          <a:pt x="3232" y="0"/>
                          <a:pt x="2887" y="0"/>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5107;p95">
                  <a:extLst>
                    <a:ext uri="{FF2B5EF4-FFF2-40B4-BE49-F238E27FC236}">
                      <a16:creationId xmlns:a16="http://schemas.microsoft.com/office/drawing/2014/main" id="{2B779D90-4958-4A10-9E6B-542D2EC795E5}"/>
                    </a:ext>
                  </a:extLst>
                </p:cNvPr>
                <p:cNvGrpSpPr/>
                <p:nvPr/>
              </p:nvGrpSpPr>
              <p:grpSpPr>
                <a:xfrm>
                  <a:off x="1498221" y="4047614"/>
                  <a:ext cx="328444" cy="240783"/>
                  <a:chOff x="1498221" y="4047614"/>
                  <a:chExt cx="328444" cy="240783"/>
                </a:xfrm>
              </p:grpSpPr>
              <p:sp>
                <p:nvSpPr>
                  <p:cNvPr id="77" name="Google Shape;5108;p95">
                    <a:extLst>
                      <a:ext uri="{FF2B5EF4-FFF2-40B4-BE49-F238E27FC236}">
                        <a16:creationId xmlns:a16="http://schemas.microsoft.com/office/drawing/2014/main" id="{974F20F3-2670-4FC8-B7CC-04C960296FAE}"/>
                      </a:ext>
                    </a:extLst>
                  </p:cNvPr>
                  <p:cNvSpPr/>
                  <p:nvPr/>
                </p:nvSpPr>
                <p:spPr>
                  <a:xfrm>
                    <a:off x="1648778" y="4185661"/>
                    <a:ext cx="177888" cy="102736"/>
                  </a:xfrm>
                  <a:custGeom>
                    <a:avLst/>
                    <a:gdLst/>
                    <a:ahLst/>
                    <a:cxnLst/>
                    <a:rect l="l" t="t" r="r" b="b"/>
                    <a:pathLst>
                      <a:path w="37118" h="21448" extrusionOk="0">
                        <a:moveTo>
                          <a:pt x="4950" y="1"/>
                        </a:moveTo>
                        <a:cubicBezTo>
                          <a:pt x="2218" y="1"/>
                          <a:pt x="0" y="2679"/>
                          <a:pt x="0" y="5984"/>
                        </a:cubicBezTo>
                        <a:lnTo>
                          <a:pt x="0" y="15461"/>
                        </a:lnTo>
                        <a:cubicBezTo>
                          <a:pt x="0" y="18766"/>
                          <a:pt x="2218" y="21447"/>
                          <a:pt x="4950" y="21447"/>
                        </a:cubicBezTo>
                        <a:lnTo>
                          <a:pt x="32168" y="21447"/>
                        </a:lnTo>
                        <a:cubicBezTo>
                          <a:pt x="34904" y="21447"/>
                          <a:pt x="37118" y="18766"/>
                          <a:pt x="37118" y="15461"/>
                        </a:cubicBezTo>
                        <a:lnTo>
                          <a:pt x="37118" y="5984"/>
                        </a:lnTo>
                        <a:cubicBezTo>
                          <a:pt x="37118" y="2679"/>
                          <a:pt x="34904" y="1"/>
                          <a:pt x="32168" y="1"/>
                        </a:cubicBezTo>
                        <a:close/>
                      </a:path>
                    </a:pathLst>
                  </a:custGeom>
                  <a:solidFill>
                    <a:srgbClr val="213B55"/>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5109;p95">
                    <a:extLst>
                      <a:ext uri="{FF2B5EF4-FFF2-40B4-BE49-F238E27FC236}">
                        <a16:creationId xmlns:a16="http://schemas.microsoft.com/office/drawing/2014/main" id="{F1C47538-1569-42BE-ABA1-BE058FCCBB37}"/>
                      </a:ext>
                    </a:extLst>
                  </p:cNvPr>
                  <p:cNvGrpSpPr/>
                  <p:nvPr/>
                </p:nvGrpSpPr>
                <p:grpSpPr>
                  <a:xfrm>
                    <a:off x="1498221" y="4047614"/>
                    <a:ext cx="150566" cy="190416"/>
                    <a:chOff x="1498221" y="4047614"/>
                    <a:chExt cx="150566" cy="190416"/>
                  </a:xfrm>
                </p:grpSpPr>
                <p:sp>
                  <p:nvSpPr>
                    <p:cNvPr id="79" name="Google Shape;5110;p95">
                      <a:extLst>
                        <a:ext uri="{FF2B5EF4-FFF2-40B4-BE49-F238E27FC236}">
                          <a16:creationId xmlns:a16="http://schemas.microsoft.com/office/drawing/2014/main" id="{AE086F15-317C-4DC6-8833-F74E0C852913}"/>
                        </a:ext>
                      </a:extLst>
                    </p:cNvPr>
                    <p:cNvSpPr/>
                    <p:nvPr/>
                  </p:nvSpPr>
                  <p:spPr>
                    <a:xfrm>
                      <a:off x="1510686" y="4060421"/>
                      <a:ext cx="138101" cy="177608"/>
                    </a:xfrm>
                    <a:custGeom>
                      <a:avLst/>
                      <a:gdLst/>
                      <a:ahLst/>
                      <a:cxnLst/>
                      <a:rect l="l" t="t" r="r" b="b"/>
                      <a:pathLst>
                        <a:path w="28816" h="37079" fill="none" extrusionOk="0">
                          <a:moveTo>
                            <a:pt x="28815" y="37078"/>
                          </a:moveTo>
                          <a:lnTo>
                            <a:pt x="17922" y="37078"/>
                          </a:lnTo>
                          <a:cubicBezTo>
                            <a:pt x="14829" y="37078"/>
                            <a:pt x="14212" y="33613"/>
                            <a:pt x="14212" y="33613"/>
                          </a:cubicBezTo>
                          <a:lnTo>
                            <a:pt x="14212" y="10631"/>
                          </a:lnTo>
                          <a:lnTo>
                            <a:pt x="0" y="10631"/>
                          </a:lnTo>
                          <a:lnTo>
                            <a:pt x="0"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5111;p95">
                      <a:extLst>
                        <a:ext uri="{FF2B5EF4-FFF2-40B4-BE49-F238E27FC236}">
                          <a16:creationId xmlns:a16="http://schemas.microsoft.com/office/drawing/2014/main" id="{965CA29C-71D3-4068-849B-877775BFEF85}"/>
                        </a:ext>
                      </a:extLst>
                    </p:cNvPr>
                    <p:cNvSpPr/>
                    <p:nvPr/>
                  </p:nvSpPr>
                  <p:spPr>
                    <a:xfrm>
                      <a:off x="1498221" y="4047614"/>
                      <a:ext cx="26646" cy="25622"/>
                    </a:xfrm>
                    <a:custGeom>
                      <a:avLst/>
                      <a:gdLst/>
                      <a:ahLst/>
                      <a:cxnLst/>
                      <a:rect l="l" t="t" r="r" b="b"/>
                      <a:pathLst>
                        <a:path w="5560" h="5349" extrusionOk="0">
                          <a:moveTo>
                            <a:pt x="2886" y="1"/>
                          </a:moveTo>
                          <a:cubicBezTo>
                            <a:pt x="1806" y="1"/>
                            <a:pt x="828" y="654"/>
                            <a:pt x="416" y="1653"/>
                          </a:cubicBezTo>
                          <a:cubicBezTo>
                            <a:pt x="0" y="2649"/>
                            <a:pt x="230" y="3802"/>
                            <a:pt x="996" y="4564"/>
                          </a:cubicBezTo>
                          <a:cubicBezTo>
                            <a:pt x="1506" y="5077"/>
                            <a:pt x="2190" y="5349"/>
                            <a:pt x="2886" y="5349"/>
                          </a:cubicBezTo>
                          <a:cubicBezTo>
                            <a:pt x="3232" y="5349"/>
                            <a:pt x="3580" y="5282"/>
                            <a:pt x="3911" y="5144"/>
                          </a:cubicBezTo>
                          <a:cubicBezTo>
                            <a:pt x="4910" y="4732"/>
                            <a:pt x="5560" y="3758"/>
                            <a:pt x="5560" y="2675"/>
                          </a:cubicBezTo>
                          <a:cubicBezTo>
                            <a:pt x="5560" y="1197"/>
                            <a:pt x="4363" y="1"/>
                            <a:pt x="288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0" name="Google Shape;5112;p95">
                <a:extLst>
                  <a:ext uri="{FF2B5EF4-FFF2-40B4-BE49-F238E27FC236}">
                    <a16:creationId xmlns:a16="http://schemas.microsoft.com/office/drawing/2014/main" id="{0623E51F-6A68-4F20-9FF5-F16E5E0B77C0}"/>
                  </a:ext>
                </a:extLst>
              </p:cNvPr>
              <p:cNvGrpSpPr/>
              <p:nvPr/>
            </p:nvGrpSpPr>
            <p:grpSpPr>
              <a:xfrm>
                <a:off x="1560718" y="3800594"/>
                <a:ext cx="532948" cy="302090"/>
                <a:chOff x="1560718" y="3800594"/>
                <a:chExt cx="532948" cy="302090"/>
              </a:xfrm>
            </p:grpSpPr>
            <p:grpSp>
              <p:nvGrpSpPr>
                <p:cNvPr id="62" name="Google Shape;5113;p95">
                  <a:extLst>
                    <a:ext uri="{FF2B5EF4-FFF2-40B4-BE49-F238E27FC236}">
                      <a16:creationId xmlns:a16="http://schemas.microsoft.com/office/drawing/2014/main" id="{32C45D6A-8B57-44A2-89EC-4EC79502B74A}"/>
                    </a:ext>
                  </a:extLst>
                </p:cNvPr>
                <p:cNvGrpSpPr/>
                <p:nvPr/>
              </p:nvGrpSpPr>
              <p:grpSpPr>
                <a:xfrm>
                  <a:off x="1912179" y="3827344"/>
                  <a:ext cx="181487" cy="25631"/>
                  <a:chOff x="1912179" y="3827344"/>
                  <a:chExt cx="181487" cy="25631"/>
                </a:xfrm>
              </p:grpSpPr>
              <p:sp>
                <p:nvSpPr>
                  <p:cNvPr id="73" name="Google Shape;5114;p95">
                    <a:extLst>
                      <a:ext uri="{FF2B5EF4-FFF2-40B4-BE49-F238E27FC236}">
                        <a16:creationId xmlns:a16="http://schemas.microsoft.com/office/drawing/2014/main" id="{D8E477B2-3DEA-42CE-8BEE-564A4163F477}"/>
                      </a:ext>
                    </a:extLst>
                  </p:cNvPr>
                  <p:cNvSpPr/>
                  <p:nvPr/>
                </p:nvSpPr>
                <p:spPr>
                  <a:xfrm>
                    <a:off x="2067020" y="3827344"/>
                    <a:ext cx="26646" cy="25631"/>
                  </a:xfrm>
                  <a:custGeom>
                    <a:avLst/>
                    <a:gdLst/>
                    <a:ahLst/>
                    <a:cxnLst/>
                    <a:rect l="l" t="t" r="r" b="b"/>
                    <a:pathLst>
                      <a:path w="5560" h="5351" extrusionOk="0">
                        <a:moveTo>
                          <a:pt x="2886" y="0"/>
                        </a:moveTo>
                        <a:cubicBezTo>
                          <a:pt x="1806" y="0"/>
                          <a:pt x="828" y="653"/>
                          <a:pt x="416" y="1653"/>
                        </a:cubicBezTo>
                        <a:cubicBezTo>
                          <a:pt x="0" y="2652"/>
                          <a:pt x="230" y="3801"/>
                          <a:pt x="993" y="4567"/>
                        </a:cubicBezTo>
                        <a:cubicBezTo>
                          <a:pt x="1505" y="5080"/>
                          <a:pt x="2190" y="5351"/>
                          <a:pt x="2887" y="5351"/>
                        </a:cubicBezTo>
                        <a:cubicBezTo>
                          <a:pt x="3232" y="5351"/>
                          <a:pt x="3580" y="5284"/>
                          <a:pt x="3911" y="5148"/>
                        </a:cubicBezTo>
                        <a:cubicBezTo>
                          <a:pt x="4910" y="4732"/>
                          <a:pt x="5560" y="3758"/>
                          <a:pt x="5560" y="2678"/>
                        </a:cubicBezTo>
                        <a:cubicBezTo>
                          <a:pt x="5560" y="1200"/>
                          <a:pt x="4363" y="0"/>
                          <a:pt x="2886"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5115;p95">
                    <a:extLst>
                      <a:ext uri="{FF2B5EF4-FFF2-40B4-BE49-F238E27FC236}">
                        <a16:creationId xmlns:a16="http://schemas.microsoft.com/office/drawing/2014/main" id="{57E3F9E7-4FA6-46F8-9BBF-B38834C53847}"/>
                      </a:ext>
                    </a:extLst>
                  </p:cNvPr>
                  <p:cNvSpPr/>
                  <p:nvPr/>
                </p:nvSpPr>
                <p:spPr>
                  <a:xfrm>
                    <a:off x="1912179" y="3842838"/>
                    <a:ext cx="156825" cy="5"/>
                  </a:xfrm>
                  <a:custGeom>
                    <a:avLst/>
                    <a:gdLst/>
                    <a:ahLst/>
                    <a:cxnLst/>
                    <a:rect l="l" t="t" r="r" b="b"/>
                    <a:pathLst>
                      <a:path w="32723" h="1" fill="none" extrusionOk="0">
                        <a:moveTo>
                          <a:pt x="1" y="1"/>
                        </a:moveTo>
                        <a:lnTo>
                          <a:pt x="3272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5116;p95">
                  <a:extLst>
                    <a:ext uri="{FF2B5EF4-FFF2-40B4-BE49-F238E27FC236}">
                      <a16:creationId xmlns:a16="http://schemas.microsoft.com/office/drawing/2014/main" id="{2F6B905D-F391-487D-B598-06E89857C1B6}"/>
                    </a:ext>
                  </a:extLst>
                </p:cNvPr>
                <p:cNvGrpSpPr/>
                <p:nvPr/>
              </p:nvGrpSpPr>
              <p:grpSpPr>
                <a:xfrm>
                  <a:off x="1912179" y="4044505"/>
                  <a:ext cx="181487" cy="25622"/>
                  <a:chOff x="1912179" y="4044506"/>
                  <a:chExt cx="181487" cy="25622"/>
                </a:xfrm>
              </p:grpSpPr>
              <p:sp>
                <p:nvSpPr>
                  <p:cNvPr id="71" name="Google Shape;5117;p95">
                    <a:extLst>
                      <a:ext uri="{FF2B5EF4-FFF2-40B4-BE49-F238E27FC236}">
                        <a16:creationId xmlns:a16="http://schemas.microsoft.com/office/drawing/2014/main" id="{154D6CFE-BCBD-44F7-8A86-6622E975F673}"/>
                      </a:ext>
                    </a:extLst>
                  </p:cNvPr>
                  <p:cNvSpPr/>
                  <p:nvPr/>
                </p:nvSpPr>
                <p:spPr>
                  <a:xfrm>
                    <a:off x="2067020" y="4044505"/>
                    <a:ext cx="26646" cy="25622"/>
                  </a:xfrm>
                  <a:custGeom>
                    <a:avLst/>
                    <a:gdLst/>
                    <a:ahLst/>
                    <a:cxnLst/>
                    <a:rect l="l" t="t" r="r" b="b"/>
                    <a:pathLst>
                      <a:path w="5560" h="5349" extrusionOk="0">
                        <a:moveTo>
                          <a:pt x="2886" y="0"/>
                        </a:moveTo>
                        <a:cubicBezTo>
                          <a:pt x="1806" y="0"/>
                          <a:pt x="828" y="650"/>
                          <a:pt x="416" y="1649"/>
                        </a:cubicBezTo>
                        <a:cubicBezTo>
                          <a:pt x="0" y="2649"/>
                          <a:pt x="230" y="3802"/>
                          <a:pt x="993" y="4564"/>
                        </a:cubicBezTo>
                        <a:cubicBezTo>
                          <a:pt x="1505" y="5076"/>
                          <a:pt x="2190" y="5349"/>
                          <a:pt x="2887" y="5349"/>
                        </a:cubicBezTo>
                        <a:cubicBezTo>
                          <a:pt x="3232" y="5349"/>
                          <a:pt x="3580" y="5282"/>
                          <a:pt x="3911" y="5144"/>
                        </a:cubicBezTo>
                        <a:cubicBezTo>
                          <a:pt x="4910" y="4732"/>
                          <a:pt x="5560" y="3758"/>
                          <a:pt x="5560" y="2674"/>
                        </a:cubicBezTo>
                        <a:cubicBezTo>
                          <a:pt x="5560" y="1197"/>
                          <a:pt x="4363" y="0"/>
                          <a:pt x="2886"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5118;p95">
                    <a:extLst>
                      <a:ext uri="{FF2B5EF4-FFF2-40B4-BE49-F238E27FC236}">
                        <a16:creationId xmlns:a16="http://schemas.microsoft.com/office/drawing/2014/main" id="{EC7D1FC1-D761-4EFD-A3E6-CA2466740717}"/>
                      </a:ext>
                    </a:extLst>
                  </p:cNvPr>
                  <p:cNvSpPr/>
                  <p:nvPr/>
                </p:nvSpPr>
                <p:spPr>
                  <a:xfrm>
                    <a:off x="1912179" y="4059966"/>
                    <a:ext cx="156825" cy="5"/>
                  </a:xfrm>
                  <a:custGeom>
                    <a:avLst/>
                    <a:gdLst/>
                    <a:ahLst/>
                    <a:cxnLst/>
                    <a:rect l="l" t="t" r="r" b="b"/>
                    <a:pathLst>
                      <a:path w="32723" h="1" fill="none" extrusionOk="0">
                        <a:moveTo>
                          <a:pt x="32723"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5119;p95">
                  <a:extLst>
                    <a:ext uri="{FF2B5EF4-FFF2-40B4-BE49-F238E27FC236}">
                      <a16:creationId xmlns:a16="http://schemas.microsoft.com/office/drawing/2014/main" id="{9A0AB83F-1C55-476A-AE2F-3CF2B4992B77}"/>
                    </a:ext>
                  </a:extLst>
                </p:cNvPr>
                <p:cNvGrpSpPr/>
                <p:nvPr/>
              </p:nvGrpSpPr>
              <p:grpSpPr>
                <a:xfrm>
                  <a:off x="1560718" y="3800594"/>
                  <a:ext cx="351472" cy="302090"/>
                  <a:chOff x="1560718" y="3800594"/>
                  <a:chExt cx="351472" cy="302090"/>
                </a:xfrm>
              </p:grpSpPr>
              <p:grpSp>
                <p:nvGrpSpPr>
                  <p:cNvPr id="65" name="Google Shape;5120;p95">
                    <a:extLst>
                      <a:ext uri="{FF2B5EF4-FFF2-40B4-BE49-F238E27FC236}">
                        <a16:creationId xmlns:a16="http://schemas.microsoft.com/office/drawing/2014/main" id="{5AE36CCC-DC1F-4193-8A16-A8B4DF258286}"/>
                      </a:ext>
                    </a:extLst>
                  </p:cNvPr>
                  <p:cNvGrpSpPr/>
                  <p:nvPr/>
                </p:nvGrpSpPr>
                <p:grpSpPr>
                  <a:xfrm>
                    <a:off x="1560718" y="3842857"/>
                    <a:ext cx="173586" cy="217131"/>
                    <a:chOff x="1560718" y="3842857"/>
                    <a:chExt cx="173586" cy="217131"/>
                  </a:xfrm>
                </p:grpSpPr>
                <p:sp>
                  <p:nvSpPr>
                    <p:cNvPr id="68" name="Google Shape;5121;p95">
                      <a:extLst>
                        <a:ext uri="{FF2B5EF4-FFF2-40B4-BE49-F238E27FC236}">
                          <a16:creationId xmlns:a16="http://schemas.microsoft.com/office/drawing/2014/main" id="{74DF3F3C-C995-46D2-B30B-3E8A540CAF54}"/>
                        </a:ext>
                      </a:extLst>
                    </p:cNvPr>
                    <p:cNvSpPr/>
                    <p:nvPr/>
                  </p:nvSpPr>
                  <p:spPr>
                    <a:xfrm>
                      <a:off x="1560718" y="3951414"/>
                      <a:ext cx="84343" cy="5"/>
                    </a:xfrm>
                    <a:custGeom>
                      <a:avLst/>
                      <a:gdLst/>
                      <a:ahLst/>
                      <a:cxnLst/>
                      <a:rect l="l" t="t" r="r" b="b"/>
                      <a:pathLst>
                        <a:path w="17599" h="1" fill="none" extrusionOk="0">
                          <a:moveTo>
                            <a:pt x="1" y="0"/>
                          </a:moveTo>
                          <a:lnTo>
                            <a:pt x="17598"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5122;p95">
                      <a:extLst>
                        <a:ext uri="{FF2B5EF4-FFF2-40B4-BE49-F238E27FC236}">
                          <a16:creationId xmlns:a16="http://schemas.microsoft.com/office/drawing/2014/main" id="{8AA71A8E-B604-45BE-AE7E-1F0D16BA0F44}"/>
                        </a:ext>
                      </a:extLst>
                    </p:cNvPr>
                    <p:cNvSpPr/>
                    <p:nvPr/>
                  </p:nvSpPr>
                  <p:spPr>
                    <a:xfrm>
                      <a:off x="1631242" y="3936509"/>
                      <a:ext cx="26646" cy="25622"/>
                    </a:xfrm>
                    <a:custGeom>
                      <a:avLst/>
                      <a:gdLst/>
                      <a:ahLst/>
                      <a:cxnLst/>
                      <a:rect l="l" t="t" r="r" b="b"/>
                      <a:pathLst>
                        <a:path w="5560" h="5349" extrusionOk="0">
                          <a:moveTo>
                            <a:pt x="2882" y="1"/>
                          </a:moveTo>
                          <a:cubicBezTo>
                            <a:pt x="1802" y="1"/>
                            <a:pt x="828" y="650"/>
                            <a:pt x="412" y="1649"/>
                          </a:cubicBezTo>
                          <a:cubicBezTo>
                            <a:pt x="0" y="2649"/>
                            <a:pt x="226" y="3798"/>
                            <a:pt x="993" y="4564"/>
                          </a:cubicBezTo>
                          <a:cubicBezTo>
                            <a:pt x="1502" y="5076"/>
                            <a:pt x="2187" y="5349"/>
                            <a:pt x="2883" y="5349"/>
                          </a:cubicBezTo>
                          <a:cubicBezTo>
                            <a:pt x="3228" y="5349"/>
                            <a:pt x="3576" y="5282"/>
                            <a:pt x="3907" y="5144"/>
                          </a:cubicBezTo>
                          <a:cubicBezTo>
                            <a:pt x="4907" y="4732"/>
                            <a:pt x="5556" y="3758"/>
                            <a:pt x="5560" y="2674"/>
                          </a:cubicBezTo>
                          <a:cubicBezTo>
                            <a:pt x="5560" y="1197"/>
                            <a:pt x="4360" y="1"/>
                            <a:pt x="288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5123;p95">
                      <a:extLst>
                        <a:ext uri="{FF2B5EF4-FFF2-40B4-BE49-F238E27FC236}">
                          <a16:creationId xmlns:a16="http://schemas.microsoft.com/office/drawing/2014/main" id="{451C4CBD-28E5-44BE-996E-04DCC347E3C3}"/>
                        </a:ext>
                      </a:extLst>
                    </p:cNvPr>
                    <p:cNvSpPr/>
                    <p:nvPr/>
                  </p:nvSpPr>
                  <p:spPr>
                    <a:xfrm>
                      <a:off x="1645054" y="3842857"/>
                      <a:ext cx="89251" cy="217131"/>
                    </a:xfrm>
                    <a:custGeom>
                      <a:avLst/>
                      <a:gdLst/>
                      <a:ahLst/>
                      <a:cxnLst/>
                      <a:rect l="l" t="t" r="r" b="b"/>
                      <a:pathLst>
                        <a:path w="18623" h="45330" fill="none" extrusionOk="0">
                          <a:moveTo>
                            <a:pt x="18623" y="45330"/>
                          </a:moveTo>
                          <a:lnTo>
                            <a:pt x="5625" y="45330"/>
                          </a:lnTo>
                          <a:cubicBezTo>
                            <a:pt x="2889" y="45330"/>
                            <a:pt x="0" y="42619"/>
                            <a:pt x="0" y="35634"/>
                          </a:cubicBezTo>
                          <a:lnTo>
                            <a:pt x="0" y="9697"/>
                          </a:lnTo>
                          <a:cubicBezTo>
                            <a:pt x="0" y="2711"/>
                            <a:pt x="2889" y="1"/>
                            <a:pt x="5625" y="1"/>
                          </a:cubicBezTo>
                          <a:lnTo>
                            <a:pt x="1862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5124;p95">
                    <a:extLst>
                      <a:ext uri="{FF2B5EF4-FFF2-40B4-BE49-F238E27FC236}">
                        <a16:creationId xmlns:a16="http://schemas.microsoft.com/office/drawing/2014/main" id="{C38D42DA-8793-4B12-800E-87D9FA73131B}"/>
                      </a:ext>
                    </a:extLst>
                  </p:cNvPr>
                  <p:cNvSpPr/>
                  <p:nvPr/>
                </p:nvSpPr>
                <p:spPr>
                  <a:xfrm>
                    <a:off x="1733808" y="3800594"/>
                    <a:ext cx="177874" cy="102731"/>
                  </a:xfrm>
                  <a:custGeom>
                    <a:avLst/>
                    <a:gdLst/>
                    <a:ahLst/>
                    <a:cxnLst/>
                    <a:rect l="l" t="t" r="r" b="b"/>
                    <a:pathLst>
                      <a:path w="37115" h="21447" extrusionOk="0">
                        <a:moveTo>
                          <a:pt x="4951" y="0"/>
                        </a:moveTo>
                        <a:cubicBezTo>
                          <a:pt x="2215" y="0"/>
                          <a:pt x="1" y="2678"/>
                          <a:pt x="1" y="5983"/>
                        </a:cubicBezTo>
                        <a:lnTo>
                          <a:pt x="1" y="15460"/>
                        </a:lnTo>
                        <a:cubicBezTo>
                          <a:pt x="1" y="18765"/>
                          <a:pt x="2215" y="21446"/>
                          <a:pt x="4951" y="21446"/>
                        </a:cubicBezTo>
                        <a:lnTo>
                          <a:pt x="32168" y="21446"/>
                        </a:lnTo>
                        <a:cubicBezTo>
                          <a:pt x="34901" y="21446"/>
                          <a:pt x="37115" y="18765"/>
                          <a:pt x="37115" y="15460"/>
                        </a:cubicBezTo>
                        <a:lnTo>
                          <a:pt x="37115" y="5983"/>
                        </a:lnTo>
                        <a:cubicBezTo>
                          <a:pt x="37115" y="2678"/>
                          <a:pt x="34901" y="0"/>
                          <a:pt x="32168" y="0"/>
                        </a:cubicBezTo>
                        <a:close/>
                      </a:path>
                    </a:pathLst>
                  </a:custGeom>
                  <a:solidFill>
                    <a:srgbClr val="445D73"/>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5125;p95">
                    <a:extLst>
                      <a:ext uri="{FF2B5EF4-FFF2-40B4-BE49-F238E27FC236}">
                        <a16:creationId xmlns:a16="http://schemas.microsoft.com/office/drawing/2014/main" id="{DE3805D1-08B3-4C0E-BC2A-910B6189B091}"/>
                      </a:ext>
                    </a:extLst>
                  </p:cNvPr>
                  <p:cNvSpPr/>
                  <p:nvPr/>
                </p:nvSpPr>
                <p:spPr>
                  <a:xfrm>
                    <a:off x="1734297" y="3999967"/>
                    <a:ext cx="177893" cy="102717"/>
                  </a:xfrm>
                  <a:custGeom>
                    <a:avLst/>
                    <a:gdLst/>
                    <a:ahLst/>
                    <a:cxnLst/>
                    <a:rect l="l" t="t" r="r" b="b"/>
                    <a:pathLst>
                      <a:path w="37119" h="21444" extrusionOk="0">
                        <a:moveTo>
                          <a:pt x="4951" y="1"/>
                        </a:moveTo>
                        <a:cubicBezTo>
                          <a:pt x="2219" y="1"/>
                          <a:pt x="1" y="2678"/>
                          <a:pt x="1" y="5983"/>
                        </a:cubicBezTo>
                        <a:lnTo>
                          <a:pt x="1" y="15461"/>
                        </a:lnTo>
                        <a:cubicBezTo>
                          <a:pt x="1" y="18766"/>
                          <a:pt x="2219" y="21443"/>
                          <a:pt x="4951" y="21443"/>
                        </a:cubicBezTo>
                        <a:lnTo>
                          <a:pt x="32168" y="21443"/>
                        </a:lnTo>
                        <a:cubicBezTo>
                          <a:pt x="34901" y="21443"/>
                          <a:pt x="37119" y="18766"/>
                          <a:pt x="37119" y="15461"/>
                        </a:cubicBezTo>
                        <a:lnTo>
                          <a:pt x="37119" y="5983"/>
                        </a:lnTo>
                        <a:cubicBezTo>
                          <a:pt x="37119" y="2678"/>
                          <a:pt x="34901" y="1"/>
                          <a:pt x="32168" y="1"/>
                        </a:cubicBezTo>
                        <a:close/>
                      </a:path>
                    </a:pathLst>
                  </a:custGeom>
                  <a:solidFill>
                    <a:srgbClr val="869FB1"/>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1" name="Google Shape;5126;p95">
                <a:extLst>
                  <a:ext uri="{FF2B5EF4-FFF2-40B4-BE49-F238E27FC236}">
                    <a16:creationId xmlns:a16="http://schemas.microsoft.com/office/drawing/2014/main" id="{CC61C19B-1596-49FC-8B34-CF26BB542420}"/>
                  </a:ext>
                </a:extLst>
              </p:cNvPr>
              <p:cNvSpPr/>
              <p:nvPr/>
            </p:nvSpPr>
            <p:spPr>
              <a:xfrm>
                <a:off x="1258451" y="3798060"/>
                <a:ext cx="302718" cy="302541"/>
              </a:xfrm>
              <a:custGeom>
                <a:avLst/>
                <a:gdLst/>
                <a:ahLst/>
                <a:cxnLst/>
                <a:rect l="l" t="t" r="r" b="b"/>
                <a:pathLst>
                  <a:path w="63165" h="63161" fill="none" extrusionOk="0">
                    <a:moveTo>
                      <a:pt x="63165" y="31580"/>
                    </a:moveTo>
                    <a:cubicBezTo>
                      <a:pt x="63165" y="49021"/>
                      <a:pt x="49025" y="63161"/>
                      <a:pt x="31585" y="63161"/>
                    </a:cubicBezTo>
                    <a:cubicBezTo>
                      <a:pt x="14140" y="63161"/>
                      <a:pt x="1" y="49021"/>
                      <a:pt x="1" y="31580"/>
                    </a:cubicBezTo>
                    <a:cubicBezTo>
                      <a:pt x="1" y="14140"/>
                      <a:pt x="14140" y="0"/>
                      <a:pt x="31585" y="0"/>
                    </a:cubicBezTo>
                    <a:cubicBezTo>
                      <a:pt x="49025" y="0"/>
                      <a:pt x="63165" y="14140"/>
                      <a:pt x="63165" y="31580"/>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5127;p95">
                <a:extLst>
                  <a:ext uri="{FF2B5EF4-FFF2-40B4-BE49-F238E27FC236}">
                    <a16:creationId xmlns:a16="http://schemas.microsoft.com/office/drawing/2014/main" id="{541BBB26-E5CA-4765-A8BF-D59217B97B46}"/>
                  </a:ext>
                </a:extLst>
              </p:cNvPr>
              <p:cNvGrpSpPr/>
              <p:nvPr/>
            </p:nvGrpSpPr>
            <p:grpSpPr>
              <a:xfrm>
                <a:off x="785350" y="3605478"/>
                <a:ext cx="535311" cy="249245"/>
                <a:chOff x="785350" y="3605478"/>
                <a:chExt cx="535311" cy="249245"/>
              </a:xfrm>
            </p:grpSpPr>
            <p:grpSp>
              <p:nvGrpSpPr>
                <p:cNvPr id="55" name="Google Shape;5128;p95">
                  <a:extLst>
                    <a:ext uri="{FF2B5EF4-FFF2-40B4-BE49-F238E27FC236}">
                      <a16:creationId xmlns:a16="http://schemas.microsoft.com/office/drawing/2014/main" id="{E5F46C94-404C-44BA-B196-5407D1E8A728}"/>
                    </a:ext>
                  </a:extLst>
                </p:cNvPr>
                <p:cNvGrpSpPr/>
                <p:nvPr/>
              </p:nvGrpSpPr>
              <p:grpSpPr>
                <a:xfrm>
                  <a:off x="785350" y="3605478"/>
                  <a:ext cx="376191" cy="102736"/>
                  <a:chOff x="785350" y="3605478"/>
                  <a:chExt cx="376191" cy="102736"/>
                </a:xfrm>
              </p:grpSpPr>
              <p:sp>
                <p:nvSpPr>
                  <p:cNvPr id="59" name="Google Shape;5129;p95">
                    <a:extLst>
                      <a:ext uri="{FF2B5EF4-FFF2-40B4-BE49-F238E27FC236}">
                        <a16:creationId xmlns:a16="http://schemas.microsoft.com/office/drawing/2014/main" id="{54ABB68E-9C30-4AFF-99F9-CB5FAD05AF2E}"/>
                      </a:ext>
                    </a:extLst>
                  </p:cNvPr>
                  <p:cNvSpPr/>
                  <p:nvPr/>
                </p:nvSpPr>
                <p:spPr>
                  <a:xfrm>
                    <a:off x="808023" y="3655851"/>
                    <a:ext cx="175636" cy="5"/>
                  </a:xfrm>
                  <a:custGeom>
                    <a:avLst/>
                    <a:gdLst/>
                    <a:ahLst/>
                    <a:cxnLst/>
                    <a:rect l="l" t="t" r="r" b="b"/>
                    <a:pathLst>
                      <a:path w="36648" h="1" fill="none" extrusionOk="0">
                        <a:moveTo>
                          <a:pt x="36648"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5130;p95">
                    <a:extLst>
                      <a:ext uri="{FF2B5EF4-FFF2-40B4-BE49-F238E27FC236}">
                        <a16:creationId xmlns:a16="http://schemas.microsoft.com/office/drawing/2014/main" id="{D8B168D2-3C2A-4E66-A29E-13B77D4BFED3}"/>
                      </a:ext>
                    </a:extLst>
                  </p:cNvPr>
                  <p:cNvSpPr/>
                  <p:nvPr/>
                </p:nvSpPr>
                <p:spPr>
                  <a:xfrm>
                    <a:off x="785350" y="3643867"/>
                    <a:ext cx="25635" cy="25622"/>
                  </a:xfrm>
                  <a:custGeom>
                    <a:avLst/>
                    <a:gdLst/>
                    <a:ahLst/>
                    <a:cxnLst/>
                    <a:rect l="l" t="t" r="r" b="b"/>
                    <a:pathLst>
                      <a:path w="5349" h="5349" extrusionOk="0">
                        <a:moveTo>
                          <a:pt x="2674" y="0"/>
                        </a:moveTo>
                        <a:cubicBezTo>
                          <a:pt x="1197" y="0"/>
                          <a:pt x="0" y="1197"/>
                          <a:pt x="0" y="2674"/>
                        </a:cubicBezTo>
                        <a:cubicBezTo>
                          <a:pt x="0" y="4152"/>
                          <a:pt x="1197" y="5348"/>
                          <a:pt x="2674" y="5348"/>
                        </a:cubicBezTo>
                        <a:cubicBezTo>
                          <a:pt x="4152" y="5348"/>
                          <a:pt x="5348" y="4152"/>
                          <a:pt x="5348" y="2674"/>
                        </a:cubicBezTo>
                        <a:cubicBezTo>
                          <a:pt x="5348" y="1197"/>
                          <a:pt x="4152" y="0"/>
                          <a:pt x="2674"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5131;p95">
                    <a:extLst>
                      <a:ext uri="{FF2B5EF4-FFF2-40B4-BE49-F238E27FC236}">
                        <a16:creationId xmlns:a16="http://schemas.microsoft.com/office/drawing/2014/main" id="{84E42291-FFAA-4587-BDD6-69146289AEA2}"/>
                      </a:ext>
                    </a:extLst>
                  </p:cNvPr>
                  <p:cNvSpPr/>
                  <p:nvPr/>
                </p:nvSpPr>
                <p:spPr>
                  <a:xfrm>
                    <a:off x="983648" y="3605478"/>
                    <a:ext cx="177893" cy="102736"/>
                  </a:xfrm>
                  <a:custGeom>
                    <a:avLst/>
                    <a:gdLst/>
                    <a:ahLst/>
                    <a:cxnLst/>
                    <a:rect l="l" t="t" r="r" b="b"/>
                    <a:pathLst>
                      <a:path w="37119" h="21448" extrusionOk="0">
                        <a:moveTo>
                          <a:pt x="4951" y="1"/>
                        </a:moveTo>
                        <a:cubicBezTo>
                          <a:pt x="2219" y="1"/>
                          <a:pt x="1" y="2682"/>
                          <a:pt x="1" y="5987"/>
                        </a:cubicBezTo>
                        <a:lnTo>
                          <a:pt x="1" y="15464"/>
                        </a:lnTo>
                        <a:cubicBezTo>
                          <a:pt x="1" y="18769"/>
                          <a:pt x="2219" y="21447"/>
                          <a:pt x="4951" y="21447"/>
                        </a:cubicBezTo>
                        <a:lnTo>
                          <a:pt x="32172" y="21447"/>
                        </a:lnTo>
                        <a:cubicBezTo>
                          <a:pt x="34904" y="21447"/>
                          <a:pt x="37119" y="18769"/>
                          <a:pt x="37119" y="15464"/>
                        </a:cubicBezTo>
                        <a:lnTo>
                          <a:pt x="37119" y="5987"/>
                        </a:lnTo>
                        <a:cubicBezTo>
                          <a:pt x="37119" y="2682"/>
                          <a:pt x="34904" y="1"/>
                          <a:pt x="32172" y="1"/>
                        </a:cubicBezTo>
                        <a:close/>
                      </a:path>
                    </a:pathLst>
                  </a:custGeom>
                  <a:solidFill>
                    <a:srgbClr val="E3E9ED"/>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5132;p95">
                  <a:extLst>
                    <a:ext uri="{FF2B5EF4-FFF2-40B4-BE49-F238E27FC236}">
                      <a16:creationId xmlns:a16="http://schemas.microsoft.com/office/drawing/2014/main" id="{D334C8E3-9FF5-48B3-A1AF-AF6588F68E43}"/>
                    </a:ext>
                  </a:extLst>
                </p:cNvPr>
                <p:cNvGrpSpPr/>
                <p:nvPr/>
              </p:nvGrpSpPr>
              <p:grpSpPr>
                <a:xfrm>
                  <a:off x="1161530" y="3655851"/>
                  <a:ext cx="159131" cy="198872"/>
                  <a:chOff x="1161530" y="3655851"/>
                  <a:chExt cx="159131" cy="198872"/>
                </a:xfrm>
              </p:grpSpPr>
              <p:sp>
                <p:nvSpPr>
                  <p:cNvPr id="57" name="Google Shape;5133;p95">
                    <a:extLst>
                      <a:ext uri="{FF2B5EF4-FFF2-40B4-BE49-F238E27FC236}">
                        <a16:creationId xmlns:a16="http://schemas.microsoft.com/office/drawing/2014/main" id="{1FADF968-47BC-4312-A7B1-1B04B44798A9}"/>
                      </a:ext>
                    </a:extLst>
                  </p:cNvPr>
                  <p:cNvSpPr/>
                  <p:nvPr/>
                </p:nvSpPr>
                <p:spPr>
                  <a:xfrm>
                    <a:off x="1161530" y="3655851"/>
                    <a:ext cx="146440" cy="186082"/>
                  </a:xfrm>
                  <a:custGeom>
                    <a:avLst/>
                    <a:gdLst/>
                    <a:ahLst/>
                    <a:cxnLst/>
                    <a:rect l="l" t="t" r="r" b="b"/>
                    <a:pathLst>
                      <a:path w="30556" h="38848" fill="none" extrusionOk="0">
                        <a:moveTo>
                          <a:pt x="1" y="1"/>
                        </a:moveTo>
                        <a:lnTo>
                          <a:pt x="12633" y="1"/>
                        </a:lnTo>
                        <a:cubicBezTo>
                          <a:pt x="15723" y="1"/>
                          <a:pt x="16343" y="3466"/>
                          <a:pt x="16343" y="3466"/>
                        </a:cubicBezTo>
                        <a:lnTo>
                          <a:pt x="16343" y="26448"/>
                        </a:lnTo>
                        <a:lnTo>
                          <a:pt x="30556" y="26448"/>
                        </a:lnTo>
                        <a:lnTo>
                          <a:pt x="30556" y="38848"/>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134;p95">
                    <a:extLst>
                      <a:ext uri="{FF2B5EF4-FFF2-40B4-BE49-F238E27FC236}">
                        <a16:creationId xmlns:a16="http://schemas.microsoft.com/office/drawing/2014/main" id="{28346EF6-2755-4E84-ACDA-6E7EA68A5E19}"/>
                      </a:ext>
                    </a:extLst>
                  </p:cNvPr>
                  <p:cNvSpPr/>
                  <p:nvPr/>
                </p:nvSpPr>
                <p:spPr>
                  <a:xfrm>
                    <a:off x="1293991" y="3829092"/>
                    <a:ext cx="26670" cy="25631"/>
                  </a:xfrm>
                  <a:custGeom>
                    <a:avLst/>
                    <a:gdLst/>
                    <a:ahLst/>
                    <a:cxnLst/>
                    <a:rect l="l" t="t" r="r" b="b"/>
                    <a:pathLst>
                      <a:path w="5565" h="5351" extrusionOk="0">
                        <a:moveTo>
                          <a:pt x="2890" y="0"/>
                        </a:moveTo>
                        <a:cubicBezTo>
                          <a:pt x="1807" y="0"/>
                          <a:pt x="833" y="653"/>
                          <a:pt x="417" y="1653"/>
                        </a:cubicBezTo>
                        <a:cubicBezTo>
                          <a:pt x="1" y="2652"/>
                          <a:pt x="231" y="3801"/>
                          <a:pt x="997" y="4567"/>
                        </a:cubicBezTo>
                        <a:cubicBezTo>
                          <a:pt x="1509" y="5080"/>
                          <a:pt x="2193" y="5350"/>
                          <a:pt x="2888" y="5350"/>
                        </a:cubicBezTo>
                        <a:cubicBezTo>
                          <a:pt x="3233" y="5350"/>
                          <a:pt x="3580" y="5284"/>
                          <a:pt x="3912" y="5147"/>
                        </a:cubicBezTo>
                        <a:cubicBezTo>
                          <a:pt x="4911" y="4731"/>
                          <a:pt x="5564" y="3757"/>
                          <a:pt x="5564" y="2678"/>
                        </a:cubicBezTo>
                        <a:cubicBezTo>
                          <a:pt x="5564" y="1200"/>
                          <a:pt x="4364" y="0"/>
                          <a:pt x="289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 name="Google Shape;5135;p95">
                <a:extLst>
                  <a:ext uri="{FF2B5EF4-FFF2-40B4-BE49-F238E27FC236}">
                    <a16:creationId xmlns:a16="http://schemas.microsoft.com/office/drawing/2014/main" id="{D6BFA6F8-61C2-43B8-91CD-53E459A3FD49}"/>
                  </a:ext>
                </a:extLst>
              </p:cNvPr>
              <p:cNvGrpSpPr/>
              <p:nvPr/>
            </p:nvGrpSpPr>
            <p:grpSpPr>
              <a:xfrm>
                <a:off x="785350" y="4047614"/>
                <a:ext cx="535311" cy="240783"/>
                <a:chOff x="785350" y="4047614"/>
                <a:chExt cx="535311" cy="240783"/>
              </a:xfrm>
            </p:grpSpPr>
            <p:grpSp>
              <p:nvGrpSpPr>
                <p:cNvPr id="48" name="Google Shape;5136;p95">
                  <a:extLst>
                    <a:ext uri="{FF2B5EF4-FFF2-40B4-BE49-F238E27FC236}">
                      <a16:creationId xmlns:a16="http://schemas.microsoft.com/office/drawing/2014/main" id="{56BBBE5F-F0D8-476A-ABF8-10CC03166274}"/>
                    </a:ext>
                  </a:extLst>
                </p:cNvPr>
                <p:cNvGrpSpPr/>
                <p:nvPr/>
              </p:nvGrpSpPr>
              <p:grpSpPr>
                <a:xfrm>
                  <a:off x="1161636" y="4047614"/>
                  <a:ext cx="159025" cy="190415"/>
                  <a:chOff x="1161636" y="4047614"/>
                  <a:chExt cx="159025" cy="190415"/>
                </a:xfrm>
              </p:grpSpPr>
              <p:sp>
                <p:nvSpPr>
                  <p:cNvPr id="53" name="Google Shape;5137;p95">
                    <a:extLst>
                      <a:ext uri="{FF2B5EF4-FFF2-40B4-BE49-F238E27FC236}">
                        <a16:creationId xmlns:a16="http://schemas.microsoft.com/office/drawing/2014/main" id="{F16F7822-6E82-4302-9751-5DBC6FBCEBB0}"/>
                      </a:ext>
                    </a:extLst>
                  </p:cNvPr>
                  <p:cNvSpPr/>
                  <p:nvPr/>
                </p:nvSpPr>
                <p:spPr>
                  <a:xfrm>
                    <a:off x="1293991" y="4047614"/>
                    <a:ext cx="26670" cy="25631"/>
                  </a:xfrm>
                  <a:custGeom>
                    <a:avLst/>
                    <a:gdLst/>
                    <a:ahLst/>
                    <a:cxnLst/>
                    <a:rect l="l" t="t" r="r" b="b"/>
                    <a:pathLst>
                      <a:path w="5565" h="5351" extrusionOk="0">
                        <a:moveTo>
                          <a:pt x="2890" y="1"/>
                        </a:moveTo>
                        <a:cubicBezTo>
                          <a:pt x="1807" y="1"/>
                          <a:pt x="833" y="654"/>
                          <a:pt x="417" y="1653"/>
                        </a:cubicBezTo>
                        <a:cubicBezTo>
                          <a:pt x="1" y="2653"/>
                          <a:pt x="231" y="3802"/>
                          <a:pt x="997" y="4568"/>
                        </a:cubicBezTo>
                        <a:cubicBezTo>
                          <a:pt x="1510" y="5078"/>
                          <a:pt x="2195" y="5350"/>
                          <a:pt x="2891" y="5350"/>
                        </a:cubicBezTo>
                        <a:cubicBezTo>
                          <a:pt x="3235" y="5350"/>
                          <a:pt x="3581" y="5284"/>
                          <a:pt x="3912" y="5148"/>
                        </a:cubicBezTo>
                        <a:cubicBezTo>
                          <a:pt x="4911" y="4732"/>
                          <a:pt x="5564" y="3758"/>
                          <a:pt x="5564" y="2675"/>
                        </a:cubicBezTo>
                        <a:cubicBezTo>
                          <a:pt x="5564" y="1197"/>
                          <a:pt x="4364" y="1"/>
                          <a:pt x="289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138;p95">
                    <a:extLst>
                      <a:ext uri="{FF2B5EF4-FFF2-40B4-BE49-F238E27FC236}">
                        <a16:creationId xmlns:a16="http://schemas.microsoft.com/office/drawing/2014/main" id="{5EA37C53-FA45-4166-B7DB-8A9A7457BF36}"/>
                      </a:ext>
                    </a:extLst>
                  </p:cNvPr>
                  <p:cNvSpPr/>
                  <p:nvPr/>
                </p:nvSpPr>
                <p:spPr>
                  <a:xfrm>
                    <a:off x="1161636" y="4073229"/>
                    <a:ext cx="146334" cy="164800"/>
                  </a:xfrm>
                  <a:custGeom>
                    <a:avLst/>
                    <a:gdLst/>
                    <a:ahLst/>
                    <a:cxnLst/>
                    <a:rect l="l" t="t" r="r" b="b"/>
                    <a:pathLst>
                      <a:path w="30534" h="34405" fill="none" extrusionOk="0">
                        <a:moveTo>
                          <a:pt x="0" y="34404"/>
                        </a:moveTo>
                        <a:lnTo>
                          <a:pt x="12611" y="34404"/>
                        </a:lnTo>
                        <a:cubicBezTo>
                          <a:pt x="15705" y="34404"/>
                          <a:pt x="16325" y="30939"/>
                          <a:pt x="16325" y="30939"/>
                        </a:cubicBezTo>
                        <a:lnTo>
                          <a:pt x="16325" y="7957"/>
                        </a:lnTo>
                        <a:lnTo>
                          <a:pt x="30534" y="7957"/>
                        </a:lnTo>
                        <a:lnTo>
                          <a:pt x="30534"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5139;p95">
                  <a:extLst>
                    <a:ext uri="{FF2B5EF4-FFF2-40B4-BE49-F238E27FC236}">
                      <a16:creationId xmlns:a16="http://schemas.microsoft.com/office/drawing/2014/main" id="{6BE157D9-28ED-409A-A957-D1DA83225262}"/>
                    </a:ext>
                  </a:extLst>
                </p:cNvPr>
                <p:cNvGrpSpPr/>
                <p:nvPr/>
              </p:nvGrpSpPr>
              <p:grpSpPr>
                <a:xfrm>
                  <a:off x="785350" y="4185661"/>
                  <a:ext cx="376191" cy="102736"/>
                  <a:chOff x="785350" y="4185661"/>
                  <a:chExt cx="376191" cy="102736"/>
                </a:xfrm>
              </p:grpSpPr>
              <p:sp>
                <p:nvSpPr>
                  <p:cNvPr id="50" name="Google Shape;5140;p95">
                    <a:extLst>
                      <a:ext uri="{FF2B5EF4-FFF2-40B4-BE49-F238E27FC236}">
                        <a16:creationId xmlns:a16="http://schemas.microsoft.com/office/drawing/2014/main" id="{340C1005-F261-4618-A64C-8381B37B0037}"/>
                      </a:ext>
                    </a:extLst>
                  </p:cNvPr>
                  <p:cNvSpPr/>
                  <p:nvPr/>
                </p:nvSpPr>
                <p:spPr>
                  <a:xfrm>
                    <a:off x="808023" y="4238011"/>
                    <a:ext cx="175636" cy="5"/>
                  </a:xfrm>
                  <a:custGeom>
                    <a:avLst/>
                    <a:gdLst/>
                    <a:ahLst/>
                    <a:cxnLst/>
                    <a:rect l="l" t="t" r="r" b="b"/>
                    <a:pathLst>
                      <a:path w="36648" h="1" fill="none" extrusionOk="0">
                        <a:moveTo>
                          <a:pt x="36648" y="0"/>
                        </a:moveTo>
                        <a:lnTo>
                          <a:pt x="1"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41;p95">
                    <a:extLst>
                      <a:ext uri="{FF2B5EF4-FFF2-40B4-BE49-F238E27FC236}">
                        <a16:creationId xmlns:a16="http://schemas.microsoft.com/office/drawing/2014/main" id="{4E19A345-AAF7-42C5-89F8-06C5A63643B6}"/>
                      </a:ext>
                    </a:extLst>
                  </p:cNvPr>
                  <p:cNvSpPr/>
                  <p:nvPr/>
                </p:nvSpPr>
                <p:spPr>
                  <a:xfrm>
                    <a:off x="983648" y="4185661"/>
                    <a:ext cx="177893" cy="102736"/>
                  </a:xfrm>
                  <a:custGeom>
                    <a:avLst/>
                    <a:gdLst/>
                    <a:ahLst/>
                    <a:cxnLst/>
                    <a:rect l="l" t="t" r="r" b="b"/>
                    <a:pathLst>
                      <a:path w="37119" h="21448" extrusionOk="0">
                        <a:moveTo>
                          <a:pt x="4951" y="1"/>
                        </a:moveTo>
                        <a:cubicBezTo>
                          <a:pt x="2219" y="1"/>
                          <a:pt x="1" y="2679"/>
                          <a:pt x="1" y="5984"/>
                        </a:cubicBezTo>
                        <a:lnTo>
                          <a:pt x="1" y="15461"/>
                        </a:lnTo>
                        <a:cubicBezTo>
                          <a:pt x="1" y="18766"/>
                          <a:pt x="2219" y="21447"/>
                          <a:pt x="4951" y="21447"/>
                        </a:cubicBezTo>
                        <a:lnTo>
                          <a:pt x="32172" y="21447"/>
                        </a:lnTo>
                        <a:cubicBezTo>
                          <a:pt x="34904" y="21447"/>
                          <a:pt x="37119" y="18766"/>
                          <a:pt x="37119" y="15461"/>
                        </a:cubicBezTo>
                        <a:lnTo>
                          <a:pt x="37119" y="5984"/>
                        </a:lnTo>
                        <a:cubicBezTo>
                          <a:pt x="37119" y="2679"/>
                          <a:pt x="34904" y="1"/>
                          <a:pt x="32172" y="1"/>
                        </a:cubicBezTo>
                        <a:close/>
                      </a:path>
                    </a:pathLst>
                  </a:custGeom>
                  <a:solidFill>
                    <a:srgbClr val="E4E9ED"/>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142;p95">
                    <a:extLst>
                      <a:ext uri="{FF2B5EF4-FFF2-40B4-BE49-F238E27FC236}">
                        <a16:creationId xmlns:a16="http://schemas.microsoft.com/office/drawing/2014/main" id="{7ACB3377-6FD0-4033-8971-67E33E9CAF3A}"/>
                      </a:ext>
                    </a:extLst>
                  </p:cNvPr>
                  <p:cNvSpPr/>
                  <p:nvPr/>
                </p:nvSpPr>
                <p:spPr>
                  <a:xfrm>
                    <a:off x="785350" y="4224370"/>
                    <a:ext cx="26646" cy="25631"/>
                  </a:xfrm>
                  <a:custGeom>
                    <a:avLst/>
                    <a:gdLst/>
                    <a:ahLst/>
                    <a:cxnLst/>
                    <a:rect l="l" t="t" r="r" b="b"/>
                    <a:pathLst>
                      <a:path w="5560" h="5351" extrusionOk="0">
                        <a:moveTo>
                          <a:pt x="2674" y="0"/>
                        </a:moveTo>
                        <a:cubicBezTo>
                          <a:pt x="2328" y="0"/>
                          <a:pt x="1980" y="67"/>
                          <a:pt x="1649" y="203"/>
                        </a:cubicBezTo>
                        <a:cubicBezTo>
                          <a:pt x="650" y="619"/>
                          <a:pt x="0" y="1593"/>
                          <a:pt x="0" y="2677"/>
                        </a:cubicBezTo>
                        <a:cubicBezTo>
                          <a:pt x="0" y="4150"/>
                          <a:pt x="1197" y="5351"/>
                          <a:pt x="2674" y="5351"/>
                        </a:cubicBezTo>
                        <a:cubicBezTo>
                          <a:pt x="3754" y="5351"/>
                          <a:pt x="4732" y="4698"/>
                          <a:pt x="5144" y="3698"/>
                        </a:cubicBezTo>
                        <a:cubicBezTo>
                          <a:pt x="5560" y="2699"/>
                          <a:pt x="5330" y="1550"/>
                          <a:pt x="4568" y="783"/>
                        </a:cubicBezTo>
                        <a:cubicBezTo>
                          <a:pt x="4055" y="271"/>
                          <a:pt x="3370" y="0"/>
                          <a:pt x="2674" y="0"/>
                        </a:cubicBezTo>
                        <a:close/>
                      </a:path>
                    </a:pathLst>
                  </a:custGeom>
                  <a:solidFill>
                    <a:srgbClr val="E4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 name="Google Shape;5143;p95">
                <a:extLst>
                  <a:ext uri="{FF2B5EF4-FFF2-40B4-BE49-F238E27FC236}">
                    <a16:creationId xmlns:a16="http://schemas.microsoft.com/office/drawing/2014/main" id="{6B621032-79F7-4BAA-AD76-92A5FF38743E}"/>
                  </a:ext>
                </a:extLst>
              </p:cNvPr>
              <p:cNvGrpSpPr/>
              <p:nvPr/>
            </p:nvGrpSpPr>
            <p:grpSpPr>
              <a:xfrm>
                <a:off x="1501054" y="3605478"/>
                <a:ext cx="526340" cy="249240"/>
                <a:chOff x="1501054" y="3605478"/>
                <a:chExt cx="526340" cy="249240"/>
              </a:xfrm>
            </p:grpSpPr>
            <p:grpSp>
              <p:nvGrpSpPr>
                <p:cNvPr id="40" name="Google Shape;5144;p95">
                  <a:extLst>
                    <a:ext uri="{FF2B5EF4-FFF2-40B4-BE49-F238E27FC236}">
                      <a16:creationId xmlns:a16="http://schemas.microsoft.com/office/drawing/2014/main" id="{90449356-6459-4A18-A80E-BC6F8C2DC936}"/>
                    </a:ext>
                  </a:extLst>
                </p:cNvPr>
                <p:cNvGrpSpPr/>
                <p:nvPr/>
              </p:nvGrpSpPr>
              <p:grpSpPr>
                <a:xfrm>
                  <a:off x="1834208" y="3643867"/>
                  <a:ext cx="193185" cy="25622"/>
                  <a:chOff x="1834208" y="3643867"/>
                  <a:chExt cx="193185" cy="25622"/>
                </a:xfrm>
              </p:grpSpPr>
              <p:sp>
                <p:nvSpPr>
                  <p:cNvPr id="46" name="Google Shape;5145;p95">
                    <a:extLst>
                      <a:ext uri="{FF2B5EF4-FFF2-40B4-BE49-F238E27FC236}">
                        <a16:creationId xmlns:a16="http://schemas.microsoft.com/office/drawing/2014/main" id="{2742492D-D571-47DB-9A0C-9CDE8B6863B2}"/>
                      </a:ext>
                    </a:extLst>
                  </p:cNvPr>
                  <p:cNvSpPr/>
                  <p:nvPr/>
                </p:nvSpPr>
                <p:spPr>
                  <a:xfrm>
                    <a:off x="1834208" y="3655851"/>
                    <a:ext cx="167541" cy="5"/>
                  </a:xfrm>
                  <a:custGeom>
                    <a:avLst/>
                    <a:gdLst/>
                    <a:ahLst/>
                    <a:cxnLst/>
                    <a:rect l="l" t="t" r="r" b="b"/>
                    <a:pathLst>
                      <a:path w="34959" h="1" fill="none" extrusionOk="0">
                        <a:moveTo>
                          <a:pt x="1" y="1"/>
                        </a:moveTo>
                        <a:lnTo>
                          <a:pt x="34959"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146;p95">
                    <a:extLst>
                      <a:ext uri="{FF2B5EF4-FFF2-40B4-BE49-F238E27FC236}">
                        <a16:creationId xmlns:a16="http://schemas.microsoft.com/office/drawing/2014/main" id="{B5A6F9E0-093C-49F8-9440-BAD7E9BE0030}"/>
                      </a:ext>
                    </a:extLst>
                  </p:cNvPr>
                  <p:cNvSpPr/>
                  <p:nvPr/>
                </p:nvSpPr>
                <p:spPr>
                  <a:xfrm>
                    <a:off x="2000728" y="3643867"/>
                    <a:ext cx="26665" cy="25622"/>
                  </a:xfrm>
                  <a:custGeom>
                    <a:avLst/>
                    <a:gdLst/>
                    <a:ahLst/>
                    <a:cxnLst/>
                    <a:rect l="l" t="t" r="r" b="b"/>
                    <a:pathLst>
                      <a:path w="5564" h="5349" extrusionOk="0">
                        <a:moveTo>
                          <a:pt x="2886" y="0"/>
                        </a:moveTo>
                        <a:cubicBezTo>
                          <a:pt x="1806" y="0"/>
                          <a:pt x="828" y="650"/>
                          <a:pt x="416" y="1649"/>
                        </a:cubicBezTo>
                        <a:cubicBezTo>
                          <a:pt x="0" y="2649"/>
                          <a:pt x="230" y="3802"/>
                          <a:pt x="996" y="4564"/>
                        </a:cubicBezTo>
                        <a:cubicBezTo>
                          <a:pt x="1506" y="5076"/>
                          <a:pt x="2190" y="5349"/>
                          <a:pt x="2887" y="5349"/>
                        </a:cubicBezTo>
                        <a:cubicBezTo>
                          <a:pt x="3232" y="5349"/>
                          <a:pt x="3580" y="5282"/>
                          <a:pt x="3911" y="5144"/>
                        </a:cubicBezTo>
                        <a:cubicBezTo>
                          <a:pt x="4911" y="4732"/>
                          <a:pt x="5560" y="3758"/>
                          <a:pt x="5563" y="2674"/>
                        </a:cubicBezTo>
                        <a:cubicBezTo>
                          <a:pt x="5560" y="1197"/>
                          <a:pt x="4363" y="0"/>
                          <a:pt x="2886"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5147;p95">
                  <a:extLst>
                    <a:ext uri="{FF2B5EF4-FFF2-40B4-BE49-F238E27FC236}">
                      <a16:creationId xmlns:a16="http://schemas.microsoft.com/office/drawing/2014/main" id="{84CA27D9-8D43-4554-BD8E-4B0C356A86AB}"/>
                    </a:ext>
                  </a:extLst>
                </p:cNvPr>
                <p:cNvGrpSpPr/>
                <p:nvPr/>
              </p:nvGrpSpPr>
              <p:grpSpPr>
                <a:xfrm>
                  <a:off x="1501054" y="3605478"/>
                  <a:ext cx="333165" cy="249240"/>
                  <a:chOff x="1501054" y="3605478"/>
                  <a:chExt cx="333165" cy="249240"/>
                </a:xfrm>
              </p:grpSpPr>
              <p:sp>
                <p:nvSpPr>
                  <p:cNvPr id="42" name="Google Shape;5148;p95">
                    <a:extLst>
                      <a:ext uri="{FF2B5EF4-FFF2-40B4-BE49-F238E27FC236}">
                        <a16:creationId xmlns:a16="http://schemas.microsoft.com/office/drawing/2014/main" id="{2EAEDC93-2104-464F-94D9-ABA233142FE4}"/>
                      </a:ext>
                    </a:extLst>
                  </p:cNvPr>
                  <p:cNvSpPr/>
                  <p:nvPr/>
                </p:nvSpPr>
                <p:spPr>
                  <a:xfrm>
                    <a:off x="1656330" y="3605478"/>
                    <a:ext cx="177888" cy="102736"/>
                  </a:xfrm>
                  <a:custGeom>
                    <a:avLst/>
                    <a:gdLst/>
                    <a:ahLst/>
                    <a:cxnLst/>
                    <a:rect l="l" t="t" r="r" b="b"/>
                    <a:pathLst>
                      <a:path w="37118" h="21448" extrusionOk="0">
                        <a:moveTo>
                          <a:pt x="4947" y="1"/>
                        </a:moveTo>
                        <a:cubicBezTo>
                          <a:pt x="2214" y="1"/>
                          <a:pt x="0" y="2682"/>
                          <a:pt x="0" y="5987"/>
                        </a:cubicBezTo>
                        <a:lnTo>
                          <a:pt x="0" y="15464"/>
                        </a:lnTo>
                        <a:cubicBezTo>
                          <a:pt x="0" y="18769"/>
                          <a:pt x="2214" y="21447"/>
                          <a:pt x="4950" y="21447"/>
                        </a:cubicBezTo>
                        <a:lnTo>
                          <a:pt x="32168" y="21447"/>
                        </a:lnTo>
                        <a:cubicBezTo>
                          <a:pt x="34900" y="21447"/>
                          <a:pt x="37118" y="18769"/>
                          <a:pt x="37118" y="15464"/>
                        </a:cubicBezTo>
                        <a:lnTo>
                          <a:pt x="37118" y="5987"/>
                        </a:lnTo>
                        <a:cubicBezTo>
                          <a:pt x="37118" y="2682"/>
                          <a:pt x="34900" y="1"/>
                          <a:pt x="32168" y="1"/>
                        </a:cubicBezTo>
                        <a:close/>
                      </a:path>
                    </a:pathLst>
                  </a:custGeom>
                  <a:solidFill>
                    <a:srgbClr val="A5B7C5"/>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 name="Google Shape;5149;p95">
                    <a:extLst>
                      <a:ext uri="{FF2B5EF4-FFF2-40B4-BE49-F238E27FC236}">
                        <a16:creationId xmlns:a16="http://schemas.microsoft.com/office/drawing/2014/main" id="{52629652-FE4B-4144-86A2-A77925F567D5}"/>
                      </a:ext>
                    </a:extLst>
                  </p:cNvPr>
                  <p:cNvGrpSpPr/>
                  <p:nvPr/>
                </p:nvGrpSpPr>
                <p:grpSpPr>
                  <a:xfrm>
                    <a:off x="1501054" y="3655851"/>
                    <a:ext cx="155286" cy="198867"/>
                    <a:chOff x="1501054" y="3655851"/>
                    <a:chExt cx="155286" cy="198867"/>
                  </a:xfrm>
                </p:grpSpPr>
                <p:sp>
                  <p:nvSpPr>
                    <p:cNvPr id="44" name="Google Shape;5150;p95">
                      <a:extLst>
                        <a:ext uri="{FF2B5EF4-FFF2-40B4-BE49-F238E27FC236}">
                          <a16:creationId xmlns:a16="http://schemas.microsoft.com/office/drawing/2014/main" id="{EC299FEB-7A56-4ECF-8930-6AFA18F126E2}"/>
                        </a:ext>
                      </a:extLst>
                    </p:cNvPr>
                    <p:cNvSpPr/>
                    <p:nvPr/>
                  </p:nvSpPr>
                  <p:spPr>
                    <a:xfrm>
                      <a:off x="1516351" y="3655851"/>
                      <a:ext cx="139989" cy="186082"/>
                    </a:xfrm>
                    <a:custGeom>
                      <a:avLst/>
                      <a:gdLst/>
                      <a:ahLst/>
                      <a:cxnLst/>
                      <a:rect l="l" t="t" r="r" b="b"/>
                      <a:pathLst>
                        <a:path w="29210" h="38848" fill="none" extrusionOk="0">
                          <a:moveTo>
                            <a:pt x="29209" y="1"/>
                          </a:moveTo>
                          <a:lnTo>
                            <a:pt x="17922" y="1"/>
                          </a:lnTo>
                          <a:cubicBezTo>
                            <a:pt x="14829" y="1"/>
                            <a:pt x="14209" y="3466"/>
                            <a:pt x="14209" y="3466"/>
                          </a:cubicBezTo>
                          <a:lnTo>
                            <a:pt x="14209" y="26448"/>
                          </a:lnTo>
                          <a:lnTo>
                            <a:pt x="0" y="26448"/>
                          </a:lnTo>
                          <a:lnTo>
                            <a:pt x="0" y="38848"/>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151;p95">
                      <a:extLst>
                        <a:ext uri="{FF2B5EF4-FFF2-40B4-BE49-F238E27FC236}">
                          <a16:creationId xmlns:a16="http://schemas.microsoft.com/office/drawing/2014/main" id="{AAC30A6B-8F1E-46FF-BC72-5AE74F415F18}"/>
                        </a:ext>
                      </a:extLst>
                    </p:cNvPr>
                    <p:cNvSpPr/>
                    <p:nvPr/>
                  </p:nvSpPr>
                  <p:spPr>
                    <a:xfrm>
                      <a:off x="1501054" y="3829092"/>
                      <a:ext cx="26646" cy="25626"/>
                    </a:xfrm>
                    <a:custGeom>
                      <a:avLst/>
                      <a:gdLst/>
                      <a:ahLst/>
                      <a:cxnLst/>
                      <a:rect l="l" t="t" r="r" b="b"/>
                      <a:pathLst>
                        <a:path w="5560" h="5350" extrusionOk="0">
                          <a:moveTo>
                            <a:pt x="2886" y="0"/>
                          </a:moveTo>
                          <a:cubicBezTo>
                            <a:pt x="1806" y="0"/>
                            <a:pt x="828" y="653"/>
                            <a:pt x="416" y="1653"/>
                          </a:cubicBezTo>
                          <a:cubicBezTo>
                            <a:pt x="0" y="2652"/>
                            <a:pt x="230" y="3801"/>
                            <a:pt x="996" y="4567"/>
                          </a:cubicBezTo>
                          <a:cubicBezTo>
                            <a:pt x="1507" y="5078"/>
                            <a:pt x="2192" y="5350"/>
                            <a:pt x="2890" y="5350"/>
                          </a:cubicBezTo>
                          <a:cubicBezTo>
                            <a:pt x="3234" y="5350"/>
                            <a:pt x="3581" y="5283"/>
                            <a:pt x="3911" y="5147"/>
                          </a:cubicBezTo>
                          <a:cubicBezTo>
                            <a:pt x="4910" y="4731"/>
                            <a:pt x="5560" y="3757"/>
                            <a:pt x="5560" y="2678"/>
                          </a:cubicBezTo>
                          <a:cubicBezTo>
                            <a:pt x="5560" y="1200"/>
                            <a:pt x="4363" y="0"/>
                            <a:pt x="288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5" name="Google Shape;5152;p95">
                <a:extLst>
                  <a:ext uri="{FF2B5EF4-FFF2-40B4-BE49-F238E27FC236}">
                    <a16:creationId xmlns:a16="http://schemas.microsoft.com/office/drawing/2014/main" id="{2817F9CF-5A0E-47FF-BCFB-FED218B5A06E}"/>
                  </a:ext>
                </a:extLst>
              </p:cNvPr>
              <p:cNvGrpSpPr/>
              <p:nvPr/>
            </p:nvGrpSpPr>
            <p:grpSpPr>
              <a:xfrm>
                <a:off x="724986" y="3800594"/>
                <a:ext cx="532950" cy="302090"/>
                <a:chOff x="724986" y="3800594"/>
                <a:chExt cx="532950" cy="302090"/>
              </a:xfrm>
            </p:grpSpPr>
            <p:grpSp>
              <p:nvGrpSpPr>
                <p:cNvPr id="26" name="Google Shape;5153;p95">
                  <a:extLst>
                    <a:ext uri="{FF2B5EF4-FFF2-40B4-BE49-F238E27FC236}">
                      <a16:creationId xmlns:a16="http://schemas.microsoft.com/office/drawing/2014/main" id="{600C8F11-96B2-498E-ABC9-1779DE6EBFB6}"/>
                    </a:ext>
                  </a:extLst>
                </p:cNvPr>
                <p:cNvGrpSpPr/>
                <p:nvPr/>
              </p:nvGrpSpPr>
              <p:grpSpPr>
                <a:xfrm>
                  <a:off x="724986" y="4044367"/>
                  <a:ext cx="181314" cy="25626"/>
                  <a:chOff x="724986" y="4044367"/>
                  <a:chExt cx="181314" cy="25626"/>
                </a:xfrm>
              </p:grpSpPr>
              <p:sp>
                <p:nvSpPr>
                  <p:cNvPr id="38" name="Google Shape;5154;p95">
                    <a:extLst>
                      <a:ext uri="{FF2B5EF4-FFF2-40B4-BE49-F238E27FC236}">
                        <a16:creationId xmlns:a16="http://schemas.microsoft.com/office/drawing/2014/main" id="{7BEF3BBD-D87C-44A5-8167-797741872BEC}"/>
                      </a:ext>
                    </a:extLst>
                  </p:cNvPr>
                  <p:cNvSpPr/>
                  <p:nvPr/>
                </p:nvSpPr>
                <p:spPr>
                  <a:xfrm>
                    <a:off x="746695" y="4059966"/>
                    <a:ext cx="159605" cy="5"/>
                  </a:xfrm>
                  <a:custGeom>
                    <a:avLst/>
                    <a:gdLst/>
                    <a:ahLst/>
                    <a:cxnLst/>
                    <a:rect l="l" t="t" r="r" b="b"/>
                    <a:pathLst>
                      <a:path w="33303" h="1" fill="none" extrusionOk="0">
                        <a:moveTo>
                          <a:pt x="1" y="1"/>
                        </a:moveTo>
                        <a:lnTo>
                          <a:pt x="3330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155;p95">
                    <a:extLst>
                      <a:ext uri="{FF2B5EF4-FFF2-40B4-BE49-F238E27FC236}">
                        <a16:creationId xmlns:a16="http://schemas.microsoft.com/office/drawing/2014/main" id="{DA12E024-A44D-4B0F-881F-4C937B27A1EA}"/>
                      </a:ext>
                    </a:extLst>
                  </p:cNvPr>
                  <p:cNvSpPr/>
                  <p:nvPr/>
                </p:nvSpPr>
                <p:spPr>
                  <a:xfrm>
                    <a:off x="724986" y="4044367"/>
                    <a:ext cx="26646" cy="25626"/>
                  </a:xfrm>
                  <a:custGeom>
                    <a:avLst/>
                    <a:gdLst/>
                    <a:ahLst/>
                    <a:cxnLst/>
                    <a:rect l="l" t="t" r="r" b="b"/>
                    <a:pathLst>
                      <a:path w="5560" h="5350" extrusionOk="0">
                        <a:moveTo>
                          <a:pt x="2674" y="0"/>
                        </a:moveTo>
                        <a:cubicBezTo>
                          <a:pt x="1197" y="0"/>
                          <a:pt x="0" y="1197"/>
                          <a:pt x="0" y="2674"/>
                        </a:cubicBezTo>
                        <a:cubicBezTo>
                          <a:pt x="0" y="3758"/>
                          <a:pt x="653" y="4732"/>
                          <a:pt x="1653" y="5147"/>
                        </a:cubicBezTo>
                        <a:cubicBezTo>
                          <a:pt x="1983" y="5284"/>
                          <a:pt x="2329" y="5350"/>
                          <a:pt x="2673" y="5350"/>
                        </a:cubicBezTo>
                        <a:cubicBezTo>
                          <a:pt x="3369" y="5350"/>
                          <a:pt x="4054" y="5078"/>
                          <a:pt x="4567" y="4567"/>
                        </a:cubicBezTo>
                        <a:cubicBezTo>
                          <a:pt x="5330" y="3801"/>
                          <a:pt x="5559" y="2649"/>
                          <a:pt x="5147" y="1653"/>
                        </a:cubicBezTo>
                        <a:cubicBezTo>
                          <a:pt x="4731" y="653"/>
                          <a:pt x="3757" y="0"/>
                          <a:pt x="2674"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5156;p95">
                  <a:extLst>
                    <a:ext uri="{FF2B5EF4-FFF2-40B4-BE49-F238E27FC236}">
                      <a16:creationId xmlns:a16="http://schemas.microsoft.com/office/drawing/2014/main" id="{2106A0B9-3514-4F98-AF9F-1DEA18DD0845}"/>
                    </a:ext>
                  </a:extLst>
                </p:cNvPr>
                <p:cNvGrpSpPr/>
                <p:nvPr/>
              </p:nvGrpSpPr>
              <p:grpSpPr>
                <a:xfrm>
                  <a:off x="906290" y="3800594"/>
                  <a:ext cx="351646" cy="302090"/>
                  <a:chOff x="906290" y="3800594"/>
                  <a:chExt cx="351646" cy="302090"/>
                </a:xfrm>
              </p:grpSpPr>
              <p:grpSp>
                <p:nvGrpSpPr>
                  <p:cNvPr id="31" name="Google Shape;5157;p95">
                    <a:extLst>
                      <a:ext uri="{FF2B5EF4-FFF2-40B4-BE49-F238E27FC236}">
                        <a16:creationId xmlns:a16="http://schemas.microsoft.com/office/drawing/2014/main" id="{B9DBA472-1B36-4278-9E6C-470BBD985232}"/>
                      </a:ext>
                    </a:extLst>
                  </p:cNvPr>
                  <p:cNvGrpSpPr/>
                  <p:nvPr/>
                </p:nvGrpSpPr>
                <p:grpSpPr>
                  <a:xfrm>
                    <a:off x="1084172" y="3842857"/>
                    <a:ext cx="173764" cy="217131"/>
                    <a:chOff x="1084172" y="3842857"/>
                    <a:chExt cx="173764" cy="217131"/>
                  </a:xfrm>
                </p:grpSpPr>
                <p:grpSp>
                  <p:nvGrpSpPr>
                    <p:cNvPr id="34" name="Google Shape;5158;p95">
                      <a:extLst>
                        <a:ext uri="{FF2B5EF4-FFF2-40B4-BE49-F238E27FC236}">
                          <a16:creationId xmlns:a16="http://schemas.microsoft.com/office/drawing/2014/main" id="{7E44B05F-F575-48C9-A3DB-97098CA90E65}"/>
                        </a:ext>
                      </a:extLst>
                    </p:cNvPr>
                    <p:cNvGrpSpPr/>
                    <p:nvPr/>
                  </p:nvGrpSpPr>
                  <p:grpSpPr>
                    <a:xfrm>
                      <a:off x="1156862" y="3936509"/>
                      <a:ext cx="101073" cy="25622"/>
                      <a:chOff x="1156862" y="3936509"/>
                      <a:chExt cx="101073" cy="25622"/>
                    </a:xfrm>
                  </p:grpSpPr>
                  <p:sp>
                    <p:nvSpPr>
                      <p:cNvPr id="36" name="Google Shape;5159;p95">
                        <a:extLst>
                          <a:ext uri="{FF2B5EF4-FFF2-40B4-BE49-F238E27FC236}">
                            <a16:creationId xmlns:a16="http://schemas.microsoft.com/office/drawing/2014/main" id="{FAEB919D-3AAB-471A-B303-B2B6F610489E}"/>
                          </a:ext>
                        </a:extLst>
                      </p:cNvPr>
                      <p:cNvSpPr/>
                      <p:nvPr/>
                    </p:nvSpPr>
                    <p:spPr>
                      <a:xfrm>
                        <a:off x="1156862" y="3936509"/>
                        <a:ext cx="26651" cy="25622"/>
                      </a:xfrm>
                      <a:custGeom>
                        <a:avLst/>
                        <a:gdLst/>
                        <a:ahLst/>
                        <a:cxnLst/>
                        <a:rect l="l" t="t" r="r" b="b"/>
                        <a:pathLst>
                          <a:path w="5561" h="5349" extrusionOk="0">
                            <a:moveTo>
                              <a:pt x="2886" y="1"/>
                            </a:moveTo>
                            <a:cubicBezTo>
                              <a:pt x="1803" y="1"/>
                              <a:pt x="829" y="650"/>
                              <a:pt x="413" y="1649"/>
                            </a:cubicBezTo>
                            <a:cubicBezTo>
                              <a:pt x="1" y="2649"/>
                              <a:pt x="227" y="3798"/>
                              <a:pt x="993" y="4564"/>
                            </a:cubicBezTo>
                            <a:cubicBezTo>
                              <a:pt x="1505" y="5076"/>
                              <a:pt x="2189" y="5349"/>
                              <a:pt x="2884" y="5349"/>
                            </a:cubicBezTo>
                            <a:cubicBezTo>
                              <a:pt x="3229" y="5349"/>
                              <a:pt x="3576" y="5282"/>
                              <a:pt x="3908" y="5144"/>
                            </a:cubicBezTo>
                            <a:cubicBezTo>
                              <a:pt x="4907" y="4732"/>
                              <a:pt x="5560" y="3758"/>
                              <a:pt x="5560" y="2674"/>
                            </a:cubicBezTo>
                            <a:cubicBezTo>
                              <a:pt x="5560" y="1197"/>
                              <a:pt x="4364" y="1"/>
                              <a:pt x="288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160;p95">
                        <a:extLst>
                          <a:ext uri="{FF2B5EF4-FFF2-40B4-BE49-F238E27FC236}">
                            <a16:creationId xmlns:a16="http://schemas.microsoft.com/office/drawing/2014/main" id="{07989813-3193-44B9-9E4B-599B24E08587}"/>
                          </a:ext>
                        </a:extLst>
                      </p:cNvPr>
                      <p:cNvSpPr/>
                      <p:nvPr/>
                    </p:nvSpPr>
                    <p:spPr>
                      <a:xfrm>
                        <a:off x="1173592" y="3951414"/>
                        <a:ext cx="84343" cy="5"/>
                      </a:xfrm>
                      <a:custGeom>
                        <a:avLst/>
                        <a:gdLst/>
                        <a:ahLst/>
                        <a:cxnLst/>
                        <a:rect l="l" t="t" r="r" b="b"/>
                        <a:pathLst>
                          <a:path w="17599" h="1" fill="none" extrusionOk="0">
                            <a:moveTo>
                              <a:pt x="17598" y="0"/>
                            </a:moveTo>
                            <a:lnTo>
                              <a:pt x="1"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5161;p95">
                      <a:extLst>
                        <a:ext uri="{FF2B5EF4-FFF2-40B4-BE49-F238E27FC236}">
                          <a16:creationId xmlns:a16="http://schemas.microsoft.com/office/drawing/2014/main" id="{6E183C62-2ECD-4034-A49D-2EE0A57E0A44}"/>
                        </a:ext>
                      </a:extLst>
                    </p:cNvPr>
                    <p:cNvSpPr/>
                    <p:nvPr/>
                  </p:nvSpPr>
                  <p:spPr>
                    <a:xfrm>
                      <a:off x="1084172" y="3842857"/>
                      <a:ext cx="86476" cy="217131"/>
                    </a:xfrm>
                    <a:custGeom>
                      <a:avLst/>
                      <a:gdLst/>
                      <a:ahLst/>
                      <a:cxnLst/>
                      <a:rect l="l" t="t" r="r" b="b"/>
                      <a:pathLst>
                        <a:path w="18044" h="45330" fill="none" extrusionOk="0">
                          <a:moveTo>
                            <a:pt x="0" y="45330"/>
                          </a:moveTo>
                          <a:lnTo>
                            <a:pt x="12418" y="45330"/>
                          </a:lnTo>
                          <a:cubicBezTo>
                            <a:pt x="15150" y="45330"/>
                            <a:pt x="18043" y="42619"/>
                            <a:pt x="18043" y="35634"/>
                          </a:cubicBezTo>
                          <a:lnTo>
                            <a:pt x="18043" y="9697"/>
                          </a:lnTo>
                          <a:cubicBezTo>
                            <a:pt x="18043" y="2711"/>
                            <a:pt x="15150" y="1"/>
                            <a:pt x="12418" y="1"/>
                          </a:cubicBezTo>
                          <a:lnTo>
                            <a:pt x="1715"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5162;p95">
                    <a:extLst>
                      <a:ext uri="{FF2B5EF4-FFF2-40B4-BE49-F238E27FC236}">
                        <a16:creationId xmlns:a16="http://schemas.microsoft.com/office/drawing/2014/main" id="{9327230B-935D-4C45-A98F-EBD2A09ECA05}"/>
                      </a:ext>
                    </a:extLst>
                  </p:cNvPr>
                  <p:cNvSpPr/>
                  <p:nvPr/>
                </p:nvSpPr>
                <p:spPr>
                  <a:xfrm>
                    <a:off x="906290" y="3999967"/>
                    <a:ext cx="177893" cy="102717"/>
                  </a:xfrm>
                  <a:custGeom>
                    <a:avLst/>
                    <a:gdLst/>
                    <a:ahLst/>
                    <a:cxnLst/>
                    <a:rect l="l" t="t" r="r" b="b"/>
                    <a:pathLst>
                      <a:path w="37119" h="21444" extrusionOk="0">
                        <a:moveTo>
                          <a:pt x="4947" y="1"/>
                        </a:moveTo>
                        <a:cubicBezTo>
                          <a:pt x="2215" y="1"/>
                          <a:pt x="1" y="2678"/>
                          <a:pt x="1" y="5983"/>
                        </a:cubicBezTo>
                        <a:lnTo>
                          <a:pt x="1" y="15461"/>
                        </a:lnTo>
                        <a:cubicBezTo>
                          <a:pt x="1" y="18766"/>
                          <a:pt x="2215" y="21443"/>
                          <a:pt x="4947" y="21443"/>
                        </a:cubicBezTo>
                        <a:lnTo>
                          <a:pt x="32168" y="21443"/>
                        </a:lnTo>
                        <a:cubicBezTo>
                          <a:pt x="34901" y="21443"/>
                          <a:pt x="37118" y="18766"/>
                          <a:pt x="37118" y="15461"/>
                        </a:cubicBezTo>
                        <a:lnTo>
                          <a:pt x="37118" y="5983"/>
                        </a:lnTo>
                        <a:cubicBezTo>
                          <a:pt x="37118" y="2678"/>
                          <a:pt x="34901" y="1"/>
                          <a:pt x="32168" y="1"/>
                        </a:cubicBezTo>
                        <a:close/>
                      </a:path>
                    </a:pathLst>
                  </a:custGeom>
                  <a:solidFill>
                    <a:srgbClr val="667E92"/>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163;p95">
                    <a:extLst>
                      <a:ext uri="{FF2B5EF4-FFF2-40B4-BE49-F238E27FC236}">
                        <a16:creationId xmlns:a16="http://schemas.microsoft.com/office/drawing/2014/main" id="{3C6427F3-99B9-4BB3-A4E7-3B93DF2665CF}"/>
                      </a:ext>
                    </a:extLst>
                  </p:cNvPr>
                  <p:cNvSpPr/>
                  <p:nvPr/>
                </p:nvSpPr>
                <p:spPr>
                  <a:xfrm>
                    <a:off x="914509" y="3800594"/>
                    <a:ext cx="177888" cy="102731"/>
                  </a:xfrm>
                  <a:custGeom>
                    <a:avLst/>
                    <a:gdLst/>
                    <a:ahLst/>
                    <a:cxnLst/>
                    <a:rect l="l" t="t" r="r" b="b"/>
                    <a:pathLst>
                      <a:path w="37118" h="21447" extrusionOk="0">
                        <a:moveTo>
                          <a:pt x="4951" y="0"/>
                        </a:moveTo>
                        <a:cubicBezTo>
                          <a:pt x="2218" y="0"/>
                          <a:pt x="0" y="2678"/>
                          <a:pt x="0" y="5983"/>
                        </a:cubicBezTo>
                        <a:lnTo>
                          <a:pt x="0" y="15460"/>
                        </a:lnTo>
                        <a:cubicBezTo>
                          <a:pt x="0" y="18765"/>
                          <a:pt x="2215" y="21446"/>
                          <a:pt x="4951" y="21446"/>
                        </a:cubicBezTo>
                        <a:lnTo>
                          <a:pt x="32168" y="21446"/>
                        </a:lnTo>
                        <a:cubicBezTo>
                          <a:pt x="34900" y="21446"/>
                          <a:pt x="37118" y="18765"/>
                          <a:pt x="37118" y="15460"/>
                        </a:cubicBezTo>
                        <a:lnTo>
                          <a:pt x="37118" y="5983"/>
                        </a:lnTo>
                        <a:cubicBezTo>
                          <a:pt x="37118" y="2678"/>
                          <a:pt x="34900" y="0"/>
                          <a:pt x="32168" y="0"/>
                        </a:cubicBezTo>
                        <a:close/>
                      </a:path>
                    </a:pathLst>
                  </a:custGeom>
                  <a:solidFill>
                    <a:srgbClr val="E6EBEF"/>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5164;p95">
                  <a:extLst>
                    <a:ext uri="{FF2B5EF4-FFF2-40B4-BE49-F238E27FC236}">
                      <a16:creationId xmlns:a16="http://schemas.microsoft.com/office/drawing/2014/main" id="{95E2C2CB-763E-486D-9F23-DCB66F27BB0D}"/>
                    </a:ext>
                  </a:extLst>
                </p:cNvPr>
                <p:cNvGrpSpPr/>
                <p:nvPr/>
              </p:nvGrpSpPr>
              <p:grpSpPr>
                <a:xfrm>
                  <a:off x="724986" y="3830189"/>
                  <a:ext cx="189533" cy="25626"/>
                  <a:chOff x="724986" y="3830189"/>
                  <a:chExt cx="189533" cy="25626"/>
                </a:xfrm>
              </p:grpSpPr>
              <p:sp>
                <p:nvSpPr>
                  <p:cNvPr id="29" name="Google Shape;5165;p95">
                    <a:extLst>
                      <a:ext uri="{FF2B5EF4-FFF2-40B4-BE49-F238E27FC236}">
                        <a16:creationId xmlns:a16="http://schemas.microsoft.com/office/drawing/2014/main" id="{80C08D43-66A1-4029-B412-1C305CB5864A}"/>
                      </a:ext>
                    </a:extLst>
                  </p:cNvPr>
                  <p:cNvSpPr/>
                  <p:nvPr/>
                </p:nvSpPr>
                <p:spPr>
                  <a:xfrm>
                    <a:off x="724986" y="3830189"/>
                    <a:ext cx="26646" cy="25626"/>
                  </a:xfrm>
                  <a:custGeom>
                    <a:avLst/>
                    <a:gdLst/>
                    <a:ahLst/>
                    <a:cxnLst/>
                    <a:rect l="l" t="t" r="r" b="b"/>
                    <a:pathLst>
                      <a:path w="5560" h="5350" extrusionOk="0">
                        <a:moveTo>
                          <a:pt x="2674" y="1"/>
                        </a:moveTo>
                        <a:cubicBezTo>
                          <a:pt x="1197" y="1"/>
                          <a:pt x="0" y="1197"/>
                          <a:pt x="0" y="2675"/>
                        </a:cubicBezTo>
                        <a:cubicBezTo>
                          <a:pt x="0" y="3758"/>
                          <a:pt x="653" y="4732"/>
                          <a:pt x="1653" y="5144"/>
                        </a:cubicBezTo>
                        <a:cubicBezTo>
                          <a:pt x="1984" y="5282"/>
                          <a:pt x="2331" y="5349"/>
                          <a:pt x="2676" y="5349"/>
                        </a:cubicBezTo>
                        <a:cubicBezTo>
                          <a:pt x="3371" y="5349"/>
                          <a:pt x="4055" y="5077"/>
                          <a:pt x="4567" y="4564"/>
                        </a:cubicBezTo>
                        <a:cubicBezTo>
                          <a:pt x="5330" y="3802"/>
                          <a:pt x="5559" y="2649"/>
                          <a:pt x="5147" y="1650"/>
                        </a:cubicBezTo>
                        <a:cubicBezTo>
                          <a:pt x="4731" y="650"/>
                          <a:pt x="3757" y="1"/>
                          <a:pt x="2674" y="1"/>
                        </a:cubicBezTo>
                        <a:close/>
                      </a:path>
                    </a:pathLst>
                  </a:custGeom>
                  <a:solidFill>
                    <a:srgbClr val="E6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166;p95">
                    <a:extLst>
                      <a:ext uri="{FF2B5EF4-FFF2-40B4-BE49-F238E27FC236}">
                        <a16:creationId xmlns:a16="http://schemas.microsoft.com/office/drawing/2014/main" id="{318CABB7-6AFF-4423-91E8-B27F8D675B19}"/>
                      </a:ext>
                    </a:extLst>
                  </p:cNvPr>
                  <p:cNvSpPr/>
                  <p:nvPr/>
                </p:nvSpPr>
                <p:spPr>
                  <a:xfrm>
                    <a:off x="746695" y="3842838"/>
                    <a:ext cx="167824" cy="5"/>
                  </a:xfrm>
                  <a:custGeom>
                    <a:avLst/>
                    <a:gdLst/>
                    <a:ahLst/>
                    <a:cxnLst/>
                    <a:rect l="l" t="t" r="r" b="b"/>
                    <a:pathLst>
                      <a:path w="35018" h="1" fill="none" extrusionOk="0">
                        <a:moveTo>
                          <a:pt x="35017"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902"/>
                                        </p:tgtEl>
                                        <p:attrNameLst>
                                          <p:attrName>style.visibility</p:attrName>
                                        </p:attrNameLst>
                                      </p:cBhvr>
                                      <p:to>
                                        <p:strVal val="visible"/>
                                      </p:to>
                                    </p:set>
                                    <p:anim calcmode="lin" valueType="num">
                                      <p:cBhvr additive="base">
                                        <p:cTn id="7" dur="1000"/>
                                        <p:tgtEl>
                                          <p:spTgt spid="90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6"/>
        <p:cNvGrpSpPr/>
        <p:nvPr/>
      </p:nvGrpSpPr>
      <p:grpSpPr>
        <a:xfrm>
          <a:off x="0" y="0"/>
          <a:ext cx="0" cy="0"/>
          <a:chOff x="0" y="0"/>
          <a:chExt cx="0" cy="0"/>
        </a:xfrm>
      </p:grpSpPr>
      <p:sp>
        <p:nvSpPr>
          <p:cNvPr id="887" name="Google Shape;887;p27"/>
          <p:cNvSpPr txBox="1">
            <a:spLocks noGrp="1"/>
          </p:cNvSpPr>
          <p:nvPr>
            <p:ph type="ctrTitle"/>
          </p:nvPr>
        </p:nvSpPr>
        <p:spPr>
          <a:xfrm flipH="1">
            <a:off x="799754" y="291513"/>
            <a:ext cx="5296922"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3200" b="0" i="0" dirty="0">
                <a:solidFill>
                  <a:srgbClr val="292929"/>
                </a:solidFill>
                <a:effectLst/>
                <a:latin typeface="sohne"/>
              </a:rPr>
              <a:t>UNDERSTANDING THE DATA</a:t>
            </a:r>
            <a:endParaRPr lang="en-IN" sz="3200" dirty="0"/>
          </a:p>
        </p:txBody>
      </p:sp>
      <p:sp>
        <p:nvSpPr>
          <p:cNvPr id="888" name="Google Shape;888;p27"/>
          <p:cNvSpPr txBox="1">
            <a:spLocks noGrp="1"/>
          </p:cNvSpPr>
          <p:nvPr>
            <p:ph type="subTitle" idx="1"/>
          </p:nvPr>
        </p:nvSpPr>
        <p:spPr>
          <a:xfrm>
            <a:off x="545730" y="3682308"/>
            <a:ext cx="6638842" cy="1183758"/>
          </a:xfrm>
          <a:prstGeom prst="rect">
            <a:avLst/>
          </a:prstGeom>
        </p:spPr>
        <p:txBody>
          <a:bodyPr spcFirstLastPara="1" wrap="square" lIns="91425" tIns="91425" rIns="91425" bIns="91425" anchor="ctr" anchorCtr="0">
            <a:noAutofit/>
          </a:bodyPr>
          <a:lstStyle/>
          <a:p>
            <a:pPr marL="425450" indent="-285750">
              <a:buFont typeface="Arial" panose="020B0604020202020204" pitchFamily="34" charset="0"/>
              <a:buChar char="•"/>
            </a:pPr>
            <a:endParaRPr lang="en-US" sz="1400" dirty="0">
              <a:latin typeface="Arvo" panose="020B0604020202020204" charset="0"/>
            </a:endParaRPr>
          </a:p>
          <a:p>
            <a:pPr marL="425450" indent="-285750">
              <a:buFont typeface="Arial" panose="020B0604020202020204" pitchFamily="34" charset="0"/>
              <a:buChar char="•"/>
            </a:pPr>
            <a:endParaRPr lang="en-US" sz="1400" dirty="0">
              <a:latin typeface="Arvo" panose="020B0604020202020204" charset="0"/>
            </a:endParaRPr>
          </a:p>
          <a:p>
            <a:pPr marL="425450" indent="-285750">
              <a:buFont typeface="Arial" panose="020B0604020202020204" pitchFamily="34" charset="0"/>
              <a:buChar char="•"/>
            </a:pPr>
            <a:endParaRPr lang="en-US" sz="1400" dirty="0">
              <a:latin typeface="Arvo" panose="020B0604020202020204" charset="0"/>
            </a:endParaRPr>
          </a:p>
          <a:p>
            <a:pPr marL="425450" indent="-285750">
              <a:buFont typeface="Arial" panose="020B0604020202020204" pitchFamily="34" charset="0"/>
              <a:buChar char="•"/>
            </a:pPr>
            <a:r>
              <a:rPr lang="en-US" sz="1400" b="0" dirty="0">
                <a:solidFill>
                  <a:schemeClr val="bg1">
                    <a:lumMod val="10000"/>
                  </a:schemeClr>
                </a:solidFill>
                <a:latin typeface="Arvo" panose="020B0604020202020204" charset="0"/>
              </a:rPr>
              <a:t>The method revealed that the range of each variable is different. The maximum value of age is 77 but for </a:t>
            </a:r>
            <a:r>
              <a:rPr lang="en-US" sz="1400" b="0" dirty="0" err="1">
                <a:solidFill>
                  <a:schemeClr val="bg1">
                    <a:lumMod val="10000"/>
                  </a:schemeClr>
                </a:solidFill>
                <a:latin typeface="Arvo" panose="020B0604020202020204" charset="0"/>
              </a:rPr>
              <a:t>chol</a:t>
            </a:r>
            <a:r>
              <a:rPr lang="en-US" sz="1400" b="0" dirty="0">
                <a:solidFill>
                  <a:schemeClr val="bg1">
                    <a:lumMod val="10000"/>
                  </a:schemeClr>
                </a:solidFill>
                <a:latin typeface="Arvo" panose="020B0604020202020204" charset="0"/>
              </a:rPr>
              <a:t> it is 564. Thus, feature scaling must be performed on the dataset.</a:t>
            </a:r>
            <a:endParaRPr lang="en-IN" sz="1400" b="0" dirty="0">
              <a:solidFill>
                <a:schemeClr val="bg1">
                  <a:lumMod val="10000"/>
                </a:schemeClr>
              </a:solidFill>
              <a:latin typeface="Arvo" panose="020B0604020202020204" charset="0"/>
            </a:endParaRPr>
          </a:p>
          <a:p>
            <a:endParaRPr lang="en-IN" sz="900" dirty="0"/>
          </a:p>
        </p:txBody>
      </p:sp>
      <p:sp>
        <p:nvSpPr>
          <p:cNvPr id="2" name="TextBox 1">
            <a:extLst>
              <a:ext uri="{FF2B5EF4-FFF2-40B4-BE49-F238E27FC236}">
                <a16:creationId xmlns:a16="http://schemas.microsoft.com/office/drawing/2014/main" id="{4137048F-27E3-44C1-AAF8-71251FB49022}"/>
              </a:ext>
            </a:extLst>
          </p:cNvPr>
          <p:cNvSpPr txBox="1"/>
          <p:nvPr/>
        </p:nvSpPr>
        <p:spPr>
          <a:xfrm>
            <a:off x="799754" y="923313"/>
            <a:ext cx="4198224"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Arvo" panose="020B0604020202020204" charset="0"/>
              </a:rPr>
              <a:t>As you can see from the  dataset, there are a total of 13 features and 1 target variable. Also, there are no missing values so we don’t need to take care of any null values. </a:t>
            </a:r>
          </a:p>
        </p:txBody>
      </p:sp>
      <p:pic>
        <p:nvPicPr>
          <p:cNvPr id="6" name="Picture 5">
            <a:extLst>
              <a:ext uri="{FF2B5EF4-FFF2-40B4-BE49-F238E27FC236}">
                <a16:creationId xmlns:a16="http://schemas.microsoft.com/office/drawing/2014/main" id="{4B7A9057-4229-4BEE-86E8-D138754AE7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7978" y="869313"/>
            <a:ext cx="3035730" cy="1307982"/>
          </a:xfrm>
          <a:prstGeom prst="rect">
            <a:avLst/>
          </a:prstGeom>
          <a:ln>
            <a:noFill/>
          </a:ln>
          <a:effectLst>
            <a:outerShdw blurRad="190500" algn="tl" rotWithShape="0">
              <a:srgbClr val="000000">
                <a:alpha val="70000"/>
              </a:srgbClr>
            </a:outerShdw>
          </a:effectLst>
        </p:spPr>
      </p:pic>
      <p:pic>
        <p:nvPicPr>
          <p:cNvPr id="7" name="Content Placeholder 3">
            <a:extLst>
              <a:ext uri="{FF2B5EF4-FFF2-40B4-BE49-F238E27FC236}">
                <a16:creationId xmlns:a16="http://schemas.microsoft.com/office/drawing/2014/main" id="{A8C2B159-53C3-4C01-AD1B-7A9C375C51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6250" y="2264691"/>
            <a:ext cx="6243635" cy="178742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910863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6"/>
        <p:cNvGrpSpPr/>
        <p:nvPr/>
      </p:nvGrpSpPr>
      <p:grpSpPr>
        <a:xfrm>
          <a:off x="0" y="0"/>
          <a:ext cx="0" cy="0"/>
          <a:chOff x="0" y="0"/>
          <a:chExt cx="0" cy="0"/>
        </a:xfrm>
      </p:grpSpPr>
      <p:sp>
        <p:nvSpPr>
          <p:cNvPr id="887" name="Google Shape;887;p27"/>
          <p:cNvSpPr txBox="1">
            <a:spLocks noGrp="1"/>
          </p:cNvSpPr>
          <p:nvPr>
            <p:ph type="ctrTitle"/>
          </p:nvPr>
        </p:nvSpPr>
        <p:spPr>
          <a:xfrm flipH="1">
            <a:off x="770725" y="468450"/>
            <a:ext cx="44631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b="0" i="0" dirty="0">
                <a:solidFill>
                  <a:srgbClr val="292929"/>
                </a:solidFill>
                <a:effectLst/>
                <a:latin typeface="sohne"/>
              </a:rPr>
              <a:t>HISTOGRAM</a:t>
            </a:r>
            <a:endParaRPr lang="en-IN" dirty="0"/>
          </a:p>
        </p:txBody>
      </p:sp>
      <p:sp>
        <p:nvSpPr>
          <p:cNvPr id="888" name="Google Shape;888;p27"/>
          <p:cNvSpPr txBox="1">
            <a:spLocks noGrp="1"/>
          </p:cNvSpPr>
          <p:nvPr>
            <p:ph type="subTitle" idx="1"/>
          </p:nvPr>
        </p:nvSpPr>
        <p:spPr>
          <a:xfrm>
            <a:off x="770700" y="1216175"/>
            <a:ext cx="7600667" cy="435416"/>
          </a:xfrm>
          <a:prstGeom prst="rect">
            <a:avLst/>
          </a:prstGeom>
        </p:spPr>
        <p:txBody>
          <a:bodyPr spcFirstLastPara="1" wrap="square" lIns="91425" tIns="91425" rIns="91425" bIns="91425" anchor="ctr" anchorCtr="0">
            <a:noAutofit/>
          </a:bodyPr>
          <a:lstStyle/>
          <a:p>
            <a:pPr marL="425450" indent="-285750">
              <a:buFont typeface="Wingdings" panose="05000000000000000000" pitchFamily="2" charset="2"/>
              <a:buChar char="Ø"/>
            </a:pPr>
            <a:r>
              <a:rPr lang="en-US" sz="1600" b="0" i="0" dirty="0">
                <a:solidFill>
                  <a:srgbClr val="292929"/>
                </a:solidFill>
                <a:effectLst/>
                <a:latin typeface="charter"/>
              </a:rPr>
              <a:t>The best part about this type of plot is that it just takes a single command to draw the plots and it provides so much information in return. </a:t>
            </a:r>
          </a:p>
        </p:txBody>
      </p:sp>
      <p:pic>
        <p:nvPicPr>
          <p:cNvPr id="4" name="Picture 3">
            <a:extLst>
              <a:ext uri="{FF2B5EF4-FFF2-40B4-BE49-F238E27FC236}">
                <a16:creationId xmlns:a16="http://schemas.microsoft.com/office/drawing/2014/main" id="{B984388B-9886-43D3-9CF4-772E1E7E95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2348" y="1749840"/>
            <a:ext cx="6465503" cy="16438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EAFF961C-EBAB-4F13-8A6F-81B4723A60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2348" y="3491908"/>
            <a:ext cx="6465503" cy="15233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20698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86"/>
        <p:cNvGrpSpPr/>
        <p:nvPr/>
      </p:nvGrpSpPr>
      <p:grpSpPr>
        <a:xfrm>
          <a:off x="0" y="0"/>
          <a:ext cx="0" cy="0"/>
          <a:chOff x="0" y="0"/>
          <a:chExt cx="0" cy="0"/>
        </a:xfrm>
      </p:grpSpPr>
      <p:sp>
        <p:nvSpPr>
          <p:cNvPr id="887" name="Google Shape;887;p27"/>
          <p:cNvSpPr txBox="1">
            <a:spLocks noGrp="1"/>
          </p:cNvSpPr>
          <p:nvPr>
            <p:ph type="ctrTitle"/>
          </p:nvPr>
        </p:nvSpPr>
        <p:spPr>
          <a:xfrm flipH="1">
            <a:off x="770725" y="468450"/>
            <a:ext cx="44631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b="0" i="0" dirty="0">
                <a:solidFill>
                  <a:srgbClr val="292929"/>
                </a:solidFill>
                <a:effectLst/>
                <a:latin typeface="sohne"/>
              </a:rPr>
              <a:t>DATA PROCESSING</a:t>
            </a:r>
            <a:endParaRPr lang="en-IN" dirty="0"/>
          </a:p>
        </p:txBody>
      </p:sp>
      <p:sp>
        <p:nvSpPr>
          <p:cNvPr id="888" name="Google Shape;888;p27"/>
          <p:cNvSpPr txBox="1">
            <a:spLocks noGrp="1"/>
          </p:cNvSpPr>
          <p:nvPr>
            <p:ph type="subTitle" idx="1"/>
          </p:nvPr>
        </p:nvSpPr>
        <p:spPr>
          <a:xfrm>
            <a:off x="770700" y="1216175"/>
            <a:ext cx="7600667" cy="818188"/>
          </a:xfrm>
          <a:prstGeom prst="rect">
            <a:avLst/>
          </a:prstGeom>
        </p:spPr>
        <p:txBody>
          <a:bodyPr spcFirstLastPara="1" wrap="square" lIns="91425" tIns="91425" rIns="91425" bIns="91425" anchor="ctr" anchorCtr="0">
            <a:noAutofit/>
          </a:bodyPr>
          <a:lstStyle/>
          <a:p>
            <a:pPr>
              <a:lnSpc>
                <a:spcPct val="150000"/>
              </a:lnSpc>
              <a:buFont typeface="Wingdings" panose="05000000000000000000" pitchFamily="2" charset="2"/>
              <a:buChar char="Ø"/>
            </a:pPr>
            <a:r>
              <a:rPr lang="en-US" sz="1600" dirty="0">
                <a:latin typeface="+mn-lt"/>
              </a:rPr>
              <a:t>I split the dataset into 70% training data and 30% testing data.</a:t>
            </a:r>
          </a:p>
          <a:p>
            <a:pPr>
              <a:lnSpc>
                <a:spcPct val="150000"/>
              </a:lnSpc>
              <a:buFont typeface="Wingdings" panose="05000000000000000000" pitchFamily="2" charset="2"/>
              <a:buChar char="Ø"/>
            </a:pPr>
            <a:r>
              <a:rPr lang="en-US" sz="1600" b="0" i="0" dirty="0">
                <a:solidFill>
                  <a:srgbClr val="292929"/>
                </a:solidFill>
                <a:effectLst/>
                <a:latin typeface="+mn-lt"/>
              </a:rPr>
              <a:t>we need to scale the dataset for which we will use the StandardScaler</a:t>
            </a:r>
            <a:endParaRPr lang="en-IN" sz="1600" dirty="0">
              <a:latin typeface="+mn-lt"/>
            </a:endParaRPr>
          </a:p>
          <a:p>
            <a:pPr>
              <a:lnSpc>
                <a:spcPct val="150000"/>
              </a:lnSpc>
              <a:buFont typeface="Wingdings" panose="05000000000000000000" pitchFamily="2" charset="2"/>
              <a:buChar char="Ø"/>
            </a:pPr>
            <a:endParaRPr lang="en-US" sz="900" dirty="0">
              <a:latin typeface="+mn-lt"/>
            </a:endParaRPr>
          </a:p>
        </p:txBody>
      </p:sp>
      <p:pic>
        <p:nvPicPr>
          <p:cNvPr id="4" name="Picture 3">
            <a:extLst>
              <a:ext uri="{FF2B5EF4-FFF2-40B4-BE49-F238E27FC236}">
                <a16:creationId xmlns:a16="http://schemas.microsoft.com/office/drawing/2014/main" id="{F590AE70-4382-4A6A-92C0-923ADC339A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165" y="2204288"/>
            <a:ext cx="6401598" cy="1979115"/>
          </a:xfrm>
          <a:prstGeom prst="rect">
            <a:avLst/>
          </a:prstGeom>
          <a:ln>
            <a:noFill/>
          </a:ln>
          <a:effectLst>
            <a:outerShdw blurRad="190500" algn="tl" rotWithShape="0">
              <a:srgbClr val="000000">
                <a:alpha val="70000"/>
              </a:srgbClr>
            </a:outerShdw>
          </a:effectLst>
        </p:spPr>
      </p:pic>
      <p:grpSp>
        <p:nvGrpSpPr>
          <p:cNvPr id="5" name="Google Shape;5550;p97">
            <a:extLst>
              <a:ext uri="{FF2B5EF4-FFF2-40B4-BE49-F238E27FC236}">
                <a16:creationId xmlns:a16="http://schemas.microsoft.com/office/drawing/2014/main" id="{0307049D-F24B-4098-BBE7-4613AEC58D7C}"/>
              </a:ext>
            </a:extLst>
          </p:cNvPr>
          <p:cNvGrpSpPr/>
          <p:nvPr/>
        </p:nvGrpSpPr>
        <p:grpSpPr>
          <a:xfrm>
            <a:off x="7534939" y="169968"/>
            <a:ext cx="1340789" cy="640830"/>
            <a:chOff x="238125" y="1151100"/>
            <a:chExt cx="7139450" cy="3412300"/>
          </a:xfrm>
        </p:grpSpPr>
        <p:sp>
          <p:nvSpPr>
            <p:cNvPr id="6" name="Google Shape;5551;p97">
              <a:extLst>
                <a:ext uri="{FF2B5EF4-FFF2-40B4-BE49-F238E27FC236}">
                  <a16:creationId xmlns:a16="http://schemas.microsoft.com/office/drawing/2014/main" id="{D5F49160-CB02-445E-A004-38678DB4C1E9}"/>
                </a:ext>
              </a:extLst>
            </p:cNvPr>
            <p:cNvSpPr/>
            <p:nvPr/>
          </p:nvSpPr>
          <p:spPr>
            <a:xfrm>
              <a:off x="3468350" y="4223875"/>
              <a:ext cx="679000" cy="339525"/>
            </a:xfrm>
            <a:custGeom>
              <a:avLst/>
              <a:gdLst/>
              <a:ahLst/>
              <a:cxnLst/>
              <a:rect l="l" t="t" r="r" b="b"/>
              <a:pathLst>
                <a:path w="27160" h="13581" extrusionOk="0">
                  <a:moveTo>
                    <a:pt x="13580" y="1"/>
                  </a:moveTo>
                  <a:cubicBezTo>
                    <a:pt x="6083" y="1"/>
                    <a:pt x="0" y="6077"/>
                    <a:pt x="0" y="13580"/>
                  </a:cubicBezTo>
                  <a:lnTo>
                    <a:pt x="27159" y="13580"/>
                  </a:lnTo>
                  <a:cubicBezTo>
                    <a:pt x="27159" y="6077"/>
                    <a:pt x="21083" y="1"/>
                    <a:pt x="13580"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552;p97">
              <a:extLst>
                <a:ext uri="{FF2B5EF4-FFF2-40B4-BE49-F238E27FC236}">
                  <a16:creationId xmlns:a16="http://schemas.microsoft.com/office/drawing/2014/main" id="{8C671369-7BF8-4C06-B262-96C8ED3E21D2}"/>
                </a:ext>
              </a:extLst>
            </p:cNvPr>
            <p:cNvSpPr/>
            <p:nvPr/>
          </p:nvSpPr>
          <p:spPr>
            <a:xfrm>
              <a:off x="3730250" y="3276125"/>
              <a:ext cx="147275" cy="956575"/>
            </a:xfrm>
            <a:custGeom>
              <a:avLst/>
              <a:gdLst/>
              <a:ahLst/>
              <a:cxnLst/>
              <a:rect l="l" t="t" r="r" b="b"/>
              <a:pathLst>
                <a:path w="5891" h="38263" extrusionOk="0">
                  <a:moveTo>
                    <a:pt x="3276" y="0"/>
                  </a:moveTo>
                  <a:lnTo>
                    <a:pt x="0" y="38263"/>
                  </a:lnTo>
                  <a:lnTo>
                    <a:pt x="5890" y="38194"/>
                  </a:lnTo>
                  <a:lnTo>
                    <a:pt x="3276" y="0"/>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553;p97">
              <a:extLst>
                <a:ext uri="{FF2B5EF4-FFF2-40B4-BE49-F238E27FC236}">
                  <a16:creationId xmlns:a16="http://schemas.microsoft.com/office/drawing/2014/main" id="{83E24F28-1962-474F-B213-AB9F62EEB129}"/>
                </a:ext>
              </a:extLst>
            </p:cNvPr>
            <p:cNvSpPr/>
            <p:nvPr/>
          </p:nvSpPr>
          <p:spPr>
            <a:xfrm>
              <a:off x="3796275" y="3875600"/>
              <a:ext cx="839350" cy="630550"/>
            </a:xfrm>
            <a:custGeom>
              <a:avLst/>
              <a:gdLst/>
              <a:ahLst/>
              <a:cxnLst/>
              <a:rect l="l" t="t" r="r" b="b"/>
              <a:pathLst>
                <a:path w="33574" h="25222" extrusionOk="0">
                  <a:moveTo>
                    <a:pt x="32291" y="1"/>
                  </a:moveTo>
                  <a:lnTo>
                    <a:pt x="1" y="23463"/>
                  </a:lnTo>
                  <a:lnTo>
                    <a:pt x="1277" y="25222"/>
                  </a:lnTo>
                  <a:lnTo>
                    <a:pt x="33574" y="1759"/>
                  </a:lnTo>
                  <a:lnTo>
                    <a:pt x="32291" y="1"/>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554;p97">
              <a:extLst>
                <a:ext uri="{FF2B5EF4-FFF2-40B4-BE49-F238E27FC236}">
                  <a16:creationId xmlns:a16="http://schemas.microsoft.com/office/drawing/2014/main" id="{B6E1AA67-6D19-45C8-8C2B-15132637523B}"/>
                </a:ext>
              </a:extLst>
            </p:cNvPr>
            <p:cNvSpPr/>
            <p:nvPr/>
          </p:nvSpPr>
          <p:spPr>
            <a:xfrm>
              <a:off x="6240475" y="3130600"/>
              <a:ext cx="1137100" cy="1432800"/>
            </a:xfrm>
            <a:custGeom>
              <a:avLst/>
              <a:gdLst/>
              <a:ahLst/>
              <a:cxnLst/>
              <a:rect l="l" t="t" r="r" b="b"/>
              <a:pathLst>
                <a:path w="45484" h="57312" extrusionOk="0">
                  <a:moveTo>
                    <a:pt x="30704" y="0"/>
                  </a:moveTo>
                  <a:lnTo>
                    <a:pt x="0" y="13745"/>
                  </a:lnTo>
                  <a:cubicBezTo>
                    <a:pt x="6979" y="27270"/>
                    <a:pt x="11042" y="42111"/>
                    <a:pt x="11917" y="57311"/>
                  </a:cubicBezTo>
                  <a:lnTo>
                    <a:pt x="45484" y="57311"/>
                  </a:lnTo>
                  <a:cubicBezTo>
                    <a:pt x="44594" y="37118"/>
                    <a:pt x="39525" y="17683"/>
                    <a:pt x="30704"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555;p97">
              <a:extLst>
                <a:ext uri="{FF2B5EF4-FFF2-40B4-BE49-F238E27FC236}">
                  <a16:creationId xmlns:a16="http://schemas.microsoft.com/office/drawing/2014/main" id="{26672933-FFEC-40F2-91FA-663589653893}"/>
                </a:ext>
              </a:extLst>
            </p:cNvPr>
            <p:cNvSpPr/>
            <p:nvPr/>
          </p:nvSpPr>
          <p:spPr>
            <a:xfrm>
              <a:off x="5243900" y="1696775"/>
              <a:ext cx="1764175" cy="1777475"/>
            </a:xfrm>
            <a:custGeom>
              <a:avLst/>
              <a:gdLst/>
              <a:ahLst/>
              <a:cxnLst/>
              <a:rect l="l" t="t" r="r" b="b"/>
              <a:pathLst>
                <a:path w="70567" h="71099" extrusionOk="0">
                  <a:moveTo>
                    <a:pt x="18573" y="1"/>
                  </a:moveTo>
                  <a:lnTo>
                    <a:pt x="0" y="28008"/>
                  </a:lnTo>
                  <a:cubicBezTo>
                    <a:pt x="16938" y="38505"/>
                    <a:pt x="30711" y="53395"/>
                    <a:pt x="39863" y="71098"/>
                  </a:cubicBezTo>
                  <a:lnTo>
                    <a:pt x="70567" y="57353"/>
                  </a:lnTo>
                  <a:cubicBezTo>
                    <a:pt x="63753" y="43719"/>
                    <a:pt x="54712" y="31125"/>
                    <a:pt x="43629" y="20042"/>
                  </a:cubicBezTo>
                  <a:cubicBezTo>
                    <a:pt x="36049" y="12449"/>
                    <a:pt x="27642" y="5725"/>
                    <a:pt x="1857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556;p97">
              <a:extLst>
                <a:ext uri="{FF2B5EF4-FFF2-40B4-BE49-F238E27FC236}">
                  <a16:creationId xmlns:a16="http://schemas.microsoft.com/office/drawing/2014/main" id="{5A5EB51C-1210-4403-9829-29CA06C0CDDC}"/>
                </a:ext>
              </a:extLst>
            </p:cNvPr>
            <p:cNvSpPr/>
            <p:nvPr/>
          </p:nvSpPr>
          <p:spPr>
            <a:xfrm>
              <a:off x="3812150" y="1151100"/>
              <a:ext cx="1896075" cy="1245900"/>
            </a:xfrm>
            <a:custGeom>
              <a:avLst/>
              <a:gdLst/>
              <a:ahLst/>
              <a:cxnLst/>
              <a:rect l="l" t="t" r="r" b="b"/>
              <a:pathLst>
                <a:path w="75843" h="49836" extrusionOk="0">
                  <a:moveTo>
                    <a:pt x="0" y="0"/>
                  </a:moveTo>
                  <a:lnTo>
                    <a:pt x="0" y="33518"/>
                  </a:lnTo>
                  <a:cubicBezTo>
                    <a:pt x="20987" y="33552"/>
                    <a:pt x="40615" y="39518"/>
                    <a:pt x="57270" y="49835"/>
                  </a:cubicBezTo>
                  <a:lnTo>
                    <a:pt x="75843" y="21828"/>
                  </a:lnTo>
                  <a:cubicBezTo>
                    <a:pt x="53339" y="7641"/>
                    <a:pt x="27256" y="28"/>
                    <a:pt x="0"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557;p97">
              <a:extLst>
                <a:ext uri="{FF2B5EF4-FFF2-40B4-BE49-F238E27FC236}">
                  <a16:creationId xmlns:a16="http://schemas.microsoft.com/office/drawing/2014/main" id="{21277464-EE49-4D3E-9A0B-2625A931B922}"/>
                </a:ext>
              </a:extLst>
            </p:cNvPr>
            <p:cNvSpPr/>
            <p:nvPr/>
          </p:nvSpPr>
          <p:spPr>
            <a:xfrm>
              <a:off x="1910550" y="1151100"/>
              <a:ext cx="1901625" cy="1244175"/>
            </a:xfrm>
            <a:custGeom>
              <a:avLst/>
              <a:gdLst/>
              <a:ahLst/>
              <a:cxnLst/>
              <a:rect l="l" t="t" r="r" b="b"/>
              <a:pathLst>
                <a:path w="76065" h="49767" extrusionOk="0">
                  <a:moveTo>
                    <a:pt x="75892" y="0"/>
                  </a:moveTo>
                  <a:cubicBezTo>
                    <a:pt x="48629" y="0"/>
                    <a:pt x="22525" y="7579"/>
                    <a:pt x="1" y="21745"/>
                  </a:cubicBezTo>
                  <a:lnTo>
                    <a:pt x="18574" y="49766"/>
                  </a:lnTo>
                  <a:cubicBezTo>
                    <a:pt x="35250" y="39463"/>
                    <a:pt x="54898" y="33518"/>
                    <a:pt x="75892" y="33518"/>
                  </a:cubicBezTo>
                  <a:lnTo>
                    <a:pt x="76064" y="33518"/>
                  </a:lnTo>
                  <a:lnTo>
                    <a:pt x="76064" y="0"/>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558;p97">
              <a:extLst>
                <a:ext uri="{FF2B5EF4-FFF2-40B4-BE49-F238E27FC236}">
                  <a16:creationId xmlns:a16="http://schemas.microsoft.com/office/drawing/2014/main" id="{F8A4C5A6-2CFC-41E3-9D91-2F739F4BB923}"/>
                </a:ext>
              </a:extLst>
            </p:cNvPr>
            <p:cNvSpPr/>
            <p:nvPr/>
          </p:nvSpPr>
          <p:spPr>
            <a:xfrm>
              <a:off x="608475" y="1694725"/>
              <a:ext cx="1766425" cy="1778150"/>
            </a:xfrm>
            <a:custGeom>
              <a:avLst/>
              <a:gdLst/>
              <a:ahLst/>
              <a:cxnLst/>
              <a:rect l="l" t="t" r="r" b="b"/>
              <a:pathLst>
                <a:path w="70657" h="71126" extrusionOk="0">
                  <a:moveTo>
                    <a:pt x="52084" y="0"/>
                  </a:moveTo>
                  <a:cubicBezTo>
                    <a:pt x="42959" y="5745"/>
                    <a:pt x="34518" y="12490"/>
                    <a:pt x="26904" y="20124"/>
                  </a:cubicBezTo>
                  <a:cubicBezTo>
                    <a:pt x="15828" y="31194"/>
                    <a:pt x="6800" y="43759"/>
                    <a:pt x="0" y="57373"/>
                  </a:cubicBezTo>
                  <a:lnTo>
                    <a:pt x="30704" y="71125"/>
                  </a:lnTo>
                  <a:cubicBezTo>
                    <a:pt x="39870" y="53401"/>
                    <a:pt x="53677" y="38504"/>
                    <a:pt x="70657" y="28021"/>
                  </a:cubicBezTo>
                  <a:lnTo>
                    <a:pt x="52084" y="0"/>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559;p97">
              <a:extLst>
                <a:ext uri="{FF2B5EF4-FFF2-40B4-BE49-F238E27FC236}">
                  <a16:creationId xmlns:a16="http://schemas.microsoft.com/office/drawing/2014/main" id="{10AECD51-0F2B-45EC-A7F4-145D76E14D73}"/>
                </a:ext>
              </a:extLst>
            </p:cNvPr>
            <p:cNvSpPr/>
            <p:nvPr/>
          </p:nvSpPr>
          <p:spPr>
            <a:xfrm>
              <a:off x="238125" y="3129050"/>
              <a:ext cx="1137975" cy="1434175"/>
            </a:xfrm>
            <a:custGeom>
              <a:avLst/>
              <a:gdLst/>
              <a:ahLst/>
              <a:cxnLst/>
              <a:rect l="l" t="t" r="r" b="b"/>
              <a:pathLst>
                <a:path w="45519" h="57367" extrusionOk="0">
                  <a:moveTo>
                    <a:pt x="14814" y="0"/>
                  </a:moveTo>
                  <a:cubicBezTo>
                    <a:pt x="5966" y="17697"/>
                    <a:pt x="890" y="37152"/>
                    <a:pt x="0" y="57366"/>
                  </a:cubicBezTo>
                  <a:lnTo>
                    <a:pt x="33566" y="57366"/>
                  </a:lnTo>
                  <a:cubicBezTo>
                    <a:pt x="34442" y="42152"/>
                    <a:pt x="38511" y="27283"/>
                    <a:pt x="45518" y="13745"/>
                  </a:cubicBezTo>
                  <a:lnTo>
                    <a:pt x="14814"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560;p97">
              <a:extLst>
                <a:ext uri="{FF2B5EF4-FFF2-40B4-BE49-F238E27FC236}">
                  <a16:creationId xmlns:a16="http://schemas.microsoft.com/office/drawing/2014/main" id="{900A99CD-5544-4431-85EA-D3987404BF6C}"/>
                </a:ext>
              </a:extLst>
            </p:cNvPr>
            <p:cNvSpPr/>
            <p:nvPr/>
          </p:nvSpPr>
          <p:spPr>
            <a:xfrm>
              <a:off x="1924656" y="1941325"/>
              <a:ext cx="3773110" cy="1646329"/>
            </a:xfrm>
            <a:custGeom>
              <a:avLst/>
              <a:gdLst/>
              <a:ahLst/>
              <a:cxnLst/>
              <a:rect l="l" t="t" r="r" b="b"/>
              <a:pathLst>
                <a:path w="148183" h="64657" extrusionOk="0">
                  <a:moveTo>
                    <a:pt x="74043" y="1"/>
                  </a:moveTo>
                  <a:cubicBezTo>
                    <a:pt x="45518" y="1"/>
                    <a:pt x="19504" y="10966"/>
                    <a:pt x="0" y="28932"/>
                  </a:cubicBezTo>
                  <a:lnTo>
                    <a:pt x="35732" y="64657"/>
                  </a:lnTo>
                  <a:cubicBezTo>
                    <a:pt x="45553" y="54774"/>
                    <a:pt x="59167" y="48663"/>
                    <a:pt x="74208" y="48663"/>
                  </a:cubicBezTo>
                  <a:cubicBezTo>
                    <a:pt x="89215" y="48663"/>
                    <a:pt x="102788" y="54739"/>
                    <a:pt x="112623" y="64567"/>
                  </a:cubicBezTo>
                  <a:lnTo>
                    <a:pt x="148182" y="29008"/>
                  </a:lnTo>
                  <a:cubicBezTo>
                    <a:pt x="128671" y="11008"/>
                    <a:pt x="102623" y="1"/>
                    <a:pt x="74043"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561;p97">
              <a:extLst>
                <a:ext uri="{FF2B5EF4-FFF2-40B4-BE49-F238E27FC236}">
                  <a16:creationId xmlns:a16="http://schemas.microsoft.com/office/drawing/2014/main" id="{E12EDB16-EF43-479F-B8D9-6BF8851514F2}"/>
                </a:ext>
              </a:extLst>
            </p:cNvPr>
            <p:cNvSpPr/>
            <p:nvPr/>
          </p:nvSpPr>
          <p:spPr>
            <a:xfrm>
              <a:off x="1028863" y="2678027"/>
              <a:ext cx="1805597" cy="1885320"/>
            </a:xfrm>
            <a:custGeom>
              <a:avLst/>
              <a:gdLst/>
              <a:ahLst/>
              <a:cxnLst/>
              <a:rect l="l" t="t" r="r" b="b"/>
              <a:pathLst>
                <a:path w="70912" h="74043" extrusionOk="0">
                  <a:moveTo>
                    <a:pt x="35180" y="0"/>
                  </a:moveTo>
                  <a:cubicBezTo>
                    <a:pt x="14925" y="18642"/>
                    <a:pt x="1697" y="44814"/>
                    <a:pt x="0" y="74042"/>
                  </a:cubicBezTo>
                  <a:lnTo>
                    <a:pt x="55077" y="74042"/>
                  </a:lnTo>
                  <a:cubicBezTo>
                    <a:pt x="55077" y="59084"/>
                    <a:pt x="61118" y="45545"/>
                    <a:pt x="70912" y="35725"/>
                  </a:cubicBezTo>
                  <a:lnTo>
                    <a:pt x="35180" y="0"/>
                  </a:ln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562;p97">
              <a:extLst>
                <a:ext uri="{FF2B5EF4-FFF2-40B4-BE49-F238E27FC236}">
                  <a16:creationId xmlns:a16="http://schemas.microsoft.com/office/drawing/2014/main" id="{7F691257-EE0F-483A-BF56-B4AE36CF5F33}"/>
                </a:ext>
              </a:extLst>
            </p:cNvPr>
            <p:cNvSpPr/>
            <p:nvPr/>
          </p:nvSpPr>
          <p:spPr>
            <a:xfrm>
              <a:off x="4792190" y="2679937"/>
              <a:ext cx="1798951" cy="1883410"/>
            </a:xfrm>
            <a:custGeom>
              <a:avLst/>
              <a:gdLst/>
              <a:ahLst/>
              <a:cxnLst/>
              <a:rect l="l" t="t" r="r" b="b"/>
              <a:pathLst>
                <a:path w="70651" h="73968" extrusionOk="0">
                  <a:moveTo>
                    <a:pt x="35567" y="1"/>
                  </a:moveTo>
                  <a:lnTo>
                    <a:pt x="1" y="35560"/>
                  </a:lnTo>
                  <a:cubicBezTo>
                    <a:pt x="9836" y="45388"/>
                    <a:pt x="15912" y="58967"/>
                    <a:pt x="15912" y="73967"/>
                  </a:cubicBezTo>
                  <a:lnTo>
                    <a:pt x="70650" y="73967"/>
                  </a:lnTo>
                  <a:cubicBezTo>
                    <a:pt x="68954" y="44795"/>
                    <a:pt x="55767" y="18643"/>
                    <a:pt x="35567"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79629728"/>
      </p:ext>
    </p:extLst>
  </p:cSld>
  <p:clrMapOvr>
    <a:masterClrMapping/>
  </p:clrMapOvr>
</p:sld>
</file>

<file path=ppt/theme/theme1.xml><?xml version="1.0" encoding="utf-8"?>
<a:theme xmlns:a="http://schemas.openxmlformats.org/drawingml/2006/main" name="My Creative CV XL by Slidesgo">
  <a:themeElements>
    <a:clrScheme name="Simple Light">
      <a:dk1>
        <a:srgbClr val="434343"/>
      </a:dk1>
      <a:lt1>
        <a:srgbClr val="E9E6E1"/>
      </a:lt1>
      <a:dk2>
        <a:srgbClr val="0C2E3A"/>
      </a:dk2>
      <a:lt2>
        <a:srgbClr val="018790"/>
      </a:lt2>
      <a:accent1>
        <a:srgbClr val="FFD497"/>
      </a:accent1>
      <a:accent2>
        <a:srgbClr val="1DCDC3"/>
      </a:accent2>
      <a:accent3>
        <a:srgbClr val="78001B"/>
      </a:accent3>
      <a:accent4>
        <a:srgbClr val="F5340B"/>
      </a:accent4>
      <a:accent5>
        <a:srgbClr val="FF823B"/>
      </a:accent5>
      <a:accent6>
        <a:srgbClr val="FFA73B"/>
      </a:accent6>
      <a:hlink>
        <a:srgbClr val="1DCDC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793</Words>
  <Application>Microsoft Office PowerPoint</Application>
  <PresentationFormat>On-screen Show (16:9)</PresentationFormat>
  <Paragraphs>64</Paragraphs>
  <Slides>17</Slides>
  <Notes>17</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17</vt:i4>
      </vt:variant>
    </vt:vector>
  </HeadingPairs>
  <TitlesOfParts>
    <vt:vector size="31" baseType="lpstr">
      <vt:lpstr>Wingdings</vt:lpstr>
      <vt:lpstr>Barlow Condensed</vt:lpstr>
      <vt:lpstr>Roboto Condensed</vt:lpstr>
      <vt:lpstr>sohne</vt:lpstr>
      <vt:lpstr>Arial</vt:lpstr>
      <vt:lpstr>Georgia</vt:lpstr>
      <vt:lpstr>Barlow Condensed SemiBold</vt:lpstr>
      <vt:lpstr>Arvo</vt:lpstr>
      <vt:lpstr>-apple-system</vt:lpstr>
      <vt:lpstr>Fira Sans Extra Condensed Medium</vt:lpstr>
      <vt:lpstr>charter</vt:lpstr>
      <vt:lpstr>Montserrat Light</vt:lpstr>
      <vt:lpstr>medium-content-sans-serif-font</vt:lpstr>
      <vt:lpstr>My Creative CV XL by Slidesgo</vt:lpstr>
      <vt:lpstr>HEART DISEASE PREDICTION USING MACHINE LEARNING </vt:lpstr>
      <vt:lpstr>Introduction</vt:lpstr>
      <vt:lpstr>Machine learning</vt:lpstr>
      <vt:lpstr>Approach Methodology</vt:lpstr>
      <vt:lpstr>Data Source</vt:lpstr>
      <vt:lpstr>01</vt:lpstr>
      <vt:lpstr>UNDERSTANDING THE DATA</vt:lpstr>
      <vt:lpstr>HISTOGRAM</vt:lpstr>
      <vt:lpstr>DATA PROCESSING</vt:lpstr>
      <vt:lpstr>ALGORITHMS USED</vt:lpstr>
      <vt:lpstr>USING DECISION TREE WE GET 76.92% ACCURACY</vt:lpstr>
      <vt:lpstr>K-NEAREST NEIGHBORS</vt:lpstr>
      <vt:lpstr>USING KNN WE GET 85.71% ACCURACY</vt:lpstr>
      <vt:lpstr>RESULTS AND ANALYSIS</vt:lpstr>
      <vt:lpstr>RESULT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CV PRESENTATION</dc:title>
  <dc:creator>Shuvra Chakrabarty</dc:creator>
  <cp:lastModifiedBy>Shuvra Chakrabarty</cp:lastModifiedBy>
  <cp:revision>8</cp:revision>
  <dcterms:modified xsi:type="dcterms:W3CDTF">2021-02-12T21:36:49Z</dcterms:modified>
</cp:coreProperties>
</file>