
<file path=[Content_Types].xml><?xml version="1.0" encoding="utf-8"?>
<Types xmlns="http://schemas.openxmlformats.org/package/2006/content-types">
  <Default Extension="Default" ContentType="image/png"/>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5"/>
  </p:notesMasterIdLst>
  <p:sldIdLst>
    <p:sldId id="256" r:id="rId2"/>
    <p:sldId id="258" r:id="rId3"/>
    <p:sldId id="259" r:id="rId4"/>
    <p:sldId id="260" r:id="rId5"/>
    <p:sldId id="261" r:id="rId6"/>
    <p:sldId id="262" r:id="rId7"/>
    <p:sldId id="303" r:id="rId8"/>
    <p:sldId id="304" r:id="rId9"/>
    <p:sldId id="305" r:id="rId10"/>
    <p:sldId id="306" r:id="rId11"/>
    <p:sldId id="307" r:id="rId12"/>
    <p:sldId id="308" r:id="rId13"/>
    <p:sldId id="309" r:id="rId14"/>
    <p:sldId id="310" r:id="rId15"/>
    <p:sldId id="311" r:id="rId16"/>
    <p:sldId id="312" r:id="rId17"/>
    <p:sldId id="263" r:id="rId18"/>
    <p:sldId id="313" r:id="rId19"/>
    <p:sldId id="314" r:id="rId20"/>
    <p:sldId id="315" r:id="rId21"/>
    <p:sldId id="316" r:id="rId22"/>
    <p:sldId id="264" r:id="rId23"/>
    <p:sldId id="280" r:id="rId24"/>
  </p:sldIdLst>
  <p:sldSz cx="9144000" cy="5143500" type="screen16x9"/>
  <p:notesSz cx="6858000" cy="9144000"/>
  <p:embeddedFontLst>
    <p:embeddedFont>
      <p:font typeface="Cambria Math" panose="02040503050406030204" pitchFamily="18" charset="0"/>
      <p:regular r:id="rId26"/>
    </p:embeddedFont>
    <p:embeddedFont>
      <p:font typeface="Neucha" panose="020B0604020202020204" charset="0"/>
      <p:regular r:id="rId27"/>
    </p:embeddedFont>
    <p:embeddedFont>
      <p:font typeface="Patrick Hand" panose="020B0604020202020204" charset="0"/>
      <p:regular r:id="rId28"/>
    </p:embeddedFont>
    <p:embeddedFont>
      <p:font typeface="Roboto Condensed"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vra Chakrabarty" initials="SC" lastIdx="1" clrIdx="0">
    <p:extLst>
      <p:ext uri="{19B8F6BF-5375-455C-9EA6-DF929625EA0E}">
        <p15:presenceInfo xmlns:p15="http://schemas.microsoft.com/office/powerpoint/2012/main" userId="11afd753bd8874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BF1209-4E7D-4FBF-B9E2-8400A3A037E5}">
  <a:tblStyle styleId="{33BF1209-4E7D-4FBF-B9E2-8400A3A037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40" autoAdjust="0"/>
  </p:normalViewPr>
  <p:slideViewPr>
    <p:cSldViewPr snapToGrid="0">
      <p:cViewPr varScale="1">
        <p:scale>
          <a:sx n="113" d="100"/>
          <a:sy n="113" d="100"/>
        </p:scale>
        <p:origin x="586"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6" name="Google Shape;16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g88df9164e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0" name="Google Shape;1820;g88df9164e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023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g88df9164e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0" name="Google Shape;1820;g88df9164e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231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g88df9164e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0" name="Google Shape;1820;g88df9164e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71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g88df9164e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0" name="Google Shape;1820;g88df9164e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832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g88df9164e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0" name="Google Shape;1820;g88df9164e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374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g88df9164e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0" name="Google Shape;1820;g88df9164e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4616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g88df9164e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0" name="Google Shape;1820;g88df9164e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776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g88df9164e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0" name="Google Shape;1820;g88df9164e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g88df9164e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0" name="Google Shape;1820;g88df9164e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28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g88df9164e0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0" name="Google Shape;1830;g88df9164e0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g80213d964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1" name="Google Shape;1691;g80213d964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2"/>
        <p:cNvGrpSpPr/>
        <p:nvPr/>
      </p:nvGrpSpPr>
      <p:grpSpPr>
        <a:xfrm>
          <a:off x="0" y="0"/>
          <a:ext cx="0" cy="0"/>
          <a:chOff x="0" y="0"/>
          <a:chExt cx="0" cy="0"/>
        </a:xfrm>
      </p:grpSpPr>
      <p:sp>
        <p:nvSpPr>
          <p:cNvPr id="2183" name="Google Shape;2183;g8a90a90c82_1_25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4" name="Google Shape;2184;g8a90a90c82_1_25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84d516db9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84d516db9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g8a90a90c82_1_25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9" name="Google Shape;1749;g8a90a90c82_1_25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84d516db9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9" name="Google Shape;1759;g84d516db9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3"/>
        <p:cNvGrpSpPr/>
        <p:nvPr/>
      </p:nvGrpSpPr>
      <p:grpSpPr>
        <a:xfrm>
          <a:off x="0" y="0"/>
          <a:ext cx="0" cy="0"/>
          <a:chOff x="0" y="0"/>
          <a:chExt cx="0" cy="0"/>
        </a:xfrm>
      </p:grpSpPr>
      <p:sp>
        <p:nvSpPr>
          <p:cNvPr id="1784" name="Google Shape;1784;g84d516db96_0_1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5" name="Google Shape;1785;g84d516db96_0_1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3"/>
        <p:cNvGrpSpPr/>
        <p:nvPr/>
      </p:nvGrpSpPr>
      <p:grpSpPr>
        <a:xfrm>
          <a:off x="0" y="0"/>
          <a:ext cx="0" cy="0"/>
          <a:chOff x="0" y="0"/>
          <a:chExt cx="0" cy="0"/>
        </a:xfrm>
      </p:grpSpPr>
      <p:sp>
        <p:nvSpPr>
          <p:cNvPr id="1784" name="Google Shape;1784;g84d516db96_0_1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5" name="Google Shape;1785;g84d516db96_0_1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124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g88df9164e0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0" name="Google Shape;1830;g88df9164e0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003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g88df9164e0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0" name="Google Shape;1830;g88df9164e0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77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97275" y="2232950"/>
            <a:ext cx="6549300" cy="1287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100"/>
              <a:buFont typeface="Neucha"/>
              <a:buNone/>
              <a:defRPr sz="7600" b="1"/>
            </a:lvl1pPr>
            <a:lvl2pPr lvl="1"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2pPr>
            <a:lvl3pPr lvl="2"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3pPr>
            <a:lvl4pPr lvl="3"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4pPr>
            <a:lvl5pPr lvl="4"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5pPr>
            <a:lvl6pPr lvl="5"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6pPr>
            <a:lvl7pPr lvl="6"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7pPr>
            <a:lvl8pPr lvl="7"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8pPr>
            <a:lvl9pPr lvl="8"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9pPr>
          </a:lstStyle>
          <a:p>
            <a:endParaRPr/>
          </a:p>
        </p:txBody>
      </p:sp>
      <p:grpSp>
        <p:nvGrpSpPr>
          <p:cNvPr id="10" name="Google Shape;10;p2"/>
          <p:cNvGrpSpPr/>
          <p:nvPr/>
        </p:nvGrpSpPr>
        <p:grpSpPr>
          <a:xfrm rot="3553717">
            <a:off x="-190479" y="3898355"/>
            <a:ext cx="1657053" cy="1186673"/>
            <a:chOff x="2656025" y="2684075"/>
            <a:chExt cx="464100" cy="332350"/>
          </a:xfrm>
        </p:grpSpPr>
        <p:sp>
          <p:nvSpPr>
            <p:cNvPr id="11" name="Google Shape;11;p2"/>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rot="1425117">
            <a:off x="1636783" y="4272006"/>
            <a:ext cx="870560" cy="1160758"/>
            <a:chOff x="2957300" y="3608175"/>
            <a:chExt cx="231325" cy="310850"/>
          </a:xfrm>
        </p:grpSpPr>
        <p:sp>
          <p:nvSpPr>
            <p:cNvPr id="20" name="Google Shape;20;p2"/>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rot="-2084963">
            <a:off x="6461954" y="-103695"/>
            <a:ext cx="1670611" cy="1197127"/>
            <a:chOff x="692625" y="2569725"/>
            <a:chExt cx="463800" cy="332350"/>
          </a:xfrm>
        </p:grpSpPr>
        <p:sp>
          <p:nvSpPr>
            <p:cNvPr id="34" name="Google Shape;34;p2"/>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rot="-1062273">
            <a:off x="8878022" y="229689"/>
            <a:ext cx="384784" cy="1297441"/>
            <a:chOff x="954700" y="3672025"/>
            <a:chExt cx="106825" cy="360200"/>
          </a:xfrm>
        </p:grpSpPr>
        <p:sp>
          <p:nvSpPr>
            <p:cNvPr id="37" name="Google Shape;37;p2"/>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rot="1031363">
            <a:off x="8511594" y="1716289"/>
            <a:ext cx="781001" cy="756958"/>
            <a:chOff x="852825" y="3133350"/>
            <a:chExt cx="216825" cy="210150"/>
          </a:xfrm>
        </p:grpSpPr>
        <p:sp>
          <p:nvSpPr>
            <p:cNvPr id="47" name="Google Shape;47;p2"/>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rot="-9086648">
            <a:off x="6442476" y="-673704"/>
            <a:ext cx="351283" cy="1120755"/>
            <a:chOff x="616875" y="3027700"/>
            <a:chExt cx="97525" cy="311150"/>
          </a:xfrm>
        </p:grpSpPr>
        <p:sp>
          <p:nvSpPr>
            <p:cNvPr id="50" name="Google Shape;50;p2"/>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rot="1974894">
            <a:off x="7552184" y="872286"/>
            <a:ext cx="233139" cy="565604"/>
            <a:chOff x="1282375" y="3450000"/>
            <a:chExt cx="64725" cy="157025"/>
          </a:xfrm>
        </p:grpSpPr>
        <p:sp>
          <p:nvSpPr>
            <p:cNvPr id="56" name="Google Shape;56;p2"/>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rot="1302591">
            <a:off x="2690353" y="4653389"/>
            <a:ext cx="378569" cy="592888"/>
            <a:chOff x="683900" y="3612800"/>
            <a:chExt cx="105100" cy="164600"/>
          </a:xfrm>
        </p:grpSpPr>
        <p:sp>
          <p:nvSpPr>
            <p:cNvPr id="60" name="Google Shape;60;p2"/>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1974894">
            <a:off x="215209" y="2937336"/>
            <a:ext cx="233139" cy="565604"/>
            <a:chOff x="1282375" y="3450000"/>
            <a:chExt cx="64725" cy="157025"/>
          </a:xfrm>
        </p:grpSpPr>
        <p:sp>
          <p:nvSpPr>
            <p:cNvPr id="63" name="Google Shape;63;p2"/>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2"/>
          <p:cNvGrpSpPr/>
          <p:nvPr/>
        </p:nvGrpSpPr>
        <p:grpSpPr>
          <a:xfrm rot="-762759">
            <a:off x="1048283" y="3314521"/>
            <a:ext cx="590931" cy="1096303"/>
            <a:chOff x="2369275" y="3344925"/>
            <a:chExt cx="160525" cy="297800"/>
          </a:xfrm>
        </p:grpSpPr>
        <p:sp>
          <p:nvSpPr>
            <p:cNvPr id="67" name="Google Shape;67;p2"/>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txBox="1">
            <a:spLocks noGrp="1"/>
          </p:cNvSpPr>
          <p:nvPr>
            <p:ph type="subTitle" idx="1"/>
          </p:nvPr>
        </p:nvSpPr>
        <p:spPr>
          <a:xfrm>
            <a:off x="2104200" y="3320070"/>
            <a:ext cx="4935600" cy="57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2pPr>
            <a:lvl3pPr lvl="2"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3pPr>
            <a:lvl4pPr lvl="3"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4pPr>
            <a:lvl5pPr lvl="4"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5pPr>
            <a:lvl6pPr lvl="5"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6pPr>
            <a:lvl7pPr lvl="6"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7pPr>
            <a:lvl8pPr lvl="7"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8pPr>
            <a:lvl9pPr lvl="8"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9pPr>
          </a:lstStyle>
          <a:p>
            <a:endParaRPr/>
          </a:p>
        </p:txBody>
      </p:sp>
      <p:grpSp>
        <p:nvGrpSpPr>
          <p:cNvPr id="83" name="Google Shape;83;p2"/>
          <p:cNvGrpSpPr/>
          <p:nvPr/>
        </p:nvGrpSpPr>
        <p:grpSpPr>
          <a:xfrm rot="4092482">
            <a:off x="8037452" y="-173701"/>
            <a:ext cx="773115" cy="298133"/>
            <a:chOff x="1154075" y="3734125"/>
            <a:chExt cx="201750" cy="77800"/>
          </a:xfrm>
        </p:grpSpPr>
        <p:sp>
          <p:nvSpPr>
            <p:cNvPr id="84" name="Google Shape;84;p2"/>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415750">
            <a:off x="8122903" y="501184"/>
            <a:ext cx="602211" cy="1005088"/>
            <a:chOff x="1980950" y="3649100"/>
            <a:chExt cx="146600" cy="244675"/>
          </a:xfrm>
        </p:grpSpPr>
        <p:sp>
          <p:nvSpPr>
            <p:cNvPr id="93" name="Google Shape;93;p2"/>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2"/>
          <p:cNvGrpSpPr/>
          <p:nvPr/>
        </p:nvGrpSpPr>
        <p:grpSpPr>
          <a:xfrm rot="897778">
            <a:off x="7790034" y="1701916"/>
            <a:ext cx="540259" cy="223794"/>
            <a:chOff x="2333000" y="3750375"/>
            <a:chExt cx="157050" cy="65050"/>
          </a:xfrm>
        </p:grpSpPr>
        <p:sp>
          <p:nvSpPr>
            <p:cNvPr id="107" name="Google Shape;107;p2"/>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ONE_COLUMN_TEXT_1_1_1">
    <p:bg>
      <p:bgPr>
        <a:solidFill>
          <a:schemeClr val="accent1"/>
        </a:solidFill>
        <a:effectLst/>
      </p:bgPr>
    </p:bg>
    <p:spTree>
      <p:nvGrpSpPr>
        <p:cNvPr id="1" name="Shape 1112"/>
        <p:cNvGrpSpPr/>
        <p:nvPr/>
      </p:nvGrpSpPr>
      <p:grpSpPr>
        <a:xfrm>
          <a:off x="0" y="0"/>
          <a:ext cx="0" cy="0"/>
          <a:chOff x="0" y="0"/>
          <a:chExt cx="0" cy="0"/>
        </a:xfrm>
      </p:grpSpPr>
      <p:sp>
        <p:nvSpPr>
          <p:cNvPr id="1113" name="Google Shape;1113;p21"/>
          <p:cNvSpPr txBox="1">
            <a:spLocks noGrp="1"/>
          </p:cNvSpPr>
          <p:nvPr>
            <p:ph type="ctrTitle"/>
          </p:nvPr>
        </p:nvSpPr>
        <p:spPr>
          <a:xfrm>
            <a:off x="2377500" y="422850"/>
            <a:ext cx="438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grpSp>
        <p:nvGrpSpPr>
          <p:cNvPr id="1114" name="Google Shape;1114;p21"/>
          <p:cNvGrpSpPr/>
          <p:nvPr/>
        </p:nvGrpSpPr>
        <p:grpSpPr>
          <a:xfrm rot="-2700065">
            <a:off x="5167" y="1112073"/>
            <a:ext cx="598768" cy="1110833"/>
            <a:chOff x="2369275" y="3344925"/>
            <a:chExt cx="160525" cy="297800"/>
          </a:xfrm>
        </p:grpSpPr>
        <p:sp>
          <p:nvSpPr>
            <p:cNvPr id="1115" name="Google Shape;1115;p21"/>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1"/>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1"/>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1"/>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1"/>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1"/>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1"/>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1"/>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1"/>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1"/>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1"/>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1"/>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1"/>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1"/>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1"/>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0" name="Google Shape;1130;p21"/>
          <p:cNvSpPr/>
          <p:nvPr/>
        </p:nvSpPr>
        <p:spPr>
          <a:xfrm rot="1184892">
            <a:off x="888716" y="133998"/>
            <a:ext cx="890332" cy="812016"/>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1"/>
          <p:cNvSpPr/>
          <p:nvPr/>
        </p:nvSpPr>
        <p:spPr>
          <a:xfrm rot="-290954">
            <a:off x="83173" y="3527901"/>
            <a:ext cx="477421" cy="471651"/>
          </a:xfrm>
          <a:custGeom>
            <a:avLst/>
            <a:gdLst/>
            <a:ahLst/>
            <a:cxnLst/>
            <a:rect l="l" t="t" r="r" b="b"/>
            <a:pathLst>
              <a:path w="5120" h="5058" extrusionOk="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21"/>
          <p:cNvGrpSpPr/>
          <p:nvPr/>
        </p:nvGrpSpPr>
        <p:grpSpPr>
          <a:xfrm rot="-6261324">
            <a:off x="1338660" y="608466"/>
            <a:ext cx="358602" cy="1165471"/>
            <a:chOff x="954700" y="3672025"/>
            <a:chExt cx="106825" cy="360200"/>
          </a:xfrm>
        </p:grpSpPr>
        <p:sp>
          <p:nvSpPr>
            <p:cNvPr id="1133" name="Google Shape;1133;p21"/>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1"/>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1"/>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1"/>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1"/>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1"/>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1"/>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1"/>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1"/>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1142;p21"/>
          <p:cNvGrpSpPr/>
          <p:nvPr/>
        </p:nvGrpSpPr>
        <p:grpSpPr>
          <a:xfrm rot="-4044333">
            <a:off x="262800" y="4144473"/>
            <a:ext cx="1234481" cy="919854"/>
            <a:chOff x="1954550" y="2620525"/>
            <a:chExt cx="310850" cy="231625"/>
          </a:xfrm>
        </p:grpSpPr>
        <p:sp>
          <p:nvSpPr>
            <p:cNvPr id="1143" name="Google Shape;1143;p21"/>
            <p:cNvSpPr/>
            <p:nvPr/>
          </p:nvSpPr>
          <p:spPr>
            <a:xfrm>
              <a:off x="1954550" y="2620525"/>
              <a:ext cx="310850" cy="231625"/>
            </a:xfrm>
            <a:custGeom>
              <a:avLst/>
              <a:gdLst/>
              <a:ahLst/>
              <a:cxnLst/>
              <a:rect l="l" t="t" r="r" b="b"/>
              <a:pathLst>
                <a:path w="12434" h="9265" extrusionOk="0">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1"/>
            <p:cNvSpPr/>
            <p:nvPr/>
          </p:nvSpPr>
          <p:spPr>
            <a:xfrm>
              <a:off x="2115625" y="2668975"/>
              <a:ext cx="62700" cy="44450"/>
            </a:xfrm>
            <a:custGeom>
              <a:avLst/>
              <a:gdLst/>
              <a:ahLst/>
              <a:cxnLst/>
              <a:rect l="l" t="t" r="r" b="b"/>
              <a:pathLst>
                <a:path w="2508" h="1778" extrusionOk="0">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1"/>
            <p:cNvSpPr/>
            <p:nvPr/>
          </p:nvSpPr>
          <p:spPr>
            <a:xfrm>
              <a:off x="2021300" y="2692200"/>
              <a:ext cx="10750" cy="104500"/>
            </a:xfrm>
            <a:custGeom>
              <a:avLst/>
              <a:gdLst/>
              <a:ahLst/>
              <a:cxnLst/>
              <a:rect l="l" t="t" r="r" b="b"/>
              <a:pathLst>
                <a:path w="430" h="4180" extrusionOk="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1"/>
            <p:cNvSpPr/>
            <p:nvPr/>
          </p:nvSpPr>
          <p:spPr>
            <a:xfrm>
              <a:off x="2053800" y="2689300"/>
              <a:ext cx="13950" cy="108000"/>
            </a:xfrm>
            <a:custGeom>
              <a:avLst/>
              <a:gdLst/>
              <a:ahLst/>
              <a:cxnLst/>
              <a:rect l="l" t="t" r="r" b="b"/>
              <a:pathLst>
                <a:path w="558" h="4320" extrusionOk="0">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1"/>
            <p:cNvSpPr/>
            <p:nvPr/>
          </p:nvSpPr>
          <p:spPr>
            <a:xfrm>
              <a:off x="2081375" y="2683500"/>
              <a:ext cx="15700" cy="113500"/>
            </a:xfrm>
            <a:custGeom>
              <a:avLst/>
              <a:gdLst/>
              <a:ahLst/>
              <a:cxnLst/>
              <a:rect l="l" t="t" r="r" b="b"/>
              <a:pathLst>
                <a:path w="628" h="4540" extrusionOk="0">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1"/>
            <p:cNvSpPr/>
            <p:nvPr/>
          </p:nvSpPr>
          <p:spPr>
            <a:xfrm>
              <a:off x="2165550" y="2722975"/>
              <a:ext cx="12200" cy="58650"/>
            </a:xfrm>
            <a:custGeom>
              <a:avLst/>
              <a:gdLst/>
              <a:ahLst/>
              <a:cxnLst/>
              <a:rect l="l" t="t" r="r" b="b"/>
              <a:pathLst>
                <a:path w="488" h="2346" extrusionOk="0">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1"/>
            <p:cNvSpPr/>
            <p:nvPr/>
          </p:nvSpPr>
          <p:spPr>
            <a:xfrm>
              <a:off x="2140575" y="2727600"/>
              <a:ext cx="13100" cy="56925"/>
            </a:xfrm>
            <a:custGeom>
              <a:avLst/>
              <a:gdLst/>
              <a:ahLst/>
              <a:cxnLst/>
              <a:rect l="l" t="t" r="r" b="b"/>
              <a:pathLst>
                <a:path w="524" h="2277" extrusionOk="0">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1"/>
            <p:cNvSpPr/>
            <p:nvPr/>
          </p:nvSpPr>
          <p:spPr>
            <a:xfrm>
              <a:off x="2121125" y="2724125"/>
              <a:ext cx="9900" cy="43850"/>
            </a:xfrm>
            <a:custGeom>
              <a:avLst/>
              <a:gdLst/>
              <a:ahLst/>
              <a:cxnLst/>
              <a:rect l="l" t="t" r="r" b="b"/>
              <a:pathLst>
                <a:path w="396" h="1754" extrusionOk="0">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1"/>
            <p:cNvSpPr/>
            <p:nvPr/>
          </p:nvSpPr>
          <p:spPr>
            <a:xfrm>
              <a:off x="2126075" y="2779275"/>
              <a:ext cx="4075" cy="3800"/>
            </a:xfrm>
            <a:custGeom>
              <a:avLst/>
              <a:gdLst/>
              <a:ahLst/>
              <a:cxnLst/>
              <a:rect l="l" t="t" r="r" b="b"/>
              <a:pathLst>
                <a:path w="163" h="152" extrusionOk="0">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21"/>
          <p:cNvGrpSpPr/>
          <p:nvPr/>
        </p:nvGrpSpPr>
        <p:grpSpPr>
          <a:xfrm rot="-1012302">
            <a:off x="353529" y="2777724"/>
            <a:ext cx="417388" cy="653682"/>
            <a:chOff x="683900" y="3612800"/>
            <a:chExt cx="105100" cy="164600"/>
          </a:xfrm>
        </p:grpSpPr>
        <p:sp>
          <p:nvSpPr>
            <p:cNvPr id="1153" name="Google Shape;1153;p21"/>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1"/>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21"/>
          <p:cNvGrpSpPr/>
          <p:nvPr/>
        </p:nvGrpSpPr>
        <p:grpSpPr>
          <a:xfrm rot="2203129">
            <a:off x="1587612" y="4469229"/>
            <a:ext cx="239083" cy="580024"/>
            <a:chOff x="1282375" y="3450000"/>
            <a:chExt cx="64725" cy="157025"/>
          </a:xfrm>
        </p:grpSpPr>
        <p:sp>
          <p:nvSpPr>
            <p:cNvPr id="1156" name="Google Shape;1156;p21"/>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1"/>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1"/>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21"/>
          <p:cNvGrpSpPr/>
          <p:nvPr/>
        </p:nvGrpSpPr>
        <p:grpSpPr>
          <a:xfrm rot="-2161832">
            <a:off x="146056" y="237764"/>
            <a:ext cx="546806" cy="912618"/>
            <a:chOff x="1980950" y="3649100"/>
            <a:chExt cx="146600" cy="244675"/>
          </a:xfrm>
        </p:grpSpPr>
        <p:sp>
          <p:nvSpPr>
            <p:cNvPr id="1160" name="Google Shape;1160;p21"/>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1"/>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1"/>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1"/>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1"/>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1"/>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1"/>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1"/>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1"/>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1"/>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1"/>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BIG_NUMBER_1">
    <p:bg>
      <p:bgPr>
        <a:solidFill>
          <a:schemeClr val="accent1"/>
        </a:solidFill>
        <a:effectLst/>
      </p:bgPr>
    </p:bg>
    <p:spTree>
      <p:nvGrpSpPr>
        <p:cNvPr id="1" name="Shape 1455"/>
        <p:cNvGrpSpPr/>
        <p:nvPr/>
      </p:nvGrpSpPr>
      <p:grpSpPr>
        <a:xfrm>
          <a:off x="0" y="0"/>
          <a:ext cx="0" cy="0"/>
          <a:chOff x="0" y="0"/>
          <a:chExt cx="0" cy="0"/>
        </a:xfrm>
      </p:grpSpPr>
      <p:grpSp>
        <p:nvGrpSpPr>
          <p:cNvPr id="1456" name="Google Shape;1456;p26"/>
          <p:cNvGrpSpPr/>
          <p:nvPr/>
        </p:nvGrpSpPr>
        <p:grpSpPr>
          <a:xfrm rot="-3553717" flipH="1">
            <a:off x="7688754" y="3898355"/>
            <a:ext cx="1657053" cy="1186673"/>
            <a:chOff x="2656025" y="2684075"/>
            <a:chExt cx="464100" cy="332350"/>
          </a:xfrm>
        </p:grpSpPr>
        <p:sp>
          <p:nvSpPr>
            <p:cNvPr id="1457" name="Google Shape;1457;p26"/>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6"/>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6"/>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6"/>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6"/>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6"/>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6"/>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6"/>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26"/>
          <p:cNvGrpSpPr/>
          <p:nvPr/>
        </p:nvGrpSpPr>
        <p:grpSpPr>
          <a:xfrm rot="-1425117" flipH="1">
            <a:off x="6647985" y="4272006"/>
            <a:ext cx="870560" cy="1160758"/>
            <a:chOff x="2957300" y="3608175"/>
            <a:chExt cx="231325" cy="310850"/>
          </a:xfrm>
        </p:grpSpPr>
        <p:sp>
          <p:nvSpPr>
            <p:cNvPr id="1466" name="Google Shape;1466;p26"/>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6"/>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6"/>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6"/>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6"/>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6"/>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6"/>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6"/>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6"/>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6"/>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6"/>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6"/>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6"/>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26"/>
          <p:cNvGrpSpPr/>
          <p:nvPr/>
        </p:nvGrpSpPr>
        <p:grpSpPr>
          <a:xfrm rot="2084963" flipH="1">
            <a:off x="1022764" y="-103695"/>
            <a:ext cx="1670611" cy="1197127"/>
            <a:chOff x="692625" y="2569725"/>
            <a:chExt cx="463800" cy="332350"/>
          </a:xfrm>
        </p:grpSpPr>
        <p:sp>
          <p:nvSpPr>
            <p:cNvPr id="1480" name="Google Shape;1480;p26"/>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6"/>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26"/>
          <p:cNvGrpSpPr/>
          <p:nvPr/>
        </p:nvGrpSpPr>
        <p:grpSpPr>
          <a:xfrm rot="1062273" flipH="1">
            <a:off x="-107477" y="229689"/>
            <a:ext cx="384784" cy="1297441"/>
            <a:chOff x="954700" y="3672025"/>
            <a:chExt cx="106825" cy="360200"/>
          </a:xfrm>
        </p:grpSpPr>
        <p:sp>
          <p:nvSpPr>
            <p:cNvPr id="1483" name="Google Shape;1483;p26"/>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6"/>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6"/>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6"/>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6"/>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6"/>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6"/>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6"/>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6"/>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26"/>
          <p:cNvGrpSpPr/>
          <p:nvPr/>
        </p:nvGrpSpPr>
        <p:grpSpPr>
          <a:xfrm rot="-1031363" flipH="1">
            <a:off x="-137267" y="1716289"/>
            <a:ext cx="781001" cy="756958"/>
            <a:chOff x="852825" y="3133350"/>
            <a:chExt cx="216825" cy="210150"/>
          </a:xfrm>
        </p:grpSpPr>
        <p:sp>
          <p:nvSpPr>
            <p:cNvPr id="1493" name="Google Shape;1493;p2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5" name="Google Shape;1495;p26"/>
          <p:cNvGrpSpPr/>
          <p:nvPr/>
        </p:nvGrpSpPr>
        <p:grpSpPr>
          <a:xfrm rot="9086648" flipH="1">
            <a:off x="2361570" y="-673704"/>
            <a:ext cx="351283" cy="1120755"/>
            <a:chOff x="616875" y="3027700"/>
            <a:chExt cx="97525" cy="311150"/>
          </a:xfrm>
        </p:grpSpPr>
        <p:sp>
          <p:nvSpPr>
            <p:cNvPr id="1496" name="Google Shape;1496;p26"/>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6"/>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6"/>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6"/>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6"/>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26"/>
          <p:cNvGrpSpPr/>
          <p:nvPr/>
        </p:nvGrpSpPr>
        <p:grpSpPr>
          <a:xfrm rot="-1974894" flipH="1">
            <a:off x="1370005" y="872286"/>
            <a:ext cx="233139" cy="565604"/>
            <a:chOff x="1282375" y="3450000"/>
            <a:chExt cx="64725" cy="157025"/>
          </a:xfrm>
        </p:grpSpPr>
        <p:sp>
          <p:nvSpPr>
            <p:cNvPr id="1502" name="Google Shape;1502;p2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26"/>
          <p:cNvGrpSpPr/>
          <p:nvPr/>
        </p:nvGrpSpPr>
        <p:grpSpPr>
          <a:xfrm rot="-1302591" flipH="1">
            <a:off x="6086406" y="4653389"/>
            <a:ext cx="378569" cy="592888"/>
            <a:chOff x="683900" y="3612800"/>
            <a:chExt cx="105100" cy="164600"/>
          </a:xfrm>
        </p:grpSpPr>
        <p:sp>
          <p:nvSpPr>
            <p:cNvPr id="1506" name="Google Shape;1506;p26"/>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6"/>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26"/>
          <p:cNvGrpSpPr/>
          <p:nvPr/>
        </p:nvGrpSpPr>
        <p:grpSpPr>
          <a:xfrm rot="-1974894" flipH="1">
            <a:off x="8706980" y="2937336"/>
            <a:ext cx="233139" cy="565604"/>
            <a:chOff x="1282375" y="3450000"/>
            <a:chExt cx="64725" cy="157025"/>
          </a:xfrm>
        </p:grpSpPr>
        <p:sp>
          <p:nvSpPr>
            <p:cNvPr id="1509" name="Google Shape;1509;p2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26"/>
          <p:cNvGrpSpPr/>
          <p:nvPr/>
        </p:nvGrpSpPr>
        <p:grpSpPr>
          <a:xfrm rot="762759" flipH="1">
            <a:off x="7516114" y="3314521"/>
            <a:ext cx="590931" cy="1096303"/>
            <a:chOff x="2369275" y="3344925"/>
            <a:chExt cx="160525" cy="297800"/>
          </a:xfrm>
        </p:grpSpPr>
        <p:sp>
          <p:nvSpPr>
            <p:cNvPr id="1513" name="Google Shape;1513;p26"/>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6"/>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6"/>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6"/>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6"/>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6"/>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6"/>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6"/>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6"/>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6"/>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6"/>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6"/>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6"/>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6"/>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6"/>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26"/>
          <p:cNvGrpSpPr/>
          <p:nvPr/>
        </p:nvGrpSpPr>
        <p:grpSpPr>
          <a:xfrm rot="-4092482" flipH="1">
            <a:off x="344761" y="-173701"/>
            <a:ext cx="773115" cy="298133"/>
            <a:chOff x="1154075" y="3734125"/>
            <a:chExt cx="201750" cy="77800"/>
          </a:xfrm>
        </p:grpSpPr>
        <p:sp>
          <p:nvSpPr>
            <p:cNvPr id="1529" name="Google Shape;1529;p26"/>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6"/>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6"/>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6"/>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6"/>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6"/>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6"/>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6"/>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26"/>
          <p:cNvGrpSpPr/>
          <p:nvPr/>
        </p:nvGrpSpPr>
        <p:grpSpPr>
          <a:xfrm rot="-1415750" flipH="1">
            <a:off x="430215" y="501184"/>
            <a:ext cx="602211" cy="1005088"/>
            <a:chOff x="1980950" y="3649100"/>
            <a:chExt cx="146600" cy="244675"/>
          </a:xfrm>
        </p:grpSpPr>
        <p:sp>
          <p:nvSpPr>
            <p:cNvPr id="1538" name="Google Shape;1538;p26"/>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6"/>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6"/>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6"/>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6"/>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6"/>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6"/>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6"/>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6"/>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6"/>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6"/>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6"/>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6"/>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26"/>
          <p:cNvGrpSpPr/>
          <p:nvPr/>
        </p:nvGrpSpPr>
        <p:grpSpPr>
          <a:xfrm rot="-897778" flipH="1">
            <a:off x="825036" y="1701916"/>
            <a:ext cx="540259" cy="223794"/>
            <a:chOff x="2333000" y="3750375"/>
            <a:chExt cx="157050" cy="65050"/>
          </a:xfrm>
        </p:grpSpPr>
        <p:sp>
          <p:nvSpPr>
            <p:cNvPr id="1552" name="Google Shape;1552;p26"/>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6"/>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6"/>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6"/>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6"/>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2">
  <p:cSld name="TITLE_1">
    <p:bg>
      <p:bgPr>
        <a:solidFill>
          <a:schemeClr val="accent2"/>
        </a:solidFill>
        <a:effectLst/>
      </p:bgPr>
    </p:bg>
    <p:spTree>
      <p:nvGrpSpPr>
        <p:cNvPr id="1" name="Shape 112"/>
        <p:cNvGrpSpPr/>
        <p:nvPr/>
      </p:nvGrpSpPr>
      <p:grpSpPr>
        <a:xfrm>
          <a:off x="0" y="0"/>
          <a:ext cx="0" cy="0"/>
          <a:chOff x="0" y="0"/>
          <a:chExt cx="0" cy="0"/>
        </a:xfrm>
      </p:grpSpPr>
      <p:grpSp>
        <p:nvGrpSpPr>
          <p:cNvPr id="113" name="Google Shape;113;p3"/>
          <p:cNvGrpSpPr/>
          <p:nvPr/>
        </p:nvGrpSpPr>
        <p:grpSpPr>
          <a:xfrm rot="3553717">
            <a:off x="-190479" y="3898355"/>
            <a:ext cx="1657053" cy="1186673"/>
            <a:chOff x="2656025" y="2684075"/>
            <a:chExt cx="464100" cy="332350"/>
          </a:xfrm>
        </p:grpSpPr>
        <p:sp>
          <p:nvSpPr>
            <p:cNvPr id="114" name="Google Shape;114;p3"/>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3"/>
          <p:cNvGrpSpPr/>
          <p:nvPr/>
        </p:nvGrpSpPr>
        <p:grpSpPr>
          <a:xfrm rot="1425117">
            <a:off x="1636783" y="4272006"/>
            <a:ext cx="870560" cy="1160758"/>
            <a:chOff x="2957300" y="3608175"/>
            <a:chExt cx="231325" cy="310850"/>
          </a:xfrm>
        </p:grpSpPr>
        <p:sp>
          <p:nvSpPr>
            <p:cNvPr id="123" name="Google Shape;123;p3"/>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2084963">
            <a:off x="6461954" y="-103695"/>
            <a:ext cx="1670611" cy="1197127"/>
            <a:chOff x="692625" y="2569725"/>
            <a:chExt cx="463800" cy="332350"/>
          </a:xfrm>
        </p:grpSpPr>
        <p:sp>
          <p:nvSpPr>
            <p:cNvPr id="137" name="Google Shape;137;p3"/>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3"/>
          <p:cNvGrpSpPr/>
          <p:nvPr/>
        </p:nvGrpSpPr>
        <p:grpSpPr>
          <a:xfrm rot="-1062273">
            <a:off x="8878022" y="229689"/>
            <a:ext cx="384784" cy="1297441"/>
            <a:chOff x="954700" y="3672025"/>
            <a:chExt cx="106825" cy="360200"/>
          </a:xfrm>
        </p:grpSpPr>
        <p:sp>
          <p:nvSpPr>
            <p:cNvPr id="140" name="Google Shape;140;p3"/>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3"/>
          <p:cNvGrpSpPr/>
          <p:nvPr/>
        </p:nvGrpSpPr>
        <p:grpSpPr>
          <a:xfrm rot="1031363">
            <a:off x="8511594" y="1716289"/>
            <a:ext cx="781001" cy="756958"/>
            <a:chOff x="852825" y="3133350"/>
            <a:chExt cx="216825" cy="210150"/>
          </a:xfrm>
        </p:grpSpPr>
        <p:sp>
          <p:nvSpPr>
            <p:cNvPr id="150" name="Google Shape;150;p3"/>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rot="-9086648">
            <a:off x="6442476" y="-673704"/>
            <a:ext cx="351283" cy="1120755"/>
            <a:chOff x="616875" y="3027700"/>
            <a:chExt cx="97525" cy="311150"/>
          </a:xfrm>
        </p:grpSpPr>
        <p:sp>
          <p:nvSpPr>
            <p:cNvPr id="153" name="Google Shape;153;p3"/>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3"/>
          <p:cNvGrpSpPr/>
          <p:nvPr/>
        </p:nvGrpSpPr>
        <p:grpSpPr>
          <a:xfrm rot="1974894">
            <a:off x="7552184" y="872286"/>
            <a:ext cx="233139" cy="565604"/>
            <a:chOff x="1282375" y="3450000"/>
            <a:chExt cx="64725" cy="157025"/>
          </a:xfrm>
        </p:grpSpPr>
        <p:sp>
          <p:nvSpPr>
            <p:cNvPr id="159" name="Google Shape;159;p3"/>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3"/>
          <p:cNvGrpSpPr/>
          <p:nvPr/>
        </p:nvGrpSpPr>
        <p:grpSpPr>
          <a:xfrm rot="1302591">
            <a:off x="2690353" y="4653389"/>
            <a:ext cx="378569" cy="592888"/>
            <a:chOff x="683900" y="3612800"/>
            <a:chExt cx="105100" cy="164600"/>
          </a:xfrm>
        </p:grpSpPr>
        <p:sp>
          <p:nvSpPr>
            <p:cNvPr id="163" name="Google Shape;163;p3"/>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rot="1974894">
            <a:off x="215209" y="2937336"/>
            <a:ext cx="233139" cy="565604"/>
            <a:chOff x="1282375" y="3450000"/>
            <a:chExt cx="64725" cy="157025"/>
          </a:xfrm>
        </p:grpSpPr>
        <p:sp>
          <p:nvSpPr>
            <p:cNvPr id="166" name="Google Shape;166;p3"/>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rot="-762759">
            <a:off x="1048283" y="3314521"/>
            <a:ext cx="590931" cy="1096303"/>
            <a:chOff x="2369275" y="3344925"/>
            <a:chExt cx="160525" cy="297800"/>
          </a:xfrm>
        </p:grpSpPr>
        <p:sp>
          <p:nvSpPr>
            <p:cNvPr id="170" name="Google Shape;170;p3"/>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3"/>
          <p:cNvGrpSpPr/>
          <p:nvPr/>
        </p:nvGrpSpPr>
        <p:grpSpPr>
          <a:xfrm rot="4092482">
            <a:off x="8037452" y="-173701"/>
            <a:ext cx="773115" cy="298133"/>
            <a:chOff x="1154075" y="3734125"/>
            <a:chExt cx="201750" cy="77800"/>
          </a:xfrm>
        </p:grpSpPr>
        <p:sp>
          <p:nvSpPr>
            <p:cNvPr id="186" name="Google Shape;186;p3"/>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3"/>
          <p:cNvGrpSpPr/>
          <p:nvPr/>
        </p:nvGrpSpPr>
        <p:grpSpPr>
          <a:xfrm rot="1415750">
            <a:off x="8122903" y="501184"/>
            <a:ext cx="602211" cy="1005088"/>
            <a:chOff x="1980950" y="3649100"/>
            <a:chExt cx="146600" cy="244675"/>
          </a:xfrm>
        </p:grpSpPr>
        <p:sp>
          <p:nvSpPr>
            <p:cNvPr id="195" name="Google Shape;195;p3"/>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3"/>
          <p:cNvGrpSpPr/>
          <p:nvPr/>
        </p:nvGrpSpPr>
        <p:grpSpPr>
          <a:xfrm rot="897778">
            <a:off x="7790034" y="1701916"/>
            <a:ext cx="540259" cy="223794"/>
            <a:chOff x="2333000" y="3750375"/>
            <a:chExt cx="157050" cy="65050"/>
          </a:xfrm>
        </p:grpSpPr>
        <p:sp>
          <p:nvSpPr>
            <p:cNvPr id="209" name="Google Shape;209;p3"/>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214"/>
        <p:cNvGrpSpPr/>
        <p:nvPr/>
      </p:nvGrpSpPr>
      <p:grpSpPr>
        <a:xfrm>
          <a:off x="0" y="0"/>
          <a:ext cx="0" cy="0"/>
          <a:chOff x="0" y="0"/>
          <a:chExt cx="0" cy="0"/>
        </a:xfrm>
      </p:grpSpPr>
      <p:sp>
        <p:nvSpPr>
          <p:cNvPr id="215" name="Google Shape;215;p4"/>
          <p:cNvSpPr txBox="1">
            <a:spLocks noGrp="1"/>
          </p:cNvSpPr>
          <p:nvPr>
            <p:ph type="subTitle" idx="1"/>
          </p:nvPr>
        </p:nvSpPr>
        <p:spPr>
          <a:xfrm>
            <a:off x="3017550" y="2996692"/>
            <a:ext cx="31089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216" name="Google Shape;216;p4"/>
          <p:cNvSpPr txBox="1">
            <a:spLocks noGrp="1"/>
          </p:cNvSpPr>
          <p:nvPr>
            <p:ph type="ctrTitle"/>
          </p:nvPr>
        </p:nvSpPr>
        <p:spPr>
          <a:xfrm>
            <a:off x="2220750" y="2480250"/>
            <a:ext cx="47025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grpSp>
        <p:nvGrpSpPr>
          <p:cNvPr id="217" name="Google Shape;217;p4"/>
          <p:cNvGrpSpPr/>
          <p:nvPr/>
        </p:nvGrpSpPr>
        <p:grpSpPr>
          <a:xfrm rot="-2700065">
            <a:off x="5167" y="1112073"/>
            <a:ext cx="598768" cy="1110833"/>
            <a:chOff x="2369275" y="3344925"/>
            <a:chExt cx="160525" cy="297800"/>
          </a:xfrm>
        </p:grpSpPr>
        <p:sp>
          <p:nvSpPr>
            <p:cNvPr id="218" name="Google Shape;218;p4"/>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4"/>
          <p:cNvSpPr/>
          <p:nvPr/>
        </p:nvSpPr>
        <p:spPr>
          <a:xfrm rot="1184892">
            <a:off x="888716" y="133998"/>
            <a:ext cx="890332" cy="812016"/>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290954" flipH="1">
            <a:off x="8792626" y="3491026"/>
            <a:ext cx="477421" cy="471651"/>
          </a:xfrm>
          <a:custGeom>
            <a:avLst/>
            <a:gdLst/>
            <a:ahLst/>
            <a:cxnLst/>
            <a:rect l="l" t="t" r="r" b="b"/>
            <a:pathLst>
              <a:path w="5120" h="5058" extrusionOk="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4"/>
          <p:cNvGrpSpPr/>
          <p:nvPr/>
        </p:nvGrpSpPr>
        <p:grpSpPr>
          <a:xfrm rot="4044333" flipH="1">
            <a:off x="7855938" y="4107598"/>
            <a:ext cx="1234481" cy="919854"/>
            <a:chOff x="1954550" y="2620525"/>
            <a:chExt cx="310850" cy="231625"/>
          </a:xfrm>
        </p:grpSpPr>
        <p:sp>
          <p:nvSpPr>
            <p:cNvPr id="236" name="Google Shape;236;p4"/>
            <p:cNvSpPr/>
            <p:nvPr/>
          </p:nvSpPr>
          <p:spPr>
            <a:xfrm>
              <a:off x="1954550" y="2620525"/>
              <a:ext cx="310850" cy="231625"/>
            </a:xfrm>
            <a:custGeom>
              <a:avLst/>
              <a:gdLst/>
              <a:ahLst/>
              <a:cxnLst/>
              <a:rect l="l" t="t" r="r" b="b"/>
              <a:pathLst>
                <a:path w="12434" h="9265" extrusionOk="0">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2115625" y="2668975"/>
              <a:ext cx="62700" cy="44450"/>
            </a:xfrm>
            <a:custGeom>
              <a:avLst/>
              <a:gdLst/>
              <a:ahLst/>
              <a:cxnLst/>
              <a:rect l="l" t="t" r="r" b="b"/>
              <a:pathLst>
                <a:path w="2508" h="1778" extrusionOk="0">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2021300" y="2692200"/>
              <a:ext cx="10750" cy="104500"/>
            </a:xfrm>
            <a:custGeom>
              <a:avLst/>
              <a:gdLst/>
              <a:ahLst/>
              <a:cxnLst/>
              <a:rect l="l" t="t" r="r" b="b"/>
              <a:pathLst>
                <a:path w="430" h="4180" extrusionOk="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2053800" y="2689300"/>
              <a:ext cx="13950" cy="108000"/>
            </a:xfrm>
            <a:custGeom>
              <a:avLst/>
              <a:gdLst/>
              <a:ahLst/>
              <a:cxnLst/>
              <a:rect l="l" t="t" r="r" b="b"/>
              <a:pathLst>
                <a:path w="558" h="4320" extrusionOk="0">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2081375" y="2683500"/>
              <a:ext cx="15700" cy="113500"/>
            </a:xfrm>
            <a:custGeom>
              <a:avLst/>
              <a:gdLst/>
              <a:ahLst/>
              <a:cxnLst/>
              <a:rect l="l" t="t" r="r" b="b"/>
              <a:pathLst>
                <a:path w="628" h="4540" extrusionOk="0">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2165550" y="2722975"/>
              <a:ext cx="12200" cy="58650"/>
            </a:xfrm>
            <a:custGeom>
              <a:avLst/>
              <a:gdLst/>
              <a:ahLst/>
              <a:cxnLst/>
              <a:rect l="l" t="t" r="r" b="b"/>
              <a:pathLst>
                <a:path w="488" h="2346" extrusionOk="0">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2140575" y="2727600"/>
              <a:ext cx="13100" cy="56925"/>
            </a:xfrm>
            <a:custGeom>
              <a:avLst/>
              <a:gdLst/>
              <a:ahLst/>
              <a:cxnLst/>
              <a:rect l="l" t="t" r="r" b="b"/>
              <a:pathLst>
                <a:path w="524" h="2277" extrusionOk="0">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2121125" y="2724125"/>
              <a:ext cx="9900" cy="43850"/>
            </a:xfrm>
            <a:custGeom>
              <a:avLst/>
              <a:gdLst/>
              <a:ahLst/>
              <a:cxnLst/>
              <a:rect l="l" t="t" r="r" b="b"/>
              <a:pathLst>
                <a:path w="396" h="1754" extrusionOk="0">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2126075" y="2779275"/>
              <a:ext cx="4075" cy="3800"/>
            </a:xfrm>
            <a:custGeom>
              <a:avLst/>
              <a:gdLst/>
              <a:ahLst/>
              <a:cxnLst/>
              <a:rect l="l" t="t" r="r" b="b"/>
              <a:pathLst>
                <a:path w="163" h="152" extrusionOk="0">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4"/>
          <p:cNvGrpSpPr/>
          <p:nvPr/>
        </p:nvGrpSpPr>
        <p:grpSpPr>
          <a:xfrm rot="1012302" flipH="1">
            <a:off x="8582303" y="2740849"/>
            <a:ext cx="417388" cy="653682"/>
            <a:chOff x="683900" y="3612800"/>
            <a:chExt cx="105100" cy="164600"/>
          </a:xfrm>
        </p:grpSpPr>
        <p:sp>
          <p:nvSpPr>
            <p:cNvPr id="246" name="Google Shape;246;p4"/>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4"/>
          <p:cNvGrpSpPr/>
          <p:nvPr/>
        </p:nvGrpSpPr>
        <p:grpSpPr>
          <a:xfrm rot="-2203129" flipH="1">
            <a:off x="7526524" y="4432354"/>
            <a:ext cx="239083" cy="580024"/>
            <a:chOff x="1282375" y="3450000"/>
            <a:chExt cx="64725" cy="157025"/>
          </a:xfrm>
        </p:grpSpPr>
        <p:sp>
          <p:nvSpPr>
            <p:cNvPr id="249" name="Google Shape;249;p4"/>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2161832">
            <a:off x="146056" y="237764"/>
            <a:ext cx="546806" cy="912618"/>
            <a:chOff x="1980950" y="3649100"/>
            <a:chExt cx="146600" cy="244675"/>
          </a:xfrm>
        </p:grpSpPr>
        <p:sp>
          <p:nvSpPr>
            <p:cNvPr id="253" name="Google Shape;253;p4"/>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
          <p:cNvSpPr txBox="1">
            <a:spLocks noGrp="1"/>
          </p:cNvSpPr>
          <p:nvPr>
            <p:ph type="title" idx="2" hasCustomPrompt="1"/>
          </p:nvPr>
        </p:nvSpPr>
        <p:spPr>
          <a:xfrm>
            <a:off x="3963000" y="1558320"/>
            <a:ext cx="1218000" cy="74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265" name="Google Shape;265;p4"/>
          <p:cNvGrpSpPr/>
          <p:nvPr/>
        </p:nvGrpSpPr>
        <p:grpSpPr>
          <a:xfrm rot="1596373">
            <a:off x="7444241" y="2827696"/>
            <a:ext cx="881313" cy="1208878"/>
            <a:chOff x="4590425" y="3427675"/>
            <a:chExt cx="214500" cy="294225"/>
          </a:xfrm>
        </p:grpSpPr>
        <p:sp>
          <p:nvSpPr>
            <p:cNvPr id="266" name="Google Shape;266;p4"/>
            <p:cNvSpPr/>
            <p:nvPr/>
          </p:nvSpPr>
          <p:spPr>
            <a:xfrm>
              <a:off x="4677000" y="3443900"/>
              <a:ext cx="11850" cy="14200"/>
            </a:xfrm>
            <a:custGeom>
              <a:avLst/>
              <a:gdLst/>
              <a:ahLst/>
              <a:cxnLst/>
              <a:rect l="l" t="t" r="r" b="b"/>
              <a:pathLst>
                <a:path w="474" h="568" extrusionOk="0">
                  <a:moveTo>
                    <a:pt x="315" y="1"/>
                  </a:moveTo>
                  <a:cubicBezTo>
                    <a:pt x="290" y="1"/>
                    <a:pt x="264" y="8"/>
                    <a:pt x="241" y="24"/>
                  </a:cubicBezTo>
                  <a:cubicBezTo>
                    <a:pt x="125" y="116"/>
                    <a:pt x="43" y="302"/>
                    <a:pt x="8" y="430"/>
                  </a:cubicBezTo>
                  <a:cubicBezTo>
                    <a:pt x="0" y="505"/>
                    <a:pt x="57" y="567"/>
                    <a:pt x="120" y="567"/>
                  </a:cubicBezTo>
                  <a:cubicBezTo>
                    <a:pt x="145" y="567"/>
                    <a:pt x="171" y="558"/>
                    <a:pt x="194" y="534"/>
                  </a:cubicBezTo>
                  <a:cubicBezTo>
                    <a:pt x="252" y="476"/>
                    <a:pt x="299" y="383"/>
                    <a:pt x="357" y="314"/>
                  </a:cubicBezTo>
                  <a:cubicBezTo>
                    <a:pt x="392" y="267"/>
                    <a:pt x="415" y="209"/>
                    <a:pt x="438" y="151"/>
                  </a:cubicBezTo>
                  <a:cubicBezTo>
                    <a:pt x="474" y="80"/>
                    <a:pt x="39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701575" y="3434675"/>
              <a:ext cx="23525" cy="23025"/>
            </a:xfrm>
            <a:custGeom>
              <a:avLst/>
              <a:gdLst/>
              <a:ahLst/>
              <a:cxnLst/>
              <a:rect l="l" t="t" r="r" b="b"/>
              <a:pathLst>
                <a:path w="941" h="921" extrusionOk="0">
                  <a:moveTo>
                    <a:pt x="741" y="0"/>
                  </a:moveTo>
                  <a:cubicBezTo>
                    <a:pt x="562" y="0"/>
                    <a:pt x="390" y="122"/>
                    <a:pt x="279" y="253"/>
                  </a:cubicBezTo>
                  <a:cubicBezTo>
                    <a:pt x="128" y="404"/>
                    <a:pt x="1" y="625"/>
                    <a:pt x="24" y="845"/>
                  </a:cubicBezTo>
                  <a:cubicBezTo>
                    <a:pt x="31" y="887"/>
                    <a:pt x="84" y="921"/>
                    <a:pt x="127" y="921"/>
                  </a:cubicBezTo>
                  <a:cubicBezTo>
                    <a:pt x="157" y="921"/>
                    <a:pt x="182" y="906"/>
                    <a:pt x="186" y="869"/>
                  </a:cubicBezTo>
                  <a:cubicBezTo>
                    <a:pt x="233" y="741"/>
                    <a:pt x="326" y="613"/>
                    <a:pt x="419" y="509"/>
                  </a:cubicBezTo>
                  <a:cubicBezTo>
                    <a:pt x="465" y="451"/>
                    <a:pt x="523" y="404"/>
                    <a:pt x="581" y="369"/>
                  </a:cubicBezTo>
                  <a:cubicBezTo>
                    <a:pt x="651" y="323"/>
                    <a:pt x="732" y="311"/>
                    <a:pt x="813" y="276"/>
                  </a:cubicBezTo>
                  <a:cubicBezTo>
                    <a:pt x="941" y="230"/>
                    <a:pt x="941" y="56"/>
                    <a:pt x="825" y="9"/>
                  </a:cubicBezTo>
                  <a:cubicBezTo>
                    <a:pt x="797" y="3"/>
                    <a:pt x="769" y="0"/>
                    <a:pt x="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4626875" y="3465350"/>
              <a:ext cx="66600" cy="97750"/>
            </a:xfrm>
            <a:custGeom>
              <a:avLst/>
              <a:gdLst/>
              <a:ahLst/>
              <a:cxnLst/>
              <a:rect l="l" t="t" r="r" b="b"/>
              <a:pathLst>
                <a:path w="2664" h="3910" extrusionOk="0">
                  <a:moveTo>
                    <a:pt x="2523" y="1"/>
                  </a:moveTo>
                  <a:cubicBezTo>
                    <a:pt x="2496" y="1"/>
                    <a:pt x="2469" y="13"/>
                    <a:pt x="2455" y="36"/>
                  </a:cubicBezTo>
                  <a:cubicBezTo>
                    <a:pt x="1642" y="1197"/>
                    <a:pt x="736" y="2428"/>
                    <a:pt x="75" y="3670"/>
                  </a:cubicBezTo>
                  <a:cubicBezTo>
                    <a:pt x="1" y="3810"/>
                    <a:pt x="125" y="3909"/>
                    <a:pt x="250" y="3909"/>
                  </a:cubicBezTo>
                  <a:cubicBezTo>
                    <a:pt x="300" y="3909"/>
                    <a:pt x="351" y="3893"/>
                    <a:pt x="388" y="3856"/>
                  </a:cubicBezTo>
                  <a:cubicBezTo>
                    <a:pt x="922" y="3275"/>
                    <a:pt x="1328" y="2544"/>
                    <a:pt x="1735" y="1882"/>
                  </a:cubicBezTo>
                  <a:cubicBezTo>
                    <a:pt x="2071" y="1360"/>
                    <a:pt x="2664" y="733"/>
                    <a:pt x="2606" y="83"/>
                  </a:cubicBezTo>
                  <a:cubicBezTo>
                    <a:pt x="2606" y="27"/>
                    <a:pt x="2564" y="1"/>
                    <a:pt x="25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4609475" y="3552050"/>
              <a:ext cx="12025" cy="15800"/>
            </a:xfrm>
            <a:custGeom>
              <a:avLst/>
              <a:gdLst/>
              <a:ahLst/>
              <a:cxnLst/>
              <a:rect l="l" t="t" r="r" b="b"/>
              <a:pathLst>
                <a:path w="481" h="632" extrusionOk="0">
                  <a:moveTo>
                    <a:pt x="355" y="1"/>
                  </a:moveTo>
                  <a:cubicBezTo>
                    <a:pt x="341" y="1"/>
                    <a:pt x="328" y="7"/>
                    <a:pt x="318" y="16"/>
                  </a:cubicBezTo>
                  <a:cubicBezTo>
                    <a:pt x="190" y="167"/>
                    <a:pt x="28" y="283"/>
                    <a:pt x="16" y="504"/>
                  </a:cubicBezTo>
                  <a:cubicBezTo>
                    <a:pt x="1" y="580"/>
                    <a:pt x="71" y="631"/>
                    <a:pt x="143" y="631"/>
                  </a:cubicBezTo>
                  <a:cubicBezTo>
                    <a:pt x="181" y="631"/>
                    <a:pt x="220" y="617"/>
                    <a:pt x="248" y="585"/>
                  </a:cubicBezTo>
                  <a:cubicBezTo>
                    <a:pt x="376" y="446"/>
                    <a:pt x="480" y="237"/>
                    <a:pt x="399" y="39"/>
                  </a:cubicBezTo>
                  <a:cubicBezTo>
                    <a:pt x="392" y="12"/>
                    <a:pt x="374" y="1"/>
                    <a:pt x="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4597375" y="3621450"/>
              <a:ext cx="79275" cy="18875"/>
            </a:xfrm>
            <a:custGeom>
              <a:avLst/>
              <a:gdLst/>
              <a:ahLst/>
              <a:cxnLst/>
              <a:rect l="l" t="t" r="r" b="b"/>
              <a:pathLst>
                <a:path w="3171" h="755" extrusionOk="0">
                  <a:moveTo>
                    <a:pt x="1046" y="0"/>
                  </a:moveTo>
                  <a:cubicBezTo>
                    <a:pt x="988" y="0"/>
                    <a:pt x="930" y="1"/>
                    <a:pt x="872" y="3"/>
                  </a:cubicBezTo>
                  <a:cubicBezTo>
                    <a:pt x="465" y="15"/>
                    <a:pt x="13" y="108"/>
                    <a:pt x="36" y="479"/>
                  </a:cubicBezTo>
                  <a:cubicBezTo>
                    <a:pt x="36" y="514"/>
                    <a:pt x="13" y="537"/>
                    <a:pt x="13" y="572"/>
                  </a:cubicBezTo>
                  <a:cubicBezTo>
                    <a:pt x="1" y="630"/>
                    <a:pt x="36" y="677"/>
                    <a:pt x="71" y="700"/>
                  </a:cubicBezTo>
                  <a:lnTo>
                    <a:pt x="71" y="711"/>
                  </a:lnTo>
                  <a:cubicBezTo>
                    <a:pt x="88" y="740"/>
                    <a:pt x="117" y="755"/>
                    <a:pt x="146" y="755"/>
                  </a:cubicBezTo>
                  <a:cubicBezTo>
                    <a:pt x="175" y="755"/>
                    <a:pt x="204" y="740"/>
                    <a:pt x="221" y="711"/>
                  </a:cubicBezTo>
                  <a:cubicBezTo>
                    <a:pt x="221" y="700"/>
                    <a:pt x="221" y="700"/>
                    <a:pt x="233" y="688"/>
                  </a:cubicBezTo>
                  <a:cubicBezTo>
                    <a:pt x="280" y="653"/>
                    <a:pt x="291" y="618"/>
                    <a:pt x="291" y="560"/>
                  </a:cubicBezTo>
                  <a:lnTo>
                    <a:pt x="291" y="537"/>
                  </a:lnTo>
                  <a:cubicBezTo>
                    <a:pt x="396" y="340"/>
                    <a:pt x="512" y="351"/>
                    <a:pt x="872" y="340"/>
                  </a:cubicBezTo>
                  <a:cubicBezTo>
                    <a:pt x="918" y="338"/>
                    <a:pt x="964" y="338"/>
                    <a:pt x="1010" y="338"/>
                  </a:cubicBezTo>
                  <a:cubicBezTo>
                    <a:pt x="1321" y="338"/>
                    <a:pt x="1625" y="371"/>
                    <a:pt x="1928" y="421"/>
                  </a:cubicBezTo>
                  <a:cubicBezTo>
                    <a:pt x="2125" y="454"/>
                    <a:pt x="2397" y="531"/>
                    <a:pt x="2644" y="531"/>
                  </a:cubicBezTo>
                  <a:cubicBezTo>
                    <a:pt x="2833" y="531"/>
                    <a:pt x="3008" y="486"/>
                    <a:pt x="3124" y="340"/>
                  </a:cubicBezTo>
                  <a:cubicBezTo>
                    <a:pt x="3170" y="293"/>
                    <a:pt x="3135" y="224"/>
                    <a:pt x="3077" y="212"/>
                  </a:cubicBezTo>
                  <a:cubicBezTo>
                    <a:pt x="2717" y="119"/>
                    <a:pt x="2288" y="131"/>
                    <a:pt x="1916" y="73"/>
                  </a:cubicBezTo>
                  <a:cubicBezTo>
                    <a:pt x="1626" y="24"/>
                    <a:pt x="1336" y="0"/>
                    <a:pt x="1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4704200" y="3504850"/>
              <a:ext cx="83900" cy="69175"/>
            </a:xfrm>
            <a:custGeom>
              <a:avLst/>
              <a:gdLst/>
              <a:ahLst/>
              <a:cxnLst/>
              <a:rect l="l" t="t" r="r" b="b"/>
              <a:pathLst>
                <a:path w="3356" h="2767" extrusionOk="0">
                  <a:moveTo>
                    <a:pt x="81" y="0"/>
                  </a:moveTo>
                  <a:cubicBezTo>
                    <a:pt x="0" y="0"/>
                    <a:pt x="0" y="105"/>
                    <a:pt x="70" y="140"/>
                  </a:cubicBezTo>
                  <a:cubicBezTo>
                    <a:pt x="882" y="430"/>
                    <a:pt x="1741" y="488"/>
                    <a:pt x="2334" y="1196"/>
                  </a:cubicBezTo>
                  <a:cubicBezTo>
                    <a:pt x="2728" y="1660"/>
                    <a:pt x="2856" y="2252"/>
                    <a:pt x="3216" y="2740"/>
                  </a:cubicBezTo>
                  <a:cubicBezTo>
                    <a:pt x="3231" y="2758"/>
                    <a:pt x="3250" y="2766"/>
                    <a:pt x="3270" y="2766"/>
                  </a:cubicBezTo>
                  <a:cubicBezTo>
                    <a:pt x="3312" y="2766"/>
                    <a:pt x="3355" y="2730"/>
                    <a:pt x="3355" y="2682"/>
                  </a:cubicBezTo>
                  <a:cubicBezTo>
                    <a:pt x="3158" y="952"/>
                    <a:pt x="1753" y="12"/>
                    <a:pt x="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654575" y="3616750"/>
              <a:ext cx="113075" cy="59350"/>
            </a:xfrm>
            <a:custGeom>
              <a:avLst/>
              <a:gdLst/>
              <a:ahLst/>
              <a:cxnLst/>
              <a:rect l="l" t="t" r="r" b="b"/>
              <a:pathLst>
                <a:path w="4523" h="2374" extrusionOk="0">
                  <a:moveTo>
                    <a:pt x="4429" y="1"/>
                  </a:moveTo>
                  <a:cubicBezTo>
                    <a:pt x="4401" y="1"/>
                    <a:pt x="4374" y="16"/>
                    <a:pt x="4365" y="52"/>
                  </a:cubicBezTo>
                  <a:cubicBezTo>
                    <a:pt x="4017" y="899"/>
                    <a:pt x="3216" y="1828"/>
                    <a:pt x="2241" y="1979"/>
                  </a:cubicBezTo>
                  <a:cubicBezTo>
                    <a:pt x="2119" y="1998"/>
                    <a:pt x="1989" y="2008"/>
                    <a:pt x="1857" y="2008"/>
                  </a:cubicBezTo>
                  <a:cubicBezTo>
                    <a:pt x="1584" y="2008"/>
                    <a:pt x="1302" y="1965"/>
                    <a:pt x="1068" y="1863"/>
                  </a:cubicBezTo>
                  <a:cubicBezTo>
                    <a:pt x="766" y="1712"/>
                    <a:pt x="534" y="1457"/>
                    <a:pt x="209" y="1329"/>
                  </a:cubicBezTo>
                  <a:cubicBezTo>
                    <a:pt x="197" y="1324"/>
                    <a:pt x="184" y="1321"/>
                    <a:pt x="170" y="1321"/>
                  </a:cubicBezTo>
                  <a:cubicBezTo>
                    <a:pt x="91" y="1321"/>
                    <a:pt x="0" y="1401"/>
                    <a:pt x="70" y="1480"/>
                  </a:cubicBezTo>
                  <a:cubicBezTo>
                    <a:pt x="540" y="2106"/>
                    <a:pt x="1161" y="2373"/>
                    <a:pt x="1792" y="2373"/>
                  </a:cubicBezTo>
                  <a:cubicBezTo>
                    <a:pt x="2996" y="2373"/>
                    <a:pt x="4234" y="1398"/>
                    <a:pt x="4516" y="87"/>
                  </a:cubicBezTo>
                  <a:cubicBezTo>
                    <a:pt x="4523" y="37"/>
                    <a:pt x="4474" y="1"/>
                    <a:pt x="4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660075" y="3675450"/>
              <a:ext cx="87975" cy="46450"/>
            </a:xfrm>
            <a:custGeom>
              <a:avLst/>
              <a:gdLst/>
              <a:ahLst/>
              <a:cxnLst/>
              <a:rect l="l" t="t" r="r" b="b"/>
              <a:pathLst>
                <a:path w="3519" h="1858" extrusionOk="0">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622000" y="3461175"/>
              <a:ext cx="66100" cy="98375"/>
            </a:xfrm>
            <a:custGeom>
              <a:avLst/>
              <a:gdLst/>
              <a:ahLst/>
              <a:cxnLst/>
              <a:rect l="l" t="t" r="r" b="b"/>
              <a:pathLst>
                <a:path w="2644" h="3935" extrusionOk="0">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4653250" y="3478600"/>
              <a:ext cx="66275" cy="98475"/>
            </a:xfrm>
            <a:custGeom>
              <a:avLst/>
              <a:gdLst/>
              <a:ahLst/>
              <a:cxnLst/>
              <a:rect l="l" t="t" r="r" b="b"/>
              <a:pathLst>
                <a:path w="2651" h="3939" extrusionOk="0">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4648075" y="3513825"/>
              <a:ext cx="142725" cy="153950"/>
            </a:xfrm>
            <a:custGeom>
              <a:avLst/>
              <a:gdLst/>
              <a:ahLst/>
              <a:cxnLst/>
              <a:rect l="l" t="t" r="r" b="b"/>
              <a:pathLst>
                <a:path w="5709" h="6158" extrusionOk="0">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4625950" y="3495075"/>
              <a:ext cx="178975" cy="191775"/>
            </a:xfrm>
            <a:custGeom>
              <a:avLst/>
              <a:gdLst/>
              <a:ahLst/>
              <a:cxnLst/>
              <a:rect l="l" t="t" r="r" b="b"/>
              <a:pathLst>
                <a:path w="7159" h="7671" extrusionOk="0">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4590425" y="3619600"/>
              <a:ext cx="91150" cy="24000"/>
            </a:xfrm>
            <a:custGeom>
              <a:avLst/>
              <a:gdLst/>
              <a:ahLst/>
              <a:cxnLst/>
              <a:rect l="l" t="t" r="r" b="b"/>
              <a:pathLst>
                <a:path w="3646" h="960" extrusionOk="0">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4604350" y="3548450"/>
              <a:ext cx="65900" cy="51950"/>
            </a:xfrm>
            <a:custGeom>
              <a:avLst/>
              <a:gdLst/>
              <a:ahLst/>
              <a:cxnLst/>
              <a:rect l="l" t="t" r="r" b="b"/>
              <a:pathLst>
                <a:path w="2636" h="2078" extrusionOk="0">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4671675" y="3427675"/>
              <a:ext cx="65925" cy="61975"/>
            </a:xfrm>
            <a:custGeom>
              <a:avLst/>
              <a:gdLst/>
              <a:ahLst/>
              <a:cxnLst/>
              <a:rect l="l" t="t" r="r" b="b"/>
              <a:pathLst>
                <a:path w="2637" h="2479" extrusionOk="0">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4"/>
          <p:cNvGrpSpPr/>
          <p:nvPr/>
        </p:nvGrpSpPr>
        <p:grpSpPr>
          <a:xfrm rot="1386162">
            <a:off x="1966823" y="164215"/>
            <a:ext cx="315166" cy="1059724"/>
            <a:chOff x="2370150" y="2891000"/>
            <a:chExt cx="107125" cy="360200"/>
          </a:xfrm>
        </p:grpSpPr>
        <p:sp>
          <p:nvSpPr>
            <p:cNvPr id="282" name="Google Shape;282;p4"/>
            <p:cNvSpPr/>
            <p:nvPr/>
          </p:nvSpPr>
          <p:spPr>
            <a:xfrm>
              <a:off x="2434000" y="2966475"/>
              <a:ext cx="18600" cy="98125"/>
            </a:xfrm>
            <a:custGeom>
              <a:avLst/>
              <a:gdLst/>
              <a:ahLst/>
              <a:cxnLst/>
              <a:rect l="l" t="t" r="r" b="b"/>
              <a:pathLst>
                <a:path w="744" h="3925" extrusionOk="0">
                  <a:moveTo>
                    <a:pt x="744" y="3924"/>
                  </a:moveTo>
                  <a:lnTo>
                    <a:pt x="1" y="3541"/>
                  </a:lnTo>
                  <a:lnTo>
                    <a:pt x="198" y="0"/>
                  </a:lnTo>
                  <a:lnTo>
                    <a:pt x="744" y="8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438350" y="2947600"/>
              <a:ext cx="36025" cy="25275"/>
            </a:xfrm>
            <a:custGeom>
              <a:avLst/>
              <a:gdLst/>
              <a:ahLst/>
              <a:cxnLst/>
              <a:rect l="l" t="t" r="r" b="b"/>
              <a:pathLst>
                <a:path w="1441" h="1011" extrusionOk="0">
                  <a:moveTo>
                    <a:pt x="186" y="1"/>
                  </a:moveTo>
                  <a:cubicBezTo>
                    <a:pt x="117" y="291"/>
                    <a:pt x="1" y="848"/>
                    <a:pt x="1" y="848"/>
                  </a:cubicBezTo>
                  <a:cubicBezTo>
                    <a:pt x="1" y="848"/>
                    <a:pt x="546" y="871"/>
                    <a:pt x="744" y="918"/>
                  </a:cubicBezTo>
                  <a:cubicBezTo>
                    <a:pt x="953" y="964"/>
                    <a:pt x="1185" y="1011"/>
                    <a:pt x="1371" y="895"/>
                  </a:cubicBezTo>
                  <a:cubicBezTo>
                    <a:pt x="1394" y="628"/>
                    <a:pt x="1405" y="384"/>
                    <a:pt x="1440" y="128"/>
                  </a:cubicBezTo>
                  <a:cubicBezTo>
                    <a:pt x="1162" y="82"/>
                    <a:pt x="465" y="24"/>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391625" y="3055000"/>
              <a:ext cx="57775" cy="74900"/>
            </a:xfrm>
            <a:custGeom>
              <a:avLst/>
              <a:gdLst/>
              <a:ahLst/>
              <a:cxnLst/>
              <a:rect l="l" t="t" r="r" b="b"/>
              <a:pathLst>
                <a:path w="2311" h="2996" extrusionOk="0">
                  <a:moveTo>
                    <a:pt x="2264" y="2856"/>
                  </a:moveTo>
                  <a:cubicBezTo>
                    <a:pt x="2241" y="2868"/>
                    <a:pt x="2195" y="2868"/>
                    <a:pt x="2148" y="2879"/>
                  </a:cubicBezTo>
                  <a:cubicBezTo>
                    <a:pt x="1951" y="2972"/>
                    <a:pt x="1742" y="2995"/>
                    <a:pt x="1521" y="2902"/>
                  </a:cubicBezTo>
                  <a:cubicBezTo>
                    <a:pt x="1463" y="2868"/>
                    <a:pt x="1382" y="2879"/>
                    <a:pt x="1312" y="2868"/>
                  </a:cubicBezTo>
                  <a:lnTo>
                    <a:pt x="813" y="2868"/>
                  </a:lnTo>
                  <a:cubicBezTo>
                    <a:pt x="755" y="2868"/>
                    <a:pt x="686" y="2868"/>
                    <a:pt x="628" y="2856"/>
                  </a:cubicBezTo>
                  <a:cubicBezTo>
                    <a:pt x="465" y="2821"/>
                    <a:pt x="302" y="2786"/>
                    <a:pt x="128" y="2751"/>
                  </a:cubicBezTo>
                  <a:cubicBezTo>
                    <a:pt x="70" y="2635"/>
                    <a:pt x="1" y="2508"/>
                    <a:pt x="12" y="2334"/>
                  </a:cubicBezTo>
                  <a:cubicBezTo>
                    <a:pt x="35" y="1591"/>
                    <a:pt x="35" y="871"/>
                    <a:pt x="35" y="128"/>
                  </a:cubicBezTo>
                  <a:cubicBezTo>
                    <a:pt x="35" y="93"/>
                    <a:pt x="47" y="70"/>
                    <a:pt x="47" y="23"/>
                  </a:cubicBezTo>
                  <a:cubicBezTo>
                    <a:pt x="105" y="12"/>
                    <a:pt x="163" y="0"/>
                    <a:pt x="210" y="0"/>
                  </a:cubicBezTo>
                  <a:lnTo>
                    <a:pt x="2044" y="0"/>
                  </a:lnTo>
                  <a:cubicBezTo>
                    <a:pt x="2102" y="0"/>
                    <a:pt x="2160" y="23"/>
                    <a:pt x="2218" y="23"/>
                  </a:cubicBezTo>
                  <a:cubicBezTo>
                    <a:pt x="2299" y="255"/>
                    <a:pt x="2311" y="2612"/>
                    <a:pt x="2264" y="2856"/>
                  </a:cubicBezTo>
                  <a:close/>
                  <a:moveTo>
                    <a:pt x="790" y="1869"/>
                  </a:moveTo>
                  <a:cubicBezTo>
                    <a:pt x="674" y="1869"/>
                    <a:pt x="581" y="1869"/>
                    <a:pt x="511" y="1881"/>
                  </a:cubicBezTo>
                  <a:cubicBezTo>
                    <a:pt x="477" y="1892"/>
                    <a:pt x="442" y="1939"/>
                    <a:pt x="419" y="1985"/>
                  </a:cubicBezTo>
                  <a:cubicBezTo>
                    <a:pt x="419" y="2008"/>
                    <a:pt x="453" y="2066"/>
                    <a:pt x="477" y="2066"/>
                  </a:cubicBezTo>
                  <a:cubicBezTo>
                    <a:pt x="662" y="2113"/>
                    <a:pt x="860" y="2113"/>
                    <a:pt x="1045" y="2055"/>
                  </a:cubicBezTo>
                  <a:cubicBezTo>
                    <a:pt x="1080" y="2043"/>
                    <a:pt x="1103" y="1997"/>
                    <a:pt x="1103" y="1974"/>
                  </a:cubicBezTo>
                  <a:cubicBezTo>
                    <a:pt x="1103" y="1939"/>
                    <a:pt x="1057" y="1881"/>
                    <a:pt x="1045" y="1881"/>
                  </a:cubicBezTo>
                  <a:cubicBezTo>
                    <a:pt x="964" y="1881"/>
                    <a:pt x="860" y="1881"/>
                    <a:pt x="790" y="1869"/>
                  </a:cubicBezTo>
                  <a:close/>
                  <a:moveTo>
                    <a:pt x="802" y="1393"/>
                  </a:moveTo>
                  <a:cubicBezTo>
                    <a:pt x="755" y="1393"/>
                    <a:pt x="709" y="1393"/>
                    <a:pt x="651" y="1405"/>
                  </a:cubicBezTo>
                  <a:cubicBezTo>
                    <a:pt x="593" y="1416"/>
                    <a:pt x="558" y="1451"/>
                    <a:pt x="569" y="1509"/>
                  </a:cubicBezTo>
                  <a:cubicBezTo>
                    <a:pt x="569" y="1532"/>
                    <a:pt x="604" y="1579"/>
                    <a:pt x="651" y="1579"/>
                  </a:cubicBezTo>
                  <a:cubicBezTo>
                    <a:pt x="744" y="1591"/>
                    <a:pt x="825" y="1579"/>
                    <a:pt x="918" y="1579"/>
                  </a:cubicBezTo>
                  <a:cubicBezTo>
                    <a:pt x="953" y="1579"/>
                    <a:pt x="1022" y="1544"/>
                    <a:pt x="999" y="1486"/>
                  </a:cubicBezTo>
                  <a:cubicBezTo>
                    <a:pt x="999" y="1463"/>
                    <a:pt x="941" y="1428"/>
                    <a:pt x="918" y="1416"/>
                  </a:cubicBezTo>
                  <a:cubicBezTo>
                    <a:pt x="883" y="1393"/>
                    <a:pt x="848" y="1393"/>
                    <a:pt x="802" y="1393"/>
                  </a:cubicBezTo>
                  <a:close/>
                  <a:moveTo>
                    <a:pt x="976" y="1045"/>
                  </a:moveTo>
                  <a:cubicBezTo>
                    <a:pt x="929" y="987"/>
                    <a:pt x="918" y="929"/>
                    <a:pt x="871" y="906"/>
                  </a:cubicBezTo>
                  <a:cubicBezTo>
                    <a:pt x="825" y="882"/>
                    <a:pt x="755" y="882"/>
                    <a:pt x="697" y="882"/>
                  </a:cubicBezTo>
                  <a:cubicBezTo>
                    <a:pt x="639" y="882"/>
                    <a:pt x="593" y="906"/>
                    <a:pt x="581" y="964"/>
                  </a:cubicBezTo>
                  <a:cubicBezTo>
                    <a:pt x="569" y="1022"/>
                    <a:pt x="604" y="1068"/>
                    <a:pt x="651" y="1080"/>
                  </a:cubicBezTo>
                  <a:cubicBezTo>
                    <a:pt x="755" y="1080"/>
                    <a:pt x="860" y="1103"/>
                    <a:pt x="976" y="1045"/>
                  </a:cubicBezTo>
                  <a:close/>
                  <a:moveTo>
                    <a:pt x="802" y="255"/>
                  </a:moveTo>
                  <a:cubicBezTo>
                    <a:pt x="755" y="290"/>
                    <a:pt x="697" y="314"/>
                    <a:pt x="674" y="348"/>
                  </a:cubicBezTo>
                  <a:cubicBezTo>
                    <a:pt x="639" y="383"/>
                    <a:pt x="697" y="488"/>
                    <a:pt x="767" y="499"/>
                  </a:cubicBezTo>
                  <a:cubicBezTo>
                    <a:pt x="825" y="522"/>
                    <a:pt x="883" y="499"/>
                    <a:pt x="941" y="488"/>
                  </a:cubicBezTo>
                  <a:cubicBezTo>
                    <a:pt x="976" y="476"/>
                    <a:pt x="999" y="430"/>
                    <a:pt x="999" y="383"/>
                  </a:cubicBezTo>
                  <a:cubicBezTo>
                    <a:pt x="999" y="360"/>
                    <a:pt x="987" y="302"/>
                    <a:pt x="964" y="290"/>
                  </a:cubicBezTo>
                  <a:cubicBezTo>
                    <a:pt x="918" y="290"/>
                    <a:pt x="871" y="290"/>
                    <a:pt x="802" y="2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405550" y="3132200"/>
              <a:ext cx="29050" cy="18600"/>
            </a:xfrm>
            <a:custGeom>
              <a:avLst/>
              <a:gdLst/>
              <a:ahLst/>
              <a:cxnLst/>
              <a:rect l="l" t="t" r="r" b="b"/>
              <a:pathLst>
                <a:path w="1162" h="744" extrusionOk="0">
                  <a:moveTo>
                    <a:pt x="12" y="511"/>
                  </a:moveTo>
                  <a:cubicBezTo>
                    <a:pt x="1" y="348"/>
                    <a:pt x="1" y="186"/>
                    <a:pt x="24" y="23"/>
                  </a:cubicBezTo>
                  <a:cubicBezTo>
                    <a:pt x="361" y="58"/>
                    <a:pt x="674" y="0"/>
                    <a:pt x="988" y="70"/>
                  </a:cubicBezTo>
                  <a:cubicBezTo>
                    <a:pt x="1162" y="360"/>
                    <a:pt x="1162" y="372"/>
                    <a:pt x="1104" y="697"/>
                  </a:cubicBezTo>
                  <a:cubicBezTo>
                    <a:pt x="999" y="720"/>
                    <a:pt x="872" y="743"/>
                    <a:pt x="779" y="697"/>
                  </a:cubicBezTo>
                  <a:cubicBezTo>
                    <a:pt x="628" y="627"/>
                    <a:pt x="488" y="627"/>
                    <a:pt x="326" y="627"/>
                  </a:cubicBezTo>
                  <a:cubicBezTo>
                    <a:pt x="210" y="639"/>
                    <a:pt x="117" y="604"/>
                    <a:pt x="12" y="51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370150" y="2891000"/>
              <a:ext cx="107125" cy="360200"/>
            </a:xfrm>
            <a:custGeom>
              <a:avLst/>
              <a:gdLst/>
              <a:ahLst/>
              <a:cxnLst/>
              <a:rect l="l" t="t" r="r" b="b"/>
              <a:pathLst>
                <a:path w="4285" h="14408" extrusionOk="0">
                  <a:moveTo>
                    <a:pt x="2009" y="14408"/>
                  </a:moveTo>
                  <a:cubicBezTo>
                    <a:pt x="1893" y="14315"/>
                    <a:pt x="1904" y="14222"/>
                    <a:pt x="1904" y="14118"/>
                  </a:cubicBezTo>
                  <a:cubicBezTo>
                    <a:pt x="1904" y="13758"/>
                    <a:pt x="1893" y="13409"/>
                    <a:pt x="1893" y="13038"/>
                  </a:cubicBezTo>
                  <a:cubicBezTo>
                    <a:pt x="1893" y="12330"/>
                    <a:pt x="1893" y="11610"/>
                    <a:pt x="1870" y="10890"/>
                  </a:cubicBezTo>
                  <a:cubicBezTo>
                    <a:pt x="1870" y="10774"/>
                    <a:pt x="1893" y="10681"/>
                    <a:pt x="1835" y="10542"/>
                  </a:cubicBezTo>
                  <a:cubicBezTo>
                    <a:pt x="1649" y="10542"/>
                    <a:pt x="1463" y="10519"/>
                    <a:pt x="1289" y="10461"/>
                  </a:cubicBezTo>
                  <a:cubicBezTo>
                    <a:pt x="1173" y="10414"/>
                    <a:pt x="1138" y="10345"/>
                    <a:pt x="1115" y="10240"/>
                  </a:cubicBezTo>
                  <a:lnTo>
                    <a:pt x="1115" y="9938"/>
                  </a:lnTo>
                  <a:cubicBezTo>
                    <a:pt x="1115" y="9834"/>
                    <a:pt x="1103" y="9729"/>
                    <a:pt x="1103" y="9636"/>
                  </a:cubicBezTo>
                  <a:cubicBezTo>
                    <a:pt x="1045" y="9613"/>
                    <a:pt x="987" y="9613"/>
                    <a:pt x="941" y="9602"/>
                  </a:cubicBezTo>
                  <a:cubicBezTo>
                    <a:pt x="848" y="9578"/>
                    <a:pt x="767" y="9520"/>
                    <a:pt x="744" y="9428"/>
                  </a:cubicBezTo>
                  <a:cubicBezTo>
                    <a:pt x="685" y="9265"/>
                    <a:pt x="616" y="9114"/>
                    <a:pt x="616" y="8940"/>
                  </a:cubicBezTo>
                  <a:cubicBezTo>
                    <a:pt x="616" y="7802"/>
                    <a:pt x="616" y="6676"/>
                    <a:pt x="593" y="5527"/>
                  </a:cubicBezTo>
                  <a:cubicBezTo>
                    <a:pt x="593" y="5411"/>
                    <a:pt x="627" y="5283"/>
                    <a:pt x="639" y="5167"/>
                  </a:cubicBezTo>
                  <a:cubicBezTo>
                    <a:pt x="639" y="5132"/>
                    <a:pt x="674" y="5109"/>
                    <a:pt x="674" y="5074"/>
                  </a:cubicBezTo>
                  <a:cubicBezTo>
                    <a:pt x="651" y="4772"/>
                    <a:pt x="744" y="4470"/>
                    <a:pt x="709" y="4157"/>
                  </a:cubicBezTo>
                  <a:cubicBezTo>
                    <a:pt x="697" y="3971"/>
                    <a:pt x="697" y="3797"/>
                    <a:pt x="697" y="3611"/>
                  </a:cubicBezTo>
                  <a:cubicBezTo>
                    <a:pt x="697" y="3507"/>
                    <a:pt x="685" y="3402"/>
                    <a:pt x="685" y="3286"/>
                  </a:cubicBezTo>
                  <a:cubicBezTo>
                    <a:pt x="465" y="3309"/>
                    <a:pt x="291" y="3228"/>
                    <a:pt x="151" y="3101"/>
                  </a:cubicBezTo>
                  <a:cubicBezTo>
                    <a:pt x="105" y="3054"/>
                    <a:pt x="59" y="3019"/>
                    <a:pt x="47" y="2961"/>
                  </a:cubicBezTo>
                  <a:cubicBezTo>
                    <a:pt x="1" y="2706"/>
                    <a:pt x="59" y="2462"/>
                    <a:pt x="163" y="2241"/>
                  </a:cubicBezTo>
                  <a:cubicBezTo>
                    <a:pt x="209" y="2160"/>
                    <a:pt x="279" y="2102"/>
                    <a:pt x="384" y="2102"/>
                  </a:cubicBezTo>
                  <a:cubicBezTo>
                    <a:pt x="674" y="2102"/>
                    <a:pt x="976" y="2102"/>
                    <a:pt x="1266" y="2114"/>
                  </a:cubicBezTo>
                  <a:cubicBezTo>
                    <a:pt x="1336" y="2114"/>
                    <a:pt x="1405" y="2160"/>
                    <a:pt x="1510" y="2183"/>
                  </a:cubicBezTo>
                  <a:cubicBezTo>
                    <a:pt x="1603" y="1951"/>
                    <a:pt x="1545" y="1742"/>
                    <a:pt x="1556" y="1510"/>
                  </a:cubicBezTo>
                  <a:cubicBezTo>
                    <a:pt x="1568" y="1289"/>
                    <a:pt x="1556" y="1057"/>
                    <a:pt x="1556" y="825"/>
                  </a:cubicBezTo>
                  <a:cubicBezTo>
                    <a:pt x="1487" y="825"/>
                    <a:pt x="1440" y="837"/>
                    <a:pt x="1382" y="837"/>
                  </a:cubicBezTo>
                  <a:cubicBezTo>
                    <a:pt x="1336" y="837"/>
                    <a:pt x="1289" y="848"/>
                    <a:pt x="1266" y="825"/>
                  </a:cubicBezTo>
                  <a:cubicBezTo>
                    <a:pt x="1092" y="709"/>
                    <a:pt x="906" y="651"/>
                    <a:pt x="767" y="477"/>
                  </a:cubicBezTo>
                  <a:cubicBezTo>
                    <a:pt x="685" y="361"/>
                    <a:pt x="697" y="233"/>
                    <a:pt x="744" y="94"/>
                  </a:cubicBezTo>
                  <a:cubicBezTo>
                    <a:pt x="755" y="36"/>
                    <a:pt x="813" y="1"/>
                    <a:pt x="871" y="1"/>
                  </a:cubicBezTo>
                  <a:lnTo>
                    <a:pt x="1092" y="1"/>
                  </a:lnTo>
                  <a:lnTo>
                    <a:pt x="2740" y="1"/>
                  </a:lnTo>
                  <a:cubicBezTo>
                    <a:pt x="2903" y="1"/>
                    <a:pt x="3054" y="12"/>
                    <a:pt x="3181" y="94"/>
                  </a:cubicBezTo>
                  <a:cubicBezTo>
                    <a:pt x="3251" y="140"/>
                    <a:pt x="3321" y="152"/>
                    <a:pt x="3414" y="187"/>
                  </a:cubicBezTo>
                  <a:cubicBezTo>
                    <a:pt x="3495" y="210"/>
                    <a:pt x="3553" y="268"/>
                    <a:pt x="3588" y="361"/>
                  </a:cubicBezTo>
                  <a:cubicBezTo>
                    <a:pt x="3634" y="465"/>
                    <a:pt x="3588" y="581"/>
                    <a:pt x="3472" y="605"/>
                  </a:cubicBezTo>
                  <a:cubicBezTo>
                    <a:pt x="3298" y="651"/>
                    <a:pt x="3147" y="721"/>
                    <a:pt x="2996" y="814"/>
                  </a:cubicBezTo>
                  <a:cubicBezTo>
                    <a:pt x="2938" y="837"/>
                    <a:pt x="2856" y="848"/>
                    <a:pt x="2787" y="872"/>
                  </a:cubicBezTo>
                  <a:cubicBezTo>
                    <a:pt x="2729" y="883"/>
                    <a:pt x="2671" y="906"/>
                    <a:pt x="2624" y="930"/>
                  </a:cubicBezTo>
                  <a:cubicBezTo>
                    <a:pt x="2589" y="1162"/>
                    <a:pt x="2566" y="1951"/>
                    <a:pt x="2613" y="2207"/>
                  </a:cubicBezTo>
                  <a:cubicBezTo>
                    <a:pt x="2671" y="2207"/>
                    <a:pt x="2729" y="2218"/>
                    <a:pt x="2787" y="2218"/>
                  </a:cubicBezTo>
                  <a:cubicBezTo>
                    <a:pt x="2996" y="2218"/>
                    <a:pt x="3193" y="2230"/>
                    <a:pt x="3402" y="2218"/>
                  </a:cubicBezTo>
                  <a:cubicBezTo>
                    <a:pt x="3646" y="2207"/>
                    <a:pt x="3878" y="2265"/>
                    <a:pt x="4122" y="2299"/>
                  </a:cubicBezTo>
                  <a:cubicBezTo>
                    <a:pt x="4226" y="2323"/>
                    <a:pt x="4273" y="2381"/>
                    <a:pt x="4273" y="2462"/>
                  </a:cubicBezTo>
                  <a:cubicBezTo>
                    <a:pt x="4273" y="2683"/>
                    <a:pt x="4284" y="2915"/>
                    <a:pt x="4273" y="3135"/>
                  </a:cubicBezTo>
                  <a:cubicBezTo>
                    <a:pt x="4273" y="3286"/>
                    <a:pt x="4168" y="3368"/>
                    <a:pt x="4006" y="3379"/>
                  </a:cubicBezTo>
                  <a:lnTo>
                    <a:pt x="3704" y="3379"/>
                  </a:lnTo>
                  <a:cubicBezTo>
                    <a:pt x="3634" y="3379"/>
                    <a:pt x="3576" y="3391"/>
                    <a:pt x="3483" y="3391"/>
                  </a:cubicBezTo>
                  <a:cubicBezTo>
                    <a:pt x="3483" y="3484"/>
                    <a:pt x="3472" y="3553"/>
                    <a:pt x="3472" y="3611"/>
                  </a:cubicBezTo>
                  <a:lnTo>
                    <a:pt x="3472" y="6363"/>
                  </a:lnTo>
                  <a:cubicBezTo>
                    <a:pt x="3472" y="7349"/>
                    <a:pt x="3460" y="8325"/>
                    <a:pt x="3460" y="9311"/>
                  </a:cubicBezTo>
                  <a:cubicBezTo>
                    <a:pt x="3460" y="9381"/>
                    <a:pt x="3460" y="9462"/>
                    <a:pt x="3437" y="9532"/>
                  </a:cubicBezTo>
                  <a:cubicBezTo>
                    <a:pt x="3425" y="9660"/>
                    <a:pt x="3379" y="9718"/>
                    <a:pt x="3251" y="9718"/>
                  </a:cubicBezTo>
                  <a:cubicBezTo>
                    <a:pt x="3123" y="9718"/>
                    <a:pt x="2996" y="9729"/>
                    <a:pt x="2880" y="9834"/>
                  </a:cubicBezTo>
                  <a:lnTo>
                    <a:pt x="2880" y="10252"/>
                  </a:lnTo>
                  <a:cubicBezTo>
                    <a:pt x="2880" y="10588"/>
                    <a:pt x="2798" y="10646"/>
                    <a:pt x="2485" y="10658"/>
                  </a:cubicBezTo>
                  <a:cubicBezTo>
                    <a:pt x="2427" y="10658"/>
                    <a:pt x="2369" y="10658"/>
                    <a:pt x="2299" y="10681"/>
                  </a:cubicBezTo>
                  <a:cubicBezTo>
                    <a:pt x="2276" y="10681"/>
                    <a:pt x="2253" y="10693"/>
                    <a:pt x="2218" y="10705"/>
                  </a:cubicBezTo>
                  <a:cubicBezTo>
                    <a:pt x="2206" y="10751"/>
                    <a:pt x="2195" y="10809"/>
                    <a:pt x="2195" y="10867"/>
                  </a:cubicBezTo>
                  <a:cubicBezTo>
                    <a:pt x="2195" y="11529"/>
                    <a:pt x="2183" y="12202"/>
                    <a:pt x="2195" y="12852"/>
                  </a:cubicBezTo>
                  <a:cubicBezTo>
                    <a:pt x="2195" y="13154"/>
                    <a:pt x="2218" y="13468"/>
                    <a:pt x="2241" y="13769"/>
                  </a:cubicBezTo>
                  <a:cubicBezTo>
                    <a:pt x="2241" y="13943"/>
                    <a:pt x="2218" y="14118"/>
                    <a:pt x="2206" y="14292"/>
                  </a:cubicBezTo>
                  <a:cubicBezTo>
                    <a:pt x="2183" y="14350"/>
                    <a:pt x="2113" y="14396"/>
                    <a:pt x="2009" y="14408"/>
                  </a:cubicBezTo>
                  <a:close/>
                  <a:moveTo>
                    <a:pt x="3112" y="3217"/>
                  </a:moveTo>
                  <a:lnTo>
                    <a:pt x="2787" y="3217"/>
                  </a:lnTo>
                  <a:lnTo>
                    <a:pt x="1742" y="3217"/>
                  </a:lnTo>
                  <a:cubicBezTo>
                    <a:pt x="1661" y="3217"/>
                    <a:pt x="1568" y="3217"/>
                    <a:pt x="1510" y="3193"/>
                  </a:cubicBezTo>
                  <a:cubicBezTo>
                    <a:pt x="1347" y="3077"/>
                    <a:pt x="1196" y="3112"/>
                    <a:pt x="1022" y="3159"/>
                  </a:cubicBezTo>
                  <a:cubicBezTo>
                    <a:pt x="1022" y="3217"/>
                    <a:pt x="999" y="3275"/>
                    <a:pt x="999" y="3321"/>
                  </a:cubicBezTo>
                  <a:cubicBezTo>
                    <a:pt x="987" y="3925"/>
                    <a:pt x="976" y="4552"/>
                    <a:pt x="964" y="5167"/>
                  </a:cubicBezTo>
                  <a:cubicBezTo>
                    <a:pt x="964" y="5306"/>
                    <a:pt x="929" y="5469"/>
                    <a:pt x="918" y="5608"/>
                  </a:cubicBezTo>
                  <a:cubicBezTo>
                    <a:pt x="906" y="5829"/>
                    <a:pt x="883" y="6061"/>
                    <a:pt x="952" y="6281"/>
                  </a:cubicBezTo>
                  <a:cubicBezTo>
                    <a:pt x="1103" y="6339"/>
                    <a:pt x="1278" y="6305"/>
                    <a:pt x="1440" y="6305"/>
                  </a:cubicBezTo>
                  <a:cubicBezTo>
                    <a:pt x="1475" y="6305"/>
                    <a:pt x="1510" y="6281"/>
                    <a:pt x="1545" y="6247"/>
                  </a:cubicBezTo>
                  <a:cubicBezTo>
                    <a:pt x="1684" y="6154"/>
                    <a:pt x="1707" y="6131"/>
                    <a:pt x="1800" y="6223"/>
                  </a:cubicBezTo>
                  <a:cubicBezTo>
                    <a:pt x="1904" y="6305"/>
                    <a:pt x="2009" y="6328"/>
                    <a:pt x="2113" y="6328"/>
                  </a:cubicBezTo>
                  <a:lnTo>
                    <a:pt x="2961" y="6328"/>
                  </a:lnTo>
                  <a:cubicBezTo>
                    <a:pt x="3019" y="6328"/>
                    <a:pt x="3077" y="6305"/>
                    <a:pt x="3135" y="6305"/>
                  </a:cubicBezTo>
                  <a:cubicBezTo>
                    <a:pt x="3158" y="6038"/>
                    <a:pt x="3158" y="3507"/>
                    <a:pt x="3112" y="3217"/>
                  </a:cubicBezTo>
                  <a:close/>
                  <a:moveTo>
                    <a:pt x="3123" y="9416"/>
                  </a:moveTo>
                  <a:cubicBezTo>
                    <a:pt x="3170" y="9172"/>
                    <a:pt x="3158" y="6815"/>
                    <a:pt x="3112" y="6583"/>
                  </a:cubicBezTo>
                  <a:cubicBezTo>
                    <a:pt x="3054" y="6572"/>
                    <a:pt x="2996" y="6560"/>
                    <a:pt x="2938" y="6560"/>
                  </a:cubicBezTo>
                  <a:lnTo>
                    <a:pt x="1092" y="6560"/>
                  </a:lnTo>
                  <a:cubicBezTo>
                    <a:pt x="1034" y="6560"/>
                    <a:pt x="976" y="6583"/>
                    <a:pt x="929" y="6583"/>
                  </a:cubicBezTo>
                  <a:cubicBezTo>
                    <a:pt x="918" y="6630"/>
                    <a:pt x="918" y="6653"/>
                    <a:pt x="918" y="6688"/>
                  </a:cubicBezTo>
                  <a:cubicBezTo>
                    <a:pt x="918" y="7431"/>
                    <a:pt x="906" y="8151"/>
                    <a:pt x="906" y="8894"/>
                  </a:cubicBezTo>
                  <a:cubicBezTo>
                    <a:pt x="906" y="9056"/>
                    <a:pt x="964" y="9184"/>
                    <a:pt x="1022" y="9311"/>
                  </a:cubicBezTo>
                  <a:cubicBezTo>
                    <a:pt x="1196" y="9358"/>
                    <a:pt x="1347" y="9381"/>
                    <a:pt x="1510" y="9416"/>
                  </a:cubicBezTo>
                  <a:cubicBezTo>
                    <a:pt x="1568" y="9428"/>
                    <a:pt x="1626" y="9428"/>
                    <a:pt x="1695" y="9428"/>
                  </a:cubicBezTo>
                  <a:lnTo>
                    <a:pt x="2195" y="9428"/>
                  </a:lnTo>
                  <a:cubicBezTo>
                    <a:pt x="2264" y="9428"/>
                    <a:pt x="2334" y="9428"/>
                    <a:pt x="2415" y="9451"/>
                  </a:cubicBezTo>
                  <a:cubicBezTo>
                    <a:pt x="2624" y="9555"/>
                    <a:pt x="2822" y="9532"/>
                    <a:pt x="3031" y="9439"/>
                  </a:cubicBezTo>
                  <a:cubicBezTo>
                    <a:pt x="3054" y="9428"/>
                    <a:pt x="3100" y="9428"/>
                    <a:pt x="3123" y="9416"/>
                  </a:cubicBezTo>
                  <a:close/>
                  <a:moveTo>
                    <a:pt x="4006" y="2566"/>
                  </a:moveTo>
                  <a:cubicBezTo>
                    <a:pt x="3808" y="2450"/>
                    <a:pt x="3611" y="2416"/>
                    <a:pt x="3425" y="2439"/>
                  </a:cubicBezTo>
                  <a:lnTo>
                    <a:pt x="1603" y="2439"/>
                  </a:lnTo>
                  <a:cubicBezTo>
                    <a:pt x="1510" y="2439"/>
                    <a:pt x="1417" y="2439"/>
                    <a:pt x="1324" y="2416"/>
                  </a:cubicBezTo>
                  <a:cubicBezTo>
                    <a:pt x="1034" y="2346"/>
                    <a:pt x="778" y="2346"/>
                    <a:pt x="442" y="2392"/>
                  </a:cubicBezTo>
                  <a:cubicBezTo>
                    <a:pt x="337" y="2532"/>
                    <a:pt x="256" y="2694"/>
                    <a:pt x="326" y="2903"/>
                  </a:cubicBezTo>
                  <a:cubicBezTo>
                    <a:pt x="407" y="2984"/>
                    <a:pt x="511" y="3054"/>
                    <a:pt x="639" y="3031"/>
                  </a:cubicBezTo>
                  <a:cubicBezTo>
                    <a:pt x="802" y="2857"/>
                    <a:pt x="802" y="2857"/>
                    <a:pt x="1034" y="2857"/>
                  </a:cubicBezTo>
                  <a:cubicBezTo>
                    <a:pt x="1161" y="2857"/>
                    <a:pt x="1301" y="2857"/>
                    <a:pt x="1428" y="2868"/>
                  </a:cubicBezTo>
                  <a:cubicBezTo>
                    <a:pt x="1730" y="2880"/>
                    <a:pt x="2032" y="2915"/>
                    <a:pt x="2346" y="2926"/>
                  </a:cubicBezTo>
                  <a:cubicBezTo>
                    <a:pt x="2601" y="2938"/>
                    <a:pt x="2880" y="2926"/>
                    <a:pt x="3135" y="2926"/>
                  </a:cubicBezTo>
                  <a:cubicBezTo>
                    <a:pt x="3274" y="2926"/>
                    <a:pt x="3390" y="2926"/>
                    <a:pt x="3460" y="3054"/>
                  </a:cubicBezTo>
                  <a:cubicBezTo>
                    <a:pt x="3472" y="3089"/>
                    <a:pt x="3518" y="3112"/>
                    <a:pt x="3565" y="3112"/>
                  </a:cubicBezTo>
                  <a:cubicBezTo>
                    <a:pt x="3704" y="3112"/>
                    <a:pt x="3866" y="3159"/>
                    <a:pt x="4006" y="3089"/>
                  </a:cubicBezTo>
                  <a:cubicBezTo>
                    <a:pt x="4006" y="3019"/>
                    <a:pt x="4029" y="2938"/>
                    <a:pt x="4029" y="2868"/>
                  </a:cubicBezTo>
                  <a:cubicBezTo>
                    <a:pt x="4006" y="2752"/>
                    <a:pt x="4006" y="2671"/>
                    <a:pt x="4006" y="2566"/>
                  </a:cubicBezTo>
                  <a:close/>
                  <a:moveTo>
                    <a:pt x="1428" y="10159"/>
                  </a:moveTo>
                  <a:cubicBezTo>
                    <a:pt x="1533" y="10240"/>
                    <a:pt x="1626" y="10275"/>
                    <a:pt x="1742" y="10275"/>
                  </a:cubicBezTo>
                  <a:cubicBezTo>
                    <a:pt x="1893" y="10275"/>
                    <a:pt x="2055" y="10275"/>
                    <a:pt x="2195" y="10345"/>
                  </a:cubicBezTo>
                  <a:cubicBezTo>
                    <a:pt x="2288" y="10391"/>
                    <a:pt x="2415" y="10368"/>
                    <a:pt x="2520" y="10345"/>
                  </a:cubicBezTo>
                  <a:cubicBezTo>
                    <a:pt x="2578" y="10020"/>
                    <a:pt x="2578" y="10008"/>
                    <a:pt x="2404" y="9718"/>
                  </a:cubicBezTo>
                  <a:cubicBezTo>
                    <a:pt x="2090" y="9636"/>
                    <a:pt x="1777" y="9695"/>
                    <a:pt x="1440" y="9671"/>
                  </a:cubicBezTo>
                  <a:cubicBezTo>
                    <a:pt x="1417" y="9845"/>
                    <a:pt x="1428" y="9996"/>
                    <a:pt x="1428" y="10159"/>
                  </a:cubicBezTo>
                  <a:close/>
                  <a:moveTo>
                    <a:pt x="2322" y="2149"/>
                  </a:moveTo>
                  <a:lnTo>
                    <a:pt x="2322" y="1359"/>
                  </a:lnTo>
                  <a:cubicBezTo>
                    <a:pt x="2322" y="1162"/>
                    <a:pt x="2299" y="953"/>
                    <a:pt x="2195" y="767"/>
                  </a:cubicBezTo>
                  <a:cubicBezTo>
                    <a:pt x="2079" y="755"/>
                    <a:pt x="1962" y="721"/>
                    <a:pt x="1835" y="790"/>
                  </a:cubicBezTo>
                  <a:lnTo>
                    <a:pt x="1835" y="1464"/>
                  </a:lnTo>
                  <a:cubicBezTo>
                    <a:pt x="1846" y="1696"/>
                    <a:pt x="1788" y="1928"/>
                    <a:pt x="1881" y="2160"/>
                  </a:cubicBezTo>
                  <a:cubicBezTo>
                    <a:pt x="2021" y="2172"/>
                    <a:pt x="2171" y="2183"/>
                    <a:pt x="2322" y="2149"/>
                  </a:cubicBezTo>
                  <a:close/>
                  <a:moveTo>
                    <a:pt x="3123" y="361"/>
                  </a:moveTo>
                  <a:cubicBezTo>
                    <a:pt x="3042" y="256"/>
                    <a:pt x="2926" y="233"/>
                    <a:pt x="2787" y="233"/>
                  </a:cubicBezTo>
                  <a:lnTo>
                    <a:pt x="1161" y="233"/>
                  </a:lnTo>
                  <a:cubicBezTo>
                    <a:pt x="1127" y="233"/>
                    <a:pt x="1080" y="245"/>
                    <a:pt x="1022" y="256"/>
                  </a:cubicBezTo>
                  <a:cubicBezTo>
                    <a:pt x="1138" y="384"/>
                    <a:pt x="1220" y="442"/>
                    <a:pt x="1510" y="558"/>
                  </a:cubicBezTo>
                  <a:cubicBezTo>
                    <a:pt x="1730" y="442"/>
                    <a:pt x="1730" y="442"/>
                    <a:pt x="1974" y="442"/>
                  </a:cubicBezTo>
                  <a:lnTo>
                    <a:pt x="2195" y="442"/>
                  </a:lnTo>
                  <a:cubicBezTo>
                    <a:pt x="2404" y="442"/>
                    <a:pt x="2404" y="442"/>
                    <a:pt x="2578" y="593"/>
                  </a:cubicBezTo>
                  <a:cubicBezTo>
                    <a:pt x="2764" y="581"/>
                    <a:pt x="2961" y="535"/>
                    <a:pt x="3123" y="36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404100" y="3012900"/>
              <a:ext cx="13375" cy="6425"/>
            </a:xfrm>
            <a:custGeom>
              <a:avLst/>
              <a:gdLst/>
              <a:ahLst/>
              <a:cxnLst/>
              <a:rect l="l" t="t" r="r" b="b"/>
              <a:pathLst>
                <a:path w="535" h="257" extrusionOk="0">
                  <a:moveTo>
                    <a:pt x="303" y="1"/>
                  </a:moveTo>
                  <a:cubicBezTo>
                    <a:pt x="349" y="12"/>
                    <a:pt x="419" y="24"/>
                    <a:pt x="488" y="36"/>
                  </a:cubicBezTo>
                  <a:cubicBezTo>
                    <a:pt x="523" y="36"/>
                    <a:pt x="535" y="82"/>
                    <a:pt x="535" y="117"/>
                  </a:cubicBezTo>
                  <a:cubicBezTo>
                    <a:pt x="535" y="140"/>
                    <a:pt x="512" y="175"/>
                    <a:pt x="488" y="186"/>
                  </a:cubicBezTo>
                  <a:cubicBezTo>
                    <a:pt x="349" y="256"/>
                    <a:pt x="198" y="256"/>
                    <a:pt x="59" y="186"/>
                  </a:cubicBezTo>
                  <a:cubicBezTo>
                    <a:pt x="24" y="175"/>
                    <a:pt x="1" y="117"/>
                    <a:pt x="12" y="82"/>
                  </a:cubicBezTo>
                  <a:cubicBezTo>
                    <a:pt x="12" y="59"/>
                    <a:pt x="59" y="24"/>
                    <a:pt x="94" y="12"/>
                  </a:cubicBezTo>
                  <a:cubicBezTo>
                    <a:pt x="152" y="1"/>
                    <a:pt x="210" y="12"/>
                    <a:pt x="303"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405850" y="3028300"/>
              <a:ext cx="12800" cy="7850"/>
            </a:xfrm>
            <a:custGeom>
              <a:avLst/>
              <a:gdLst/>
              <a:ahLst/>
              <a:cxnLst/>
              <a:rect l="l" t="t" r="r" b="b"/>
              <a:pathLst>
                <a:path w="512" h="314" extrusionOk="0">
                  <a:moveTo>
                    <a:pt x="302" y="313"/>
                  </a:moveTo>
                  <a:cubicBezTo>
                    <a:pt x="198" y="313"/>
                    <a:pt x="117" y="232"/>
                    <a:pt x="47" y="163"/>
                  </a:cubicBezTo>
                  <a:cubicBezTo>
                    <a:pt x="0" y="116"/>
                    <a:pt x="24" y="35"/>
                    <a:pt x="82" y="23"/>
                  </a:cubicBezTo>
                  <a:cubicBezTo>
                    <a:pt x="128" y="0"/>
                    <a:pt x="175" y="0"/>
                    <a:pt x="198" y="0"/>
                  </a:cubicBezTo>
                  <a:cubicBezTo>
                    <a:pt x="279" y="35"/>
                    <a:pt x="349" y="58"/>
                    <a:pt x="418" y="104"/>
                  </a:cubicBezTo>
                  <a:cubicBezTo>
                    <a:pt x="465" y="139"/>
                    <a:pt x="511" y="174"/>
                    <a:pt x="476" y="232"/>
                  </a:cubicBezTo>
                  <a:cubicBezTo>
                    <a:pt x="465" y="267"/>
                    <a:pt x="407" y="279"/>
                    <a:pt x="360" y="302"/>
                  </a:cubicBezTo>
                  <a:cubicBezTo>
                    <a:pt x="349" y="313"/>
                    <a:pt x="326" y="290"/>
                    <a:pt x="302" y="31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406150" y="3000125"/>
              <a:ext cx="7850" cy="6425"/>
            </a:xfrm>
            <a:custGeom>
              <a:avLst/>
              <a:gdLst/>
              <a:ahLst/>
              <a:cxnLst/>
              <a:rect l="l" t="t" r="r" b="b"/>
              <a:pathLst>
                <a:path w="314" h="257" extrusionOk="0">
                  <a:moveTo>
                    <a:pt x="314" y="117"/>
                  </a:moveTo>
                  <a:cubicBezTo>
                    <a:pt x="163" y="245"/>
                    <a:pt x="81" y="256"/>
                    <a:pt x="23" y="187"/>
                  </a:cubicBezTo>
                  <a:cubicBezTo>
                    <a:pt x="0" y="163"/>
                    <a:pt x="0" y="82"/>
                    <a:pt x="12" y="59"/>
                  </a:cubicBezTo>
                  <a:cubicBezTo>
                    <a:pt x="12" y="24"/>
                    <a:pt x="81" y="1"/>
                    <a:pt x="116" y="13"/>
                  </a:cubicBezTo>
                  <a:cubicBezTo>
                    <a:pt x="174" y="24"/>
                    <a:pt x="232" y="71"/>
                    <a:pt x="314" y="11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406725" y="2980100"/>
              <a:ext cx="6125" cy="4400"/>
            </a:xfrm>
            <a:custGeom>
              <a:avLst/>
              <a:gdLst/>
              <a:ahLst/>
              <a:cxnLst/>
              <a:rect l="l" t="t" r="r" b="b"/>
              <a:pathLst>
                <a:path w="245" h="176" extrusionOk="0">
                  <a:moveTo>
                    <a:pt x="35" y="36"/>
                  </a:moveTo>
                  <a:cubicBezTo>
                    <a:pt x="70" y="36"/>
                    <a:pt x="105" y="1"/>
                    <a:pt x="151" y="12"/>
                  </a:cubicBezTo>
                  <a:cubicBezTo>
                    <a:pt x="198" y="12"/>
                    <a:pt x="244" y="105"/>
                    <a:pt x="198" y="129"/>
                  </a:cubicBezTo>
                  <a:cubicBezTo>
                    <a:pt x="163" y="163"/>
                    <a:pt x="116" y="175"/>
                    <a:pt x="93" y="163"/>
                  </a:cubicBezTo>
                  <a:cubicBezTo>
                    <a:pt x="35" y="163"/>
                    <a:pt x="0" y="105"/>
                    <a:pt x="35" y="3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402075" y="3101725"/>
              <a:ext cx="17150" cy="6400"/>
            </a:xfrm>
            <a:custGeom>
              <a:avLst/>
              <a:gdLst/>
              <a:ahLst/>
              <a:cxnLst/>
              <a:rect l="l" t="t" r="r" b="b"/>
              <a:pathLst>
                <a:path w="686" h="256" extrusionOk="0">
                  <a:moveTo>
                    <a:pt x="372" y="0"/>
                  </a:moveTo>
                  <a:cubicBezTo>
                    <a:pt x="430" y="0"/>
                    <a:pt x="523" y="12"/>
                    <a:pt x="627" y="23"/>
                  </a:cubicBezTo>
                  <a:cubicBezTo>
                    <a:pt x="662" y="23"/>
                    <a:pt x="685" y="81"/>
                    <a:pt x="685" y="116"/>
                  </a:cubicBezTo>
                  <a:cubicBezTo>
                    <a:pt x="685" y="139"/>
                    <a:pt x="651" y="197"/>
                    <a:pt x="627" y="197"/>
                  </a:cubicBezTo>
                  <a:cubicBezTo>
                    <a:pt x="442" y="256"/>
                    <a:pt x="244" y="244"/>
                    <a:pt x="59" y="221"/>
                  </a:cubicBezTo>
                  <a:cubicBezTo>
                    <a:pt x="35" y="221"/>
                    <a:pt x="1" y="139"/>
                    <a:pt x="1" y="128"/>
                  </a:cubicBezTo>
                  <a:cubicBezTo>
                    <a:pt x="24" y="81"/>
                    <a:pt x="47" y="23"/>
                    <a:pt x="93" y="23"/>
                  </a:cubicBezTo>
                  <a:cubicBezTo>
                    <a:pt x="175" y="0"/>
                    <a:pt x="256" y="12"/>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405850" y="3089825"/>
              <a:ext cx="11625" cy="4650"/>
            </a:xfrm>
            <a:custGeom>
              <a:avLst/>
              <a:gdLst/>
              <a:ahLst/>
              <a:cxnLst/>
              <a:rect l="l" t="t" r="r" b="b"/>
              <a:pathLst>
                <a:path w="465" h="186" extrusionOk="0">
                  <a:moveTo>
                    <a:pt x="233" y="0"/>
                  </a:moveTo>
                  <a:cubicBezTo>
                    <a:pt x="279" y="0"/>
                    <a:pt x="314" y="0"/>
                    <a:pt x="360" y="12"/>
                  </a:cubicBezTo>
                  <a:cubicBezTo>
                    <a:pt x="395" y="23"/>
                    <a:pt x="453" y="58"/>
                    <a:pt x="453" y="81"/>
                  </a:cubicBezTo>
                  <a:cubicBezTo>
                    <a:pt x="465" y="139"/>
                    <a:pt x="407" y="174"/>
                    <a:pt x="360" y="174"/>
                  </a:cubicBezTo>
                  <a:cubicBezTo>
                    <a:pt x="279" y="186"/>
                    <a:pt x="186" y="186"/>
                    <a:pt x="105" y="174"/>
                  </a:cubicBezTo>
                  <a:cubicBezTo>
                    <a:pt x="70" y="174"/>
                    <a:pt x="24" y="128"/>
                    <a:pt x="12" y="93"/>
                  </a:cubicBezTo>
                  <a:cubicBezTo>
                    <a:pt x="0" y="35"/>
                    <a:pt x="47" y="12"/>
                    <a:pt x="105"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405850" y="3076475"/>
              <a:ext cx="10175" cy="6100"/>
            </a:xfrm>
            <a:custGeom>
              <a:avLst/>
              <a:gdLst/>
              <a:ahLst/>
              <a:cxnLst/>
              <a:rect l="l" t="t" r="r" b="b"/>
              <a:pathLst>
                <a:path w="407" h="244" extrusionOk="0">
                  <a:moveTo>
                    <a:pt x="407" y="186"/>
                  </a:moveTo>
                  <a:cubicBezTo>
                    <a:pt x="291" y="244"/>
                    <a:pt x="186" y="221"/>
                    <a:pt x="82" y="209"/>
                  </a:cubicBezTo>
                  <a:cubicBezTo>
                    <a:pt x="24" y="197"/>
                    <a:pt x="0" y="151"/>
                    <a:pt x="12" y="93"/>
                  </a:cubicBezTo>
                  <a:cubicBezTo>
                    <a:pt x="24" y="35"/>
                    <a:pt x="70" y="0"/>
                    <a:pt x="128" y="0"/>
                  </a:cubicBezTo>
                  <a:cubicBezTo>
                    <a:pt x="186" y="0"/>
                    <a:pt x="256" y="0"/>
                    <a:pt x="302" y="35"/>
                  </a:cubicBezTo>
                  <a:cubicBezTo>
                    <a:pt x="349" y="70"/>
                    <a:pt x="372" y="128"/>
                    <a:pt x="407" y="18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2407600" y="3061375"/>
              <a:ext cx="9025" cy="6700"/>
            </a:xfrm>
            <a:custGeom>
              <a:avLst/>
              <a:gdLst/>
              <a:ahLst/>
              <a:cxnLst/>
              <a:rect l="l" t="t" r="r" b="b"/>
              <a:pathLst>
                <a:path w="361" h="268" extrusionOk="0">
                  <a:moveTo>
                    <a:pt x="163" y="0"/>
                  </a:moveTo>
                  <a:cubicBezTo>
                    <a:pt x="232" y="12"/>
                    <a:pt x="279" y="12"/>
                    <a:pt x="325" y="47"/>
                  </a:cubicBezTo>
                  <a:cubicBezTo>
                    <a:pt x="348" y="59"/>
                    <a:pt x="360" y="117"/>
                    <a:pt x="360" y="151"/>
                  </a:cubicBezTo>
                  <a:cubicBezTo>
                    <a:pt x="360" y="175"/>
                    <a:pt x="337" y="233"/>
                    <a:pt x="302" y="244"/>
                  </a:cubicBezTo>
                  <a:cubicBezTo>
                    <a:pt x="244" y="267"/>
                    <a:pt x="186" y="267"/>
                    <a:pt x="128" y="267"/>
                  </a:cubicBezTo>
                  <a:cubicBezTo>
                    <a:pt x="70" y="244"/>
                    <a:pt x="0" y="151"/>
                    <a:pt x="23" y="105"/>
                  </a:cubicBezTo>
                  <a:cubicBezTo>
                    <a:pt x="58" y="59"/>
                    <a:pt x="116" y="35"/>
                    <a:pt x="163"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2434000" y="3055000"/>
              <a:ext cx="15700" cy="74300"/>
            </a:xfrm>
            <a:custGeom>
              <a:avLst/>
              <a:gdLst/>
              <a:ahLst/>
              <a:cxnLst/>
              <a:rect l="l" t="t" r="r" b="b"/>
              <a:pathLst>
                <a:path w="628" h="2972" extrusionOk="0">
                  <a:moveTo>
                    <a:pt x="395" y="0"/>
                  </a:moveTo>
                  <a:lnTo>
                    <a:pt x="1" y="0"/>
                  </a:lnTo>
                  <a:lnTo>
                    <a:pt x="163" y="2972"/>
                  </a:lnTo>
                  <a:cubicBezTo>
                    <a:pt x="268" y="2972"/>
                    <a:pt x="360" y="2926"/>
                    <a:pt x="465" y="2879"/>
                  </a:cubicBezTo>
                  <a:cubicBezTo>
                    <a:pt x="511" y="2868"/>
                    <a:pt x="546" y="2856"/>
                    <a:pt x="581" y="2856"/>
                  </a:cubicBezTo>
                  <a:cubicBezTo>
                    <a:pt x="627" y="2612"/>
                    <a:pt x="616" y="255"/>
                    <a:pt x="569" y="23"/>
                  </a:cubicBezTo>
                  <a:cubicBezTo>
                    <a:pt x="511" y="23"/>
                    <a:pt x="453"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4"/>
          <p:cNvGrpSpPr/>
          <p:nvPr/>
        </p:nvGrpSpPr>
        <p:grpSpPr>
          <a:xfrm rot="-1269491">
            <a:off x="930130" y="962295"/>
            <a:ext cx="815232" cy="791196"/>
            <a:chOff x="1428925" y="2779850"/>
            <a:chExt cx="216825" cy="210450"/>
          </a:xfrm>
        </p:grpSpPr>
        <p:sp>
          <p:nvSpPr>
            <p:cNvPr id="297" name="Google Shape;297;p4"/>
            <p:cNvSpPr/>
            <p:nvPr/>
          </p:nvSpPr>
          <p:spPr>
            <a:xfrm>
              <a:off x="1434150" y="2835000"/>
              <a:ext cx="200300" cy="149200"/>
            </a:xfrm>
            <a:custGeom>
              <a:avLst/>
              <a:gdLst/>
              <a:ahLst/>
              <a:cxnLst/>
              <a:rect l="l" t="t" r="r" b="b"/>
              <a:pathLst>
                <a:path w="8012" h="5968" extrusionOk="0">
                  <a:moveTo>
                    <a:pt x="860" y="0"/>
                  </a:moveTo>
                  <a:cubicBezTo>
                    <a:pt x="430" y="1451"/>
                    <a:pt x="372" y="2949"/>
                    <a:pt x="802" y="4365"/>
                  </a:cubicBezTo>
                  <a:cubicBezTo>
                    <a:pt x="918" y="4737"/>
                    <a:pt x="1243" y="4946"/>
                    <a:pt x="1614" y="5027"/>
                  </a:cubicBezTo>
                  <a:cubicBezTo>
                    <a:pt x="3356" y="5341"/>
                    <a:pt x="6119" y="5503"/>
                    <a:pt x="8011" y="5143"/>
                  </a:cubicBezTo>
                  <a:cubicBezTo>
                    <a:pt x="7837" y="5967"/>
                    <a:pt x="3008" y="5793"/>
                    <a:pt x="720" y="5329"/>
                  </a:cubicBezTo>
                  <a:cubicBezTo>
                    <a:pt x="407" y="4760"/>
                    <a:pt x="36" y="3924"/>
                    <a:pt x="36" y="3286"/>
                  </a:cubicBezTo>
                  <a:cubicBezTo>
                    <a:pt x="36" y="2496"/>
                    <a:pt x="1" y="1672"/>
                    <a:pt x="24" y="883"/>
                  </a:cubicBezTo>
                  <a:cubicBezTo>
                    <a:pt x="163" y="650"/>
                    <a:pt x="279" y="383"/>
                    <a:pt x="430" y="15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501500" y="2868375"/>
              <a:ext cx="68500" cy="70550"/>
            </a:xfrm>
            <a:custGeom>
              <a:avLst/>
              <a:gdLst/>
              <a:ahLst/>
              <a:cxnLst/>
              <a:rect l="l" t="t" r="r" b="b"/>
              <a:pathLst>
                <a:path w="2740" h="2822" extrusionOk="0">
                  <a:moveTo>
                    <a:pt x="894" y="1869"/>
                  </a:moveTo>
                  <a:cubicBezTo>
                    <a:pt x="604" y="1893"/>
                    <a:pt x="360" y="1916"/>
                    <a:pt x="93" y="1858"/>
                  </a:cubicBezTo>
                  <a:cubicBezTo>
                    <a:pt x="0" y="1660"/>
                    <a:pt x="12" y="1440"/>
                    <a:pt x="12" y="1219"/>
                  </a:cubicBezTo>
                  <a:cubicBezTo>
                    <a:pt x="279" y="1173"/>
                    <a:pt x="557" y="1161"/>
                    <a:pt x="836" y="1208"/>
                  </a:cubicBezTo>
                  <a:cubicBezTo>
                    <a:pt x="929" y="1138"/>
                    <a:pt x="940" y="1022"/>
                    <a:pt x="940" y="894"/>
                  </a:cubicBezTo>
                  <a:lnTo>
                    <a:pt x="940" y="407"/>
                  </a:lnTo>
                  <a:lnTo>
                    <a:pt x="940" y="93"/>
                  </a:lnTo>
                  <a:cubicBezTo>
                    <a:pt x="1138" y="0"/>
                    <a:pt x="1347" y="35"/>
                    <a:pt x="1544" y="58"/>
                  </a:cubicBezTo>
                  <a:cubicBezTo>
                    <a:pt x="1591" y="58"/>
                    <a:pt x="1649" y="128"/>
                    <a:pt x="1660" y="186"/>
                  </a:cubicBezTo>
                  <a:cubicBezTo>
                    <a:pt x="1707" y="349"/>
                    <a:pt x="1753" y="523"/>
                    <a:pt x="1776" y="697"/>
                  </a:cubicBezTo>
                  <a:cubicBezTo>
                    <a:pt x="1799" y="755"/>
                    <a:pt x="1799" y="813"/>
                    <a:pt x="1799" y="883"/>
                  </a:cubicBezTo>
                  <a:cubicBezTo>
                    <a:pt x="1823" y="1034"/>
                    <a:pt x="1881" y="1080"/>
                    <a:pt x="2032" y="1092"/>
                  </a:cubicBezTo>
                  <a:lnTo>
                    <a:pt x="2519" y="1092"/>
                  </a:lnTo>
                  <a:cubicBezTo>
                    <a:pt x="2693" y="1092"/>
                    <a:pt x="2717" y="1150"/>
                    <a:pt x="2740" y="1324"/>
                  </a:cubicBezTo>
                  <a:lnTo>
                    <a:pt x="2740" y="1695"/>
                  </a:lnTo>
                  <a:cubicBezTo>
                    <a:pt x="2670" y="1719"/>
                    <a:pt x="2612" y="1730"/>
                    <a:pt x="2542" y="1730"/>
                  </a:cubicBezTo>
                  <a:cubicBezTo>
                    <a:pt x="2392" y="1719"/>
                    <a:pt x="2241" y="1684"/>
                    <a:pt x="2101" y="1672"/>
                  </a:cubicBezTo>
                  <a:cubicBezTo>
                    <a:pt x="1985" y="1660"/>
                    <a:pt x="1927" y="1719"/>
                    <a:pt x="1927" y="1835"/>
                  </a:cubicBezTo>
                  <a:lnTo>
                    <a:pt x="1927" y="2473"/>
                  </a:lnTo>
                  <a:cubicBezTo>
                    <a:pt x="1927" y="2566"/>
                    <a:pt x="1939" y="2670"/>
                    <a:pt x="1881" y="2775"/>
                  </a:cubicBezTo>
                  <a:cubicBezTo>
                    <a:pt x="1649" y="2821"/>
                    <a:pt x="1416" y="2798"/>
                    <a:pt x="1184" y="2705"/>
                  </a:cubicBezTo>
                  <a:cubicBezTo>
                    <a:pt x="1126" y="2427"/>
                    <a:pt x="1045" y="2136"/>
                    <a:pt x="894" y="186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428925" y="2779850"/>
              <a:ext cx="216825" cy="210450"/>
            </a:xfrm>
            <a:custGeom>
              <a:avLst/>
              <a:gdLst/>
              <a:ahLst/>
              <a:cxnLst/>
              <a:rect l="l" t="t" r="r" b="b"/>
              <a:pathLst>
                <a:path w="8673" h="8418" extrusionOk="0">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1494525" y="2863725"/>
              <a:ext cx="82150" cy="81300"/>
            </a:xfrm>
            <a:custGeom>
              <a:avLst/>
              <a:gdLst/>
              <a:ahLst/>
              <a:cxnLst/>
              <a:rect l="l" t="t" r="r" b="b"/>
              <a:pathLst>
                <a:path w="3286" h="3252" extrusionOk="0">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4"/>
          <p:cNvGrpSpPr/>
          <p:nvPr/>
        </p:nvGrpSpPr>
        <p:grpSpPr>
          <a:xfrm rot="-4132237">
            <a:off x="6834586" y="4145005"/>
            <a:ext cx="700435" cy="290105"/>
            <a:chOff x="2333000" y="3750375"/>
            <a:chExt cx="157050" cy="65050"/>
          </a:xfrm>
        </p:grpSpPr>
        <p:sp>
          <p:nvSpPr>
            <p:cNvPr id="302" name="Google Shape;302;p4"/>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AND_BODY_1">
    <p:bg>
      <p:bgPr>
        <a:solidFill>
          <a:schemeClr val="accent1"/>
        </a:solidFill>
        <a:effectLst/>
      </p:bgPr>
    </p:bg>
    <p:spTree>
      <p:nvGrpSpPr>
        <p:cNvPr id="1" name="Shape 392"/>
        <p:cNvGrpSpPr/>
        <p:nvPr/>
      </p:nvGrpSpPr>
      <p:grpSpPr>
        <a:xfrm>
          <a:off x="0" y="0"/>
          <a:ext cx="0" cy="0"/>
          <a:chOff x="0" y="0"/>
          <a:chExt cx="0" cy="0"/>
        </a:xfrm>
      </p:grpSpPr>
      <p:sp>
        <p:nvSpPr>
          <p:cNvPr id="393" name="Google Shape;393;p8"/>
          <p:cNvSpPr txBox="1">
            <a:spLocks noGrp="1"/>
          </p:cNvSpPr>
          <p:nvPr>
            <p:ph type="subTitle" idx="1"/>
          </p:nvPr>
        </p:nvSpPr>
        <p:spPr>
          <a:xfrm>
            <a:off x="871980" y="2181727"/>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394" name="Google Shape;394;p8"/>
          <p:cNvSpPr txBox="1">
            <a:spLocks noGrp="1"/>
          </p:cNvSpPr>
          <p:nvPr>
            <p:ph type="title" hasCustomPrompt="1"/>
          </p:nvPr>
        </p:nvSpPr>
        <p:spPr>
          <a:xfrm>
            <a:off x="1596968" y="1427025"/>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395" name="Google Shape;395;p8"/>
          <p:cNvSpPr txBox="1">
            <a:spLocks noGrp="1"/>
          </p:cNvSpPr>
          <p:nvPr>
            <p:ph type="ctrTitle" idx="2"/>
          </p:nvPr>
        </p:nvSpPr>
        <p:spPr>
          <a:xfrm>
            <a:off x="2377500" y="422850"/>
            <a:ext cx="438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sp>
        <p:nvSpPr>
          <p:cNvPr id="396" name="Google Shape;396;p8"/>
          <p:cNvSpPr txBox="1">
            <a:spLocks noGrp="1"/>
          </p:cNvSpPr>
          <p:nvPr>
            <p:ph type="subTitle" idx="3"/>
          </p:nvPr>
        </p:nvSpPr>
        <p:spPr>
          <a:xfrm>
            <a:off x="946380" y="1922291"/>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sp>
        <p:nvSpPr>
          <p:cNvPr id="397" name="Google Shape;397;p8"/>
          <p:cNvSpPr txBox="1">
            <a:spLocks noGrp="1"/>
          </p:cNvSpPr>
          <p:nvPr>
            <p:ph type="subTitle" idx="4"/>
          </p:nvPr>
        </p:nvSpPr>
        <p:spPr>
          <a:xfrm>
            <a:off x="3433116" y="2184102"/>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398" name="Google Shape;398;p8"/>
          <p:cNvSpPr txBox="1">
            <a:spLocks noGrp="1"/>
          </p:cNvSpPr>
          <p:nvPr>
            <p:ph type="title" idx="5" hasCustomPrompt="1"/>
          </p:nvPr>
        </p:nvSpPr>
        <p:spPr>
          <a:xfrm>
            <a:off x="4158104" y="1429400"/>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399" name="Google Shape;399;p8"/>
          <p:cNvSpPr txBox="1">
            <a:spLocks noGrp="1"/>
          </p:cNvSpPr>
          <p:nvPr>
            <p:ph type="subTitle" idx="6"/>
          </p:nvPr>
        </p:nvSpPr>
        <p:spPr>
          <a:xfrm>
            <a:off x="3506700" y="1924666"/>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sp>
        <p:nvSpPr>
          <p:cNvPr id="400" name="Google Shape;400;p8"/>
          <p:cNvSpPr txBox="1">
            <a:spLocks noGrp="1"/>
          </p:cNvSpPr>
          <p:nvPr>
            <p:ph type="subTitle" idx="7"/>
          </p:nvPr>
        </p:nvSpPr>
        <p:spPr>
          <a:xfrm>
            <a:off x="5992620" y="2184102"/>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401" name="Google Shape;401;p8"/>
          <p:cNvSpPr txBox="1">
            <a:spLocks noGrp="1"/>
          </p:cNvSpPr>
          <p:nvPr>
            <p:ph type="title" idx="8" hasCustomPrompt="1"/>
          </p:nvPr>
        </p:nvSpPr>
        <p:spPr>
          <a:xfrm>
            <a:off x="6717608" y="1429400"/>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402" name="Google Shape;402;p8"/>
          <p:cNvSpPr txBox="1">
            <a:spLocks noGrp="1"/>
          </p:cNvSpPr>
          <p:nvPr>
            <p:ph type="subTitle" idx="9"/>
          </p:nvPr>
        </p:nvSpPr>
        <p:spPr>
          <a:xfrm>
            <a:off x="6067020" y="1924675"/>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sp>
        <p:nvSpPr>
          <p:cNvPr id="403" name="Google Shape;403;p8"/>
          <p:cNvSpPr txBox="1">
            <a:spLocks noGrp="1"/>
          </p:cNvSpPr>
          <p:nvPr>
            <p:ph type="subTitle" idx="13"/>
          </p:nvPr>
        </p:nvSpPr>
        <p:spPr>
          <a:xfrm>
            <a:off x="2152140" y="3899550"/>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404" name="Google Shape;404;p8"/>
          <p:cNvSpPr txBox="1">
            <a:spLocks noGrp="1"/>
          </p:cNvSpPr>
          <p:nvPr>
            <p:ph type="title" idx="14" hasCustomPrompt="1"/>
          </p:nvPr>
        </p:nvSpPr>
        <p:spPr>
          <a:xfrm>
            <a:off x="2877128" y="3144848"/>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405" name="Google Shape;405;p8"/>
          <p:cNvSpPr txBox="1">
            <a:spLocks noGrp="1"/>
          </p:cNvSpPr>
          <p:nvPr>
            <p:ph type="subTitle" idx="15"/>
          </p:nvPr>
        </p:nvSpPr>
        <p:spPr>
          <a:xfrm>
            <a:off x="2226540" y="3640114"/>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sp>
        <p:nvSpPr>
          <p:cNvPr id="406" name="Google Shape;406;p8"/>
          <p:cNvSpPr txBox="1">
            <a:spLocks noGrp="1"/>
          </p:cNvSpPr>
          <p:nvPr>
            <p:ph type="subTitle" idx="16"/>
          </p:nvPr>
        </p:nvSpPr>
        <p:spPr>
          <a:xfrm>
            <a:off x="4712460" y="3901925"/>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407" name="Google Shape;407;p8"/>
          <p:cNvSpPr txBox="1">
            <a:spLocks noGrp="1"/>
          </p:cNvSpPr>
          <p:nvPr>
            <p:ph type="title" idx="17" hasCustomPrompt="1"/>
          </p:nvPr>
        </p:nvSpPr>
        <p:spPr>
          <a:xfrm>
            <a:off x="5437448" y="3147223"/>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408" name="Google Shape;408;p8"/>
          <p:cNvSpPr txBox="1">
            <a:spLocks noGrp="1"/>
          </p:cNvSpPr>
          <p:nvPr>
            <p:ph type="subTitle" idx="18"/>
          </p:nvPr>
        </p:nvSpPr>
        <p:spPr>
          <a:xfrm>
            <a:off x="4786860" y="3642489"/>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grpSp>
        <p:nvGrpSpPr>
          <p:cNvPr id="409" name="Google Shape;409;p8"/>
          <p:cNvGrpSpPr/>
          <p:nvPr/>
        </p:nvGrpSpPr>
        <p:grpSpPr>
          <a:xfrm rot="1403612">
            <a:off x="1257787" y="-167799"/>
            <a:ext cx="933827" cy="906562"/>
            <a:chOff x="1428925" y="2779850"/>
            <a:chExt cx="216825" cy="210450"/>
          </a:xfrm>
        </p:grpSpPr>
        <p:sp>
          <p:nvSpPr>
            <p:cNvPr id="410" name="Google Shape;410;p8"/>
            <p:cNvSpPr/>
            <p:nvPr/>
          </p:nvSpPr>
          <p:spPr>
            <a:xfrm>
              <a:off x="1428925" y="2779850"/>
              <a:ext cx="216825" cy="210450"/>
            </a:xfrm>
            <a:custGeom>
              <a:avLst/>
              <a:gdLst/>
              <a:ahLst/>
              <a:cxnLst/>
              <a:rect l="l" t="t" r="r" b="b"/>
              <a:pathLst>
                <a:path w="8673" h="8418" extrusionOk="0">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1494525" y="2863725"/>
              <a:ext cx="82150" cy="81300"/>
            </a:xfrm>
            <a:custGeom>
              <a:avLst/>
              <a:gdLst/>
              <a:ahLst/>
              <a:cxnLst/>
              <a:rect l="l" t="t" r="r" b="b"/>
              <a:pathLst>
                <a:path w="3286" h="3252" extrusionOk="0">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8"/>
          <p:cNvGrpSpPr/>
          <p:nvPr/>
        </p:nvGrpSpPr>
        <p:grpSpPr>
          <a:xfrm>
            <a:off x="116681" y="61445"/>
            <a:ext cx="955214" cy="752646"/>
            <a:chOff x="3402300" y="3827875"/>
            <a:chExt cx="197550" cy="155650"/>
          </a:xfrm>
        </p:grpSpPr>
        <p:sp>
          <p:nvSpPr>
            <p:cNvPr id="413" name="Google Shape;413;p8"/>
            <p:cNvSpPr/>
            <p:nvPr/>
          </p:nvSpPr>
          <p:spPr>
            <a:xfrm>
              <a:off x="3402300" y="3827875"/>
              <a:ext cx="101225" cy="66775"/>
            </a:xfrm>
            <a:custGeom>
              <a:avLst/>
              <a:gdLst/>
              <a:ahLst/>
              <a:cxnLst/>
              <a:rect l="l" t="t" r="r" b="b"/>
              <a:pathLst>
                <a:path w="4049" h="2671" extrusionOk="0">
                  <a:moveTo>
                    <a:pt x="3181" y="193"/>
                  </a:moveTo>
                  <a:cubicBezTo>
                    <a:pt x="3710" y="193"/>
                    <a:pt x="3879" y="650"/>
                    <a:pt x="3561" y="1034"/>
                  </a:cubicBezTo>
                  <a:cubicBezTo>
                    <a:pt x="3399" y="1219"/>
                    <a:pt x="3213" y="1324"/>
                    <a:pt x="3050" y="1428"/>
                  </a:cubicBezTo>
                  <a:cubicBezTo>
                    <a:pt x="2888" y="1544"/>
                    <a:pt x="2714" y="1649"/>
                    <a:pt x="2563" y="1742"/>
                  </a:cubicBezTo>
                  <a:cubicBezTo>
                    <a:pt x="2586" y="1544"/>
                    <a:pt x="2539" y="1312"/>
                    <a:pt x="2516" y="1208"/>
                  </a:cubicBezTo>
                  <a:cubicBezTo>
                    <a:pt x="2447" y="987"/>
                    <a:pt x="2238" y="697"/>
                    <a:pt x="1994" y="604"/>
                  </a:cubicBezTo>
                  <a:cubicBezTo>
                    <a:pt x="2296" y="430"/>
                    <a:pt x="2702" y="233"/>
                    <a:pt x="3085" y="198"/>
                  </a:cubicBezTo>
                  <a:cubicBezTo>
                    <a:pt x="3118" y="194"/>
                    <a:pt x="3150" y="193"/>
                    <a:pt x="3181" y="193"/>
                  </a:cubicBezTo>
                  <a:close/>
                  <a:moveTo>
                    <a:pt x="1692" y="801"/>
                  </a:moveTo>
                  <a:cubicBezTo>
                    <a:pt x="1808" y="859"/>
                    <a:pt x="1924" y="894"/>
                    <a:pt x="2017" y="975"/>
                  </a:cubicBezTo>
                  <a:cubicBezTo>
                    <a:pt x="2133" y="1080"/>
                    <a:pt x="2226" y="1219"/>
                    <a:pt x="2272" y="1370"/>
                  </a:cubicBezTo>
                  <a:cubicBezTo>
                    <a:pt x="2307" y="1510"/>
                    <a:pt x="2307" y="1660"/>
                    <a:pt x="2272" y="1800"/>
                  </a:cubicBezTo>
                  <a:cubicBezTo>
                    <a:pt x="2249" y="1858"/>
                    <a:pt x="2226" y="1904"/>
                    <a:pt x="2191" y="1962"/>
                  </a:cubicBezTo>
                  <a:cubicBezTo>
                    <a:pt x="1994" y="2067"/>
                    <a:pt x="1808" y="2171"/>
                    <a:pt x="1599" y="2253"/>
                  </a:cubicBezTo>
                  <a:cubicBezTo>
                    <a:pt x="1483" y="2299"/>
                    <a:pt x="1367" y="2369"/>
                    <a:pt x="1239" y="2380"/>
                  </a:cubicBezTo>
                  <a:cubicBezTo>
                    <a:pt x="1143" y="2396"/>
                    <a:pt x="1058" y="2403"/>
                    <a:pt x="983" y="2403"/>
                  </a:cubicBezTo>
                  <a:cubicBezTo>
                    <a:pt x="288" y="2403"/>
                    <a:pt x="455" y="1779"/>
                    <a:pt x="612" y="1591"/>
                  </a:cubicBezTo>
                  <a:cubicBezTo>
                    <a:pt x="891" y="1243"/>
                    <a:pt x="1367" y="987"/>
                    <a:pt x="1541" y="894"/>
                  </a:cubicBezTo>
                  <a:cubicBezTo>
                    <a:pt x="1587" y="859"/>
                    <a:pt x="1634" y="836"/>
                    <a:pt x="1692" y="801"/>
                  </a:cubicBezTo>
                  <a:close/>
                  <a:moveTo>
                    <a:pt x="3179" y="0"/>
                  </a:moveTo>
                  <a:cubicBezTo>
                    <a:pt x="2989" y="0"/>
                    <a:pt x="2805" y="33"/>
                    <a:pt x="2632" y="93"/>
                  </a:cubicBezTo>
                  <a:cubicBezTo>
                    <a:pt x="2238" y="221"/>
                    <a:pt x="1866" y="453"/>
                    <a:pt x="1529" y="639"/>
                  </a:cubicBezTo>
                  <a:cubicBezTo>
                    <a:pt x="1112" y="871"/>
                    <a:pt x="543" y="1208"/>
                    <a:pt x="322" y="1660"/>
                  </a:cubicBezTo>
                  <a:cubicBezTo>
                    <a:pt x="1" y="2339"/>
                    <a:pt x="521" y="2670"/>
                    <a:pt x="1080" y="2670"/>
                  </a:cubicBezTo>
                  <a:cubicBezTo>
                    <a:pt x="1228" y="2670"/>
                    <a:pt x="1379" y="2647"/>
                    <a:pt x="1518" y="2601"/>
                  </a:cubicBezTo>
                  <a:cubicBezTo>
                    <a:pt x="2122" y="2403"/>
                    <a:pt x="2690" y="2032"/>
                    <a:pt x="3213" y="1672"/>
                  </a:cubicBezTo>
                  <a:cubicBezTo>
                    <a:pt x="3526" y="1440"/>
                    <a:pt x="3979" y="1161"/>
                    <a:pt x="4025" y="732"/>
                  </a:cubicBezTo>
                  <a:cubicBezTo>
                    <a:pt x="4049" y="430"/>
                    <a:pt x="3909" y="163"/>
                    <a:pt x="3607" y="58"/>
                  </a:cubicBezTo>
                  <a:cubicBezTo>
                    <a:pt x="3464" y="19"/>
                    <a:pt x="3320" y="0"/>
                    <a:pt x="3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3459975" y="3883900"/>
              <a:ext cx="63000" cy="99625"/>
            </a:xfrm>
            <a:custGeom>
              <a:avLst/>
              <a:gdLst/>
              <a:ahLst/>
              <a:cxnLst/>
              <a:rect l="l" t="t" r="r" b="b"/>
              <a:pathLst>
                <a:path w="2520" h="3985" extrusionOk="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3538050" y="3867325"/>
              <a:ext cx="61800" cy="99475"/>
            </a:xfrm>
            <a:custGeom>
              <a:avLst/>
              <a:gdLst/>
              <a:ahLst/>
              <a:cxnLst/>
              <a:rect l="l" t="t" r="r" b="b"/>
              <a:pathLst>
                <a:path w="2472" h="3979" extrusionOk="0">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8"/>
          <p:cNvGrpSpPr/>
          <p:nvPr/>
        </p:nvGrpSpPr>
        <p:grpSpPr>
          <a:xfrm>
            <a:off x="-348447" y="597284"/>
            <a:ext cx="794866" cy="917605"/>
            <a:chOff x="3381325" y="3449650"/>
            <a:chExt cx="199700" cy="230525"/>
          </a:xfrm>
        </p:grpSpPr>
        <p:sp>
          <p:nvSpPr>
            <p:cNvPr id="417" name="Google Shape;417;p8"/>
            <p:cNvSpPr/>
            <p:nvPr/>
          </p:nvSpPr>
          <p:spPr>
            <a:xfrm>
              <a:off x="3415575" y="3509525"/>
              <a:ext cx="22075" cy="20200"/>
            </a:xfrm>
            <a:custGeom>
              <a:avLst/>
              <a:gdLst/>
              <a:ahLst/>
              <a:cxnLst/>
              <a:rect l="l" t="t" r="r" b="b"/>
              <a:pathLst>
                <a:path w="883" h="808" extrusionOk="0">
                  <a:moveTo>
                    <a:pt x="433" y="192"/>
                  </a:moveTo>
                  <a:cubicBezTo>
                    <a:pt x="447" y="192"/>
                    <a:pt x="462" y="193"/>
                    <a:pt x="476" y="196"/>
                  </a:cubicBezTo>
                  <a:cubicBezTo>
                    <a:pt x="522" y="208"/>
                    <a:pt x="557" y="231"/>
                    <a:pt x="592" y="266"/>
                  </a:cubicBezTo>
                  <a:cubicBezTo>
                    <a:pt x="673" y="371"/>
                    <a:pt x="650" y="521"/>
                    <a:pt x="534" y="591"/>
                  </a:cubicBezTo>
                  <a:cubicBezTo>
                    <a:pt x="493" y="616"/>
                    <a:pt x="445" y="629"/>
                    <a:pt x="399" y="629"/>
                  </a:cubicBezTo>
                  <a:cubicBezTo>
                    <a:pt x="313" y="629"/>
                    <a:pt x="232" y="584"/>
                    <a:pt x="209" y="487"/>
                  </a:cubicBezTo>
                  <a:cubicBezTo>
                    <a:pt x="197" y="382"/>
                    <a:pt x="244" y="266"/>
                    <a:pt x="313" y="231"/>
                  </a:cubicBezTo>
                  <a:cubicBezTo>
                    <a:pt x="348" y="205"/>
                    <a:pt x="390" y="192"/>
                    <a:pt x="433" y="192"/>
                  </a:cubicBezTo>
                  <a:close/>
                  <a:moveTo>
                    <a:pt x="414" y="0"/>
                  </a:moveTo>
                  <a:cubicBezTo>
                    <a:pt x="251" y="0"/>
                    <a:pt x="82" y="106"/>
                    <a:pt x="23" y="254"/>
                  </a:cubicBezTo>
                  <a:cubicBezTo>
                    <a:pt x="12" y="289"/>
                    <a:pt x="12" y="312"/>
                    <a:pt x="12" y="336"/>
                  </a:cubicBezTo>
                  <a:cubicBezTo>
                    <a:pt x="0" y="405"/>
                    <a:pt x="0" y="475"/>
                    <a:pt x="23" y="545"/>
                  </a:cubicBezTo>
                  <a:cubicBezTo>
                    <a:pt x="74" y="713"/>
                    <a:pt x="234" y="808"/>
                    <a:pt x="397" y="808"/>
                  </a:cubicBezTo>
                  <a:cubicBezTo>
                    <a:pt x="460" y="808"/>
                    <a:pt x="523" y="794"/>
                    <a:pt x="581" y="765"/>
                  </a:cubicBezTo>
                  <a:cubicBezTo>
                    <a:pt x="778" y="661"/>
                    <a:pt x="882" y="429"/>
                    <a:pt x="766" y="231"/>
                  </a:cubicBezTo>
                  <a:cubicBezTo>
                    <a:pt x="720" y="115"/>
                    <a:pt x="639" y="22"/>
                    <a:pt x="499" y="11"/>
                  </a:cubicBezTo>
                  <a:cubicBezTo>
                    <a:pt x="471" y="4"/>
                    <a:pt x="443"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3429500" y="3538950"/>
              <a:ext cx="22375" cy="20150"/>
            </a:xfrm>
            <a:custGeom>
              <a:avLst/>
              <a:gdLst/>
              <a:ahLst/>
              <a:cxnLst/>
              <a:rect l="l" t="t" r="r" b="b"/>
              <a:pathLst>
                <a:path w="895" h="806" extrusionOk="0">
                  <a:moveTo>
                    <a:pt x="445" y="188"/>
                  </a:moveTo>
                  <a:cubicBezTo>
                    <a:pt x="459" y="188"/>
                    <a:pt x="473" y="189"/>
                    <a:pt x="488" y="192"/>
                  </a:cubicBezTo>
                  <a:cubicBezTo>
                    <a:pt x="523" y="215"/>
                    <a:pt x="569" y="227"/>
                    <a:pt x="604" y="273"/>
                  </a:cubicBezTo>
                  <a:cubicBezTo>
                    <a:pt x="685" y="378"/>
                    <a:pt x="662" y="517"/>
                    <a:pt x="546" y="587"/>
                  </a:cubicBezTo>
                  <a:cubicBezTo>
                    <a:pt x="505" y="615"/>
                    <a:pt x="458" y="629"/>
                    <a:pt x="411" y="629"/>
                  </a:cubicBezTo>
                  <a:cubicBezTo>
                    <a:pt x="325" y="629"/>
                    <a:pt x="243" y="580"/>
                    <a:pt x="221" y="482"/>
                  </a:cubicBezTo>
                  <a:cubicBezTo>
                    <a:pt x="209" y="389"/>
                    <a:pt x="256" y="273"/>
                    <a:pt x="325" y="227"/>
                  </a:cubicBezTo>
                  <a:cubicBezTo>
                    <a:pt x="360" y="201"/>
                    <a:pt x="402" y="188"/>
                    <a:pt x="445" y="188"/>
                  </a:cubicBezTo>
                  <a:close/>
                  <a:moveTo>
                    <a:pt x="443" y="0"/>
                  </a:moveTo>
                  <a:cubicBezTo>
                    <a:pt x="275" y="0"/>
                    <a:pt x="96" y="108"/>
                    <a:pt x="35" y="262"/>
                  </a:cubicBezTo>
                  <a:cubicBezTo>
                    <a:pt x="24" y="285"/>
                    <a:pt x="24" y="320"/>
                    <a:pt x="24" y="331"/>
                  </a:cubicBezTo>
                  <a:cubicBezTo>
                    <a:pt x="0" y="401"/>
                    <a:pt x="0" y="471"/>
                    <a:pt x="35" y="552"/>
                  </a:cubicBezTo>
                  <a:cubicBezTo>
                    <a:pt x="85" y="717"/>
                    <a:pt x="240" y="806"/>
                    <a:pt x="396" y="806"/>
                  </a:cubicBezTo>
                  <a:cubicBezTo>
                    <a:pt x="460" y="806"/>
                    <a:pt x="524" y="791"/>
                    <a:pt x="581" y="761"/>
                  </a:cubicBezTo>
                  <a:cubicBezTo>
                    <a:pt x="790" y="668"/>
                    <a:pt x="894" y="436"/>
                    <a:pt x="778" y="227"/>
                  </a:cubicBezTo>
                  <a:cubicBezTo>
                    <a:pt x="732" y="111"/>
                    <a:pt x="639" y="41"/>
                    <a:pt x="511" y="6"/>
                  </a:cubicBezTo>
                  <a:cubicBezTo>
                    <a:pt x="489" y="2"/>
                    <a:pt x="466" y="0"/>
                    <a:pt x="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3445175" y="3566975"/>
              <a:ext cx="22075" cy="20100"/>
            </a:xfrm>
            <a:custGeom>
              <a:avLst/>
              <a:gdLst/>
              <a:ahLst/>
              <a:cxnLst/>
              <a:rect l="l" t="t" r="r" b="b"/>
              <a:pathLst>
                <a:path w="883" h="804" extrusionOk="0">
                  <a:moveTo>
                    <a:pt x="418" y="192"/>
                  </a:moveTo>
                  <a:cubicBezTo>
                    <a:pt x="433" y="192"/>
                    <a:pt x="449" y="194"/>
                    <a:pt x="465" y="197"/>
                  </a:cubicBezTo>
                  <a:cubicBezTo>
                    <a:pt x="511" y="209"/>
                    <a:pt x="557" y="220"/>
                    <a:pt x="581" y="267"/>
                  </a:cubicBezTo>
                  <a:cubicBezTo>
                    <a:pt x="685" y="371"/>
                    <a:pt x="639" y="510"/>
                    <a:pt x="523" y="592"/>
                  </a:cubicBezTo>
                  <a:cubicBezTo>
                    <a:pt x="484" y="615"/>
                    <a:pt x="439" y="627"/>
                    <a:pt x="395" y="627"/>
                  </a:cubicBezTo>
                  <a:cubicBezTo>
                    <a:pt x="307" y="627"/>
                    <a:pt x="225" y="580"/>
                    <a:pt x="209" y="487"/>
                  </a:cubicBezTo>
                  <a:cubicBezTo>
                    <a:pt x="186" y="383"/>
                    <a:pt x="232" y="267"/>
                    <a:pt x="302" y="220"/>
                  </a:cubicBezTo>
                  <a:cubicBezTo>
                    <a:pt x="336" y="203"/>
                    <a:pt x="376" y="192"/>
                    <a:pt x="418" y="192"/>
                  </a:cubicBezTo>
                  <a:close/>
                  <a:moveTo>
                    <a:pt x="426" y="1"/>
                  </a:moveTo>
                  <a:cubicBezTo>
                    <a:pt x="262" y="1"/>
                    <a:pt x="94" y="107"/>
                    <a:pt x="35" y="255"/>
                  </a:cubicBezTo>
                  <a:cubicBezTo>
                    <a:pt x="12" y="278"/>
                    <a:pt x="12" y="313"/>
                    <a:pt x="12" y="325"/>
                  </a:cubicBezTo>
                  <a:cubicBezTo>
                    <a:pt x="0" y="394"/>
                    <a:pt x="0" y="476"/>
                    <a:pt x="35" y="545"/>
                  </a:cubicBezTo>
                  <a:cubicBezTo>
                    <a:pt x="86" y="714"/>
                    <a:pt x="247" y="803"/>
                    <a:pt x="408" y="803"/>
                  </a:cubicBezTo>
                  <a:cubicBezTo>
                    <a:pt x="467" y="803"/>
                    <a:pt x="527" y="791"/>
                    <a:pt x="581" y="766"/>
                  </a:cubicBezTo>
                  <a:cubicBezTo>
                    <a:pt x="790" y="661"/>
                    <a:pt x="882" y="429"/>
                    <a:pt x="766" y="220"/>
                  </a:cubicBezTo>
                  <a:cubicBezTo>
                    <a:pt x="708" y="104"/>
                    <a:pt x="627" y="23"/>
                    <a:pt x="511" y="11"/>
                  </a:cubicBezTo>
                  <a:cubicBezTo>
                    <a:pt x="483" y="4"/>
                    <a:pt x="454" y="1"/>
                    <a:pt x="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3459100" y="3596000"/>
              <a:ext cx="22075" cy="20100"/>
            </a:xfrm>
            <a:custGeom>
              <a:avLst/>
              <a:gdLst/>
              <a:ahLst/>
              <a:cxnLst/>
              <a:rect l="l" t="t" r="r" b="b"/>
              <a:pathLst>
                <a:path w="883" h="804" extrusionOk="0">
                  <a:moveTo>
                    <a:pt x="418" y="192"/>
                  </a:moveTo>
                  <a:cubicBezTo>
                    <a:pt x="434" y="192"/>
                    <a:pt x="449" y="194"/>
                    <a:pt x="465" y="197"/>
                  </a:cubicBezTo>
                  <a:cubicBezTo>
                    <a:pt x="500" y="209"/>
                    <a:pt x="546" y="220"/>
                    <a:pt x="581" y="267"/>
                  </a:cubicBezTo>
                  <a:cubicBezTo>
                    <a:pt x="674" y="371"/>
                    <a:pt x="639" y="510"/>
                    <a:pt x="523" y="592"/>
                  </a:cubicBezTo>
                  <a:cubicBezTo>
                    <a:pt x="484" y="615"/>
                    <a:pt x="439" y="626"/>
                    <a:pt x="395" y="626"/>
                  </a:cubicBezTo>
                  <a:cubicBezTo>
                    <a:pt x="306" y="626"/>
                    <a:pt x="221" y="580"/>
                    <a:pt x="198" y="487"/>
                  </a:cubicBezTo>
                  <a:cubicBezTo>
                    <a:pt x="186" y="383"/>
                    <a:pt x="233" y="267"/>
                    <a:pt x="302" y="220"/>
                  </a:cubicBezTo>
                  <a:cubicBezTo>
                    <a:pt x="336" y="203"/>
                    <a:pt x="376" y="192"/>
                    <a:pt x="418" y="192"/>
                  </a:cubicBezTo>
                  <a:close/>
                  <a:moveTo>
                    <a:pt x="414" y="1"/>
                  </a:moveTo>
                  <a:cubicBezTo>
                    <a:pt x="251" y="1"/>
                    <a:pt x="83" y="107"/>
                    <a:pt x="24" y="255"/>
                  </a:cubicBezTo>
                  <a:cubicBezTo>
                    <a:pt x="12" y="278"/>
                    <a:pt x="12" y="313"/>
                    <a:pt x="12" y="325"/>
                  </a:cubicBezTo>
                  <a:cubicBezTo>
                    <a:pt x="0" y="394"/>
                    <a:pt x="0" y="476"/>
                    <a:pt x="24" y="545"/>
                  </a:cubicBezTo>
                  <a:cubicBezTo>
                    <a:pt x="74" y="714"/>
                    <a:pt x="236" y="803"/>
                    <a:pt x="401" y="803"/>
                  </a:cubicBezTo>
                  <a:cubicBezTo>
                    <a:pt x="462" y="803"/>
                    <a:pt x="524" y="791"/>
                    <a:pt x="581" y="766"/>
                  </a:cubicBezTo>
                  <a:cubicBezTo>
                    <a:pt x="778" y="661"/>
                    <a:pt x="883" y="429"/>
                    <a:pt x="767" y="220"/>
                  </a:cubicBezTo>
                  <a:cubicBezTo>
                    <a:pt x="709" y="104"/>
                    <a:pt x="616" y="23"/>
                    <a:pt x="500" y="11"/>
                  </a:cubicBezTo>
                  <a:cubicBezTo>
                    <a:pt x="472" y="4"/>
                    <a:pt x="443"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3474475" y="3625025"/>
              <a:ext cx="22375" cy="20100"/>
            </a:xfrm>
            <a:custGeom>
              <a:avLst/>
              <a:gdLst/>
              <a:ahLst/>
              <a:cxnLst/>
              <a:rect l="l" t="t" r="r" b="b"/>
              <a:pathLst>
                <a:path w="895" h="804" extrusionOk="0">
                  <a:moveTo>
                    <a:pt x="419" y="192"/>
                  </a:moveTo>
                  <a:cubicBezTo>
                    <a:pt x="434" y="192"/>
                    <a:pt x="450" y="194"/>
                    <a:pt x="465" y="197"/>
                  </a:cubicBezTo>
                  <a:cubicBezTo>
                    <a:pt x="512" y="208"/>
                    <a:pt x="558" y="220"/>
                    <a:pt x="581" y="267"/>
                  </a:cubicBezTo>
                  <a:cubicBezTo>
                    <a:pt x="686" y="371"/>
                    <a:pt x="662" y="522"/>
                    <a:pt x="523" y="592"/>
                  </a:cubicBezTo>
                  <a:cubicBezTo>
                    <a:pt x="484" y="615"/>
                    <a:pt x="439" y="626"/>
                    <a:pt x="395" y="626"/>
                  </a:cubicBezTo>
                  <a:cubicBezTo>
                    <a:pt x="308" y="626"/>
                    <a:pt x="225" y="580"/>
                    <a:pt x="210" y="487"/>
                  </a:cubicBezTo>
                  <a:cubicBezTo>
                    <a:pt x="198" y="383"/>
                    <a:pt x="233" y="267"/>
                    <a:pt x="314" y="220"/>
                  </a:cubicBezTo>
                  <a:cubicBezTo>
                    <a:pt x="340" y="203"/>
                    <a:pt x="378" y="192"/>
                    <a:pt x="419" y="192"/>
                  </a:cubicBezTo>
                  <a:close/>
                  <a:moveTo>
                    <a:pt x="426" y="1"/>
                  </a:moveTo>
                  <a:cubicBezTo>
                    <a:pt x="263" y="1"/>
                    <a:pt x="95" y="107"/>
                    <a:pt x="36" y="255"/>
                  </a:cubicBezTo>
                  <a:cubicBezTo>
                    <a:pt x="24" y="278"/>
                    <a:pt x="24" y="313"/>
                    <a:pt x="24" y="325"/>
                  </a:cubicBezTo>
                  <a:cubicBezTo>
                    <a:pt x="1" y="394"/>
                    <a:pt x="1" y="475"/>
                    <a:pt x="36" y="545"/>
                  </a:cubicBezTo>
                  <a:cubicBezTo>
                    <a:pt x="86" y="714"/>
                    <a:pt x="248" y="803"/>
                    <a:pt x="408" y="803"/>
                  </a:cubicBezTo>
                  <a:cubicBezTo>
                    <a:pt x="468" y="803"/>
                    <a:pt x="528" y="791"/>
                    <a:pt x="581" y="766"/>
                  </a:cubicBezTo>
                  <a:cubicBezTo>
                    <a:pt x="790" y="661"/>
                    <a:pt x="895" y="429"/>
                    <a:pt x="779" y="220"/>
                  </a:cubicBezTo>
                  <a:cubicBezTo>
                    <a:pt x="732" y="104"/>
                    <a:pt x="628" y="34"/>
                    <a:pt x="512" y="11"/>
                  </a:cubicBezTo>
                  <a:cubicBezTo>
                    <a:pt x="484" y="4"/>
                    <a:pt x="455" y="1"/>
                    <a:pt x="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3469825" y="3481375"/>
              <a:ext cx="22100" cy="20075"/>
            </a:xfrm>
            <a:custGeom>
              <a:avLst/>
              <a:gdLst/>
              <a:ahLst/>
              <a:cxnLst/>
              <a:rect l="l" t="t" r="r" b="b"/>
              <a:pathLst>
                <a:path w="884" h="803" extrusionOk="0">
                  <a:moveTo>
                    <a:pt x="419" y="192"/>
                  </a:moveTo>
                  <a:cubicBezTo>
                    <a:pt x="434" y="192"/>
                    <a:pt x="450" y="193"/>
                    <a:pt x="465" y="196"/>
                  </a:cubicBezTo>
                  <a:cubicBezTo>
                    <a:pt x="512" y="208"/>
                    <a:pt x="558" y="220"/>
                    <a:pt x="581" y="266"/>
                  </a:cubicBezTo>
                  <a:cubicBezTo>
                    <a:pt x="686" y="370"/>
                    <a:pt x="639" y="510"/>
                    <a:pt x="523" y="591"/>
                  </a:cubicBezTo>
                  <a:cubicBezTo>
                    <a:pt x="485" y="614"/>
                    <a:pt x="440" y="626"/>
                    <a:pt x="396" y="626"/>
                  </a:cubicBezTo>
                  <a:cubicBezTo>
                    <a:pt x="308" y="626"/>
                    <a:pt x="225" y="579"/>
                    <a:pt x="210" y="487"/>
                  </a:cubicBezTo>
                  <a:cubicBezTo>
                    <a:pt x="187" y="382"/>
                    <a:pt x="233" y="266"/>
                    <a:pt x="303" y="220"/>
                  </a:cubicBezTo>
                  <a:cubicBezTo>
                    <a:pt x="337" y="203"/>
                    <a:pt x="377" y="192"/>
                    <a:pt x="419" y="192"/>
                  </a:cubicBezTo>
                  <a:close/>
                  <a:moveTo>
                    <a:pt x="426" y="0"/>
                  </a:moveTo>
                  <a:cubicBezTo>
                    <a:pt x="263" y="0"/>
                    <a:pt x="95" y="106"/>
                    <a:pt x="36" y="254"/>
                  </a:cubicBezTo>
                  <a:cubicBezTo>
                    <a:pt x="13" y="278"/>
                    <a:pt x="13" y="312"/>
                    <a:pt x="13" y="324"/>
                  </a:cubicBezTo>
                  <a:cubicBezTo>
                    <a:pt x="1" y="394"/>
                    <a:pt x="1" y="475"/>
                    <a:pt x="36" y="545"/>
                  </a:cubicBezTo>
                  <a:cubicBezTo>
                    <a:pt x="87" y="714"/>
                    <a:pt x="248" y="803"/>
                    <a:pt x="408" y="803"/>
                  </a:cubicBezTo>
                  <a:cubicBezTo>
                    <a:pt x="468" y="803"/>
                    <a:pt x="528" y="790"/>
                    <a:pt x="581" y="765"/>
                  </a:cubicBezTo>
                  <a:cubicBezTo>
                    <a:pt x="790" y="661"/>
                    <a:pt x="883" y="428"/>
                    <a:pt x="767" y="220"/>
                  </a:cubicBezTo>
                  <a:cubicBezTo>
                    <a:pt x="709" y="103"/>
                    <a:pt x="628" y="34"/>
                    <a:pt x="512" y="11"/>
                  </a:cubicBezTo>
                  <a:cubicBezTo>
                    <a:pt x="484" y="4"/>
                    <a:pt x="455"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3483775" y="3510675"/>
              <a:ext cx="22075" cy="20225"/>
            </a:xfrm>
            <a:custGeom>
              <a:avLst/>
              <a:gdLst/>
              <a:ahLst/>
              <a:cxnLst/>
              <a:rect l="l" t="t" r="r" b="b"/>
              <a:pathLst>
                <a:path w="883" h="809" extrusionOk="0">
                  <a:moveTo>
                    <a:pt x="433" y="192"/>
                  </a:moveTo>
                  <a:cubicBezTo>
                    <a:pt x="447" y="192"/>
                    <a:pt x="462" y="194"/>
                    <a:pt x="476" y="197"/>
                  </a:cubicBezTo>
                  <a:cubicBezTo>
                    <a:pt x="523" y="208"/>
                    <a:pt x="557" y="232"/>
                    <a:pt x="592" y="266"/>
                  </a:cubicBezTo>
                  <a:cubicBezTo>
                    <a:pt x="674" y="371"/>
                    <a:pt x="650" y="534"/>
                    <a:pt x="534" y="592"/>
                  </a:cubicBezTo>
                  <a:cubicBezTo>
                    <a:pt x="493" y="616"/>
                    <a:pt x="445" y="629"/>
                    <a:pt x="399" y="629"/>
                  </a:cubicBezTo>
                  <a:cubicBezTo>
                    <a:pt x="313" y="629"/>
                    <a:pt x="232" y="585"/>
                    <a:pt x="209" y="487"/>
                  </a:cubicBezTo>
                  <a:cubicBezTo>
                    <a:pt x="198" y="383"/>
                    <a:pt x="244" y="266"/>
                    <a:pt x="314" y="232"/>
                  </a:cubicBezTo>
                  <a:cubicBezTo>
                    <a:pt x="348" y="206"/>
                    <a:pt x="390" y="192"/>
                    <a:pt x="433" y="192"/>
                  </a:cubicBezTo>
                  <a:close/>
                  <a:moveTo>
                    <a:pt x="414" y="1"/>
                  </a:moveTo>
                  <a:cubicBezTo>
                    <a:pt x="251" y="1"/>
                    <a:pt x="83" y="107"/>
                    <a:pt x="23" y="255"/>
                  </a:cubicBezTo>
                  <a:cubicBezTo>
                    <a:pt x="12" y="290"/>
                    <a:pt x="12" y="313"/>
                    <a:pt x="12" y="325"/>
                  </a:cubicBezTo>
                  <a:cubicBezTo>
                    <a:pt x="0" y="406"/>
                    <a:pt x="0" y="475"/>
                    <a:pt x="23" y="545"/>
                  </a:cubicBezTo>
                  <a:cubicBezTo>
                    <a:pt x="74" y="713"/>
                    <a:pt x="234" y="808"/>
                    <a:pt x="398" y="808"/>
                  </a:cubicBezTo>
                  <a:cubicBezTo>
                    <a:pt x="460" y="808"/>
                    <a:pt x="523" y="795"/>
                    <a:pt x="581" y="766"/>
                  </a:cubicBezTo>
                  <a:cubicBezTo>
                    <a:pt x="778" y="661"/>
                    <a:pt x="883" y="429"/>
                    <a:pt x="766" y="232"/>
                  </a:cubicBezTo>
                  <a:cubicBezTo>
                    <a:pt x="720" y="116"/>
                    <a:pt x="639" y="34"/>
                    <a:pt x="499" y="11"/>
                  </a:cubicBezTo>
                  <a:cubicBezTo>
                    <a:pt x="472" y="4"/>
                    <a:pt x="443"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3499150" y="3538550"/>
              <a:ext cx="22375" cy="20200"/>
            </a:xfrm>
            <a:custGeom>
              <a:avLst/>
              <a:gdLst/>
              <a:ahLst/>
              <a:cxnLst/>
              <a:rect l="l" t="t" r="r" b="b"/>
              <a:pathLst>
                <a:path w="895" h="808" extrusionOk="0">
                  <a:moveTo>
                    <a:pt x="422" y="192"/>
                  </a:moveTo>
                  <a:cubicBezTo>
                    <a:pt x="436" y="192"/>
                    <a:pt x="450" y="193"/>
                    <a:pt x="465" y="196"/>
                  </a:cubicBezTo>
                  <a:cubicBezTo>
                    <a:pt x="511" y="208"/>
                    <a:pt x="558" y="231"/>
                    <a:pt x="581" y="266"/>
                  </a:cubicBezTo>
                  <a:cubicBezTo>
                    <a:pt x="685" y="370"/>
                    <a:pt x="662" y="521"/>
                    <a:pt x="523" y="591"/>
                  </a:cubicBezTo>
                  <a:cubicBezTo>
                    <a:pt x="482" y="616"/>
                    <a:pt x="434" y="629"/>
                    <a:pt x="388" y="629"/>
                  </a:cubicBezTo>
                  <a:cubicBezTo>
                    <a:pt x="303" y="629"/>
                    <a:pt x="225" y="584"/>
                    <a:pt x="209" y="487"/>
                  </a:cubicBezTo>
                  <a:cubicBezTo>
                    <a:pt x="198" y="382"/>
                    <a:pt x="233" y="266"/>
                    <a:pt x="314" y="231"/>
                  </a:cubicBezTo>
                  <a:cubicBezTo>
                    <a:pt x="340" y="205"/>
                    <a:pt x="379" y="192"/>
                    <a:pt x="422" y="192"/>
                  </a:cubicBezTo>
                  <a:close/>
                  <a:moveTo>
                    <a:pt x="426" y="0"/>
                  </a:moveTo>
                  <a:cubicBezTo>
                    <a:pt x="263" y="0"/>
                    <a:pt x="95" y="106"/>
                    <a:pt x="35" y="254"/>
                  </a:cubicBezTo>
                  <a:cubicBezTo>
                    <a:pt x="24" y="289"/>
                    <a:pt x="24" y="312"/>
                    <a:pt x="24" y="336"/>
                  </a:cubicBezTo>
                  <a:cubicBezTo>
                    <a:pt x="1" y="405"/>
                    <a:pt x="1" y="475"/>
                    <a:pt x="35" y="545"/>
                  </a:cubicBezTo>
                  <a:cubicBezTo>
                    <a:pt x="86" y="713"/>
                    <a:pt x="246" y="808"/>
                    <a:pt x="405" y="808"/>
                  </a:cubicBezTo>
                  <a:cubicBezTo>
                    <a:pt x="466" y="808"/>
                    <a:pt x="527" y="794"/>
                    <a:pt x="581" y="765"/>
                  </a:cubicBezTo>
                  <a:cubicBezTo>
                    <a:pt x="790" y="661"/>
                    <a:pt x="894" y="429"/>
                    <a:pt x="778" y="231"/>
                  </a:cubicBezTo>
                  <a:cubicBezTo>
                    <a:pt x="732" y="115"/>
                    <a:pt x="639" y="45"/>
                    <a:pt x="511" y="11"/>
                  </a:cubicBezTo>
                  <a:cubicBezTo>
                    <a:pt x="483" y="4"/>
                    <a:pt x="455"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3513075" y="3567575"/>
              <a:ext cx="22100" cy="20200"/>
            </a:xfrm>
            <a:custGeom>
              <a:avLst/>
              <a:gdLst/>
              <a:ahLst/>
              <a:cxnLst/>
              <a:rect l="l" t="t" r="r" b="b"/>
              <a:pathLst>
                <a:path w="884" h="808" extrusionOk="0">
                  <a:moveTo>
                    <a:pt x="433" y="192"/>
                  </a:moveTo>
                  <a:cubicBezTo>
                    <a:pt x="448" y="192"/>
                    <a:pt x="462" y="193"/>
                    <a:pt x="477" y="196"/>
                  </a:cubicBezTo>
                  <a:cubicBezTo>
                    <a:pt x="523" y="208"/>
                    <a:pt x="570" y="231"/>
                    <a:pt x="593" y="266"/>
                  </a:cubicBezTo>
                  <a:cubicBezTo>
                    <a:pt x="686" y="370"/>
                    <a:pt x="651" y="521"/>
                    <a:pt x="535" y="591"/>
                  </a:cubicBezTo>
                  <a:cubicBezTo>
                    <a:pt x="494" y="615"/>
                    <a:pt x="446" y="628"/>
                    <a:pt x="400" y="628"/>
                  </a:cubicBezTo>
                  <a:cubicBezTo>
                    <a:pt x="315" y="628"/>
                    <a:pt x="236" y="584"/>
                    <a:pt x="221" y="486"/>
                  </a:cubicBezTo>
                  <a:cubicBezTo>
                    <a:pt x="198" y="382"/>
                    <a:pt x="245" y="266"/>
                    <a:pt x="314" y="231"/>
                  </a:cubicBezTo>
                  <a:cubicBezTo>
                    <a:pt x="349" y="205"/>
                    <a:pt x="390" y="192"/>
                    <a:pt x="433" y="192"/>
                  </a:cubicBezTo>
                  <a:close/>
                  <a:moveTo>
                    <a:pt x="422" y="0"/>
                  </a:moveTo>
                  <a:cubicBezTo>
                    <a:pt x="254" y="0"/>
                    <a:pt x="93" y="106"/>
                    <a:pt x="24" y="254"/>
                  </a:cubicBezTo>
                  <a:cubicBezTo>
                    <a:pt x="12" y="289"/>
                    <a:pt x="12" y="312"/>
                    <a:pt x="12" y="336"/>
                  </a:cubicBezTo>
                  <a:cubicBezTo>
                    <a:pt x="1" y="405"/>
                    <a:pt x="1" y="475"/>
                    <a:pt x="24" y="545"/>
                  </a:cubicBezTo>
                  <a:cubicBezTo>
                    <a:pt x="83" y="713"/>
                    <a:pt x="239" y="808"/>
                    <a:pt x="400" y="808"/>
                  </a:cubicBezTo>
                  <a:cubicBezTo>
                    <a:pt x="461" y="808"/>
                    <a:pt x="524" y="794"/>
                    <a:pt x="581" y="765"/>
                  </a:cubicBezTo>
                  <a:cubicBezTo>
                    <a:pt x="779" y="661"/>
                    <a:pt x="883" y="428"/>
                    <a:pt x="767" y="231"/>
                  </a:cubicBezTo>
                  <a:cubicBezTo>
                    <a:pt x="721" y="115"/>
                    <a:pt x="639" y="45"/>
                    <a:pt x="512" y="10"/>
                  </a:cubicBezTo>
                  <a:cubicBezTo>
                    <a:pt x="482" y="4"/>
                    <a:pt x="452" y="0"/>
                    <a:pt x="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3528750" y="3596975"/>
              <a:ext cx="22075" cy="20175"/>
            </a:xfrm>
            <a:custGeom>
              <a:avLst/>
              <a:gdLst/>
              <a:ahLst/>
              <a:cxnLst/>
              <a:rect l="l" t="t" r="r" b="b"/>
              <a:pathLst>
                <a:path w="883" h="807" extrusionOk="0">
                  <a:moveTo>
                    <a:pt x="433" y="188"/>
                  </a:moveTo>
                  <a:cubicBezTo>
                    <a:pt x="448" y="188"/>
                    <a:pt x="462" y="190"/>
                    <a:pt x="477" y="193"/>
                  </a:cubicBezTo>
                  <a:cubicBezTo>
                    <a:pt x="523" y="216"/>
                    <a:pt x="558" y="228"/>
                    <a:pt x="593" y="274"/>
                  </a:cubicBezTo>
                  <a:cubicBezTo>
                    <a:pt x="674" y="379"/>
                    <a:pt x="651" y="518"/>
                    <a:pt x="535" y="587"/>
                  </a:cubicBezTo>
                  <a:cubicBezTo>
                    <a:pt x="494" y="616"/>
                    <a:pt x="446" y="630"/>
                    <a:pt x="400" y="630"/>
                  </a:cubicBezTo>
                  <a:cubicBezTo>
                    <a:pt x="314" y="630"/>
                    <a:pt x="232" y="581"/>
                    <a:pt x="210" y="483"/>
                  </a:cubicBezTo>
                  <a:cubicBezTo>
                    <a:pt x="198" y="390"/>
                    <a:pt x="244" y="274"/>
                    <a:pt x="314" y="228"/>
                  </a:cubicBezTo>
                  <a:cubicBezTo>
                    <a:pt x="349" y="201"/>
                    <a:pt x="390" y="188"/>
                    <a:pt x="433" y="188"/>
                  </a:cubicBezTo>
                  <a:close/>
                  <a:moveTo>
                    <a:pt x="432" y="1"/>
                  </a:moveTo>
                  <a:cubicBezTo>
                    <a:pt x="263" y="1"/>
                    <a:pt x="85" y="109"/>
                    <a:pt x="24" y="262"/>
                  </a:cubicBezTo>
                  <a:cubicBezTo>
                    <a:pt x="12" y="286"/>
                    <a:pt x="12" y="320"/>
                    <a:pt x="12" y="332"/>
                  </a:cubicBezTo>
                  <a:cubicBezTo>
                    <a:pt x="1" y="402"/>
                    <a:pt x="1" y="471"/>
                    <a:pt x="24" y="553"/>
                  </a:cubicBezTo>
                  <a:cubicBezTo>
                    <a:pt x="73" y="718"/>
                    <a:pt x="229" y="807"/>
                    <a:pt x="389" y="807"/>
                  </a:cubicBezTo>
                  <a:cubicBezTo>
                    <a:pt x="454" y="807"/>
                    <a:pt x="521" y="792"/>
                    <a:pt x="581" y="762"/>
                  </a:cubicBezTo>
                  <a:cubicBezTo>
                    <a:pt x="778" y="669"/>
                    <a:pt x="883" y="437"/>
                    <a:pt x="767" y="228"/>
                  </a:cubicBezTo>
                  <a:cubicBezTo>
                    <a:pt x="720" y="112"/>
                    <a:pt x="639" y="42"/>
                    <a:pt x="500" y="7"/>
                  </a:cubicBezTo>
                  <a:cubicBezTo>
                    <a:pt x="478" y="3"/>
                    <a:pt x="455"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3447700" y="3490275"/>
              <a:ext cx="73350" cy="147650"/>
            </a:xfrm>
            <a:custGeom>
              <a:avLst/>
              <a:gdLst/>
              <a:ahLst/>
              <a:cxnLst/>
              <a:rect l="l" t="t" r="r" b="b"/>
              <a:pathLst>
                <a:path w="2934" h="5906" extrusionOk="0">
                  <a:moveTo>
                    <a:pt x="103" y="1"/>
                  </a:moveTo>
                  <a:cubicBezTo>
                    <a:pt x="52" y="1"/>
                    <a:pt x="0" y="37"/>
                    <a:pt x="15" y="96"/>
                  </a:cubicBezTo>
                  <a:cubicBezTo>
                    <a:pt x="352" y="1117"/>
                    <a:pt x="921" y="2023"/>
                    <a:pt x="1327" y="3010"/>
                  </a:cubicBezTo>
                  <a:cubicBezTo>
                    <a:pt x="1513" y="3462"/>
                    <a:pt x="1699" y="3927"/>
                    <a:pt x="1884" y="4368"/>
                  </a:cubicBezTo>
                  <a:cubicBezTo>
                    <a:pt x="2105" y="4855"/>
                    <a:pt x="2442" y="5320"/>
                    <a:pt x="2639" y="5831"/>
                  </a:cubicBezTo>
                  <a:cubicBezTo>
                    <a:pt x="2666" y="5884"/>
                    <a:pt x="2708" y="5906"/>
                    <a:pt x="2752" y="5906"/>
                  </a:cubicBezTo>
                  <a:cubicBezTo>
                    <a:pt x="2841" y="5906"/>
                    <a:pt x="2933" y="5812"/>
                    <a:pt x="2894" y="5703"/>
                  </a:cubicBezTo>
                  <a:cubicBezTo>
                    <a:pt x="2523" y="4797"/>
                    <a:pt x="2047" y="3845"/>
                    <a:pt x="1583" y="3010"/>
                  </a:cubicBezTo>
                  <a:cubicBezTo>
                    <a:pt x="1049" y="2058"/>
                    <a:pt x="770" y="978"/>
                    <a:pt x="178" y="38"/>
                  </a:cubicBezTo>
                  <a:cubicBezTo>
                    <a:pt x="161" y="12"/>
                    <a:pt x="132"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3381325" y="3449650"/>
              <a:ext cx="199700" cy="230525"/>
            </a:xfrm>
            <a:custGeom>
              <a:avLst/>
              <a:gdLst/>
              <a:ahLst/>
              <a:cxnLst/>
              <a:rect l="l" t="t" r="r" b="b"/>
              <a:pathLst>
                <a:path w="7988" h="9221" extrusionOk="0">
                  <a:moveTo>
                    <a:pt x="4528" y="386"/>
                  </a:moveTo>
                  <a:cubicBezTo>
                    <a:pt x="4853" y="1326"/>
                    <a:pt x="5294" y="2081"/>
                    <a:pt x="5689" y="3009"/>
                  </a:cubicBezTo>
                  <a:cubicBezTo>
                    <a:pt x="5874" y="3462"/>
                    <a:pt x="6316" y="4205"/>
                    <a:pt x="6513" y="4658"/>
                  </a:cubicBezTo>
                  <a:cubicBezTo>
                    <a:pt x="6734" y="5145"/>
                    <a:pt x="7407" y="6318"/>
                    <a:pt x="7593" y="6829"/>
                  </a:cubicBezTo>
                  <a:cubicBezTo>
                    <a:pt x="6734" y="7223"/>
                    <a:pt x="5782" y="7699"/>
                    <a:pt x="5259" y="7990"/>
                  </a:cubicBezTo>
                  <a:cubicBezTo>
                    <a:pt x="4690" y="8315"/>
                    <a:pt x="4110" y="8559"/>
                    <a:pt x="3529" y="8837"/>
                  </a:cubicBezTo>
                  <a:cubicBezTo>
                    <a:pt x="3146" y="7920"/>
                    <a:pt x="2264" y="6086"/>
                    <a:pt x="1800" y="5273"/>
                  </a:cubicBezTo>
                  <a:cubicBezTo>
                    <a:pt x="1266" y="4333"/>
                    <a:pt x="940" y="3346"/>
                    <a:pt x="360" y="2417"/>
                  </a:cubicBezTo>
                  <a:cubicBezTo>
                    <a:pt x="882" y="2173"/>
                    <a:pt x="1382" y="1930"/>
                    <a:pt x="1962" y="1674"/>
                  </a:cubicBezTo>
                  <a:cubicBezTo>
                    <a:pt x="2415" y="1489"/>
                    <a:pt x="3146" y="1059"/>
                    <a:pt x="3599" y="850"/>
                  </a:cubicBezTo>
                  <a:cubicBezTo>
                    <a:pt x="3820" y="746"/>
                    <a:pt x="4168" y="571"/>
                    <a:pt x="4528" y="386"/>
                  </a:cubicBezTo>
                  <a:close/>
                  <a:moveTo>
                    <a:pt x="4585" y="0"/>
                  </a:moveTo>
                  <a:cubicBezTo>
                    <a:pt x="4581" y="0"/>
                    <a:pt x="4578" y="1"/>
                    <a:pt x="4574" y="3"/>
                  </a:cubicBezTo>
                  <a:cubicBezTo>
                    <a:pt x="3692" y="420"/>
                    <a:pt x="2566" y="966"/>
                    <a:pt x="2009" y="1291"/>
                  </a:cubicBezTo>
                  <a:cubicBezTo>
                    <a:pt x="1683" y="1465"/>
                    <a:pt x="1370" y="1628"/>
                    <a:pt x="1045" y="1779"/>
                  </a:cubicBezTo>
                  <a:cubicBezTo>
                    <a:pt x="882" y="1860"/>
                    <a:pt x="708" y="1930"/>
                    <a:pt x="557" y="1999"/>
                  </a:cubicBezTo>
                  <a:cubicBezTo>
                    <a:pt x="465" y="2046"/>
                    <a:pt x="395" y="2069"/>
                    <a:pt x="302" y="2115"/>
                  </a:cubicBezTo>
                  <a:cubicBezTo>
                    <a:pt x="209" y="2162"/>
                    <a:pt x="0" y="2232"/>
                    <a:pt x="58" y="2371"/>
                  </a:cubicBezTo>
                  <a:cubicBezTo>
                    <a:pt x="314" y="3044"/>
                    <a:pt x="650" y="3636"/>
                    <a:pt x="975" y="4298"/>
                  </a:cubicBezTo>
                  <a:cubicBezTo>
                    <a:pt x="987" y="4333"/>
                    <a:pt x="1010" y="4379"/>
                    <a:pt x="1033" y="4426"/>
                  </a:cubicBezTo>
                  <a:cubicBezTo>
                    <a:pt x="1161" y="4681"/>
                    <a:pt x="1277" y="4960"/>
                    <a:pt x="1393" y="5215"/>
                  </a:cubicBezTo>
                  <a:cubicBezTo>
                    <a:pt x="1579" y="5668"/>
                    <a:pt x="2020" y="6411"/>
                    <a:pt x="2218" y="6864"/>
                  </a:cubicBezTo>
                  <a:cubicBezTo>
                    <a:pt x="2438" y="7351"/>
                    <a:pt x="3111" y="8524"/>
                    <a:pt x="3297" y="9034"/>
                  </a:cubicBezTo>
                  <a:cubicBezTo>
                    <a:pt x="3309" y="9081"/>
                    <a:pt x="3355" y="9197"/>
                    <a:pt x="3367" y="9220"/>
                  </a:cubicBezTo>
                  <a:cubicBezTo>
                    <a:pt x="3936" y="8965"/>
                    <a:pt x="4539" y="8663"/>
                    <a:pt x="5155" y="8396"/>
                  </a:cubicBezTo>
                  <a:cubicBezTo>
                    <a:pt x="5596" y="8210"/>
                    <a:pt x="6339" y="7769"/>
                    <a:pt x="6792" y="7572"/>
                  </a:cubicBezTo>
                  <a:cubicBezTo>
                    <a:pt x="7070" y="7456"/>
                    <a:pt x="7987" y="7026"/>
                    <a:pt x="7952" y="6945"/>
                  </a:cubicBezTo>
                  <a:cubicBezTo>
                    <a:pt x="7593" y="6051"/>
                    <a:pt x="6548" y="3903"/>
                    <a:pt x="6072" y="3056"/>
                  </a:cubicBezTo>
                  <a:cubicBezTo>
                    <a:pt x="5536" y="2121"/>
                    <a:pt x="4788" y="0"/>
                    <a:pt x="4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ITLE_AND_TWO_COLUMNS_2">
    <p:bg>
      <p:bgPr>
        <a:solidFill>
          <a:schemeClr val="accent1"/>
        </a:solidFill>
        <a:effectLst/>
      </p:bgPr>
    </p:bg>
    <p:spTree>
      <p:nvGrpSpPr>
        <p:cNvPr id="1" name="Shape 519"/>
        <p:cNvGrpSpPr/>
        <p:nvPr/>
      </p:nvGrpSpPr>
      <p:grpSpPr>
        <a:xfrm>
          <a:off x="0" y="0"/>
          <a:ext cx="0" cy="0"/>
          <a:chOff x="0" y="0"/>
          <a:chExt cx="0" cy="0"/>
        </a:xfrm>
      </p:grpSpPr>
      <p:sp>
        <p:nvSpPr>
          <p:cNvPr id="520" name="Google Shape;520;p10"/>
          <p:cNvSpPr txBox="1">
            <a:spLocks noGrp="1"/>
          </p:cNvSpPr>
          <p:nvPr>
            <p:ph type="subTitle" idx="1"/>
          </p:nvPr>
        </p:nvSpPr>
        <p:spPr>
          <a:xfrm>
            <a:off x="3297300" y="1957675"/>
            <a:ext cx="2549400" cy="10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521" name="Google Shape;521;p10"/>
          <p:cNvSpPr txBox="1">
            <a:spLocks noGrp="1"/>
          </p:cNvSpPr>
          <p:nvPr>
            <p:ph type="ctrTitle"/>
          </p:nvPr>
        </p:nvSpPr>
        <p:spPr>
          <a:xfrm>
            <a:off x="2674350" y="723533"/>
            <a:ext cx="3795300" cy="102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Font typeface="Neucha"/>
              <a:buNone/>
              <a:defRPr sz="6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sp>
        <p:nvSpPr>
          <p:cNvPr id="522" name="Google Shape;522;p10"/>
          <p:cNvSpPr txBox="1">
            <a:spLocks noGrp="1"/>
          </p:cNvSpPr>
          <p:nvPr>
            <p:ph type="subTitle" idx="2"/>
          </p:nvPr>
        </p:nvSpPr>
        <p:spPr>
          <a:xfrm>
            <a:off x="2295450" y="1659850"/>
            <a:ext cx="45531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grpSp>
        <p:nvGrpSpPr>
          <p:cNvPr id="523" name="Google Shape;523;p10"/>
          <p:cNvGrpSpPr/>
          <p:nvPr/>
        </p:nvGrpSpPr>
        <p:grpSpPr>
          <a:xfrm rot="-3553717" flipH="1">
            <a:off x="7688754" y="3898355"/>
            <a:ext cx="1657053" cy="1186673"/>
            <a:chOff x="2656025" y="2684075"/>
            <a:chExt cx="464100" cy="332350"/>
          </a:xfrm>
        </p:grpSpPr>
        <p:sp>
          <p:nvSpPr>
            <p:cNvPr id="524" name="Google Shape;524;p10"/>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0"/>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0"/>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rot="-1425117" flipH="1">
            <a:off x="6752048" y="4272006"/>
            <a:ext cx="870560" cy="1160758"/>
            <a:chOff x="2957300" y="3608175"/>
            <a:chExt cx="231325" cy="310850"/>
          </a:xfrm>
        </p:grpSpPr>
        <p:sp>
          <p:nvSpPr>
            <p:cNvPr id="533" name="Google Shape;533;p10"/>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0"/>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0"/>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0"/>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0"/>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0"/>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10"/>
          <p:cNvGrpSpPr/>
          <p:nvPr/>
        </p:nvGrpSpPr>
        <p:grpSpPr>
          <a:xfrm rot="2084963" flipH="1">
            <a:off x="1022764" y="-103695"/>
            <a:ext cx="1670611" cy="1197127"/>
            <a:chOff x="692625" y="2569725"/>
            <a:chExt cx="463800" cy="332350"/>
          </a:xfrm>
        </p:grpSpPr>
        <p:sp>
          <p:nvSpPr>
            <p:cNvPr id="547" name="Google Shape;547;p10"/>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0"/>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10"/>
          <p:cNvGrpSpPr/>
          <p:nvPr/>
        </p:nvGrpSpPr>
        <p:grpSpPr>
          <a:xfrm rot="1062273" flipH="1">
            <a:off x="-107477" y="229689"/>
            <a:ext cx="384784" cy="1297441"/>
            <a:chOff x="954700" y="3672025"/>
            <a:chExt cx="106825" cy="360200"/>
          </a:xfrm>
        </p:grpSpPr>
        <p:sp>
          <p:nvSpPr>
            <p:cNvPr id="550" name="Google Shape;550;p10"/>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0"/>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0"/>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0"/>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0"/>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0"/>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0"/>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0"/>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0"/>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10"/>
          <p:cNvGrpSpPr/>
          <p:nvPr/>
        </p:nvGrpSpPr>
        <p:grpSpPr>
          <a:xfrm rot="-1031363" flipH="1">
            <a:off x="-137267" y="1716289"/>
            <a:ext cx="781001" cy="756958"/>
            <a:chOff x="852825" y="3133350"/>
            <a:chExt cx="216825" cy="210150"/>
          </a:xfrm>
        </p:grpSpPr>
        <p:sp>
          <p:nvSpPr>
            <p:cNvPr id="560" name="Google Shape;560;p10"/>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0"/>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0"/>
          <p:cNvGrpSpPr/>
          <p:nvPr/>
        </p:nvGrpSpPr>
        <p:grpSpPr>
          <a:xfrm rot="9086648" flipH="1">
            <a:off x="2361570" y="-673704"/>
            <a:ext cx="351283" cy="1120755"/>
            <a:chOff x="616875" y="3027700"/>
            <a:chExt cx="97525" cy="311150"/>
          </a:xfrm>
        </p:grpSpPr>
        <p:sp>
          <p:nvSpPr>
            <p:cNvPr id="563" name="Google Shape;563;p10"/>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0"/>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0"/>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0"/>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0"/>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10"/>
          <p:cNvGrpSpPr/>
          <p:nvPr/>
        </p:nvGrpSpPr>
        <p:grpSpPr>
          <a:xfrm rot="-1974894" flipH="1">
            <a:off x="1370005" y="872286"/>
            <a:ext cx="233139" cy="565604"/>
            <a:chOff x="1282375" y="3450000"/>
            <a:chExt cx="64725" cy="157025"/>
          </a:xfrm>
        </p:grpSpPr>
        <p:sp>
          <p:nvSpPr>
            <p:cNvPr id="569" name="Google Shape;569;p10"/>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0"/>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0"/>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0"/>
          <p:cNvGrpSpPr/>
          <p:nvPr/>
        </p:nvGrpSpPr>
        <p:grpSpPr>
          <a:xfrm rot="-1302591" flipH="1">
            <a:off x="6190469" y="4653389"/>
            <a:ext cx="378569" cy="592888"/>
            <a:chOff x="683900" y="3612800"/>
            <a:chExt cx="105100" cy="164600"/>
          </a:xfrm>
        </p:grpSpPr>
        <p:sp>
          <p:nvSpPr>
            <p:cNvPr id="573" name="Google Shape;573;p10"/>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0"/>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10"/>
          <p:cNvGrpSpPr/>
          <p:nvPr/>
        </p:nvGrpSpPr>
        <p:grpSpPr>
          <a:xfrm rot="-1974894" flipH="1">
            <a:off x="8706980" y="2937336"/>
            <a:ext cx="233139" cy="565604"/>
            <a:chOff x="1282375" y="3450000"/>
            <a:chExt cx="64725" cy="157025"/>
          </a:xfrm>
        </p:grpSpPr>
        <p:sp>
          <p:nvSpPr>
            <p:cNvPr id="576" name="Google Shape;576;p10"/>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0"/>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0"/>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0"/>
          <p:cNvGrpSpPr/>
          <p:nvPr/>
        </p:nvGrpSpPr>
        <p:grpSpPr>
          <a:xfrm rot="291899" flipH="1">
            <a:off x="7579818" y="3216215"/>
            <a:ext cx="590935" cy="1096310"/>
            <a:chOff x="2369275" y="3344925"/>
            <a:chExt cx="160525" cy="297800"/>
          </a:xfrm>
        </p:grpSpPr>
        <p:sp>
          <p:nvSpPr>
            <p:cNvPr id="580" name="Google Shape;580;p10"/>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0"/>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0"/>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0"/>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0"/>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0"/>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0"/>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0"/>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0"/>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0"/>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0"/>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0"/>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0"/>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0"/>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0"/>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10"/>
          <p:cNvGrpSpPr/>
          <p:nvPr/>
        </p:nvGrpSpPr>
        <p:grpSpPr>
          <a:xfrm rot="-4092482" flipH="1">
            <a:off x="344761" y="-173701"/>
            <a:ext cx="773115" cy="298133"/>
            <a:chOff x="1154075" y="3734125"/>
            <a:chExt cx="201750" cy="77800"/>
          </a:xfrm>
        </p:grpSpPr>
        <p:sp>
          <p:nvSpPr>
            <p:cNvPr id="596" name="Google Shape;596;p10"/>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0"/>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0"/>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0"/>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0"/>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0"/>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10"/>
          <p:cNvGrpSpPr/>
          <p:nvPr/>
        </p:nvGrpSpPr>
        <p:grpSpPr>
          <a:xfrm rot="-1415750" flipH="1">
            <a:off x="430215" y="501184"/>
            <a:ext cx="602211" cy="1005088"/>
            <a:chOff x="1980950" y="3649100"/>
            <a:chExt cx="146600" cy="244675"/>
          </a:xfrm>
        </p:grpSpPr>
        <p:sp>
          <p:nvSpPr>
            <p:cNvPr id="605" name="Google Shape;605;p10"/>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0"/>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0"/>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0"/>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0"/>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0"/>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0"/>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0"/>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10"/>
          <p:cNvGrpSpPr/>
          <p:nvPr/>
        </p:nvGrpSpPr>
        <p:grpSpPr>
          <a:xfrm rot="-897778" flipH="1">
            <a:off x="825036" y="1701916"/>
            <a:ext cx="540259" cy="223794"/>
            <a:chOff x="2333000" y="3750375"/>
            <a:chExt cx="157050" cy="65050"/>
          </a:xfrm>
        </p:grpSpPr>
        <p:sp>
          <p:nvSpPr>
            <p:cNvPr id="619" name="Google Shape;619;p10"/>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0"/>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0"/>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0"/>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10"/>
          <p:cNvSpPr txBox="1"/>
          <p:nvPr/>
        </p:nvSpPr>
        <p:spPr>
          <a:xfrm>
            <a:off x="2994450" y="3953875"/>
            <a:ext cx="3155100" cy="500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a:solidFill>
                  <a:schemeClr val="dk1"/>
                </a:solidFill>
                <a:latin typeface="Roboto Condensed"/>
                <a:ea typeface="Roboto Condensed"/>
                <a:cs typeface="Roboto Condensed"/>
                <a:sym typeface="Roboto Condensed"/>
              </a:rPr>
              <a:t>CREDITS</a:t>
            </a:r>
            <a:r>
              <a:rPr lang="en" sz="1200">
                <a:solidFill>
                  <a:schemeClr val="dk1"/>
                </a:solidFill>
                <a:latin typeface="Roboto Condensed"/>
                <a:ea typeface="Roboto Condensed"/>
                <a:cs typeface="Roboto Condensed"/>
                <a:sym typeface="Roboto Condensed"/>
              </a:rPr>
              <a:t>: This presentation template was created by </a:t>
            </a:r>
            <a:r>
              <a:rPr lang="en" sz="1200" b="1">
                <a:solidFill>
                  <a:schemeClr val="dk1"/>
                </a:solidFill>
                <a:uFill>
                  <a:noFill/>
                </a:uFill>
                <a:latin typeface="Roboto Condensed"/>
                <a:ea typeface="Roboto Condensed"/>
                <a:cs typeface="Roboto Condensed"/>
                <a:sym typeface="Roboto Condensed"/>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Condensed"/>
                <a:ea typeface="Roboto Condensed"/>
                <a:cs typeface="Roboto Condensed"/>
                <a:sym typeface="Roboto Condensed"/>
              </a:rPr>
              <a:t>, including icons by </a:t>
            </a:r>
            <a:r>
              <a:rPr lang="en" sz="1200" b="1">
                <a:solidFill>
                  <a:schemeClr val="dk1"/>
                </a:solidFill>
                <a:uFill>
                  <a:noFill/>
                </a:uFill>
                <a:latin typeface="Roboto Condensed"/>
                <a:ea typeface="Roboto Condensed"/>
                <a:cs typeface="Roboto Condensed"/>
                <a:sym typeface="Roboto Condensed"/>
                <a:hlinkClick r:id="rId3">
                  <a:extLst>
                    <a:ext uri="{A12FA001-AC4F-418D-AE19-62706E023703}">
                      <ahyp:hlinkClr xmlns:ahyp="http://schemas.microsoft.com/office/drawing/2018/hyperlinkcolor" val="tx"/>
                    </a:ext>
                  </a:extLst>
                </a:hlinkClick>
              </a:rPr>
              <a:t>Flaticon</a:t>
            </a:r>
            <a:r>
              <a:rPr lang="en" sz="1200" b="1">
                <a:solidFill>
                  <a:schemeClr val="dk1"/>
                </a:solidFill>
                <a:latin typeface="Roboto Condensed"/>
                <a:ea typeface="Roboto Condensed"/>
                <a:cs typeface="Roboto Condensed"/>
                <a:sym typeface="Roboto Condensed"/>
              </a:rPr>
              <a:t> </a:t>
            </a:r>
            <a:r>
              <a:rPr lang="en" sz="1200">
                <a:solidFill>
                  <a:schemeClr val="dk1"/>
                </a:solidFill>
                <a:latin typeface="Roboto Condensed"/>
                <a:ea typeface="Roboto Condensed"/>
                <a:cs typeface="Roboto Condensed"/>
                <a:sym typeface="Roboto Condensed"/>
              </a:rPr>
              <a:t>and infographics &amp; images by </a:t>
            </a:r>
            <a:r>
              <a:rPr lang="en" sz="1200" b="1">
                <a:solidFill>
                  <a:schemeClr val="dk1"/>
                </a:solidFill>
                <a:uFill>
                  <a:noFill/>
                </a:uFill>
                <a:latin typeface="Roboto Condensed"/>
                <a:ea typeface="Roboto Condensed"/>
                <a:cs typeface="Roboto Condensed"/>
                <a:sym typeface="Roboto Condensed"/>
                <a:hlinkClick r:id="rId4">
                  <a:extLst>
                    <a:ext uri="{A12FA001-AC4F-418D-AE19-62706E023703}">
                      <ahyp:hlinkClr xmlns:ahyp="http://schemas.microsoft.com/office/drawing/2018/hyperlinkcolor" val="tx"/>
                    </a:ext>
                  </a:extLst>
                </a:hlinkClick>
              </a:rPr>
              <a:t>Freepik</a:t>
            </a:r>
            <a:endParaRPr sz="1200" b="1">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737"/>
        <p:cNvGrpSpPr/>
        <p:nvPr/>
      </p:nvGrpSpPr>
      <p:grpSpPr>
        <a:xfrm>
          <a:off x="0" y="0"/>
          <a:ext cx="0" cy="0"/>
          <a:chOff x="0" y="0"/>
          <a:chExt cx="0" cy="0"/>
        </a:xfrm>
      </p:grpSpPr>
      <p:grpSp>
        <p:nvGrpSpPr>
          <p:cNvPr id="738" name="Google Shape;738;p14"/>
          <p:cNvGrpSpPr/>
          <p:nvPr/>
        </p:nvGrpSpPr>
        <p:grpSpPr>
          <a:xfrm rot="-2009154">
            <a:off x="7709718" y="-105421"/>
            <a:ext cx="569387" cy="950286"/>
            <a:chOff x="1980950" y="3649100"/>
            <a:chExt cx="146600" cy="244675"/>
          </a:xfrm>
        </p:grpSpPr>
        <p:sp>
          <p:nvSpPr>
            <p:cNvPr id="739" name="Google Shape;739;p14"/>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4"/>
          <p:cNvGrpSpPr/>
          <p:nvPr/>
        </p:nvGrpSpPr>
        <p:grpSpPr>
          <a:xfrm rot="-566270">
            <a:off x="8628154" y="166731"/>
            <a:ext cx="623491" cy="1156677"/>
            <a:chOff x="2369275" y="3344925"/>
            <a:chExt cx="160525" cy="297800"/>
          </a:xfrm>
        </p:grpSpPr>
        <p:sp>
          <p:nvSpPr>
            <p:cNvPr id="751" name="Google Shape;751;p14"/>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4"/>
          <p:cNvGrpSpPr/>
          <p:nvPr/>
        </p:nvGrpSpPr>
        <p:grpSpPr>
          <a:xfrm rot="6522359">
            <a:off x="8016507" y="583527"/>
            <a:ext cx="414893" cy="1399068"/>
            <a:chOff x="954700" y="3672025"/>
            <a:chExt cx="106825" cy="360200"/>
          </a:xfrm>
        </p:grpSpPr>
        <p:sp>
          <p:nvSpPr>
            <p:cNvPr id="767" name="Google Shape;767;p14"/>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4"/>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4"/>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4"/>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4"/>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14"/>
          <p:cNvGrpSpPr/>
          <p:nvPr/>
        </p:nvGrpSpPr>
        <p:grpSpPr>
          <a:xfrm rot="-3717561">
            <a:off x="411764" y="3419439"/>
            <a:ext cx="360249" cy="1149361"/>
            <a:chOff x="616875" y="3027700"/>
            <a:chExt cx="97525" cy="311150"/>
          </a:xfrm>
        </p:grpSpPr>
        <p:sp>
          <p:nvSpPr>
            <p:cNvPr id="777" name="Google Shape;777;p14"/>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4"/>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4"/>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4"/>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14"/>
          <p:cNvSpPr/>
          <p:nvPr/>
        </p:nvSpPr>
        <p:spPr>
          <a:xfrm rot="1965861">
            <a:off x="148484" y="4390720"/>
            <a:ext cx="494402" cy="897086"/>
          </a:xfrm>
          <a:custGeom>
            <a:avLst/>
            <a:gdLst/>
            <a:ahLst/>
            <a:cxnLst/>
            <a:rect l="l" t="t" r="r" b="b"/>
            <a:pathLst>
              <a:path w="5504" h="9988" extrusionOk="0">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4"/>
          <p:cNvSpPr/>
          <p:nvPr/>
        </p:nvSpPr>
        <p:spPr>
          <a:xfrm rot="2153135">
            <a:off x="863825" y="4431225"/>
            <a:ext cx="526615" cy="541771"/>
          </a:xfrm>
          <a:custGeom>
            <a:avLst/>
            <a:gdLst/>
            <a:ahLst/>
            <a:cxnLst/>
            <a:rect l="l" t="t" r="r" b="b"/>
            <a:pathLst>
              <a:path w="4830" h="4969" extrusionOk="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4"/>
          <p:cNvSpPr txBox="1">
            <a:spLocks noGrp="1"/>
          </p:cNvSpPr>
          <p:nvPr>
            <p:ph type="ctrTitle"/>
          </p:nvPr>
        </p:nvSpPr>
        <p:spPr>
          <a:xfrm>
            <a:off x="720000" y="422850"/>
            <a:ext cx="7704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1"/>
        </a:solidFill>
        <a:effectLst/>
      </p:bgPr>
    </p:bg>
    <p:spTree>
      <p:nvGrpSpPr>
        <p:cNvPr id="1" name="Shape 833"/>
        <p:cNvGrpSpPr/>
        <p:nvPr/>
      </p:nvGrpSpPr>
      <p:grpSpPr>
        <a:xfrm>
          <a:off x="0" y="0"/>
          <a:ext cx="0" cy="0"/>
          <a:chOff x="0" y="0"/>
          <a:chExt cx="0" cy="0"/>
        </a:xfrm>
      </p:grpSpPr>
      <p:sp>
        <p:nvSpPr>
          <p:cNvPr id="834" name="Google Shape;834;p16"/>
          <p:cNvSpPr txBox="1">
            <a:spLocks noGrp="1"/>
          </p:cNvSpPr>
          <p:nvPr>
            <p:ph type="subTitle" idx="1"/>
          </p:nvPr>
        </p:nvSpPr>
        <p:spPr>
          <a:xfrm>
            <a:off x="1154149" y="2241096"/>
            <a:ext cx="3054000" cy="143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a:endParaRPr/>
          </a:p>
        </p:txBody>
      </p:sp>
      <p:sp>
        <p:nvSpPr>
          <p:cNvPr id="835" name="Google Shape;835;p16"/>
          <p:cNvSpPr txBox="1">
            <a:spLocks noGrp="1"/>
          </p:cNvSpPr>
          <p:nvPr>
            <p:ph type="ctrTitle"/>
          </p:nvPr>
        </p:nvSpPr>
        <p:spPr>
          <a:xfrm>
            <a:off x="1220742" y="1706058"/>
            <a:ext cx="29169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sp>
        <p:nvSpPr>
          <p:cNvPr id="836" name="Google Shape;836;p16"/>
          <p:cNvSpPr/>
          <p:nvPr/>
        </p:nvSpPr>
        <p:spPr>
          <a:xfrm rot="-955344">
            <a:off x="7599432" y="1501397"/>
            <a:ext cx="494404" cy="897096"/>
          </a:xfrm>
          <a:custGeom>
            <a:avLst/>
            <a:gdLst/>
            <a:ahLst/>
            <a:cxnLst/>
            <a:rect l="l" t="t" r="r" b="b"/>
            <a:pathLst>
              <a:path w="5504" h="9988" extrusionOk="0">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16"/>
          <p:cNvGrpSpPr/>
          <p:nvPr/>
        </p:nvGrpSpPr>
        <p:grpSpPr>
          <a:xfrm rot="-3934734">
            <a:off x="7006682" y="2802455"/>
            <a:ext cx="1713225" cy="1227663"/>
            <a:chOff x="692625" y="2569725"/>
            <a:chExt cx="463800" cy="332350"/>
          </a:xfrm>
        </p:grpSpPr>
        <p:sp>
          <p:nvSpPr>
            <p:cNvPr id="838" name="Google Shape;838;p16"/>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16"/>
          <p:cNvGrpSpPr/>
          <p:nvPr/>
        </p:nvGrpSpPr>
        <p:grpSpPr>
          <a:xfrm rot="-4458744">
            <a:off x="6837600" y="3805676"/>
            <a:ext cx="394600" cy="1330542"/>
            <a:chOff x="954700" y="3672025"/>
            <a:chExt cx="106825" cy="360200"/>
          </a:xfrm>
        </p:grpSpPr>
        <p:sp>
          <p:nvSpPr>
            <p:cNvPr id="841" name="Google Shape;841;p16"/>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16"/>
          <p:cNvGrpSpPr/>
          <p:nvPr/>
        </p:nvGrpSpPr>
        <p:grpSpPr>
          <a:xfrm rot="384839">
            <a:off x="8453421" y="1772702"/>
            <a:ext cx="883127" cy="855940"/>
            <a:chOff x="852825" y="3133350"/>
            <a:chExt cx="216825" cy="210150"/>
          </a:xfrm>
        </p:grpSpPr>
        <p:sp>
          <p:nvSpPr>
            <p:cNvPr id="851" name="Google Shape;851;p1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16"/>
          <p:cNvGrpSpPr/>
          <p:nvPr/>
        </p:nvGrpSpPr>
        <p:grpSpPr>
          <a:xfrm rot="-2700000">
            <a:off x="8329299" y="3793812"/>
            <a:ext cx="388232" cy="608020"/>
            <a:chOff x="683900" y="3612800"/>
            <a:chExt cx="105100" cy="164600"/>
          </a:xfrm>
        </p:grpSpPr>
        <p:sp>
          <p:nvSpPr>
            <p:cNvPr id="854" name="Google Shape;854;p16"/>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16"/>
          <p:cNvGrpSpPr/>
          <p:nvPr/>
        </p:nvGrpSpPr>
        <p:grpSpPr>
          <a:xfrm rot="9820777">
            <a:off x="6915359" y="3622310"/>
            <a:ext cx="239084" cy="580026"/>
            <a:chOff x="1282375" y="3450000"/>
            <a:chExt cx="64725" cy="157025"/>
          </a:xfrm>
        </p:grpSpPr>
        <p:sp>
          <p:nvSpPr>
            <p:cNvPr id="857" name="Google Shape;857;p1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16"/>
          <p:cNvGrpSpPr/>
          <p:nvPr/>
        </p:nvGrpSpPr>
        <p:grpSpPr>
          <a:xfrm rot="3303917">
            <a:off x="7811565" y="4352123"/>
            <a:ext cx="360250" cy="1149365"/>
            <a:chOff x="616875" y="3027700"/>
            <a:chExt cx="97525" cy="311150"/>
          </a:xfrm>
        </p:grpSpPr>
        <p:sp>
          <p:nvSpPr>
            <p:cNvPr id="861" name="Google Shape;861;p16"/>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6"/>
          <p:cNvGrpSpPr/>
          <p:nvPr/>
        </p:nvGrpSpPr>
        <p:grpSpPr>
          <a:xfrm rot="-9804196">
            <a:off x="8304466" y="1230055"/>
            <a:ext cx="239087" cy="580033"/>
            <a:chOff x="1282375" y="3450000"/>
            <a:chExt cx="64725" cy="157025"/>
          </a:xfrm>
        </p:grpSpPr>
        <p:sp>
          <p:nvSpPr>
            <p:cNvPr id="867" name="Google Shape;867;p1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 name="Google Shape;870;p16"/>
          <p:cNvSpPr/>
          <p:nvPr/>
        </p:nvSpPr>
        <p:spPr>
          <a:xfrm rot="1965861">
            <a:off x="8769359" y="2967745"/>
            <a:ext cx="494402" cy="897086"/>
          </a:xfrm>
          <a:custGeom>
            <a:avLst/>
            <a:gdLst/>
            <a:ahLst/>
            <a:cxnLst/>
            <a:rect l="l" t="t" r="r" b="b"/>
            <a:pathLst>
              <a:path w="5504" h="9988" extrusionOk="0">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rot="2153135">
            <a:off x="8561175" y="4655913"/>
            <a:ext cx="526615" cy="541771"/>
          </a:xfrm>
          <a:custGeom>
            <a:avLst/>
            <a:gdLst/>
            <a:ahLst/>
            <a:cxnLst/>
            <a:rect l="l" t="t" r="r" b="b"/>
            <a:pathLst>
              <a:path w="4830" h="4969" extrusionOk="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16"/>
          <p:cNvGrpSpPr/>
          <p:nvPr/>
        </p:nvGrpSpPr>
        <p:grpSpPr>
          <a:xfrm rot="-714897">
            <a:off x="6205882" y="4634928"/>
            <a:ext cx="883118" cy="855931"/>
            <a:chOff x="852825" y="3133350"/>
            <a:chExt cx="216825" cy="210150"/>
          </a:xfrm>
        </p:grpSpPr>
        <p:sp>
          <p:nvSpPr>
            <p:cNvPr id="873" name="Google Shape;873;p1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ONE_COLUMN_TEXT_1">
    <p:bg>
      <p:bgPr>
        <a:solidFill>
          <a:schemeClr val="accent1"/>
        </a:solidFill>
        <a:effectLst/>
      </p:bgPr>
    </p:bg>
    <p:spTree>
      <p:nvGrpSpPr>
        <p:cNvPr id="1" name="Shape 939"/>
        <p:cNvGrpSpPr/>
        <p:nvPr/>
      </p:nvGrpSpPr>
      <p:grpSpPr>
        <a:xfrm>
          <a:off x="0" y="0"/>
          <a:ext cx="0" cy="0"/>
          <a:chOff x="0" y="0"/>
          <a:chExt cx="0" cy="0"/>
        </a:xfrm>
      </p:grpSpPr>
      <p:sp>
        <p:nvSpPr>
          <p:cNvPr id="940" name="Google Shape;940;p18"/>
          <p:cNvSpPr txBox="1">
            <a:spLocks noGrp="1"/>
          </p:cNvSpPr>
          <p:nvPr>
            <p:ph type="subTitle" idx="1"/>
          </p:nvPr>
        </p:nvSpPr>
        <p:spPr>
          <a:xfrm>
            <a:off x="1190160" y="2807726"/>
            <a:ext cx="2008800" cy="119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941" name="Google Shape;941;p18"/>
          <p:cNvSpPr txBox="1">
            <a:spLocks noGrp="1"/>
          </p:cNvSpPr>
          <p:nvPr>
            <p:ph type="subTitle" idx="2"/>
          </p:nvPr>
        </p:nvSpPr>
        <p:spPr>
          <a:xfrm>
            <a:off x="1190160" y="2333132"/>
            <a:ext cx="2008800" cy="62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9pPr>
          </a:lstStyle>
          <a:p>
            <a:endParaRPr/>
          </a:p>
        </p:txBody>
      </p:sp>
      <p:sp>
        <p:nvSpPr>
          <p:cNvPr id="942" name="Google Shape;942;p18"/>
          <p:cNvSpPr txBox="1">
            <a:spLocks noGrp="1"/>
          </p:cNvSpPr>
          <p:nvPr>
            <p:ph type="subTitle" idx="3"/>
          </p:nvPr>
        </p:nvSpPr>
        <p:spPr>
          <a:xfrm>
            <a:off x="5945040" y="2807726"/>
            <a:ext cx="2008800" cy="119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943" name="Google Shape;943;p18"/>
          <p:cNvSpPr txBox="1">
            <a:spLocks noGrp="1"/>
          </p:cNvSpPr>
          <p:nvPr>
            <p:ph type="subTitle" idx="4"/>
          </p:nvPr>
        </p:nvSpPr>
        <p:spPr>
          <a:xfrm>
            <a:off x="5945040" y="2333132"/>
            <a:ext cx="2008800" cy="62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9pPr>
          </a:lstStyle>
          <a:p>
            <a:endParaRPr/>
          </a:p>
        </p:txBody>
      </p:sp>
      <p:sp>
        <p:nvSpPr>
          <p:cNvPr id="944" name="Google Shape;944;p18"/>
          <p:cNvSpPr txBox="1">
            <a:spLocks noGrp="1"/>
          </p:cNvSpPr>
          <p:nvPr>
            <p:ph type="subTitle" idx="5"/>
          </p:nvPr>
        </p:nvSpPr>
        <p:spPr>
          <a:xfrm>
            <a:off x="3567600" y="2807726"/>
            <a:ext cx="2008800" cy="119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945" name="Google Shape;945;p18"/>
          <p:cNvSpPr txBox="1">
            <a:spLocks noGrp="1"/>
          </p:cNvSpPr>
          <p:nvPr>
            <p:ph type="subTitle" idx="6"/>
          </p:nvPr>
        </p:nvSpPr>
        <p:spPr>
          <a:xfrm>
            <a:off x="3567600" y="2333132"/>
            <a:ext cx="2008800" cy="62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9pPr>
          </a:lstStyle>
          <a:p>
            <a:endParaRPr/>
          </a:p>
        </p:txBody>
      </p:sp>
      <p:sp>
        <p:nvSpPr>
          <p:cNvPr id="946" name="Google Shape;946;p18"/>
          <p:cNvSpPr txBox="1">
            <a:spLocks noGrp="1"/>
          </p:cNvSpPr>
          <p:nvPr>
            <p:ph type="ctrTitle"/>
          </p:nvPr>
        </p:nvSpPr>
        <p:spPr>
          <a:xfrm>
            <a:off x="2377500" y="422850"/>
            <a:ext cx="438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grpSp>
        <p:nvGrpSpPr>
          <p:cNvPr id="947" name="Google Shape;947;p18"/>
          <p:cNvGrpSpPr/>
          <p:nvPr/>
        </p:nvGrpSpPr>
        <p:grpSpPr>
          <a:xfrm rot="-2918387">
            <a:off x="-156343" y="-91325"/>
            <a:ext cx="569392" cy="950297"/>
            <a:chOff x="1980950" y="3649100"/>
            <a:chExt cx="146600" cy="244675"/>
          </a:xfrm>
        </p:grpSpPr>
        <p:sp>
          <p:nvSpPr>
            <p:cNvPr id="948" name="Google Shape;948;p18"/>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8"/>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8"/>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8"/>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8"/>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8"/>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8"/>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8"/>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8"/>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8"/>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8"/>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18"/>
          <p:cNvGrpSpPr/>
          <p:nvPr/>
        </p:nvGrpSpPr>
        <p:grpSpPr>
          <a:xfrm rot="-2013131">
            <a:off x="8738566" y="512475"/>
            <a:ext cx="623487" cy="1156670"/>
            <a:chOff x="2369275" y="3344925"/>
            <a:chExt cx="160525" cy="297800"/>
          </a:xfrm>
        </p:grpSpPr>
        <p:sp>
          <p:nvSpPr>
            <p:cNvPr id="960" name="Google Shape;960;p18"/>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8"/>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8"/>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8"/>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8"/>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8"/>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8"/>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8"/>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8"/>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8"/>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8"/>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8"/>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8"/>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8"/>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8"/>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18"/>
          <p:cNvGrpSpPr/>
          <p:nvPr/>
        </p:nvGrpSpPr>
        <p:grpSpPr>
          <a:xfrm rot="6235069">
            <a:off x="818885" y="-220963"/>
            <a:ext cx="817372" cy="843276"/>
            <a:chOff x="2894600" y="3171950"/>
            <a:chExt cx="210450" cy="217125"/>
          </a:xfrm>
        </p:grpSpPr>
        <p:sp>
          <p:nvSpPr>
            <p:cNvPr id="976" name="Google Shape;976;p18"/>
            <p:cNvSpPr/>
            <p:nvPr/>
          </p:nvSpPr>
          <p:spPr>
            <a:xfrm>
              <a:off x="2894600" y="3171950"/>
              <a:ext cx="210450" cy="217125"/>
            </a:xfrm>
            <a:custGeom>
              <a:avLst/>
              <a:gdLst/>
              <a:ahLst/>
              <a:cxnLst/>
              <a:rect l="l" t="t" r="r" b="b"/>
              <a:pathLst>
                <a:path w="8418" h="8685" extrusionOk="0">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8"/>
            <p:cNvSpPr/>
            <p:nvPr/>
          </p:nvSpPr>
          <p:spPr>
            <a:xfrm>
              <a:off x="2978175" y="3240450"/>
              <a:ext cx="81300" cy="82450"/>
            </a:xfrm>
            <a:custGeom>
              <a:avLst/>
              <a:gdLst/>
              <a:ahLst/>
              <a:cxnLst/>
              <a:rect l="l" t="t" r="r" b="b"/>
              <a:pathLst>
                <a:path w="3252" h="3298" extrusionOk="0">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18"/>
          <p:cNvGrpSpPr/>
          <p:nvPr/>
        </p:nvGrpSpPr>
        <p:grpSpPr>
          <a:xfrm rot="6698716">
            <a:off x="-353648" y="846037"/>
            <a:ext cx="1139236" cy="832555"/>
            <a:chOff x="3261275" y="2943825"/>
            <a:chExt cx="293325" cy="214350"/>
          </a:xfrm>
        </p:grpSpPr>
        <p:sp>
          <p:nvSpPr>
            <p:cNvPr id="979" name="Google Shape;979;p18"/>
            <p:cNvSpPr/>
            <p:nvPr/>
          </p:nvSpPr>
          <p:spPr>
            <a:xfrm>
              <a:off x="3432400" y="3092650"/>
              <a:ext cx="43550" cy="51800"/>
            </a:xfrm>
            <a:custGeom>
              <a:avLst/>
              <a:gdLst/>
              <a:ahLst/>
              <a:cxnLst/>
              <a:rect l="l" t="t" r="r" b="b"/>
              <a:pathLst>
                <a:path w="1742" h="2072" extrusionOk="0">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8"/>
            <p:cNvSpPr/>
            <p:nvPr/>
          </p:nvSpPr>
          <p:spPr>
            <a:xfrm>
              <a:off x="3261275" y="2943825"/>
              <a:ext cx="293325" cy="214350"/>
            </a:xfrm>
            <a:custGeom>
              <a:avLst/>
              <a:gdLst/>
              <a:ahLst/>
              <a:cxnLst/>
              <a:rect l="l" t="t" r="r" b="b"/>
              <a:pathLst>
                <a:path w="11733" h="8574" extrusionOk="0">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8"/>
            <p:cNvSpPr/>
            <p:nvPr/>
          </p:nvSpPr>
          <p:spPr>
            <a:xfrm>
              <a:off x="3476500" y="3005250"/>
              <a:ext cx="55750" cy="36425"/>
            </a:xfrm>
            <a:custGeom>
              <a:avLst/>
              <a:gdLst/>
              <a:ahLst/>
              <a:cxnLst/>
              <a:rect l="l" t="t" r="r" b="b"/>
              <a:pathLst>
                <a:path w="2230" h="1457" extrusionOk="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8"/>
            <p:cNvSpPr/>
            <p:nvPr/>
          </p:nvSpPr>
          <p:spPr>
            <a:xfrm>
              <a:off x="3352000" y="2998975"/>
              <a:ext cx="11625" cy="11050"/>
            </a:xfrm>
            <a:custGeom>
              <a:avLst/>
              <a:gdLst/>
              <a:ahLst/>
              <a:cxnLst/>
              <a:rect l="l" t="t" r="r" b="b"/>
              <a:pathLst>
                <a:path w="465" h="442" extrusionOk="0">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18"/>
          <p:cNvSpPr/>
          <p:nvPr/>
        </p:nvSpPr>
        <p:spPr>
          <a:xfrm rot="1720377">
            <a:off x="7543202" y="-323487"/>
            <a:ext cx="927086" cy="845552"/>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8"/>
          <p:cNvSpPr/>
          <p:nvPr/>
        </p:nvSpPr>
        <p:spPr>
          <a:xfrm rot="842110">
            <a:off x="8523020" y="-44893"/>
            <a:ext cx="497132" cy="491131"/>
          </a:xfrm>
          <a:custGeom>
            <a:avLst/>
            <a:gdLst/>
            <a:ahLst/>
            <a:cxnLst/>
            <a:rect l="l" t="t" r="r" b="b"/>
            <a:pathLst>
              <a:path w="5120" h="5058" extrusionOk="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18"/>
          <p:cNvGrpSpPr/>
          <p:nvPr/>
        </p:nvGrpSpPr>
        <p:grpSpPr>
          <a:xfrm rot="-6757396">
            <a:off x="1094034" y="323603"/>
            <a:ext cx="414892" cy="1399056"/>
            <a:chOff x="954700" y="3672025"/>
            <a:chExt cx="106825" cy="360200"/>
          </a:xfrm>
        </p:grpSpPr>
        <p:sp>
          <p:nvSpPr>
            <p:cNvPr id="986" name="Google Shape;986;p18"/>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8"/>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8"/>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8"/>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8"/>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8"/>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8"/>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8"/>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8"/>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18"/>
          <p:cNvGrpSpPr/>
          <p:nvPr/>
        </p:nvGrpSpPr>
        <p:grpSpPr>
          <a:xfrm rot="-4839262" flipH="1">
            <a:off x="7749945" y="491434"/>
            <a:ext cx="735585" cy="735614"/>
            <a:chOff x="2894600" y="3171950"/>
            <a:chExt cx="210450" cy="217125"/>
          </a:xfrm>
        </p:grpSpPr>
        <p:sp>
          <p:nvSpPr>
            <p:cNvPr id="996" name="Google Shape;996;p18"/>
            <p:cNvSpPr/>
            <p:nvPr/>
          </p:nvSpPr>
          <p:spPr>
            <a:xfrm>
              <a:off x="2894600" y="3171950"/>
              <a:ext cx="210450" cy="217125"/>
            </a:xfrm>
            <a:custGeom>
              <a:avLst/>
              <a:gdLst/>
              <a:ahLst/>
              <a:cxnLst/>
              <a:rect l="l" t="t" r="r" b="b"/>
              <a:pathLst>
                <a:path w="8418" h="8685" extrusionOk="0">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8"/>
            <p:cNvSpPr/>
            <p:nvPr/>
          </p:nvSpPr>
          <p:spPr>
            <a:xfrm>
              <a:off x="2978175" y="3240450"/>
              <a:ext cx="81300" cy="82450"/>
            </a:xfrm>
            <a:custGeom>
              <a:avLst/>
              <a:gdLst/>
              <a:ahLst/>
              <a:cxnLst/>
              <a:rect l="l" t="t" r="r" b="b"/>
              <a:pathLst>
                <a:path w="3252" h="3298" extrusionOk="0">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ONE_COLUMN_TEXT_1_1">
    <p:bg>
      <p:bgPr>
        <a:solidFill>
          <a:schemeClr val="accent1"/>
        </a:solidFill>
        <a:effectLst/>
      </p:bgPr>
    </p:bg>
    <p:spTree>
      <p:nvGrpSpPr>
        <p:cNvPr id="1" name="Shape 998"/>
        <p:cNvGrpSpPr/>
        <p:nvPr/>
      </p:nvGrpSpPr>
      <p:grpSpPr>
        <a:xfrm>
          <a:off x="0" y="0"/>
          <a:ext cx="0" cy="0"/>
          <a:chOff x="0" y="0"/>
          <a:chExt cx="0" cy="0"/>
        </a:xfrm>
      </p:grpSpPr>
      <p:sp>
        <p:nvSpPr>
          <p:cNvPr id="999" name="Google Shape;999;p19"/>
          <p:cNvSpPr txBox="1">
            <a:spLocks noGrp="1"/>
          </p:cNvSpPr>
          <p:nvPr>
            <p:ph type="subTitle" idx="1"/>
          </p:nvPr>
        </p:nvSpPr>
        <p:spPr>
          <a:xfrm>
            <a:off x="720001" y="2807720"/>
            <a:ext cx="1752000" cy="119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1000" name="Google Shape;1000;p19"/>
          <p:cNvSpPr txBox="1">
            <a:spLocks noGrp="1"/>
          </p:cNvSpPr>
          <p:nvPr>
            <p:ph type="subTitle" idx="2"/>
          </p:nvPr>
        </p:nvSpPr>
        <p:spPr>
          <a:xfrm>
            <a:off x="720001" y="2333125"/>
            <a:ext cx="1752000" cy="62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9pPr>
          </a:lstStyle>
          <a:p>
            <a:endParaRPr/>
          </a:p>
        </p:txBody>
      </p:sp>
      <p:sp>
        <p:nvSpPr>
          <p:cNvPr id="1001" name="Google Shape;1001;p19"/>
          <p:cNvSpPr txBox="1">
            <a:spLocks noGrp="1"/>
          </p:cNvSpPr>
          <p:nvPr>
            <p:ph type="ctrTitle"/>
          </p:nvPr>
        </p:nvSpPr>
        <p:spPr>
          <a:xfrm>
            <a:off x="2377500" y="422850"/>
            <a:ext cx="438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sp>
        <p:nvSpPr>
          <p:cNvPr id="1002" name="Google Shape;1002;p19"/>
          <p:cNvSpPr txBox="1">
            <a:spLocks noGrp="1"/>
          </p:cNvSpPr>
          <p:nvPr>
            <p:ph type="subTitle" idx="3"/>
          </p:nvPr>
        </p:nvSpPr>
        <p:spPr>
          <a:xfrm>
            <a:off x="6667800" y="2807720"/>
            <a:ext cx="1752000" cy="119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1003" name="Google Shape;1003;p19"/>
          <p:cNvSpPr txBox="1">
            <a:spLocks noGrp="1"/>
          </p:cNvSpPr>
          <p:nvPr>
            <p:ph type="subTitle" idx="4"/>
          </p:nvPr>
        </p:nvSpPr>
        <p:spPr>
          <a:xfrm>
            <a:off x="6667800" y="2333125"/>
            <a:ext cx="1752000" cy="62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9pPr>
          </a:lstStyle>
          <a:p>
            <a:endParaRPr/>
          </a:p>
        </p:txBody>
      </p:sp>
      <p:sp>
        <p:nvSpPr>
          <p:cNvPr id="1004" name="Google Shape;1004;p19"/>
          <p:cNvSpPr txBox="1">
            <a:spLocks noGrp="1"/>
          </p:cNvSpPr>
          <p:nvPr>
            <p:ph type="subTitle" idx="5"/>
          </p:nvPr>
        </p:nvSpPr>
        <p:spPr>
          <a:xfrm>
            <a:off x="2702601" y="2807720"/>
            <a:ext cx="1752000" cy="119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1005" name="Google Shape;1005;p19"/>
          <p:cNvSpPr txBox="1">
            <a:spLocks noGrp="1"/>
          </p:cNvSpPr>
          <p:nvPr>
            <p:ph type="subTitle" idx="6"/>
          </p:nvPr>
        </p:nvSpPr>
        <p:spPr>
          <a:xfrm>
            <a:off x="2699304" y="2333125"/>
            <a:ext cx="1752000" cy="62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9pPr>
          </a:lstStyle>
          <a:p>
            <a:endParaRPr/>
          </a:p>
        </p:txBody>
      </p:sp>
      <p:sp>
        <p:nvSpPr>
          <p:cNvPr id="1006" name="Google Shape;1006;p19"/>
          <p:cNvSpPr txBox="1">
            <a:spLocks noGrp="1"/>
          </p:cNvSpPr>
          <p:nvPr>
            <p:ph type="subTitle" idx="7"/>
          </p:nvPr>
        </p:nvSpPr>
        <p:spPr>
          <a:xfrm>
            <a:off x="4692696" y="2807720"/>
            <a:ext cx="1752000" cy="119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1007" name="Google Shape;1007;p19"/>
          <p:cNvSpPr txBox="1">
            <a:spLocks noGrp="1"/>
          </p:cNvSpPr>
          <p:nvPr>
            <p:ph type="subTitle" idx="8"/>
          </p:nvPr>
        </p:nvSpPr>
        <p:spPr>
          <a:xfrm>
            <a:off x="4692696" y="2333125"/>
            <a:ext cx="1752000" cy="62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9pPr>
          </a:lstStyle>
          <a:p>
            <a:endParaRPr/>
          </a:p>
        </p:txBody>
      </p:sp>
      <p:grpSp>
        <p:nvGrpSpPr>
          <p:cNvPr id="1008" name="Google Shape;1008;p19"/>
          <p:cNvGrpSpPr/>
          <p:nvPr/>
        </p:nvGrpSpPr>
        <p:grpSpPr>
          <a:xfrm rot="-2700065">
            <a:off x="-105208" y="747786"/>
            <a:ext cx="598768" cy="1110833"/>
            <a:chOff x="2369275" y="3344925"/>
            <a:chExt cx="160525" cy="297800"/>
          </a:xfrm>
        </p:grpSpPr>
        <p:sp>
          <p:nvSpPr>
            <p:cNvPr id="1009" name="Google Shape;1009;p19"/>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9"/>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9"/>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9"/>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9"/>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9"/>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9"/>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9"/>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9"/>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9"/>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9"/>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9"/>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9"/>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9"/>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9"/>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19"/>
          <p:cNvSpPr/>
          <p:nvPr/>
        </p:nvSpPr>
        <p:spPr>
          <a:xfrm rot="1184892">
            <a:off x="897616" y="-33814"/>
            <a:ext cx="890332" cy="812016"/>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19"/>
          <p:cNvGrpSpPr/>
          <p:nvPr/>
        </p:nvGrpSpPr>
        <p:grpSpPr>
          <a:xfrm rot="-6261324">
            <a:off x="1228297" y="434228"/>
            <a:ext cx="358602" cy="1165471"/>
            <a:chOff x="954700" y="3672025"/>
            <a:chExt cx="106825" cy="360200"/>
          </a:xfrm>
        </p:grpSpPr>
        <p:sp>
          <p:nvSpPr>
            <p:cNvPr id="1026" name="Google Shape;1026;p19"/>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9"/>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9"/>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9"/>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9"/>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9"/>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9"/>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9"/>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9"/>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19"/>
          <p:cNvGrpSpPr/>
          <p:nvPr/>
        </p:nvGrpSpPr>
        <p:grpSpPr>
          <a:xfrm rot="-2161832">
            <a:off x="219781" y="57677"/>
            <a:ext cx="546806" cy="912618"/>
            <a:chOff x="1980950" y="3649100"/>
            <a:chExt cx="146600" cy="244675"/>
          </a:xfrm>
        </p:grpSpPr>
        <p:sp>
          <p:nvSpPr>
            <p:cNvPr id="1036" name="Google Shape;1036;p19"/>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9"/>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9"/>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9"/>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9"/>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9"/>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9"/>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9"/>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9"/>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9"/>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9"/>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19"/>
          <p:cNvGrpSpPr/>
          <p:nvPr/>
        </p:nvGrpSpPr>
        <p:grpSpPr>
          <a:xfrm rot="-2700000">
            <a:off x="8525949" y="3948162"/>
            <a:ext cx="388232" cy="608020"/>
            <a:chOff x="683900" y="3612800"/>
            <a:chExt cx="105100" cy="164600"/>
          </a:xfrm>
        </p:grpSpPr>
        <p:sp>
          <p:nvSpPr>
            <p:cNvPr id="1048" name="Google Shape;1048;p19"/>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9"/>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19"/>
          <p:cNvGrpSpPr/>
          <p:nvPr/>
        </p:nvGrpSpPr>
        <p:grpSpPr>
          <a:xfrm rot="3303917">
            <a:off x="7811565" y="4352123"/>
            <a:ext cx="360250" cy="1149365"/>
            <a:chOff x="616875" y="3027700"/>
            <a:chExt cx="97525" cy="311150"/>
          </a:xfrm>
        </p:grpSpPr>
        <p:sp>
          <p:nvSpPr>
            <p:cNvPr id="1051" name="Google Shape;1051;p19"/>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9"/>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9"/>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9"/>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9"/>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6" name="Google Shape;1056;p19"/>
          <p:cNvSpPr/>
          <p:nvPr/>
        </p:nvSpPr>
        <p:spPr>
          <a:xfrm rot="2153135">
            <a:off x="8561175" y="4655913"/>
            <a:ext cx="526615" cy="541771"/>
          </a:xfrm>
          <a:custGeom>
            <a:avLst/>
            <a:gdLst/>
            <a:ahLst/>
            <a:cxnLst/>
            <a:rect l="l" t="t" r="r" b="b"/>
            <a:pathLst>
              <a:path w="4830" h="4969" extrusionOk="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000"/>
              <a:buFont typeface="Neucha"/>
              <a:buNone/>
              <a:defRPr sz="4000" b="1">
                <a:solidFill>
                  <a:schemeClr val="dk1"/>
                </a:solidFill>
                <a:latin typeface="Neucha"/>
                <a:ea typeface="Neucha"/>
                <a:cs typeface="Neucha"/>
                <a:sym typeface="Neuch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Condensed"/>
              <a:buChar char="●"/>
              <a:defRPr sz="1800">
                <a:solidFill>
                  <a:schemeClr val="dk1"/>
                </a:solidFill>
                <a:latin typeface="Roboto Condensed"/>
                <a:ea typeface="Roboto Condensed"/>
                <a:cs typeface="Roboto Condensed"/>
                <a:sym typeface="Roboto Condensed"/>
              </a:defRPr>
            </a:lvl1pPr>
            <a:lvl2pPr marL="914400" lvl="1"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marL="1371600" lvl="2"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marL="1828800" lvl="3"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marL="2286000" lvl="4"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marL="2743200" lvl="5"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marL="3200400" lvl="6"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marL="3657600" lvl="7"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marL="4114800" lvl="8" indent="-317500">
              <a:lnSpc>
                <a:spcPct val="115000"/>
              </a:lnSpc>
              <a:spcBef>
                <a:spcPts val="1600"/>
              </a:spcBef>
              <a:spcAft>
                <a:spcPts val="160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6" r:id="rId5"/>
    <p:sldLayoutId id="2147483660" r:id="rId6"/>
    <p:sldLayoutId id="2147483662" r:id="rId7"/>
    <p:sldLayoutId id="2147483664" r:id="rId8"/>
    <p:sldLayoutId id="2147483665" r:id="rId9"/>
    <p:sldLayoutId id="2147483667"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Default"/></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77"/>
        <p:cNvGrpSpPr/>
        <p:nvPr/>
      </p:nvGrpSpPr>
      <p:grpSpPr>
        <a:xfrm>
          <a:off x="0" y="0"/>
          <a:ext cx="0" cy="0"/>
          <a:chOff x="0" y="0"/>
          <a:chExt cx="0" cy="0"/>
        </a:xfrm>
      </p:grpSpPr>
      <p:sp>
        <p:nvSpPr>
          <p:cNvPr id="1678" name="Google Shape;1678;p32"/>
          <p:cNvSpPr txBox="1">
            <a:spLocks noGrp="1"/>
          </p:cNvSpPr>
          <p:nvPr>
            <p:ph type="ctrTitle"/>
          </p:nvPr>
        </p:nvSpPr>
        <p:spPr>
          <a:xfrm>
            <a:off x="1149834" y="1821023"/>
            <a:ext cx="7086966" cy="12853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t>HEART DISEASE PREDICTION USING MACHINE LEARNING</a:t>
            </a:r>
            <a:endParaRPr sz="2400" dirty="0"/>
          </a:p>
        </p:txBody>
      </p:sp>
      <p:sp>
        <p:nvSpPr>
          <p:cNvPr id="1679" name="Google Shape;1679;p32"/>
          <p:cNvSpPr txBox="1">
            <a:spLocks noGrp="1"/>
          </p:cNvSpPr>
          <p:nvPr>
            <p:ph type="subTitle" idx="1"/>
          </p:nvPr>
        </p:nvSpPr>
        <p:spPr>
          <a:xfrm>
            <a:off x="5560095" y="3750506"/>
            <a:ext cx="4935600" cy="11790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600" dirty="0">
                <a:effectLst>
                  <a:outerShdw blurRad="38100" dist="38100" dir="2700000" algn="tl">
                    <a:srgbClr val="000000">
                      <a:alpha val="43137"/>
                    </a:srgbClr>
                  </a:outerShdw>
                </a:effectLst>
                <a:latin typeface="Neucha" panose="020B0604020202020204" charset="0"/>
              </a:rPr>
              <a:t>BY-</a:t>
            </a:r>
          </a:p>
          <a:p>
            <a:pPr marL="0" lvl="0" indent="0" algn="ctr" rtl="0">
              <a:lnSpc>
                <a:spcPct val="150000"/>
              </a:lnSpc>
              <a:spcBef>
                <a:spcPts val="0"/>
              </a:spcBef>
              <a:spcAft>
                <a:spcPts val="0"/>
              </a:spcAft>
              <a:buNone/>
            </a:pPr>
            <a:r>
              <a:rPr lang="en-IN" sz="1200" dirty="0">
                <a:effectLst>
                  <a:outerShdw blurRad="38100" dist="38100" dir="2700000" algn="tl">
                    <a:srgbClr val="000000">
                      <a:alpha val="43137"/>
                    </a:srgbClr>
                  </a:outerShdw>
                </a:effectLst>
                <a:latin typeface="Neucha" panose="020B0604020202020204" charset="0"/>
              </a:rPr>
              <a:t>SHUVRA CHAKRABARTY</a:t>
            </a:r>
          </a:p>
          <a:p>
            <a:pPr marL="0" lvl="0" indent="0" algn="ctr" rtl="0">
              <a:lnSpc>
                <a:spcPct val="150000"/>
              </a:lnSpc>
              <a:spcBef>
                <a:spcPts val="0"/>
              </a:spcBef>
              <a:spcAft>
                <a:spcPts val="0"/>
              </a:spcAft>
              <a:buNone/>
            </a:pPr>
            <a:r>
              <a:rPr lang="en-IN" sz="1100" dirty="0">
                <a:effectLst>
                  <a:outerShdw blurRad="38100" dist="38100" dir="2700000" algn="tl">
                    <a:srgbClr val="000000">
                      <a:alpha val="43137"/>
                    </a:srgbClr>
                  </a:outerShdw>
                </a:effectLst>
                <a:latin typeface="Neucha" panose="020B0604020202020204" charset="0"/>
              </a:rPr>
              <a:t>CSBS 7</a:t>
            </a:r>
            <a:r>
              <a:rPr lang="en-IN" sz="1100" baseline="30000" dirty="0">
                <a:effectLst>
                  <a:outerShdw blurRad="38100" dist="38100" dir="2700000" algn="tl">
                    <a:srgbClr val="000000">
                      <a:alpha val="43137"/>
                    </a:srgbClr>
                  </a:outerShdw>
                </a:effectLst>
                <a:latin typeface="Neucha" panose="020B0604020202020204" charset="0"/>
              </a:rPr>
              <a:t>TH</a:t>
            </a:r>
            <a:r>
              <a:rPr lang="en-IN" sz="1100" dirty="0">
                <a:effectLst>
                  <a:outerShdw blurRad="38100" dist="38100" dir="2700000" algn="tl">
                    <a:srgbClr val="000000">
                      <a:alpha val="43137"/>
                    </a:srgbClr>
                  </a:outerShdw>
                </a:effectLst>
                <a:latin typeface="Neucha" panose="020B0604020202020204" charset="0"/>
              </a:rPr>
              <a:t> SEM</a:t>
            </a:r>
          </a:p>
          <a:p>
            <a:pPr marL="0" lvl="0" indent="0" algn="ctr" rtl="0">
              <a:lnSpc>
                <a:spcPct val="150000"/>
              </a:lnSpc>
              <a:spcBef>
                <a:spcPts val="0"/>
              </a:spcBef>
              <a:spcAft>
                <a:spcPts val="0"/>
              </a:spcAft>
              <a:buNone/>
            </a:pPr>
            <a:r>
              <a:rPr lang="en-IN" sz="600" dirty="0">
                <a:effectLst>
                  <a:outerShdw blurRad="38100" dist="38100" dir="2700000" algn="tl">
                    <a:srgbClr val="000000">
                      <a:alpha val="43137"/>
                    </a:srgbClr>
                  </a:outerShdw>
                </a:effectLst>
                <a:latin typeface="Neucha" panose="020B0604020202020204" charset="0"/>
              </a:rPr>
              <a:t>ENROLLMENT NO. – 1811100002032</a:t>
            </a:r>
          </a:p>
          <a:p>
            <a:pPr marL="0" lvl="0" indent="0" algn="ctr" rtl="0">
              <a:lnSpc>
                <a:spcPct val="150000"/>
              </a:lnSpc>
              <a:spcBef>
                <a:spcPts val="0"/>
              </a:spcBef>
              <a:spcAft>
                <a:spcPts val="0"/>
              </a:spcAft>
              <a:buNone/>
            </a:pPr>
            <a:r>
              <a:rPr lang="en-IN" sz="600" dirty="0">
                <a:effectLst>
                  <a:outerShdw blurRad="38100" dist="38100" dir="2700000" algn="tl">
                    <a:srgbClr val="000000">
                      <a:alpha val="43137"/>
                    </a:srgbClr>
                  </a:outerShdw>
                </a:effectLst>
                <a:latin typeface="Neucha" panose="020B0604020202020204" charset="0"/>
              </a:rPr>
              <a:t>REG. NO. - 180020328417</a:t>
            </a:r>
          </a:p>
        </p:txBody>
      </p:sp>
      <p:grpSp>
        <p:nvGrpSpPr>
          <p:cNvPr id="1680" name="Google Shape;1680;p32"/>
          <p:cNvGrpSpPr/>
          <p:nvPr/>
        </p:nvGrpSpPr>
        <p:grpSpPr>
          <a:xfrm>
            <a:off x="4029709" y="673837"/>
            <a:ext cx="1327215" cy="1147186"/>
            <a:chOff x="4447325" y="3140175"/>
            <a:chExt cx="249425" cy="215600"/>
          </a:xfrm>
        </p:grpSpPr>
        <p:sp>
          <p:nvSpPr>
            <p:cNvPr id="1681" name="Google Shape;1681;p32"/>
            <p:cNvSpPr/>
            <p:nvPr/>
          </p:nvSpPr>
          <p:spPr>
            <a:xfrm>
              <a:off x="4450525" y="3145250"/>
              <a:ext cx="213350" cy="123275"/>
            </a:xfrm>
            <a:custGeom>
              <a:avLst/>
              <a:gdLst/>
              <a:ahLst/>
              <a:cxnLst/>
              <a:rect l="l" t="t" r="r" b="b"/>
              <a:pathLst>
                <a:path w="8534" h="4931" extrusionOk="0">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4447325" y="3140175"/>
              <a:ext cx="249425" cy="215600"/>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a:effectLst>
              <a:outerShdw blurRad="50800" dist="38100" dir="18900000" algn="b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6" name="Google Shape;1826;p39"/>
          <p:cNvSpPr txBox="1">
            <a:spLocks noGrp="1"/>
          </p:cNvSpPr>
          <p:nvPr>
            <p:ph type="ctrTitle"/>
          </p:nvPr>
        </p:nvSpPr>
        <p:spPr>
          <a:xfrm>
            <a:off x="720000" y="422850"/>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 Processing</a:t>
            </a:r>
            <a:endParaRPr dirty="0"/>
          </a:p>
        </p:txBody>
      </p:sp>
      <p:grpSp>
        <p:nvGrpSpPr>
          <p:cNvPr id="8" name="Google Shape;1847;p40">
            <a:extLst>
              <a:ext uri="{FF2B5EF4-FFF2-40B4-BE49-F238E27FC236}">
                <a16:creationId xmlns:a16="http://schemas.microsoft.com/office/drawing/2014/main" id="{1C66BE1A-6709-4B2B-8796-0325511DF7B5}"/>
              </a:ext>
            </a:extLst>
          </p:cNvPr>
          <p:cNvGrpSpPr/>
          <p:nvPr/>
        </p:nvGrpSpPr>
        <p:grpSpPr>
          <a:xfrm>
            <a:off x="2163605" y="523149"/>
            <a:ext cx="689289" cy="603816"/>
            <a:chOff x="2768600" y="1364814"/>
            <a:chExt cx="794203" cy="627015"/>
          </a:xfrm>
        </p:grpSpPr>
        <p:sp>
          <p:nvSpPr>
            <p:cNvPr id="9" name="Google Shape;1848;p40">
              <a:extLst>
                <a:ext uri="{FF2B5EF4-FFF2-40B4-BE49-F238E27FC236}">
                  <a16:creationId xmlns:a16="http://schemas.microsoft.com/office/drawing/2014/main" id="{863BAB7A-130B-4B96-8A07-98AF0A993AAF}"/>
                </a:ext>
              </a:extLst>
            </p:cNvPr>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 name="Google Shape;1849;p40">
              <a:extLst>
                <a:ext uri="{FF2B5EF4-FFF2-40B4-BE49-F238E27FC236}">
                  <a16:creationId xmlns:a16="http://schemas.microsoft.com/office/drawing/2014/main" id="{2E397A98-B8C2-4862-BBEE-AB205CD576E6}"/>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857;p40">
            <a:extLst>
              <a:ext uri="{FF2B5EF4-FFF2-40B4-BE49-F238E27FC236}">
                <a16:creationId xmlns:a16="http://schemas.microsoft.com/office/drawing/2014/main" id="{150E4E58-2AE6-474D-A558-66DF5581F17C}"/>
              </a:ext>
            </a:extLst>
          </p:cNvPr>
          <p:cNvGrpSpPr/>
          <p:nvPr/>
        </p:nvGrpSpPr>
        <p:grpSpPr>
          <a:xfrm>
            <a:off x="2302018" y="640263"/>
            <a:ext cx="412464" cy="401263"/>
            <a:chOff x="-22859750" y="2335900"/>
            <a:chExt cx="296950" cy="294375"/>
          </a:xfrm>
        </p:grpSpPr>
        <p:sp>
          <p:nvSpPr>
            <p:cNvPr id="12" name="Google Shape;1858;p40">
              <a:extLst>
                <a:ext uri="{FF2B5EF4-FFF2-40B4-BE49-F238E27FC236}">
                  <a16:creationId xmlns:a16="http://schemas.microsoft.com/office/drawing/2014/main" id="{C29E396F-E89F-4630-9990-9B108B2B4BFB}"/>
                </a:ext>
              </a:extLst>
            </p:cNvPr>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9;p40">
              <a:extLst>
                <a:ext uri="{FF2B5EF4-FFF2-40B4-BE49-F238E27FC236}">
                  <a16:creationId xmlns:a16="http://schemas.microsoft.com/office/drawing/2014/main" id="{02EBBFB6-0A0C-4312-B75F-9B57BCF11B6E}"/>
                </a:ext>
              </a:extLst>
            </p:cNvPr>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0;p40">
              <a:extLst>
                <a:ext uri="{FF2B5EF4-FFF2-40B4-BE49-F238E27FC236}">
                  <a16:creationId xmlns:a16="http://schemas.microsoft.com/office/drawing/2014/main" id="{E95F8F39-6004-4AF3-8635-EAB2476D3B09}"/>
                </a:ext>
              </a:extLst>
            </p:cNvPr>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64D53A8-1D0C-445D-BEFA-95D07B35B242}"/>
              </a:ext>
            </a:extLst>
          </p:cNvPr>
          <p:cNvSpPr txBox="1"/>
          <p:nvPr/>
        </p:nvSpPr>
        <p:spPr>
          <a:xfrm>
            <a:off x="1940650" y="1666875"/>
            <a:ext cx="5482500" cy="1569660"/>
          </a:xfrm>
          <a:prstGeom prst="rect">
            <a:avLst/>
          </a:prstGeom>
          <a:noFill/>
        </p:spPr>
        <p:txBody>
          <a:bodyPr wrap="square" rtlCol="0">
            <a:spAutoFit/>
          </a:bodyPr>
          <a:lstStyle/>
          <a:p>
            <a:pPr marL="285750" indent="-285750">
              <a:buFont typeface="Wingdings" panose="05000000000000000000" pitchFamily="2" charset="2"/>
              <a:buChar char="ü"/>
            </a:pPr>
            <a:r>
              <a:rPr lang="en-US" sz="1200" dirty="0">
                <a:latin typeface="Cambria Math" panose="02040503050406030204" pitchFamily="18" charset="0"/>
                <a:ea typeface="Cambria Math" panose="02040503050406030204" pitchFamily="18" charset="0"/>
              </a:rPr>
              <a:t>You can see in this dataset there are no missing value so I no need to done any operation to fix this. </a:t>
            </a:r>
          </a:p>
          <a:p>
            <a:pPr marL="285750" indent="-285750">
              <a:buFont typeface="Wingdings" panose="05000000000000000000" pitchFamily="2" charset="2"/>
              <a:buChar char="ü"/>
            </a:pPr>
            <a:endParaRPr lang="en-US" sz="12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ü"/>
            </a:pPr>
            <a:r>
              <a:rPr lang="en-US" sz="1200" dirty="0">
                <a:latin typeface="Cambria Math" panose="02040503050406030204" pitchFamily="18" charset="0"/>
                <a:ea typeface="Cambria Math" panose="02040503050406030204" pitchFamily="18" charset="0"/>
              </a:rPr>
              <a:t>The data are then classified and split into training data set and test data set which is run on various algorithms to achieve accuracy score results. </a:t>
            </a:r>
          </a:p>
          <a:p>
            <a:pPr marL="285750" indent="-285750">
              <a:buFont typeface="Wingdings" panose="05000000000000000000" pitchFamily="2" charset="2"/>
              <a:buChar char="ü"/>
            </a:pPr>
            <a:endParaRPr lang="en-US" sz="12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ü"/>
            </a:pPr>
            <a:r>
              <a:rPr lang="en-US" sz="1200" dirty="0">
                <a:latin typeface="Cambria Math" panose="02040503050406030204" pitchFamily="18" charset="0"/>
                <a:ea typeface="Cambria Math" panose="02040503050406030204" pitchFamily="18" charset="0"/>
              </a:rPr>
              <a:t>To work with this data set I split this dataset into 80% training data and 20% testing data.</a:t>
            </a:r>
            <a:endParaRPr lang="en-IN" sz="1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32852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6" name="Google Shape;1826;p39"/>
          <p:cNvSpPr txBox="1">
            <a:spLocks noGrp="1"/>
          </p:cNvSpPr>
          <p:nvPr>
            <p:ph type="ctrTitle"/>
          </p:nvPr>
        </p:nvSpPr>
        <p:spPr>
          <a:xfrm>
            <a:off x="97700" y="510175"/>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Algorithm Use</a:t>
            </a:r>
            <a:endParaRPr dirty="0"/>
          </a:p>
        </p:txBody>
      </p:sp>
      <p:grpSp>
        <p:nvGrpSpPr>
          <p:cNvPr id="8" name="Google Shape;1847;p40">
            <a:extLst>
              <a:ext uri="{FF2B5EF4-FFF2-40B4-BE49-F238E27FC236}">
                <a16:creationId xmlns:a16="http://schemas.microsoft.com/office/drawing/2014/main" id="{1C66BE1A-6709-4B2B-8796-0325511DF7B5}"/>
              </a:ext>
            </a:extLst>
          </p:cNvPr>
          <p:cNvGrpSpPr/>
          <p:nvPr/>
        </p:nvGrpSpPr>
        <p:grpSpPr>
          <a:xfrm>
            <a:off x="1706129" y="538986"/>
            <a:ext cx="689289" cy="603816"/>
            <a:chOff x="2768600" y="1364814"/>
            <a:chExt cx="794203" cy="627015"/>
          </a:xfrm>
        </p:grpSpPr>
        <p:sp>
          <p:nvSpPr>
            <p:cNvPr id="9" name="Google Shape;1848;p40">
              <a:extLst>
                <a:ext uri="{FF2B5EF4-FFF2-40B4-BE49-F238E27FC236}">
                  <a16:creationId xmlns:a16="http://schemas.microsoft.com/office/drawing/2014/main" id="{863BAB7A-130B-4B96-8A07-98AF0A993AAF}"/>
                </a:ext>
              </a:extLst>
            </p:cNvPr>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 name="Google Shape;1849;p40">
              <a:extLst>
                <a:ext uri="{FF2B5EF4-FFF2-40B4-BE49-F238E27FC236}">
                  <a16:creationId xmlns:a16="http://schemas.microsoft.com/office/drawing/2014/main" id="{2E397A98-B8C2-4862-BBEE-AB205CD576E6}"/>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857;p40">
            <a:extLst>
              <a:ext uri="{FF2B5EF4-FFF2-40B4-BE49-F238E27FC236}">
                <a16:creationId xmlns:a16="http://schemas.microsoft.com/office/drawing/2014/main" id="{150E4E58-2AE6-474D-A558-66DF5581F17C}"/>
              </a:ext>
            </a:extLst>
          </p:cNvPr>
          <p:cNvGrpSpPr/>
          <p:nvPr/>
        </p:nvGrpSpPr>
        <p:grpSpPr>
          <a:xfrm>
            <a:off x="1844540" y="640262"/>
            <a:ext cx="412464" cy="401263"/>
            <a:chOff x="-22859750" y="2335900"/>
            <a:chExt cx="296950" cy="294375"/>
          </a:xfrm>
        </p:grpSpPr>
        <p:sp>
          <p:nvSpPr>
            <p:cNvPr id="12" name="Google Shape;1858;p40">
              <a:extLst>
                <a:ext uri="{FF2B5EF4-FFF2-40B4-BE49-F238E27FC236}">
                  <a16:creationId xmlns:a16="http://schemas.microsoft.com/office/drawing/2014/main" id="{C29E396F-E89F-4630-9990-9B108B2B4BFB}"/>
                </a:ext>
              </a:extLst>
            </p:cNvPr>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9;p40">
              <a:extLst>
                <a:ext uri="{FF2B5EF4-FFF2-40B4-BE49-F238E27FC236}">
                  <a16:creationId xmlns:a16="http://schemas.microsoft.com/office/drawing/2014/main" id="{02EBBFB6-0A0C-4312-B75F-9B57BCF11B6E}"/>
                </a:ext>
              </a:extLst>
            </p:cNvPr>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0;p40">
              <a:extLst>
                <a:ext uri="{FF2B5EF4-FFF2-40B4-BE49-F238E27FC236}">
                  <a16:creationId xmlns:a16="http://schemas.microsoft.com/office/drawing/2014/main" id="{E95F8F39-6004-4AF3-8635-EAB2476D3B09}"/>
                </a:ext>
              </a:extLst>
            </p:cNvPr>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64D53A8-1D0C-445D-BEFA-95D07B35B242}"/>
              </a:ext>
            </a:extLst>
          </p:cNvPr>
          <p:cNvSpPr txBox="1"/>
          <p:nvPr/>
        </p:nvSpPr>
        <p:spPr>
          <a:xfrm>
            <a:off x="1417047" y="2115271"/>
            <a:ext cx="4381213" cy="1015663"/>
          </a:xfrm>
          <a:prstGeom prst="rect">
            <a:avLst/>
          </a:prstGeom>
          <a:noFill/>
        </p:spPr>
        <p:txBody>
          <a:bodyPr wrap="square" rtlCol="0">
            <a:spAutoFit/>
          </a:bodyPr>
          <a:lstStyle/>
          <a:p>
            <a:pPr marL="285750" indent="-285750">
              <a:buFont typeface="Wingdings" panose="05000000000000000000" pitchFamily="2" charset="2"/>
              <a:buChar char="ü"/>
            </a:pPr>
            <a:r>
              <a:rPr lang="en-IN" sz="1200" dirty="0">
                <a:latin typeface="Cambria Math" panose="02040503050406030204" pitchFamily="18" charset="0"/>
                <a:ea typeface="Cambria Math" panose="02040503050406030204" pitchFamily="18" charset="0"/>
              </a:rPr>
              <a:t>In this I use five machine learning algorithm like Decision Tree , K-Nearest Neighbors , Naive Bayes, Support Vector Machine, Random Forest</a:t>
            </a:r>
          </a:p>
          <a:p>
            <a:pPr marL="285750" indent="-285750">
              <a:buFont typeface="Wingdings" panose="05000000000000000000" pitchFamily="2" charset="2"/>
              <a:buChar char="ü"/>
            </a:pPr>
            <a:endParaRPr lang="en-IN" sz="1200" dirty="0">
              <a:latin typeface="Cambria Math" panose="02040503050406030204" pitchFamily="18" charset="0"/>
              <a:ea typeface="Cambria Math" panose="02040503050406030204" pitchFamily="18" charset="0"/>
            </a:endParaRPr>
          </a:p>
          <a:p>
            <a:endParaRPr lang="en-IN" sz="1200" dirty="0">
              <a:latin typeface="Cambria Math" panose="02040503050406030204" pitchFamily="18" charset="0"/>
              <a:ea typeface="Cambria Math" panose="02040503050406030204" pitchFamily="18" charset="0"/>
            </a:endParaRPr>
          </a:p>
        </p:txBody>
      </p:sp>
      <p:grpSp>
        <p:nvGrpSpPr>
          <p:cNvPr id="15" name="Google Shape;1933;p45">
            <a:extLst>
              <a:ext uri="{FF2B5EF4-FFF2-40B4-BE49-F238E27FC236}">
                <a16:creationId xmlns:a16="http://schemas.microsoft.com/office/drawing/2014/main" id="{05C658CF-94B7-436B-9703-B00405E3CBAD}"/>
              </a:ext>
            </a:extLst>
          </p:cNvPr>
          <p:cNvGrpSpPr/>
          <p:nvPr/>
        </p:nvGrpSpPr>
        <p:grpSpPr>
          <a:xfrm rot="373997">
            <a:off x="6364258" y="1596613"/>
            <a:ext cx="1146416" cy="1572456"/>
            <a:chOff x="4590425" y="3427675"/>
            <a:chExt cx="214500" cy="294225"/>
          </a:xfrm>
        </p:grpSpPr>
        <p:sp>
          <p:nvSpPr>
            <p:cNvPr id="16" name="Google Shape;1934;p45">
              <a:extLst>
                <a:ext uri="{FF2B5EF4-FFF2-40B4-BE49-F238E27FC236}">
                  <a16:creationId xmlns:a16="http://schemas.microsoft.com/office/drawing/2014/main" id="{19BB2F82-E427-423A-AB18-2180E3EC5830}"/>
                </a:ext>
              </a:extLst>
            </p:cNvPr>
            <p:cNvSpPr/>
            <p:nvPr/>
          </p:nvSpPr>
          <p:spPr>
            <a:xfrm>
              <a:off x="4677000" y="3443900"/>
              <a:ext cx="11850" cy="14200"/>
            </a:xfrm>
            <a:custGeom>
              <a:avLst/>
              <a:gdLst/>
              <a:ahLst/>
              <a:cxnLst/>
              <a:rect l="l" t="t" r="r" b="b"/>
              <a:pathLst>
                <a:path w="474" h="568" extrusionOk="0">
                  <a:moveTo>
                    <a:pt x="315" y="1"/>
                  </a:moveTo>
                  <a:cubicBezTo>
                    <a:pt x="290" y="1"/>
                    <a:pt x="264" y="8"/>
                    <a:pt x="241" y="24"/>
                  </a:cubicBezTo>
                  <a:cubicBezTo>
                    <a:pt x="125" y="116"/>
                    <a:pt x="43" y="302"/>
                    <a:pt x="8" y="430"/>
                  </a:cubicBezTo>
                  <a:cubicBezTo>
                    <a:pt x="0" y="505"/>
                    <a:pt x="57" y="567"/>
                    <a:pt x="120" y="567"/>
                  </a:cubicBezTo>
                  <a:cubicBezTo>
                    <a:pt x="145" y="567"/>
                    <a:pt x="171" y="558"/>
                    <a:pt x="194" y="534"/>
                  </a:cubicBezTo>
                  <a:cubicBezTo>
                    <a:pt x="252" y="476"/>
                    <a:pt x="299" y="383"/>
                    <a:pt x="357" y="314"/>
                  </a:cubicBezTo>
                  <a:cubicBezTo>
                    <a:pt x="392" y="267"/>
                    <a:pt x="415" y="209"/>
                    <a:pt x="438" y="151"/>
                  </a:cubicBezTo>
                  <a:cubicBezTo>
                    <a:pt x="474" y="80"/>
                    <a:pt x="39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35;p45">
              <a:extLst>
                <a:ext uri="{FF2B5EF4-FFF2-40B4-BE49-F238E27FC236}">
                  <a16:creationId xmlns:a16="http://schemas.microsoft.com/office/drawing/2014/main" id="{BBA0EA0F-9DDD-46C0-8849-98A603A86EBE}"/>
                </a:ext>
              </a:extLst>
            </p:cNvPr>
            <p:cNvSpPr/>
            <p:nvPr/>
          </p:nvSpPr>
          <p:spPr>
            <a:xfrm>
              <a:off x="4701575" y="3434675"/>
              <a:ext cx="23525" cy="23025"/>
            </a:xfrm>
            <a:custGeom>
              <a:avLst/>
              <a:gdLst/>
              <a:ahLst/>
              <a:cxnLst/>
              <a:rect l="l" t="t" r="r" b="b"/>
              <a:pathLst>
                <a:path w="941" h="921" extrusionOk="0">
                  <a:moveTo>
                    <a:pt x="741" y="0"/>
                  </a:moveTo>
                  <a:cubicBezTo>
                    <a:pt x="562" y="0"/>
                    <a:pt x="390" y="122"/>
                    <a:pt x="279" y="253"/>
                  </a:cubicBezTo>
                  <a:cubicBezTo>
                    <a:pt x="128" y="404"/>
                    <a:pt x="1" y="625"/>
                    <a:pt x="24" y="845"/>
                  </a:cubicBezTo>
                  <a:cubicBezTo>
                    <a:pt x="31" y="887"/>
                    <a:pt x="84" y="921"/>
                    <a:pt x="127" y="921"/>
                  </a:cubicBezTo>
                  <a:cubicBezTo>
                    <a:pt x="157" y="921"/>
                    <a:pt x="182" y="906"/>
                    <a:pt x="186" y="869"/>
                  </a:cubicBezTo>
                  <a:cubicBezTo>
                    <a:pt x="233" y="741"/>
                    <a:pt x="326" y="613"/>
                    <a:pt x="419" y="509"/>
                  </a:cubicBezTo>
                  <a:cubicBezTo>
                    <a:pt x="465" y="451"/>
                    <a:pt x="523" y="404"/>
                    <a:pt x="581" y="369"/>
                  </a:cubicBezTo>
                  <a:cubicBezTo>
                    <a:pt x="651" y="323"/>
                    <a:pt x="732" y="311"/>
                    <a:pt x="813" y="276"/>
                  </a:cubicBezTo>
                  <a:cubicBezTo>
                    <a:pt x="941" y="230"/>
                    <a:pt x="941" y="56"/>
                    <a:pt x="825" y="9"/>
                  </a:cubicBezTo>
                  <a:cubicBezTo>
                    <a:pt x="797" y="3"/>
                    <a:pt x="769" y="0"/>
                    <a:pt x="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36;p45">
              <a:extLst>
                <a:ext uri="{FF2B5EF4-FFF2-40B4-BE49-F238E27FC236}">
                  <a16:creationId xmlns:a16="http://schemas.microsoft.com/office/drawing/2014/main" id="{E3C4DC64-6AC7-472D-B7ED-6F8352252E86}"/>
                </a:ext>
              </a:extLst>
            </p:cNvPr>
            <p:cNvSpPr/>
            <p:nvPr/>
          </p:nvSpPr>
          <p:spPr>
            <a:xfrm>
              <a:off x="4626875" y="3465350"/>
              <a:ext cx="66600" cy="97750"/>
            </a:xfrm>
            <a:custGeom>
              <a:avLst/>
              <a:gdLst/>
              <a:ahLst/>
              <a:cxnLst/>
              <a:rect l="l" t="t" r="r" b="b"/>
              <a:pathLst>
                <a:path w="2664" h="3910" extrusionOk="0">
                  <a:moveTo>
                    <a:pt x="2523" y="1"/>
                  </a:moveTo>
                  <a:cubicBezTo>
                    <a:pt x="2496" y="1"/>
                    <a:pt x="2469" y="13"/>
                    <a:pt x="2455" y="36"/>
                  </a:cubicBezTo>
                  <a:cubicBezTo>
                    <a:pt x="1642" y="1197"/>
                    <a:pt x="736" y="2428"/>
                    <a:pt x="75" y="3670"/>
                  </a:cubicBezTo>
                  <a:cubicBezTo>
                    <a:pt x="1" y="3810"/>
                    <a:pt x="125" y="3909"/>
                    <a:pt x="250" y="3909"/>
                  </a:cubicBezTo>
                  <a:cubicBezTo>
                    <a:pt x="300" y="3909"/>
                    <a:pt x="351" y="3893"/>
                    <a:pt x="388" y="3856"/>
                  </a:cubicBezTo>
                  <a:cubicBezTo>
                    <a:pt x="922" y="3275"/>
                    <a:pt x="1328" y="2544"/>
                    <a:pt x="1735" y="1882"/>
                  </a:cubicBezTo>
                  <a:cubicBezTo>
                    <a:pt x="2071" y="1360"/>
                    <a:pt x="2664" y="733"/>
                    <a:pt x="2606" y="83"/>
                  </a:cubicBezTo>
                  <a:cubicBezTo>
                    <a:pt x="2606" y="27"/>
                    <a:pt x="2564" y="1"/>
                    <a:pt x="25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37;p45">
              <a:extLst>
                <a:ext uri="{FF2B5EF4-FFF2-40B4-BE49-F238E27FC236}">
                  <a16:creationId xmlns:a16="http://schemas.microsoft.com/office/drawing/2014/main" id="{F27514ED-E65F-4F13-ACD8-98A850CFE8EC}"/>
                </a:ext>
              </a:extLst>
            </p:cNvPr>
            <p:cNvSpPr/>
            <p:nvPr/>
          </p:nvSpPr>
          <p:spPr>
            <a:xfrm>
              <a:off x="4609475" y="3552050"/>
              <a:ext cx="12025" cy="15800"/>
            </a:xfrm>
            <a:custGeom>
              <a:avLst/>
              <a:gdLst/>
              <a:ahLst/>
              <a:cxnLst/>
              <a:rect l="l" t="t" r="r" b="b"/>
              <a:pathLst>
                <a:path w="481" h="632" extrusionOk="0">
                  <a:moveTo>
                    <a:pt x="355" y="1"/>
                  </a:moveTo>
                  <a:cubicBezTo>
                    <a:pt x="341" y="1"/>
                    <a:pt x="328" y="7"/>
                    <a:pt x="318" y="16"/>
                  </a:cubicBezTo>
                  <a:cubicBezTo>
                    <a:pt x="190" y="167"/>
                    <a:pt x="28" y="283"/>
                    <a:pt x="16" y="504"/>
                  </a:cubicBezTo>
                  <a:cubicBezTo>
                    <a:pt x="1" y="580"/>
                    <a:pt x="71" y="631"/>
                    <a:pt x="143" y="631"/>
                  </a:cubicBezTo>
                  <a:cubicBezTo>
                    <a:pt x="181" y="631"/>
                    <a:pt x="220" y="617"/>
                    <a:pt x="248" y="585"/>
                  </a:cubicBezTo>
                  <a:cubicBezTo>
                    <a:pt x="376" y="446"/>
                    <a:pt x="480" y="237"/>
                    <a:pt x="399" y="39"/>
                  </a:cubicBezTo>
                  <a:cubicBezTo>
                    <a:pt x="392" y="12"/>
                    <a:pt x="374" y="1"/>
                    <a:pt x="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38;p45">
              <a:extLst>
                <a:ext uri="{FF2B5EF4-FFF2-40B4-BE49-F238E27FC236}">
                  <a16:creationId xmlns:a16="http://schemas.microsoft.com/office/drawing/2014/main" id="{AF92EBF5-93B0-4E25-A619-F3B27142CEA0}"/>
                </a:ext>
              </a:extLst>
            </p:cNvPr>
            <p:cNvSpPr/>
            <p:nvPr/>
          </p:nvSpPr>
          <p:spPr>
            <a:xfrm>
              <a:off x="4597375" y="3621450"/>
              <a:ext cx="79275" cy="18875"/>
            </a:xfrm>
            <a:custGeom>
              <a:avLst/>
              <a:gdLst/>
              <a:ahLst/>
              <a:cxnLst/>
              <a:rect l="l" t="t" r="r" b="b"/>
              <a:pathLst>
                <a:path w="3171" h="755" extrusionOk="0">
                  <a:moveTo>
                    <a:pt x="1046" y="0"/>
                  </a:moveTo>
                  <a:cubicBezTo>
                    <a:pt x="988" y="0"/>
                    <a:pt x="930" y="1"/>
                    <a:pt x="872" y="3"/>
                  </a:cubicBezTo>
                  <a:cubicBezTo>
                    <a:pt x="465" y="15"/>
                    <a:pt x="13" y="108"/>
                    <a:pt x="36" y="479"/>
                  </a:cubicBezTo>
                  <a:cubicBezTo>
                    <a:pt x="36" y="514"/>
                    <a:pt x="13" y="537"/>
                    <a:pt x="13" y="572"/>
                  </a:cubicBezTo>
                  <a:cubicBezTo>
                    <a:pt x="1" y="630"/>
                    <a:pt x="36" y="677"/>
                    <a:pt x="71" y="700"/>
                  </a:cubicBezTo>
                  <a:lnTo>
                    <a:pt x="71" y="711"/>
                  </a:lnTo>
                  <a:cubicBezTo>
                    <a:pt x="88" y="740"/>
                    <a:pt x="117" y="755"/>
                    <a:pt x="146" y="755"/>
                  </a:cubicBezTo>
                  <a:cubicBezTo>
                    <a:pt x="175" y="755"/>
                    <a:pt x="204" y="740"/>
                    <a:pt x="221" y="711"/>
                  </a:cubicBezTo>
                  <a:cubicBezTo>
                    <a:pt x="221" y="700"/>
                    <a:pt x="221" y="700"/>
                    <a:pt x="233" y="688"/>
                  </a:cubicBezTo>
                  <a:cubicBezTo>
                    <a:pt x="280" y="653"/>
                    <a:pt x="291" y="618"/>
                    <a:pt x="291" y="560"/>
                  </a:cubicBezTo>
                  <a:lnTo>
                    <a:pt x="291" y="537"/>
                  </a:lnTo>
                  <a:cubicBezTo>
                    <a:pt x="396" y="340"/>
                    <a:pt x="512" y="351"/>
                    <a:pt x="872" y="340"/>
                  </a:cubicBezTo>
                  <a:cubicBezTo>
                    <a:pt x="918" y="338"/>
                    <a:pt x="964" y="338"/>
                    <a:pt x="1010" y="338"/>
                  </a:cubicBezTo>
                  <a:cubicBezTo>
                    <a:pt x="1321" y="338"/>
                    <a:pt x="1625" y="371"/>
                    <a:pt x="1928" y="421"/>
                  </a:cubicBezTo>
                  <a:cubicBezTo>
                    <a:pt x="2125" y="454"/>
                    <a:pt x="2397" y="531"/>
                    <a:pt x="2644" y="531"/>
                  </a:cubicBezTo>
                  <a:cubicBezTo>
                    <a:pt x="2833" y="531"/>
                    <a:pt x="3008" y="486"/>
                    <a:pt x="3124" y="340"/>
                  </a:cubicBezTo>
                  <a:cubicBezTo>
                    <a:pt x="3170" y="293"/>
                    <a:pt x="3135" y="224"/>
                    <a:pt x="3077" y="212"/>
                  </a:cubicBezTo>
                  <a:cubicBezTo>
                    <a:pt x="2717" y="119"/>
                    <a:pt x="2288" y="131"/>
                    <a:pt x="1916" y="73"/>
                  </a:cubicBezTo>
                  <a:cubicBezTo>
                    <a:pt x="1626" y="24"/>
                    <a:pt x="1336" y="0"/>
                    <a:pt x="1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39;p45">
              <a:extLst>
                <a:ext uri="{FF2B5EF4-FFF2-40B4-BE49-F238E27FC236}">
                  <a16:creationId xmlns:a16="http://schemas.microsoft.com/office/drawing/2014/main" id="{D1836BEF-F3C2-426C-BA5D-539F88DB1D28}"/>
                </a:ext>
              </a:extLst>
            </p:cNvPr>
            <p:cNvSpPr/>
            <p:nvPr/>
          </p:nvSpPr>
          <p:spPr>
            <a:xfrm>
              <a:off x="4704200" y="3504850"/>
              <a:ext cx="83900" cy="69175"/>
            </a:xfrm>
            <a:custGeom>
              <a:avLst/>
              <a:gdLst/>
              <a:ahLst/>
              <a:cxnLst/>
              <a:rect l="l" t="t" r="r" b="b"/>
              <a:pathLst>
                <a:path w="3356" h="2767" extrusionOk="0">
                  <a:moveTo>
                    <a:pt x="81" y="0"/>
                  </a:moveTo>
                  <a:cubicBezTo>
                    <a:pt x="0" y="0"/>
                    <a:pt x="0" y="105"/>
                    <a:pt x="70" y="140"/>
                  </a:cubicBezTo>
                  <a:cubicBezTo>
                    <a:pt x="882" y="430"/>
                    <a:pt x="1741" y="488"/>
                    <a:pt x="2334" y="1196"/>
                  </a:cubicBezTo>
                  <a:cubicBezTo>
                    <a:pt x="2728" y="1660"/>
                    <a:pt x="2856" y="2252"/>
                    <a:pt x="3216" y="2740"/>
                  </a:cubicBezTo>
                  <a:cubicBezTo>
                    <a:pt x="3231" y="2758"/>
                    <a:pt x="3250" y="2766"/>
                    <a:pt x="3270" y="2766"/>
                  </a:cubicBezTo>
                  <a:cubicBezTo>
                    <a:pt x="3312" y="2766"/>
                    <a:pt x="3355" y="2730"/>
                    <a:pt x="3355" y="2682"/>
                  </a:cubicBezTo>
                  <a:cubicBezTo>
                    <a:pt x="3158" y="952"/>
                    <a:pt x="1753" y="12"/>
                    <a:pt x="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0;p45">
              <a:extLst>
                <a:ext uri="{FF2B5EF4-FFF2-40B4-BE49-F238E27FC236}">
                  <a16:creationId xmlns:a16="http://schemas.microsoft.com/office/drawing/2014/main" id="{BE06B31B-0E74-4CA1-99E7-651A6E702808}"/>
                </a:ext>
              </a:extLst>
            </p:cNvPr>
            <p:cNvSpPr/>
            <p:nvPr/>
          </p:nvSpPr>
          <p:spPr>
            <a:xfrm>
              <a:off x="4654575" y="3616750"/>
              <a:ext cx="113075" cy="59350"/>
            </a:xfrm>
            <a:custGeom>
              <a:avLst/>
              <a:gdLst/>
              <a:ahLst/>
              <a:cxnLst/>
              <a:rect l="l" t="t" r="r" b="b"/>
              <a:pathLst>
                <a:path w="4523" h="2374" extrusionOk="0">
                  <a:moveTo>
                    <a:pt x="4429" y="1"/>
                  </a:moveTo>
                  <a:cubicBezTo>
                    <a:pt x="4401" y="1"/>
                    <a:pt x="4374" y="16"/>
                    <a:pt x="4365" y="52"/>
                  </a:cubicBezTo>
                  <a:cubicBezTo>
                    <a:pt x="4017" y="899"/>
                    <a:pt x="3216" y="1828"/>
                    <a:pt x="2241" y="1979"/>
                  </a:cubicBezTo>
                  <a:cubicBezTo>
                    <a:pt x="2119" y="1998"/>
                    <a:pt x="1989" y="2008"/>
                    <a:pt x="1857" y="2008"/>
                  </a:cubicBezTo>
                  <a:cubicBezTo>
                    <a:pt x="1584" y="2008"/>
                    <a:pt x="1302" y="1965"/>
                    <a:pt x="1068" y="1863"/>
                  </a:cubicBezTo>
                  <a:cubicBezTo>
                    <a:pt x="766" y="1712"/>
                    <a:pt x="534" y="1457"/>
                    <a:pt x="209" y="1329"/>
                  </a:cubicBezTo>
                  <a:cubicBezTo>
                    <a:pt x="197" y="1324"/>
                    <a:pt x="184" y="1321"/>
                    <a:pt x="170" y="1321"/>
                  </a:cubicBezTo>
                  <a:cubicBezTo>
                    <a:pt x="91" y="1321"/>
                    <a:pt x="0" y="1401"/>
                    <a:pt x="70" y="1480"/>
                  </a:cubicBezTo>
                  <a:cubicBezTo>
                    <a:pt x="540" y="2106"/>
                    <a:pt x="1161" y="2373"/>
                    <a:pt x="1792" y="2373"/>
                  </a:cubicBezTo>
                  <a:cubicBezTo>
                    <a:pt x="2996" y="2373"/>
                    <a:pt x="4234" y="1398"/>
                    <a:pt x="4516" y="87"/>
                  </a:cubicBezTo>
                  <a:cubicBezTo>
                    <a:pt x="4523" y="37"/>
                    <a:pt x="4474" y="1"/>
                    <a:pt x="4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1;p45">
              <a:extLst>
                <a:ext uri="{FF2B5EF4-FFF2-40B4-BE49-F238E27FC236}">
                  <a16:creationId xmlns:a16="http://schemas.microsoft.com/office/drawing/2014/main" id="{5D5B6FBB-A4C0-4BBD-B3A9-80EA57E2AE62}"/>
                </a:ext>
              </a:extLst>
            </p:cNvPr>
            <p:cNvSpPr/>
            <p:nvPr/>
          </p:nvSpPr>
          <p:spPr>
            <a:xfrm>
              <a:off x="4660075" y="3675450"/>
              <a:ext cx="87975" cy="46450"/>
            </a:xfrm>
            <a:custGeom>
              <a:avLst/>
              <a:gdLst/>
              <a:ahLst/>
              <a:cxnLst/>
              <a:rect l="l" t="t" r="r" b="b"/>
              <a:pathLst>
                <a:path w="3519" h="1858" extrusionOk="0">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42;p45">
              <a:extLst>
                <a:ext uri="{FF2B5EF4-FFF2-40B4-BE49-F238E27FC236}">
                  <a16:creationId xmlns:a16="http://schemas.microsoft.com/office/drawing/2014/main" id="{96702101-D486-4B56-8A9F-C1D79AA3AA14}"/>
                </a:ext>
              </a:extLst>
            </p:cNvPr>
            <p:cNvSpPr/>
            <p:nvPr/>
          </p:nvSpPr>
          <p:spPr>
            <a:xfrm>
              <a:off x="4622000" y="3461175"/>
              <a:ext cx="66100" cy="98375"/>
            </a:xfrm>
            <a:custGeom>
              <a:avLst/>
              <a:gdLst/>
              <a:ahLst/>
              <a:cxnLst/>
              <a:rect l="l" t="t" r="r" b="b"/>
              <a:pathLst>
                <a:path w="2644" h="3935" extrusionOk="0">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43;p45">
              <a:extLst>
                <a:ext uri="{FF2B5EF4-FFF2-40B4-BE49-F238E27FC236}">
                  <a16:creationId xmlns:a16="http://schemas.microsoft.com/office/drawing/2014/main" id="{D9324598-BE29-46DF-A743-DCFD40A6C451}"/>
                </a:ext>
              </a:extLst>
            </p:cNvPr>
            <p:cNvSpPr/>
            <p:nvPr/>
          </p:nvSpPr>
          <p:spPr>
            <a:xfrm>
              <a:off x="4653250" y="3478600"/>
              <a:ext cx="66275" cy="98475"/>
            </a:xfrm>
            <a:custGeom>
              <a:avLst/>
              <a:gdLst/>
              <a:ahLst/>
              <a:cxnLst/>
              <a:rect l="l" t="t" r="r" b="b"/>
              <a:pathLst>
                <a:path w="2651" h="3939" extrusionOk="0">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44;p45">
              <a:extLst>
                <a:ext uri="{FF2B5EF4-FFF2-40B4-BE49-F238E27FC236}">
                  <a16:creationId xmlns:a16="http://schemas.microsoft.com/office/drawing/2014/main" id="{DCF5DEDB-85B8-4EA9-815D-C754BA2EAF63}"/>
                </a:ext>
              </a:extLst>
            </p:cNvPr>
            <p:cNvSpPr/>
            <p:nvPr/>
          </p:nvSpPr>
          <p:spPr>
            <a:xfrm>
              <a:off x="4648075" y="3513825"/>
              <a:ext cx="142725" cy="153950"/>
            </a:xfrm>
            <a:custGeom>
              <a:avLst/>
              <a:gdLst/>
              <a:ahLst/>
              <a:cxnLst/>
              <a:rect l="l" t="t" r="r" b="b"/>
              <a:pathLst>
                <a:path w="5709" h="6158" extrusionOk="0">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45;p45">
              <a:extLst>
                <a:ext uri="{FF2B5EF4-FFF2-40B4-BE49-F238E27FC236}">
                  <a16:creationId xmlns:a16="http://schemas.microsoft.com/office/drawing/2014/main" id="{6C1F44A5-5763-45FA-962B-2614EA9B2678}"/>
                </a:ext>
              </a:extLst>
            </p:cNvPr>
            <p:cNvSpPr/>
            <p:nvPr/>
          </p:nvSpPr>
          <p:spPr>
            <a:xfrm>
              <a:off x="4625950" y="3495075"/>
              <a:ext cx="178975" cy="191775"/>
            </a:xfrm>
            <a:custGeom>
              <a:avLst/>
              <a:gdLst/>
              <a:ahLst/>
              <a:cxnLst/>
              <a:rect l="l" t="t" r="r" b="b"/>
              <a:pathLst>
                <a:path w="7159" h="7671" extrusionOk="0">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46;p45">
              <a:extLst>
                <a:ext uri="{FF2B5EF4-FFF2-40B4-BE49-F238E27FC236}">
                  <a16:creationId xmlns:a16="http://schemas.microsoft.com/office/drawing/2014/main" id="{0F109EA0-E816-40F0-99D6-E25BC3E4A0DB}"/>
                </a:ext>
              </a:extLst>
            </p:cNvPr>
            <p:cNvSpPr/>
            <p:nvPr/>
          </p:nvSpPr>
          <p:spPr>
            <a:xfrm>
              <a:off x="4590425" y="3619600"/>
              <a:ext cx="91150" cy="24000"/>
            </a:xfrm>
            <a:custGeom>
              <a:avLst/>
              <a:gdLst/>
              <a:ahLst/>
              <a:cxnLst/>
              <a:rect l="l" t="t" r="r" b="b"/>
              <a:pathLst>
                <a:path w="3646" h="960" extrusionOk="0">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47;p45">
              <a:extLst>
                <a:ext uri="{FF2B5EF4-FFF2-40B4-BE49-F238E27FC236}">
                  <a16:creationId xmlns:a16="http://schemas.microsoft.com/office/drawing/2014/main" id="{CE76C7F6-7965-4F2B-B727-08130B747704}"/>
                </a:ext>
              </a:extLst>
            </p:cNvPr>
            <p:cNvSpPr/>
            <p:nvPr/>
          </p:nvSpPr>
          <p:spPr>
            <a:xfrm>
              <a:off x="4604350" y="3548450"/>
              <a:ext cx="65900" cy="51950"/>
            </a:xfrm>
            <a:custGeom>
              <a:avLst/>
              <a:gdLst/>
              <a:ahLst/>
              <a:cxnLst/>
              <a:rect l="l" t="t" r="r" b="b"/>
              <a:pathLst>
                <a:path w="2636" h="2078" extrusionOk="0">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48;p45">
              <a:extLst>
                <a:ext uri="{FF2B5EF4-FFF2-40B4-BE49-F238E27FC236}">
                  <a16:creationId xmlns:a16="http://schemas.microsoft.com/office/drawing/2014/main" id="{147D5587-9AB9-43EC-8BF7-6CC4EA7B119E}"/>
                </a:ext>
              </a:extLst>
            </p:cNvPr>
            <p:cNvSpPr/>
            <p:nvPr/>
          </p:nvSpPr>
          <p:spPr>
            <a:xfrm>
              <a:off x="4671675" y="3427675"/>
              <a:ext cx="65925" cy="61975"/>
            </a:xfrm>
            <a:custGeom>
              <a:avLst/>
              <a:gdLst/>
              <a:ahLst/>
              <a:cxnLst/>
              <a:rect l="l" t="t" r="r" b="b"/>
              <a:pathLst>
                <a:path w="2637" h="2479" extrusionOk="0">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10568;p68">
            <a:extLst>
              <a:ext uri="{FF2B5EF4-FFF2-40B4-BE49-F238E27FC236}">
                <a16:creationId xmlns:a16="http://schemas.microsoft.com/office/drawing/2014/main" id="{DB772259-7F62-441E-BB24-D199D98B8351}"/>
              </a:ext>
            </a:extLst>
          </p:cNvPr>
          <p:cNvSpPr/>
          <p:nvPr/>
        </p:nvSpPr>
        <p:spPr>
          <a:xfrm>
            <a:off x="1738494" y="3730856"/>
            <a:ext cx="2042234" cy="580611"/>
          </a:xfrm>
          <a:custGeom>
            <a:avLst/>
            <a:gdLst/>
            <a:ahLst/>
            <a:cxnLst/>
            <a:rect l="l" t="t" r="r" b="b"/>
            <a:pathLst>
              <a:path w="42514" h="17394" extrusionOk="0">
                <a:moveTo>
                  <a:pt x="34558" y="1"/>
                </a:moveTo>
                <a:cubicBezTo>
                  <a:pt x="34361" y="1"/>
                  <a:pt x="34171" y="132"/>
                  <a:pt x="34154" y="306"/>
                </a:cubicBezTo>
                <a:lnTo>
                  <a:pt x="33141" y="11182"/>
                </a:lnTo>
                <a:lnTo>
                  <a:pt x="32825" y="3799"/>
                </a:lnTo>
                <a:cubicBezTo>
                  <a:pt x="32814" y="3630"/>
                  <a:pt x="32656" y="3494"/>
                  <a:pt x="32443" y="3483"/>
                </a:cubicBezTo>
                <a:cubicBezTo>
                  <a:pt x="32439" y="3483"/>
                  <a:pt x="32434" y="3483"/>
                  <a:pt x="32430" y="3483"/>
                </a:cubicBezTo>
                <a:cubicBezTo>
                  <a:pt x="32229" y="3483"/>
                  <a:pt x="32056" y="3601"/>
                  <a:pt x="32024" y="3766"/>
                </a:cubicBezTo>
                <a:lnTo>
                  <a:pt x="30700" y="11095"/>
                </a:lnTo>
                <a:lnTo>
                  <a:pt x="30318" y="10250"/>
                </a:lnTo>
                <a:cubicBezTo>
                  <a:pt x="30244" y="10113"/>
                  <a:pt x="30104" y="10032"/>
                  <a:pt x="29957" y="10032"/>
                </a:cubicBezTo>
                <a:cubicBezTo>
                  <a:pt x="29952" y="10032"/>
                  <a:pt x="29947" y="10032"/>
                  <a:pt x="29942" y="10032"/>
                </a:cubicBezTo>
                <a:lnTo>
                  <a:pt x="25153" y="10032"/>
                </a:lnTo>
                <a:cubicBezTo>
                  <a:pt x="24962" y="10032"/>
                  <a:pt x="24793" y="10141"/>
                  <a:pt x="24760" y="10299"/>
                </a:cubicBezTo>
                <a:lnTo>
                  <a:pt x="24640" y="10790"/>
                </a:lnTo>
                <a:lnTo>
                  <a:pt x="23703" y="1766"/>
                </a:lnTo>
                <a:cubicBezTo>
                  <a:pt x="23687" y="1595"/>
                  <a:pt x="23514" y="1466"/>
                  <a:pt x="23307" y="1466"/>
                </a:cubicBezTo>
                <a:cubicBezTo>
                  <a:pt x="23303" y="1466"/>
                  <a:pt x="23299" y="1466"/>
                  <a:pt x="23295" y="1467"/>
                </a:cubicBezTo>
                <a:cubicBezTo>
                  <a:pt x="23082" y="1472"/>
                  <a:pt x="22913" y="1614"/>
                  <a:pt x="22908" y="1788"/>
                </a:cubicBezTo>
                <a:lnTo>
                  <a:pt x="22657" y="9793"/>
                </a:lnTo>
                <a:lnTo>
                  <a:pt x="22330" y="7760"/>
                </a:lnTo>
                <a:cubicBezTo>
                  <a:pt x="22303" y="7597"/>
                  <a:pt x="22134" y="7477"/>
                  <a:pt x="21932" y="7477"/>
                </a:cubicBezTo>
                <a:cubicBezTo>
                  <a:pt x="21731" y="7477"/>
                  <a:pt x="21562" y="7602"/>
                  <a:pt x="21540" y="7766"/>
                </a:cubicBezTo>
                <a:lnTo>
                  <a:pt x="21001" y="11520"/>
                </a:lnTo>
                <a:lnTo>
                  <a:pt x="20352" y="2807"/>
                </a:lnTo>
                <a:cubicBezTo>
                  <a:pt x="20336" y="2633"/>
                  <a:pt x="20161" y="2496"/>
                  <a:pt x="19954" y="2496"/>
                </a:cubicBezTo>
                <a:cubicBezTo>
                  <a:pt x="19742" y="2496"/>
                  <a:pt x="19567" y="2627"/>
                  <a:pt x="19551" y="2802"/>
                </a:cubicBezTo>
                <a:lnTo>
                  <a:pt x="19028" y="9122"/>
                </a:lnTo>
                <a:lnTo>
                  <a:pt x="18826" y="7090"/>
                </a:lnTo>
                <a:cubicBezTo>
                  <a:pt x="18810" y="6932"/>
                  <a:pt x="18657" y="6807"/>
                  <a:pt x="18461" y="6790"/>
                </a:cubicBezTo>
                <a:cubicBezTo>
                  <a:pt x="18447" y="6789"/>
                  <a:pt x="18434" y="6788"/>
                  <a:pt x="18420" y="6788"/>
                </a:cubicBezTo>
                <a:cubicBezTo>
                  <a:pt x="18245" y="6788"/>
                  <a:pt x="18087" y="6883"/>
                  <a:pt x="18042" y="7030"/>
                </a:cubicBezTo>
                <a:lnTo>
                  <a:pt x="17023" y="10000"/>
                </a:lnTo>
                <a:lnTo>
                  <a:pt x="11879" y="10000"/>
                </a:lnTo>
                <a:lnTo>
                  <a:pt x="11290" y="8218"/>
                </a:lnTo>
                <a:cubicBezTo>
                  <a:pt x="11230" y="8066"/>
                  <a:pt x="11085" y="7971"/>
                  <a:pt x="10925" y="7971"/>
                </a:cubicBezTo>
                <a:cubicBezTo>
                  <a:pt x="10912" y="7971"/>
                  <a:pt x="10900" y="7971"/>
                  <a:pt x="10887" y="7973"/>
                </a:cubicBezTo>
                <a:cubicBezTo>
                  <a:pt x="10702" y="7984"/>
                  <a:pt x="10544" y="8093"/>
                  <a:pt x="10511" y="8245"/>
                </a:cubicBezTo>
                <a:lnTo>
                  <a:pt x="9694" y="12010"/>
                </a:lnTo>
                <a:lnTo>
                  <a:pt x="9247" y="5564"/>
                </a:lnTo>
                <a:cubicBezTo>
                  <a:pt x="9236" y="5390"/>
                  <a:pt x="9067" y="5259"/>
                  <a:pt x="8860" y="5254"/>
                </a:cubicBezTo>
                <a:cubicBezTo>
                  <a:pt x="8856" y="5253"/>
                  <a:pt x="8851" y="5253"/>
                  <a:pt x="8847" y="5253"/>
                </a:cubicBezTo>
                <a:cubicBezTo>
                  <a:pt x="8640" y="5253"/>
                  <a:pt x="8473" y="5377"/>
                  <a:pt x="8452" y="5542"/>
                </a:cubicBezTo>
                <a:lnTo>
                  <a:pt x="7542" y="12141"/>
                </a:lnTo>
                <a:lnTo>
                  <a:pt x="7051" y="2714"/>
                </a:lnTo>
                <a:cubicBezTo>
                  <a:pt x="7040" y="2540"/>
                  <a:pt x="6866" y="2404"/>
                  <a:pt x="6664" y="2398"/>
                </a:cubicBezTo>
                <a:cubicBezTo>
                  <a:pt x="6660" y="2398"/>
                  <a:pt x="6656" y="2398"/>
                  <a:pt x="6651" y="2398"/>
                </a:cubicBezTo>
                <a:cubicBezTo>
                  <a:pt x="6450" y="2398"/>
                  <a:pt x="6277" y="2522"/>
                  <a:pt x="6256" y="2687"/>
                </a:cubicBezTo>
                <a:lnTo>
                  <a:pt x="5231" y="10060"/>
                </a:lnTo>
                <a:lnTo>
                  <a:pt x="403" y="10060"/>
                </a:lnTo>
                <a:cubicBezTo>
                  <a:pt x="180" y="10060"/>
                  <a:pt x="0" y="10207"/>
                  <a:pt x="0" y="10387"/>
                </a:cubicBezTo>
                <a:cubicBezTo>
                  <a:pt x="0" y="10572"/>
                  <a:pt x="180" y="10719"/>
                  <a:pt x="403" y="10719"/>
                </a:cubicBezTo>
                <a:lnTo>
                  <a:pt x="5591" y="10719"/>
                </a:lnTo>
                <a:cubicBezTo>
                  <a:pt x="5792" y="10719"/>
                  <a:pt x="5967" y="10594"/>
                  <a:pt x="5989" y="10425"/>
                </a:cubicBezTo>
                <a:lnTo>
                  <a:pt x="6474" y="6943"/>
                </a:lnTo>
                <a:lnTo>
                  <a:pt x="6964" y="16386"/>
                </a:lnTo>
                <a:cubicBezTo>
                  <a:pt x="6969" y="16555"/>
                  <a:pt x="7144" y="16696"/>
                  <a:pt x="7351" y="16702"/>
                </a:cubicBezTo>
                <a:cubicBezTo>
                  <a:pt x="7355" y="16702"/>
                  <a:pt x="7359" y="16702"/>
                  <a:pt x="7364" y="16702"/>
                </a:cubicBezTo>
                <a:cubicBezTo>
                  <a:pt x="7565" y="16702"/>
                  <a:pt x="7738" y="16578"/>
                  <a:pt x="7759" y="16408"/>
                </a:cubicBezTo>
                <a:lnTo>
                  <a:pt x="8719" y="9460"/>
                </a:lnTo>
                <a:lnTo>
                  <a:pt x="9094" y="14855"/>
                </a:lnTo>
                <a:cubicBezTo>
                  <a:pt x="9105" y="15024"/>
                  <a:pt x="9263" y="15160"/>
                  <a:pt x="9470" y="15165"/>
                </a:cubicBezTo>
                <a:cubicBezTo>
                  <a:pt x="9475" y="15165"/>
                  <a:pt x="9480" y="15165"/>
                  <a:pt x="9484" y="15165"/>
                </a:cubicBezTo>
                <a:cubicBezTo>
                  <a:pt x="9680" y="15165"/>
                  <a:pt x="9853" y="15053"/>
                  <a:pt x="9890" y="14893"/>
                </a:cubicBezTo>
                <a:lnTo>
                  <a:pt x="10991" y="9809"/>
                </a:lnTo>
                <a:lnTo>
                  <a:pt x="11187" y="10414"/>
                </a:lnTo>
                <a:cubicBezTo>
                  <a:pt x="11249" y="10559"/>
                  <a:pt x="11390" y="10654"/>
                  <a:pt x="11548" y="10654"/>
                </a:cubicBezTo>
                <a:cubicBezTo>
                  <a:pt x="11557" y="10654"/>
                  <a:pt x="11565" y="10654"/>
                  <a:pt x="11574" y="10654"/>
                </a:cubicBezTo>
                <a:lnTo>
                  <a:pt x="17328" y="10654"/>
                </a:lnTo>
                <a:cubicBezTo>
                  <a:pt x="17336" y="10654"/>
                  <a:pt x="17345" y="10654"/>
                  <a:pt x="17353" y="10654"/>
                </a:cubicBezTo>
                <a:cubicBezTo>
                  <a:pt x="17512" y="10654"/>
                  <a:pt x="17653" y="10559"/>
                  <a:pt x="17715" y="10414"/>
                </a:cubicBezTo>
                <a:lnTo>
                  <a:pt x="18211" y="8970"/>
                </a:lnTo>
                <a:lnTo>
                  <a:pt x="18668" y="13542"/>
                </a:lnTo>
                <a:cubicBezTo>
                  <a:pt x="18685" y="13710"/>
                  <a:pt x="18859" y="13841"/>
                  <a:pt x="19072" y="13841"/>
                </a:cubicBezTo>
                <a:cubicBezTo>
                  <a:pt x="19279" y="13841"/>
                  <a:pt x="19453" y="13710"/>
                  <a:pt x="19469" y="13536"/>
                </a:cubicBezTo>
                <a:lnTo>
                  <a:pt x="19927" y="7924"/>
                </a:lnTo>
                <a:lnTo>
                  <a:pt x="20472" y="15225"/>
                </a:lnTo>
                <a:cubicBezTo>
                  <a:pt x="20488" y="15394"/>
                  <a:pt x="20657" y="15525"/>
                  <a:pt x="20864" y="15530"/>
                </a:cubicBezTo>
                <a:cubicBezTo>
                  <a:pt x="20872" y="15531"/>
                  <a:pt x="20880" y="15531"/>
                  <a:pt x="20888" y="15531"/>
                </a:cubicBezTo>
                <a:cubicBezTo>
                  <a:pt x="21080" y="15531"/>
                  <a:pt x="21247" y="15404"/>
                  <a:pt x="21273" y="15242"/>
                </a:cubicBezTo>
                <a:lnTo>
                  <a:pt x="21960" y="10452"/>
                </a:lnTo>
                <a:lnTo>
                  <a:pt x="22532" y="14021"/>
                </a:lnTo>
                <a:cubicBezTo>
                  <a:pt x="22558" y="14183"/>
                  <a:pt x="22724" y="14305"/>
                  <a:pt x="22926" y="14305"/>
                </a:cubicBezTo>
                <a:cubicBezTo>
                  <a:pt x="22934" y="14305"/>
                  <a:pt x="22943" y="14305"/>
                  <a:pt x="22951" y="14304"/>
                </a:cubicBezTo>
                <a:cubicBezTo>
                  <a:pt x="23158" y="14293"/>
                  <a:pt x="23322" y="14157"/>
                  <a:pt x="23327" y="13983"/>
                </a:cubicBezTo>
                <a:lnTo>
                  <a:pt x="23523" y="7733"/>
                </a:lnTo>
                <a:lnTo>
                  <a:pt x="24090" y="13176"/>
                </a:lnTo>
                <a:cubicBezTo>
                  <a:pt x="24106" y="13340"/>
                  <a:pt x="24270" y="13460"/>
                  <a:pt x="24466" y="13476"/>
                </a:cubicBezTo>
                <a:cubicBezTo>
                  <a:pt x="24475" y="13477"/>
                  <a:pt x="24484" y="13477"/>
                  <a:pt x="24493" y="13477"/>
                </a:cubicBezTo>
                <a:cubicBezTo>
                  <a:pt x="24683" y="13477"/>
                  <a:pt x="24844" y="13365"/>
                  <a:pt x="24880" y="13209"/>
                </a:cubicBezTo>
                <a:lnTo>
                  <a:pt x="25485" y="10686"/>
                </a:lnTo>
                <a:lnTo>
                  <a:pt x="29670" y="10686"/>
                </a:lnTo>
                <a:lnTo>
                  <a:pt x="30493" y="12528"/>
                </a:lnTo>
                <a:cubicBezTo>
                  <a:pt x="30553" y="12658"/>
                  <a:pt x="30700" y="12742"/>
                  <a:pt x="30868" y="12742"/>
                </a:cubicBezTo>
                <a:cubicBezTo>
                  <a:pt x="30882" y="12742"/>
                  <a:pt x="30897" y="12742"/>
                  <a:pt x="30912" y="12741"/>
                </a:cubicBezTo>
                <a:cubicBezTo>
                  <a:pt x="31092" y="12730"/>
                  <a:pt x="31239" y="12615"/>
                  <a:pt x="31266" y="12463"/>
                </a:cubicBezTo>
                <a:lnTo>
                  <a:pt x="32182" y="7406"/>
                </a:lnTo>
                <a:lnTo>
                  <a:pt x="32601" y="17078"/>
                </a:lnTo>
                <a:cubicBezTo>
                  <a:pt x="32607" y="17252"/>
                  <a:pt x="32781" y="17394"/>
                  <a:pt x="32994" y="17394"/>
                </a:cubicBezTo>
                <a:lnTo>
                  <a:pt x="32999" y="17394"/>
                </a:lnTo>
                <a:cubicBezTo>
                  <a:pt x="33206" y="17394"/>
                  <a:pt x="33381" y="17263"/>
                  <a:pt x="33397" y="17089"/>
                </a:cubicBezTo>
                <a:lnTo>
                  <a:pt x="34492" y="5395"/>
                </a:lnTo>
                <a:lnTo>
                  <a:pt x="34999" y="13269"/>
                </a:lnTo>
                <a:cubicBezTo>
                  <a:pt x="35015" y="13433"/>
                  <a:pt x="35173" y="13569"/>
                  <a:pt x="35380" y="13580"/>
                </a:cubicBezTo>
                <a:cubicBezTo>
                  <a:pt x="35385" y="13580"/>
                  <a:pt x="35390" y="13580"/>
                  <a:pt x="35394" y="13580"/>
                </a:cubicBezTo>
                <a:cubicBezTo>
                  <a:pt x="35590" y="13580"/>
                  <a:pt x="35763" y="13467"/>
                  <a:pt x="35795" y="13307"/>
                </a:cubicBezTo>
                <a:lnTo>
                  <a:pt x="36590" y="9542"/>
                </a:lnTo>
                <a:lnTo>
                  <a:pt x="37037" y="14392"/>
                </a:lnTo>
                <a:cubicBezTo>
                  <a:pt x="37053" y="14560"/>
                  <a:pt x="37217" y="14686"/>
                  <a:pt x="37418" y="14697"/>
                </a:cubicBezTo>
                <a:cubicBezTo>
                  <a:pt x="37423" y="14697"/>
                  <a:pt x="37427" y="14697"/>
                  <a:pt x="37432" y="14697"/>
                </a:cubicBezTo>
                <a:cubicBezTo>
                  <a:pt x="37623" y="14697"/>
                  <a:pt x="37795" y="14584"/>
                  <a:pt x="37832" y="14424"/>
                </a:cubicBezTo>
                <a:lnTo>
                  <a:pt x="38568" y="10855"/>
                </a:lnTo>
                <a:lnTo>
                  <a:pt x="42115" y="10855"/>
                </a:lnTo>
                <a:cubicBezTo>
                  <a:pt x="42333" y="10855"/>
                  <a:pt x="42513" y="10708"/>
                  <a:pt x="42513" y="10528"/>
                </a:cubicBezTo>
                <a:cubicBezTo>
                  <a:pt x="42513" y="10348"/>
                  <a:pt x="42333" y="10201"/>
                  <a:pt x="42115" y="10201"/>
                </a:cubicBezTo>
                <a:lnTo>
                  <a:pt x="38230" y="10201"/>
                </a:lnTo>
                <a:cubicBezTo>
                  <a:pt x="38034" y="10201"/>
                  <a:pt x="37871" y="10316"/>
                  <a:pt x="37838" y="10474"/>
                </a:cubicBezTo>
                <a:lnTo>
                  <a:pt x="37582" y="11656"/>
                </a:lnTo>
                <a:lnTo>
                  <a:pt x="37140" y="6850"/>
                </a:lnTo>
                <a:cubicBezTo>
                  <a:pt x="37124" y="6681"/>
                  <a:pt x="36961" y="6556"/>
                  <a:pt x="36759" y="6545"/>
                </a:cubicBezTo>
                <a:cubicBezTo>
                  <a:pt x="36754" y="6545"/>
                  <a:pt x="36750" y="6545"/>
                  <a:pt x="36745" y="6545"/>
                </a:cubicBezTo>
                <a:cubicBezTo>
                  <a:pt x="36549" y="6545"/>
                  <a:pt x="36377" y="6658"/>
                  <a:pt x="36345" y="6817"/>
                </a:cubicBezTo>
                <a:lnTo>
                  <a:pt x="35604" y="10327"/>
                </a:lnTo>
                <a:lnTo>
                  <a:pt x="34955" y="311"/>
                </a:lnTo>
                <a:cubicBezTo>
                  <a:pt x="34944" y="137"/>
                  <a:pt x="34770" y="1"/>
                  <a:pt x="34558" y="1"/>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23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6" name="Google Shape;1826;p39"/>
          <p:cNvSpPr txBox="1">
            <a:spLocks noGrp="1"/>
          </p:cNvSpPr>
          <p:nvPr>
            <p:ph type="ctrTitle"/>
          </p:nvPr>
        </p:nvSpPr>
        <p:spPr>
          <a:xfrm>
            <a:off x="97700" y="510175"/>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Decision Tree</a:t>
            </a:r>
            <a:endParaRPr dirty="0"/>
          </a:p>
        </p:txBody>
      </p:sp>
      <p:grpSp>
        <p:nvGrpSpPr>
          <p:cNvPr id="8" name="Google Shape;1847;p40">
            <a:extLst>
              <a:ext uri="{FF2B5EF4-FFF2-40B4-BE49-F238E27FC236}">
                <a16:creationId xmlns:a16="http://schemas.microsoft.com/office/drawing/2014/main" id="{1C66BE1A-6709-4B2B-8796-0325511DF7B5}"/>
              </a:ext>
            </a:extLst>
          </p:cNvPr>
          <p:cNvGrpSpPr/>
          <p:nvPr/>
        </p:nvGrpSpPr>
        <p:grpSpPr>
          <a:xfrm>
            <a:off x="1706129" y="538986"/>
            <a:ext cx="689289" cy="603816"/>
            <a:chOff x="2768600" y="1364814"/>
            <a:chExt cx="794203" cy="627015"/>
          </a:xfrm>
        </p:grpSpPr>
        <p:sp>
          <p:nvSpPr>
            <p:cNvPr id="9" name="Google Shape;1848;p40">
              <a:extLst>
                <a:ext uri="{FF2B5EF4-FFF2-40B4-BE49-F238E27FC236}">
                  <a16:creationId xmlns:a16="http://schemas.microsoft.com/office/drawing/2014/main" id="{863BAB7A-130B-4B96-8A07-98AF0A993AAF}"/>
                </a:ext>
              </a:extLst>
            </p:cNvPr>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 name="Google Shape;1849;p40">
              <a:extLst>
                <a:ext uri="{FF2B5EF4-FFF2-40B4-BE49-F238E27FC236}">
                  <a16:creationId xmlns:a16="http://schemas.microsoft.com/office/drawing/2014/main" id="{2E397A98-B8C2-4862-BBEE-AB205CD576E6}"/>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857;p40">
            <a:extLst>
              <a:ext uri="{FF2B5EF4-FFF2-40B4-BE49-F238E27FC236}">
                <a16:creationId xmlns:a16="http://schemas.microsoft.com/office/drawing/2014/main" id="{150E4E58-2AE6-474D-A558-66DF5581F17C}"/>
              </a:ext>
            </a:extLst>
          </p:cNvPr>
          <p:cNvGrpSpPr/>
          <p:nvPr/>
        </p:nvGrpSpPr>
        <p:grpSpPr>
          <a:xfrm>
            <a:off x="1844540" y="640262"/>
            <a:ext cx="412464" cy="401263"/>
            <a:chOff x="-22859750" y="2335900"/>
            <a:chExt cx="296950" cy="294375"/>
          </a:xfrm>
        </p:grpSpPr>
        <p:sp>
          <p:nvSpPr>
            <p:cNvPr id="12" name="Google Shape;1858;p40">
              <a:extLst>
                <a:ext uri="{FF2B5EF4-FFF2-40B4-BE49-F238E27FC236}">
                  <a16:creationId xmlns:a16="http://schemas.microsoft.com/office/drawing/2014/main" id="{C29E396F-E89F-4630-9990-9B108B2B4BFB}"/>
                </a:ext>
              </a:extLst>
            </p:cNvPr>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9;p40">
              <a:extLst>
                <a:ext uri="{FF2B5EF4-FFF2-40B4-BE49-F238E27FC236}">
                  <a16:creationId xmlns:a16="http://schemas.microsoft.com/office/drawing/2014/main" id="{02EBBFB6-0A0C-4312-B75F-9B57BCF11B6E}"/>
                </a:ext>
              </a:extLst>
            </p:cNvPr>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0;p40">
              <a:extLst>
                <a:ext uri="{FF2B5EF4-FFF2-40B4-BE49-F238E27FC236}">
                  <a16:creationId xmlns:a16="http://schemas.microsoft.com/office/drawing/2014/main" id="{E95F8F39-6004-4AF3-8635-EAB2476D3B09}"/>
                </a:ext>
              </a:extLst>
            </p:cNvPr>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64D53A8-1D0C-445D-BEFA-95D07B35B242}"/>
              </a:ext>
            </a:extLst>
          </p:cNvPr>
          <p:cNvSpPr txBox="1"/>
          <p:nvPr/>
        </p:nvSpPr>
        <p:spPr>
          <a:xfrm>
            <a:off x="1706129" y="1509921"/>
            <a:ext cx="4381213"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000" dirty="0">
                <a:latin typeface="Cambria Math" panose="02040503050406030204" pitchFamily="18" charset="0"/>
                <a:ea typeface="Cambria Math" panose="02040503050406030204" pitchFamily="18" charset="0"/>
              </a:rPr>
              <a:t>Decision tree is a classification algorithm that works on categorical as well as numerical data. </a:t>
            </a:r>
          </a:p>
          <a:p>
            <a:pPr marL="285750" indent="-285750">
              <a:lnSpc>
                <a:spcPct val="150000"/>
              </a:lnSpc>
              <a:buFont typeface="Wingdings" panose="05000000000000000000" pitchFamily="2" charset="2"/>
              <a:buChar char="ü"/>
            </a:pPr>
            <a:r>
              <a:rPr lang="en-US" sz="1000" dirty="0">
                <a:latin typeface="Cambria Math" panose="02040503050406030204" pitchFamily="18" charset="0"/>
                <a:ea typeface="Cambria Math" panose="02040503050406030204" pitchFamily="18" charset="0"/>
              </a:rPr>
              <a:t>Decision tree is used for creating tree-like structures.</a:t>
            </a:r>
          </a:p>
          <a:p>
            <a:pPr marL="285750" indent="-285750">
              <a:lnSpc>
                <a:spcPct val="150000"/>
              </a:lnSpc>
              <a:buFont typeface="Wingdings" panose="05000000000000000000" pitchFamily="2" charset="2"/>
              <a:buChar char="ü"/>
            </a:pPr>
            <a:r>
              <a:rPr lang="en-US" sz="1000" dirty="0">
                <a:latin typeface="Cambria Math" panose="02040503050406030204" pitchFamily="18" charset="0"/>
                <a:ea typeface="Cambria Math" panose="02040503050406030204" pitchFamily="18" charset="0"/>
              </a:rPr>
              <a:t>Tree algorithm, first calculates the entropy of each and every attribute. Then the dataset is split with the help of the variables or predictors with maximum information gain or minimum entropy. </a:t>
            </a:r>
          </a:p>
          <a:p>
            <a:pPr marL="285750" indent="-285750">
              <a:lnSpc>
                <a:spcPct val="150000"/>
              </a:lnSpc>
              <a:buFont typeface="Wingdings" panose="05000000000000000000" pitchFamily="2" charset="2"/>
              <a:buChar char="ü"/>
            </a:pPr>
            <a:r>
              <a:rPr lang="en-US" sz="1000" dirty="0">
                <a:latin typeface="Cambria Math" panose="02040503050406030204" pitchFamily="18" charset="0"/>
                <a:ea typeface="Cambria Math" panose="02040503050406030204" pitchFamily="18" charset="0"/>
              </a:rPr>
              <a:t>These two steps are performed recursively with the remaining attributes</a:t>
            </a:r>
          </a:p>
          <a:p>
            <a:pPr marL="285750" indent="-285750">
              <a:lnSpc>
                <a:spcPct val="150000"/>
              </a:lnSpc>
              <a:buFont typeface="Wingdings" panose="05000000000000000000" pitchFamily="2" charset="2"/>
              <a:buChar char="ü"/>
            </a:pPr>
            <a:endParaRPr lang="en-US" sz="1000" dirty="0">
              <a:latin typeface="Cambria Math" panose="02040503050406030204" pitchFamily="18" charset="0"/>
              <a:ea typeface="Cambria Math" panose="02040503050406030204" pitchFamily="18" charset="0"/>
            </a:endParaRPr>
          </a:p>
          <a:p>
            <a:pPr marL="285750" indent="-285750">
              <a:lnSpc>
                <a:spcPct val="150000"/>
              </a:lnSpc>
              <a:buFont typeface="Wingdings" panose="05000000000000000000" pitchFamily="2" charset="2"/>
              <a:buChar char="ü"/>
            </a:pPr>
            <a:endParaRPr lang="en-IN" sz="1000" dirty="0">
              <a:latin typeface="Cambria Math" panose="02040503050406030204" pitchFamily="18" charset="0"/>
              <a:ea typeface="Cambria Math" panose="02040503050406030204" pitchFamily="18" charset="0"/>
            </a:endParaRPr>
          </a:p>
          <a:p>
            <a:endParaRPr lang="en-IN" sz="1200" dirty="0">
              <a:latin typeface="Cambria Math" panose="02040503050406030204" pitchFamily="18" charset="0"/>
              <a:ea typeface="Cambria Math" panose="02040503050406030204" pitchFamily="18" charset="0"/>
            </a:endParaRPr>
          </a:p>
        </p:txBody>
      </p:sp>
      <p:sp>
        <p:nvSpPr>
          <p:cNvPr id="31" name="TextBox 30">
            <a:extLst>
              <a:ext uri="{FF2B5EF4-FFF2-40B4-BE49-F238E27FC236}">
                <a16:creationId xmlns:a16="http://schemas.microsoft.com/office/drawing/2014/main" id="{17CBC4D7-AFF3-4AFC-87EC-FF81FA112BB7}"/>
              </a:ext>
            </a:extLst>
          </p:cNvPr>
          <p:cNvSpPr txBox="1"/>
          <p:nvPr/>
        </p:nvSpPr>
        <p:spPr>
          <a:xfrm>
            <a:off x="1706129" y="3341833"/>
            <a:ext cx="4749926" cy="738664"/>
          </a:xfrm>
          <a:prstGeom prst="rect">
            <a:avLst/>
          </a:prstGeom>
          <a:noFill/>
        </p:spPr>
        <p:txBody>
          <a:bodyPr wrap="square" rtlCol="0">
            <a:spAutoFit/>
          </a:bodyPr>
          <a:lstStyle/>
          <a:p>
            <a:pPr>
              <a:lnSpc>
                <a:spcPct val="150000"/>
              </a:lnSpc>
            </a:pPr>
            <a:endParaRPr lang="en-US" sz="1000" dirty="0">
              <a:latin typeface="Cambria Math" panose="02040503050406030204" pitchFamily="18" charset="0"/>
              <a:ea typeface="Cambria Math" panose="02040503050406030204" pitchFamily="18" charset="0"/>
            </a:endParaRPr>
          </a:p>
          <a:p>
            <a:pPr marL="285750" indent="-285750">
              <a:lnSpc>
                <a:spcPct val="150000"/>
              </a:lnSpc>
              <a:buFont typeface="Wingdings" panose="05000000000000000000" pitchFamily="2" charset="2"/>
              <a:buChar char="ü"/>
            </a:pPr>
            <a:endParaRPr lang="en-IN" sz="1000" dirty="0">
              <a:latin typeface="Cambria Math" panose="02040503050406030204" pitchFamily="18" charset="0"/>
              <a:ea typeface="Cambria Math" panose="02040503050406030204" pitchFamily="18" charset="0"/>
            </a:endParaRPr>
          </a:p>
          <a:p>
            <a:endParaRPr lang="en-IN" sz="12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09CCE06A-7F1A-4223-999C-563B24523E96}"/>
              </a:ext>
            </a:extLst>
          </p:cNvPr>
          <p:cNvPicPr>
            <a:picLocks noChangeAspect="1"/>
          </p:cNvPicPr>
          <p:nvPr/>
        </p:nvPicPr>
        <p:blipFill>
          <a:blip r:embed="rId3"/>
          <a:stretch>
            <a:fillRect/>
          </a:stretch>
        </p:blipFill>
        <p:spPr>
          <a:xfrm>
            <a:off x="3025425" y="3647159"/>
            <a:ext cx="1742619" cy="488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13BECFE9-D584-4C66-8E50-32CBB079AD4C}"/>
              </a:ext>
            </a:extLst>
          </p:cNvPr>
          <p:cNvSpPr txBox="1"/>
          <p:nvPr/>
        </p:nvSpPr>
        <p:spPr>
          <a:xfrm>
            <a:off x="1732470" y="4574819"/>
            <a:ext cx="4123970" cy="253916"/>
          </a:xfrm>
          <a:prstGeom prst="rect">
            <a:avLst/>
          </a:prstGeom>
          <a:noFill/>
        </p:spPr>
        <p:txBody>
          <a:bodyPr wrap="square" rtlCol="0">
            <a:spAutoFit/>
          </a:bodyPr>
          <a:lstStyle/>
          <a:p>
            <a:pPr marL="171450" indent="-171450">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An accuracy of 68.85 % has been achieved by the decision tree.</a:t>
            </a:r>
            <a:endParaRPr lang="en-IN" sz="105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5718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6" name="Google Shape;1826;p39"/>
          <p:cNvSpPr txBox="1">
            <a:spLocks noGrp="1"/>
          </p:cNvSpPr>
          <p:nvPr>
            <p:ph type="ctrTitle"/>
          </p:nvPr>
        </p:nvSpPr>
        <p:spPr>
          <a:xfrm>
            <a:off x="440600" y="520793"/>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t>K-Nearest Neighbors</a:t>
            </a:r>
            <a:endParaRPr sz="3200" dirty="0"/>
          </a:p>
        </p:txBody>
      </p:sp>
      <p:grpSp>
        <p:nvGrpSpPr>
          <p:cNvPr id="8" name="Google Shape;1847;p40">
            <a:extLst>
              <a:ext uri="{FF2B5EF4-FFF2-40B4-BE49-F238E27FC236}">
                <a16:creationId xmlns:a16="http://schemas.microsoft.com/office/drawing/2014/main" id="{1C66BE1A-6709-4B2B-8796-0325511DF7B5}"/>
              </a:ext>
            </a:extLst>
          </p:cNvPr>
          <p:cNvGrpSpPr/>
          <p:nvPr/>
        </p:nvGrpSpPr>
        <p:grpSpPr>
          <a:xfrm>
            <a:off x="1706129" y="538986"/>
            <a:ext cx="689289" cy="603816"/>
            <a:chOff x="2768600" y="1364814"/>
            <a:chExt cx="794203" cy="627015"/>
          </a:xfrm>
        </p:grpSpPr>
        <p:sp>
          <p:nvSpPr>
            <p:cNvPr id="9" name="Google Shape;1848;p40">
              <a:extLst>
                <a:ext uri="{FF2B5EF4-FFF2-40B4-BE49-F238E27FC236}">
                  <a16:creationId xmlns:a16="http://schemas.microsoft.com/office/drawing/2014/main" id="{863BAB7A-130B-4B96-8A07-98AF0A993AAF}"/>
                </a:ext>
              </a:extLst>
            </p:cNvPr>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 name="Google Shape;1849;p40">
              <a:extLst>
                <a:ext uri="{FF2B5EF4-FFF2-40B4-BE49-F238E27FC236}">
                  <a16:creationId xmlns:a16="http://schemas.microsoft.com/office/drawing/2014/main" id="{2E397A98-B8C2-4862-BBEE-AB205CD576E6}"/>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857;p40">
            <a:extLst>
              <a:ext uri="{FF2B5EF4-FFF2-40B4-BE49-F238E27FC236}">
                <a16:creationId xmlns:a16="http://schemas.microsoft.com/office/drawing/2014/main" id="{150E4E58-2AE6-474D-A558-66DF5581F17C}"/>
              </a:ext>
            </a:extLst>
          </p:cNvPr>
          <p:cNvGrpSpPr/>
          <p:nvPr/>
        </p:nvGrpSpPr>
        <p:grpSpPr>
          <a:xfrm>
            <a:off x="1844540" y="640262"/>
            <a:ext cx="412464" cy="401263"/>
            <a:chOff x="-22859750" y="2335900"/>
            <a:chExt cx="296950" cy="294375"/>
          </a:xfrm>
        </p:grpSpPr>
        <p:sp>
          <p:nvSpPr>
            <p:cNvPr id="12" name="Google Shape;1858;p40">
              <a:extLst>
                <a:ext uri="{FF2B5EF4-FFF2-40B4-BE49-F238E27FC236}">
                  <a16:creationId xmlns:a16="http://schemas.microsoft.com/office/drawing/2014/main" id="{C29E396F-E89F-4630-9990-9B108B2B4BFB}"/>
                </a:ext>
              </a:extLst>
            </p:cNvPr>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9;p40">
              <a:extLst>
                <a:ext uri="{FF2B5EF4-FFF2-40B4-BE49-F238E27FC236}">
                  <a16:creationId xmlns:a16="http://schemas.microsoft.com/office/drawing/2014/main" id="{02EBBFB6-0A0C-4312-B75F-9B57BCF11B6E}"/>
                </a:ext>
              </a:extLst>
            </p:cNvPr>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0;p40">
              <a:extLst>
                <a:ext uri="{FF2B5EF4-FFF2-40B4-BE49-F238E27FC236}">
                  <a16:creationId xmlns:a16="http://schemas.microsoft.com/office/drawing/2014/main" id="{E95F8F39-6004-4AF3-8635-EAB2476D3B09}"/>
                </a:ext>
              </a:extLst>
            </p:cNvPr>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64D53A8-1D0C-445D-BEFA-95D07B35B242}"/>
              </a:ext>
            </a:extLst>
          </p:cNvPr>
          <p:cNvSpPr txBox="1"/>
          <p:nvPr/>
        </p:nvSpPr>
        <p:spPr>
          <a:xfrm>
            <a:off x="1706129" y="1509921"/>
            <a:ext cx="5424921" cy="196207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The K-nearest neighbors’ algorithm is a supervised classification algorithm method.</a:t>
            </a:r>
          </a:p>
          <a:p>
            <a:pPr marL="285750" indent="-285750">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It classifies objects dependent on nearest neighbor</a:t>
            </a:r>
          </a:p>
          <a:p>
            <a:pPr marL="285750" indent="-285750">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K-NN algorithm is simple to carry out without creating a model or making other assumptions. </a:t>
            </a:r>
          </a:p>
          <a:p>
            <a:pPr marL="285750" indent="-285750">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It extracts the knowledge based on the samples Euclidean distance function d(xi,xj) and the majority of k-nearest neighbors.</a:t>
            </a:r>
          </a:p>
          <a:p>
            <a:pPr marL="285750" indent="-285750">
              <a:lnSpc>
                <a:spcPct val="150000"/>
              </a:lnSpc>
              <a:buFont typeface="Wingdings" panose="05000000000000000000" pitchFamily="2" charset="2"/>
              <a:buChar char="ü"/>
            </a:pPr>
            <a:endParaRPr lang="en-IN" sz="1000" dirty="0">
              <a:latin typeface="Cambria Math" panose="02040503050406030204" pitchFamily="18" charset="0"/>
              <a:ea typeface="Cambria Math" panose="02040503050406030204" pitchFamily="18" charset="0"/>
            </a:endParaRPr>
          </a:p>
          <a:p>
            <a:endParaRPr lang="en-IN" sz="1200" dirty="0">
              <a:latin typeface="Cambria Math" panose="02040503050406030204" pitchFamily="18" charset="0"/>
              <a:ea typeface="Cambria Math" panose="02040503050406030204" pitchFamily="18" charset="0"/>
            </a:endParaRPr>
          </a:p>
        </p:txBody>
      </p:sp>
      <p:pic>
        <p:nvPicPr>
          <p:cNvPr id="5" name="Picture 4">
            <a:extLst>
              <a:ext uri="{FF2B5EF4-FFF2-40B4-BE49-F238E27FC236}">
                <a16:creationId xmlns:a16="http://schemas.microsoft.com/office/drawing/2014/main" id="{37AED41F-78A7-4FCF-9943-D31F1C9648AD}"/>
              </a:ext>
            </a:extLst>
          </p:cNvPr>
          <p:cNvPicPr>
            <a:picLocks noChangeAspect="1"/>
          </p:cNvPicPr>
          <p:nvPr/>
        </p:nvPicPr>
        <p:blipFill>
          <a:blip r:embed="rId3"/>
          <a:stretch>
            <a:fillRect/>
          </a:stretch>
        </p:blipFill>
        <p:spPr>
          <a:xfrm>
            <a:off x="2972957" y="3332429"/>
            <a:ext cx="2891263" cy="406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EA9CE93D-E009-4CA8-BC37-CCC4529E4090}"/>
              </a:ext>
            </a:extLst>
          </p:cNvPr>
          <p:cNvSpPr txBox="1"/>
          <p:nvPr/>
        </p:nvSpPr>
        <p:spPr>
          <a:xfrm>
            <a:off x="1706128" y="4287794"/>
            <a:ext cx="5374121" cy="430887"/>
          </a:xfrm>
          <a:prstGeom prst="rect">
            <a:avLst/>
          </a:prstGeom>
          <a:noFill/>
        </p:spPr>
        <p:txBody>
          <a:bodyPr wrap="square" rtlCol="0">
            <a:spAutoFit/>
          </a:bodyPr>
          <a:lstStyle/>
          <a:p>
            <a:pPr marL="285750" indent="-285750">
              <a:buFont typeface="Wingdings" panose="05000000000000000000" pitchFamily="2" charset="2"/>
              <a:buChar char="ü"/>
            </a:pPr>
            <a:r>
              <a:rPr lang="en-US" sz="1100" dirty="0">
                <a:latin typeface="Cambria Math" panose="02040503050406030204" pitchFamily="18" charset="0"/>
                <a:ea typeface="Cambria Math" panose="02040503050406030204" pitchFamily="18" charset="0"/>
              </a:rPr>
              <a:t>Using KNN algorithm to predict the accuracy where K=13 then I got about 86.89% accuracy.</a:t>
            </a:r>
            <a:endParaRPr lang="en-IN" sz="11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6823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6" name="Google Shape;1826;p39"/>
          <p:cNvSpPr txBox="1">
            <a:spLocks noGrp="1"/>
          </p:cNvSpPr>
          <p:nvPr>
            <p:ph type="ctrTitle"/>
          </p:nvPr>
        </p:nvSpPr>
        <p:spPr>
          <a:xfrm>
            <a:off x="440600" y="520793"/>
            <a:ext cx="616975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t>         Naive Bayes</a:t>
            </a:r>
            <a:endParaRPr sz="3200" dirty="0"/>
          </a:p>
        </p:txBody>
      </p:sp>
      <p:grpSp>
        <p:nvGrpSpPr>
          <p:cNvPr id="8" name="Google Shape;1847;p40">
            <a:extLst>
              <a:ext uri="{FF2B5EF4-FFF2-40B4-BE49-F238E27FC236}">
                <a16:creationId xmlns:a16="http://schemas.microsoft.com/office/drawing/2014/main" id="{1C66BE1A-6709-4B2B-8796-0325511DF7B5}"/>
              </a:ext>
            </a:extLst>
          </p:cNvPr>
          <p:cNvGrpSpPr/>
          <p:nvPr/>
        </p:nvGrpSpPr>
        <p:grpSpPr>
          <a:xfrm>
            <a:off x="1706129" y="538986"/>
            <a:ext cx="689289" cy="603816"/>
            <a:chOff x="2768600" y="1364814"/>
            <a:chExt cx="794203" cy="627015"/>
          </a:xfrm>
        </p:grpSpPr>
        <p:sp>
          <p:nvSpPr>
            <p:cNvPr id="9" name="Google Shape;1848;p40">
              <a:extLst>
                <a:ext uri="{FF2B5EF4-FFF2-40B4-BE49-F238E27FC236}">
                  <a16:creationId xmlns:a16="http://schemas.microsoft.com/office/drawing/2014/main" id="{863BAB7A-130B-4B96-8A07-98AF0A993AAF}"/>
                </a:ext>
              </a:extLst>
            </p:cNvPr>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 name="Google Shape;1849;p40">
              <a:extLst>
                <a:ext uri="{FF2B5EF4-FFF2-40B4-BE49-F238E27FC236}">
                  <a16:creationId xmlns:a16="http://schemas.microsoft.com/office/drawing/2014/main" id="{2E397A98-B8C2-4862-BBEE-AB205CD576E6}"/>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857;p40">
            <a:extLst>
              <a:ext uri="{FF2B5EF4-FFF2-40B4-BE49-F238E27FC236}">
                <a16:creationId xmlns:a16="http://schemas.microsoft.com/office/drawing/2014/main" id="{150E4E58-2AE6-474D-A558-66DF5581F17C}"/>
              </a:ext>
            </a:extLst>
          </p:cNvPr>
          <p:cNvGrpSpPr/>
          <p:nvPr/>
        </p:nvGrpSpPr>
        <p:grpSpPr>
          <a:xfrm>
            <a:off x="1844540" y="640262"/>
            <a:ext cx="412464" cy="401263"/>
            <a:chOff x="-22859750" y="2335900"/>
            <a:chExt cx="296950" cy="294375"/>
          </a:xfrm>
        </p:grpSpPr>
        <p:sp>
          <p:nvSpPr>
            <p:cNvPr id="12" name="Google Shape;1858;p40">
              <a:extLst>
                <a:ext uri="{FF2B5EF4-FFF2-40B4-BE49-F238E27FC236}">
                  <a16:creationId xmlns:a16="http://schemas.microsoft.com/office/drawing/2014/main" id="{C29E396F-E89F-4630-9990-9B108B2B4BFB}"/>
                </a:ext>
              </a:extLst>
            </p:cNvPr>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9;p40">
              <a:extLst>
                <a:ext uri="{FF2B5EF4-FFF2-40B4-BE49-F238E27FC236}">
                  <a16:creationId xmlns:a16="http://schemas.microsoft.com/office/drawing/2014/main" id="{02EBBFB6-0A0C-4312-B75F-9B57BCF11B6E}"/>
                </a:ext>
              </a:extLst>
            </p:cNvPr>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0;p40">
              <a:extLst>
                <a:ext uri="{FF2B5EF4-FFF2-40B4-BE49-F238E27FC236}">
                  <a16:creationId xmlns:a16="http://schemas.microsoft.com/office/drawing/2014/main" id="{E95F8F39-6004-4AF3-8635-EAB2476D3B09}"/>
                </a:ext>
              </a:extLst>
            </p:cNvPr>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64D53A8-1D0C-445D-BEFA-95D07B35B242}"/>
              </a:ext>
            </a:extLst>
          </p:cNvPr>
          <p:cNvSpPr txBox="1"/>
          <p:nvPr/>
        </p:nvSpPr>
        <p:spPr>
          <a:xfrm>
            <a:off x="1706129" y="1509921"/>
            <a:ext cx="5596371" cy="166199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000" dirty="0">
                <a:latin typeface="Cambria Math" panose="02040503050406030204" pitchFamily="18" charset="0"/>
                <a:ea typeface="Cambria Math" panose="02040503050406030204" pitchFamily="18" charset="0"/>
              </a:rPr>
              <a:t>Naive Bayes classifiers are a collection of classification algorithms based on Bayes’ Theorem.</a:t>
            </a:r>
          </a:p>
          <a:p>
            <a:pPr marL="285750" indent="-285750">
              <a:lnSpc>
                <a:spcPct val="150000"/>
              </a:lnSpc>
              <a:buFont typeface="Wingdings" panose="05000000000000000000" pitchFamily="2" charset="2"/>
              <a:buChar char="ü"/>
            </a:pPr>
            <a:r>
              <a:rPr lang="en-US" sz="1000" dirty="0">
                <a:latin typeface="Cambria Math" panose="02040503050406030204" pitchFamily="18" charset="0"/>
                <a:ea typeface="Cambria Math" panose="02040503050406030204" pitchFamily="18" charset="0"/>
              </a:rPr>
              <a:t>It assumes independence among predictors, i.e., the attributes or features should be not correlated to one another or should not, in anyway, be related to each other.</a:t>
            </a:r>
          </a:p>
          <a:p>
            <a:pPr marL="285750" indent="-285750">
              <a:lnSpc>
                <a:spcPct val="150000"/>
              </a:lnSpc>
              <a:buFont typeface="Wingdings" panose="05000000000000000000" pitchFamily="2" charset="2"/>
              <a:buChar char="ü"/>
            </a:pPr>
            <a:r>
              <a:rPr lang="en-US" sz="1000" dirty="0">
                <a:latin typeface="Cambria Math" panose="02040503050406030204" pitchFamily="18" charset="0"/>
                <a:ea typeface="Cambria Math" panose="02040503050406030204" pitchFamily="18" charset="0"/>
              </a:rPr>
              <a:t>The model is trained through the Gaussian function with prior probability P(Xf)=priority∈ (0:1)</a:t>
            </a:r>
          </a:p>
          <a:p>
            <a:pPr marL="285750" indent="-285750">
              <a:lnSpc>
                <a:spcPct val="150000"/>
              </a:lnSpc>
              <a:buFont typeface="Wingdings" panose="05000000000000000000" pitchFamily="2" charset="2"/>
              <a:buChar char="ü"/>
            </a:pPr>
            <a:endParaRPr lang="en-IN" sz="1000" dirty="0">
              <a:latin typeface="Cambria Math" panose="02040503050406030204" pitchFamily="18" charset="0"/>
              <a:ea typeface="Cambria Math" panose="02040503050406030204" pitchFamily="18" charset="0"/>
            </a:endParaRPr>
          </a:p>
          <a:p>
            <a:endParaRPr lang="en-IN" sz="12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E8AFBA80-12D5-4091-8E8D-67ADFE3B948F}"/>
              </a:ext>
            </a:extLst>
          </p:cNvPr>
          <p:cNvPicPr>
            <a:picLocks noChangeAspect="1"/>
          </p:cNvPicPr>
          <p:nvPr/>
        </p:nvPicPr>
        <p:blipFill>
          <a:blip r:embed="rId3"/>
          <a:stretch>
            <a:fillRect/>
          </a:stretch>
        </p:blipFill>
        <p:spPr>
          <a:xfrm>
            <a:off x="2899959" y="2871893"/>
            <a:ext cx="2674494" cy="1471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A0C0FF67-1F2F-421C-9736-2AEEB2CA0513}"/>
              </a:ext>
            </a:extLst>
          </p:cNvPr>
          <p:cNvSpPr txBox="1"/>
          <p:nvPr/>
        </p:nvSpPr>
        <p:spPr>
          <a:xfrm>
            <a:off x="1732470" y="4610007"/>
            <a:ext cx="5779580" cy="261610"/>
          </a:xfrm>
          <a:prstGeom prst="rect">
            <a:avLst/>
          </a:prstGeom>
          <a:noFill/>
        </p:spPr>
        <p:txBody>
          <a:bodyPr wrap="square" rtlCol="0">
            <a:spAutoFit/>
          </a:bodyPr>
          <a:lstStyle/>
          <a:p>
            <a:pPr marL="285750" indent="-285750">
              <a:buFont typeface="Wingdings" panose="05000000000000000000" pitchFamily="2" charset="2"/>
              <a:buChar char="ü"/>
            </a:pPr>
            <a:r>
              <a:rPr lang="en-US" sz="1100" dirty="0">
                <a:latin typeface="Cambria Math" panose="02040503050406030204" pitchFamily="18" charset="0"/>
                <a:ea typeface="Cambria Math" panose="02040503050406030204" pitchFamily="18" charset="0"/>
              </a:rPr>
              <a:t>In This project using Naive Bayes algorithm I get approx. 86% accuracy.</a:t>
            </a:r>
            <a:endParaRPr lang="en-IN" sz="11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1336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6" name="Google Shape;1826;p39"/>
          <p:cNvSpPr txBox="1">
            <a:spLocks noGrp="1"/>
          </p:cNvSpPr>
          <p:nvPr>
            <p:ph type="ctrTitle"/>
          </p:nvPr>
        </p:nvSpPr>
        <p:spPr>
          <a:xfrm>
            <a:off x="1000602" y="538986"/>
            <a:ext cx="616975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      Support Vector Machine</a:t>
            </a:r>
            <a:endParaRPr sz="2800" dirty="0"/>
          </a:p>
        </p:txBody>
      </p:sp>
      <p:grpSp>
        <p:nvGrpSpPr>
          <p:cNvPr id="8" name="Google Shape;1847;p40">
            <a:extLst>
              <a:ext uri="{FF2B5EF4-FFF2-40B4-BE49-F238E27FC236}">
                <a16:creationId xmlns:a16="http://schemas.microsoft.com/office/drawing/2014/main" id="{1C66BE1A-6709-4B2B-8796-0325511DF7B5}"/>
              </a:ext>
            </a:extLst>
          </p:cNvPr>
          <p:cNvGrpSpPr/>
          <p:nvPr/>
        </p:nvGrpSpPr>
        <p:grpSpPr>
          <a:xfrm>
            <a:off x="1706129" y="538986"/>
            <a:ext cx="689289" cy="603816"/>
            <a:chOff x="2768600" y="1364814"/>
            <a:chExt cx="794203" cy="627015"/>
          </a:xfrm>
        </p:grpSpPr>
        <p:sp>
          <p:nvSpPr>
            <p:cNvPr id="9" name="Google Shape;1848;p40">
              <a:extLst>
                <a:ext uri="{FF2B5EF4-FFF2-40B4-BE49-F238E27FC236}">
                  <a16:creationId xmlns:a16="http://schemas.microsoft.com/office/drawing/2014/main" id="{863BAB7A-130B-4B96-8A07-98AF0A993AAF}"/>
                </a:ext>
              </a:extLst>
            </p:cNvPr>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 name="Google Shape;1849;p40">
              <a:extLst>
                <a:ext uri="{FF2B5EF4-FFF2-40B4-BE49-F238E27FC236}">
                  <a16:creationId xmlns:a16="http://schemas.microsoft.com/office/drawing/2014/main" id="{2E397A98-B8C2-4862-BBEE-AB205CD576E6}"/>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857;p40">
            <a:extLst>
              <a:ext uri="{FF2B5EF4-FFF2-40B4-BE49-F238E27FC236}">
                <a16:creationId xmlns:a16="http://schemas.microsoft.com/office/drawing/2014/main" id="{150E4E58-2AE6-474D-A558-66DF5581F17C}"/>
              </a:ext>
            </a:extLst>
          </p:cNvPr>
          <p:cNvGrpSpPr/>
          <p:nvPr/>
        </p:nvGrpSpPr>
        <p:grpSpPr>
          <a:xfrm>
            <a:off x="1844540" y="640262"/>
            <a:ext cx="412464" cy="401263"/>
            <a:chOff x="-22859750" y="2335900"/>
            <a:chExt cx="296950" cy="294375"/>
          </a:xfrm>
        </p:grpSpPr>
        <p:sp>
          <p:nvSpPr>
            <p:cNvPr id="12" name="Google Shape;1858;p40">
              <a:extLst>
                <a:ext uri="{FF2B5EF4-FFF2-40B4-BE49-F238E27FC236}">
                  <a16:creationId xmlns:a16="http://schemas.microsoft.com/office/drawing/2014/main" id="{C29E396F-E89F-4630-9990-9B108B2B4BFB}"/>
                </a:ext>
              </a:extLst>
            </p:cNvPr>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9;p40">
              <a:extLst>
                <a:ext uri="{FF2B5EF4-FFF2-40B4-BE49-F238E27FC236}">
                  <a16:creationId xmlns:a16="http://schemas.microsoft.com/office/drawing/2014/main" id="{02EBBFB6-0A0C-4312-B75F-9B57BCF11B6E}"/>
                </a:ext>
              </a:extLst>
            </p:cNvPr>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0;p40">
              <a:extLst>
                <a:ext uri="{FF2B5EF4-FFF2-40B4-BE49-F238E27FC236}">
                  <a16:creationId xmlns:a16="http://schemas.microsoft.com/office/drawing/2014/main" id="{E95F8F39-6004-4AF3-8635-EAB2476D3B09}"/>
                </a:ext>
              </a:extLst>
            </p:cNvPr>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64D53A8-1D0C-445D-BEFA-95D07B35B242}"/>
              </a:ext>
            </a:extLst>
          </p:cNvPr>
          <p:cNvSpPr txBox="1"/>
          <p:nvPr/>
        </p:nvSpPr>
        <p:spPr>
          <a:xfrm>
            <a:off x="1706129" y="1509921"/>
            <a:ext cx="5596371" cy="196207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Support Vector Machines or SVM, is one of the most popular and talked about algorithms.</a:t>
            </a:r>
          </a:p>
          <a:p>
            <a:pPr marL="285750" indent="-285750">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SVM model represents the training data points as points in the feature space, mapped in such a way that points belonging to separate classes are segregated by a margin as wide as possible.</a:t>
            </a:r>
          </a:p>
          <a:p>
            <a:pPr marL="285750" indent="-285750">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The test data points are then mapped into that same space and are classified based on which side of the margin they fall.</a:t>
            </a:r>
          </a:p>
          <a:p>
            <a:pPr marL="285750" indent="-285750">
              <a:lnSpc>
                <a:spcPct val="150000"/>
              </a:lnSpc>
              <a:buFont typeface="Wingdings" panose="05000000000000000000" pitchFamily="2" charset="2"/>
              <a:buChar char="ü"/>
            </a:pPr>
            <a:endParaRPr lang="en-IN" sz="1000" dirty="0">
              <a:latin typeface="Cambria Math" panose="02040503050406030204" pitchFamily="18" charset="0"/>
              <a:ea typeface="Cambria Math" panose="02040503050406030204" pitchFamily="18" charset="0"/>
            </a:endParaRPr>
          </a:p>
          <a:p>
            <a:endParaRPr lang="en-IN" sz="1200" dirty="0">
              <a:latin typeface="Cambria Math" panose="02040503050406030204" pitchFamily="18" charset="0"/>
              <a:ea typeface="Cambria Math" panose="02040503050406030204" pitchFamily="18" charset="0"/>
            </a:endParaRPr>
          </a:p>
        </p:txBody>
      </p:sp>
      <p:pic>
        <p:nvPicPr>
          <p:cNvPr id="5" name="Picture 4">
            <a:extLst>
              <a:ext uri="{FF2B5EF4-FFF2-40B4-BE49-F238E27FC236}">
                <a16:creationId xmlns:a16="http://schemas.microsoft.com/office/drawing/2014/main" id="{A693B9A5-AA1B-4F32-8AF3-891F667F972A}"/>
              </a:ext>
            </a:extLst>
          </p:cNvPr>
          <p:cNvPicPr>
            <a:picLocks noChangeAspect="1"/>
          </p:cNvPicPr>
          <p:nvPr/>
        </p:nvPicPr>
        <p:blipFill>
          <a:blip r:embed="rId3"/>
          <a:stretch>
            <a:fillRect/>
          </a:stretch>
        </p:blipFill>
        <p:spPr>
          <a:xfrm>
            <a:off x="3140463" y="3258131"/>
            <a:ext cx="2727701" cy="9413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2E52A2E1-89FC-4F9E-825D-7D8BEFD3DEAF}"/>
              </a:ext>
            </a:extLst>
          </p:cNvPr>
          <p:cNvSpPr txBox="1"/>
          <p:nvPr/>
        </p:nvSpPr>
        <p:spPr>
          <a:xfrm>
            <a:off x="1732470" y="4473709"/>
            <a:ext cx="5451120" cy="261610"/>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latin typeface="Cambria Math" panose="02040503050406030204" pitchFamily="18" charset="0"/>
                <a:ea typeface="Cambria Math" panose="02040503050406030204" pitchFamily="18" charset="0"/>
              </a:rPr>
              <a:t>In This project using Support Vector Machines I get approx. 85.24% accuracy.</a:t>
            </a:r>
            <a:endParaRPr lang="en-IN" sz="11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0576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6" name="Google Shape;1826;p39"/>
          <p:cNvSpPr txBox="1">
            <a:spLocks noGrp="1"/>
          </p:cNvSpPr>
          <p:nvPr>
            <p:ph type="ctrTitle"/>
          </p:nvPr>
        </p:nvSpPr>
        <p:spPr>
          <a:xfrm>
            <a:off x="440600" y="520793"/>
            <a:ext cx="616975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t>         Random Forest</a:t>
            </a:r>
            <a:endParaRPr sz="3200" dirty="0"/>
          </a:p>
        </p:txBody>
      </p:sp>
      <p:grpSp>
        <p:nvGrpSpPr>
          <p:cNvPr id="8" name="Google Shape;1847;p40">
            <a:extLst>
              <a:ext uri="{FF2B5EF4-FFF2-40B4-BE49-F238E27FC236}">
                <a16:creationId xmlns:a16="http://schemas.microsoft.com/office/drawing/2014/main" id="{1C66BE1A-6709-4B2B-8796-0325511DF7B5}"/>
              </a:ext>
            </a:extLst>
          </p:cNvPr>
          <p:cNvGrpSpPr/>
          <p:nvPr/>
        </p:nvGrpSpPr>
        <p:grpSpPr>
          <a:xfrm>
            <a:off x="1706129" y="538986"/>
            <a:ext cx="689289" cy="603816"/>
            <a:chOff x="2768600" y="1364814"/>
            <a:chExt cx="794203" cy="627015"/>
          </a:xfrm>
        </p:grpSpPr>
        <p:sp>
          <p:nvSpPr>
            <p:cNvPr id="9" name="Google Shape;1848;p40">
              <a:extLst>
                <a:ext uri="{FF2B5EF4-FFF2-40B4-BE49-F238E27FC236}">
                  <a16:creationId xmlns:a16="http://schemas.microsoft.com/office/drawing/2014/main" id="{863BAB7A-130B-4B96-8A07-98AF0A993AAF}"/>
                </a:ext>
              </a:extLst>
            </p:cNvPr>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 name="Google Shape;1849;p40">
              <a:extLst>
                <a:ext uri="{FF2B5EF4-FFF2-40B4-BE49-F238E27FC236}">
                  <a16:creationId xmlns:a16="http://schemas.microsoft.com/office/drawing/2014/main" id="{2E397A98-B8C2-4862-BBEE-AB205CD576E6}"/>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857;p40">
            <a:extLst>
              <a:ext uri="{FF2B5EF4-FFF2-40B4-BE49-F238E27FC236}">
                <a16:creationId xmlns:a16="http://schemas.microsoft.com/office/drawing/2014/main" id="{150E4E58-2AE6-474D-A558-66DF5581F17C}"/>
              </a:ext>
            </a:extLst>
          </p:cNvPr>
          <p:cNvGrpSpPr/>
          <p:nvPr/>
        </p:nvGrpSpPr>
        <p:grpSpPr>
          <a:xfrm>
            <a:off x="1844540" y="640262"/>
            <a:ext cx="412464" cy="401263"/>
            <a:chOff x="-22859750" y="2335900"/>
            <a:chExt cx="296950" cy="294375"/>
          </a:xfrm>
        </p:grpSpPr>
        <p:sp>
          <p:nvSpPr>
            <p:cNvPr id="12" name="Google Shape;1858;p40">
              <a:extLst>
                <a:ext uri="{FF2B5EF4-FFF2-40B4-BE49-F238E27FC236}">
                  <a16:creationId xmlns:a16="http://schemas.microsoft.com/office/drawing/2014/main" id="{C29E396F-E89F-4630-9990-9B108B2B4BFB}"/>
                </a:ext>
              </a:extLst>
            </p:cNvPr>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9;p40">
              <a:extLst>
                <a:ext uri="{FF2B5EF4-FFF2-40B4-BE49-F238E27FC236}">
                  <a16:creationId xmlns:a16="http://schemas.microsoft.com/office/drawing/2014/main" id="{02EBBFB6-0A0C-4312-B75F-9B57BCF11B6E}"/>
                </a:ext>
              </a:extLst>
            </p:cNvPr>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0;p40">
              <a:extLst>
                <a:ext uri="{FF2B5EF4-FFF2-40B4-BE49-F238E27FC236}">
                  <a16:creationId xmlns:a16="http://schemas.microsoft.com/office/drawing/2014/main" id="{E95F8F39-6004-4AF3-8635-EAB2476D3B09}"/>
                </a:ext>
              </a:extLst>
            </p:cNvPr>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64D53A8-1D0C-445D-BEFA-95D07B35B242}"/>
              </a:ext>
            </a:extLst>
          </p:cNvPr>
          <p:cNvSpPr txBox="1"/>
          <p:nvPr/>
        </p:nvSpPr>
        <p:spPr>
          <a:xfrm>
            <a:off x="1706129" y="1509921"/>
            <a:ext cx="5596371"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100" dirty="0"/>
              <a:t>Random forest is a supervised learning algorithm.</a:t>
            </a:r>
          </a:p>
          <a:p>
            <a:pPr marL="285750" indent="-285750">
              <a:lnSpc>
                <a:spcPct val="150000"/>
              </a:lnSpc>
              <a:buFont typeface="Wingdings" panose="05000000000000000000" pitchFamily="2" charset="2"/>
              <a:buChar char="ü"/>
            </a:pPr>
            <a:r>
              <a:rPr lang="en-US" sz="1100" dirty="0"/>
              <a:t>This technique can be used for both regression and classification tasks but generally performs better in classification tasks.</a:t>
            </a:r>
          </a:p>
          <a:p>
            <a:pPr marL="285750" indent="-285750">
              <a:lnSpc>
                <a:spcPct val="150000"/>
              </a:lnSpc>
              <a:buFont typeface="Wingdings" panose="05000000000000000000" pitchFamily="2" charset="2"/>
              <a:buChar char="ü"/>
            </a:pPr>
            <a:r>
              <a:rPr lang="en-US" sz="1100" dirty="0"/>
              <a:t>This technique is based on the belief that a greater number of trees would converge to the right decision.</a:t>
            </a:r>
          </a:p>
          <a:p>
            <a:pPr marL="285750" indent="-285750">
              <a:lnSpc>
                <a:spcPct val="150000"/>
              </a:lnSpc>
              <a:buFont typeface="Wingdings" panose="05000000000000000000" pitchFamily="2" charset="2"/>
              <a:buChar char="ü"/>
            </a:pPr>
            <a:endParaRPr lang="en-US" sz="1100" dirty="0"/>
          </a:p>
          <a:p>
            <a:pPr marL="285750" indent="-285750">
              <a:lnSpc>
                <a:spcPct val="150000"/>
              </a:lnSpc>
              <a:buFont typeface="Wingdings" panose="05000000000000000000" pitchFamily="2" charset="2"/>
              <a:buChar char="ü"/>
            </a:pPr>
            <a:endParaRPr lang="en-IN" sz="1000" dirty="0">
              <a:latin typeface="Cambria Math" panose="02040503050406030204" pitchFamily="18" charset="0"/>
              <a:ea typeface="Cambria Math" panose="02040503050406030204" pitchFamily="18" charset="0"/>
            </a:endParaRPr>
          </a:p>
          <a:p>
            <a:endParaRPr lang="en-IN" sz="1200" dirty="0">
              <a:latin typeface="Cambria Math" panose="02040503050406030204" pitchFamily="18" charset="0"/>
              <a:ea typeface="Cambria Math" panose="02040503050406030204" pitchFamily="18" charset="0"/>
            </a:endParaRPr>
          </a:p>
        </p:txBody>
      </p:sp>
      <p:pic>
        <p:nvPicPr>
          <p:cNvPr id="5" name="Picture 4">
            <a:extLst>
              <a:ext uri="{FF2B5EF4-FFF2-40B4-BE49-F238E27FC236}">
                <a16:creationId xmlns:a16="http://schemas.microsoft.com/office/drawing/2014/main" id="{F59FC360-5F86-4BB6-8DBB-434C1C0BCF28}"/>
              </a:ext>
            </a:extLst>
          </p:cNvPr>
          <p:cNvPicPr>
            <a:picLocks noChangeAspect="1"/>
          </p:cNvPicPr>
          <p:nvPr/>
        </p:nvPicPr>
        <p:blipFill>
          <a:blip r:embed="rId3"/>
          <a:stretch>
            <a:fillRect/>
          </a:stretch>
        </p:blipFill>
        <p:spPr>
          <a:xfrm>
            <a:off x="2686050" y="2959099"/>
            <a:ext cx="3041650" cy="15811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10055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grpSp>
        <p:nvGrpSpPr>
          <p:cNvPr id="1822" name="Google Shape;1822;p39"/>
          <p:cNvGrpSpPr/>
          <p:nvPr/>
        </p:nvGrpSpPr>
        <p:grpSpPr>
          <a:xfrm>
            <a:off x="1615393" y="1601450"/>
            <a:ext cx="6027514" cy="1231050"/>
            <a:chOff x="1558243" y="2509500"/>
            <a:chExt cx="6027514" cy="1231050"/>
          </a:xfrm>
        </p:grpSpPr>
        <p:sp>
          <p:nvSpPr>
            <p:cNvPr id="1823" name="Google Shape;1823;p39"/>
            <p:cNvSpPr/>
            <p:nvPr/>
          </p:nvSpPr>
          <p:spPr>
            <a:xfrm>
              <a:off x="1570564" y="2509500"/>
              <a:ext cx="6002872" cy="62250"/>
            </a:xfrm>
            <a:custGeom>
              <a:avLst/>
              <a:gdLst/>
              <a:ahLst/>
              <a:cxnLst/>
              <a:rect l="l" t="t" r="r" b="b"/>
              <a:pathLst>
                <a:path w="284530" h="2490" extrusionOk="0">
                  <a:moveTo>
                    <a:pt x="42717" y="0"/>
                  </a:moveTo>
                  <a:cubicBezTo>
                    <a:pt x="39161" y="0"/>
                    <a:pt x="34545" y="0"/>
                    <a:pt x="31838" y="160"/>
                  </a:cubicBezTo>
                  <a:cubicBezTo>
                    <a:pt x="26333" y="441"/>
                    <a:pt x="20309" y="570"/>
                    <a:pt x="14161" y="570"/>
                  </a:cubicBezTo>
                  <a:cubicBezTo>
                    <a:pt x="12191" y="570"/>
                    <a:pt x="10208" y="557"/>
                    <a:pt x="8225" y="531"/>
                  </a:cubicBezTo>
                  <a:cubicBezTo>
                    <a:pt x="6368" y="531"/>
                    <a:pt x="4564" y="584"/>
                    <a:pt x="2759" y="637"/>
                  </a:cubicBezTo>
                  <a:cubicBezTo>
                    <a:pt x="902" y="690"/>
                    <a:pt x="0" y="849"/>
                    <a:pt x="0" y="1009"/>
                  </a:cubicBezTo>
                  <a:cubicBezTo>
                    <a:pt x="1220" y="1221"/>
                    <a:pt x="2388" y="1327"/>
                    <a:pt x="3608" y="1380"/>
                  </a:cubicBezTo>
                  <a:cubicBezTo>
                    <a:pt x="8185" y="1557"/>
                    <a:pt x="13304" y="1669"/>
                    <a:pt x="18198" y="1669"/>
                  </a:cubicBezTo>
                  <a:cubicBezTo>
                    <a:pt x="22098" y="1669"/>
                    <a:pt x="25855" y="1598"/>
                    <a:pt x="29079" y="1433"/>
                  </a:cubicBezTo>
                  <a:cubicBezTo>
                    <a:pt x="33823" y="1130"/>
                    <a:pt x="38796" y="1041"/>
                    <a:pt x="43879" y="1041"/>
                  </a:cubicBezTo>
                  <a:cubicBezTo>
                    <a:pt x="48576" y="1041"/>
                    <a:pt x="53367" y="1117"/>
                    <a:pt x="58158" y="1168"/>
                  </a:cubicBezTo>
                  <a:cubicBezTo>
                    <a:pt x="79968" y="1539"/>
                    <a:pt x="101777" y="1805"/>
                    <a:pt x="123639" y="2017"/>
                  </a:cubicBezTo>
                  <a:cubicBezTo>
                    <a:pt x="127274" y="2070"/>
                    <a:pt x="131135" y="2096"/>
                    <a:pt x="134995" y="2096"/>
                  </a:cubicBezTo>
                  <a:cubicBezTo>
                    <a:pt x="138855" y="2096"/>
                    <a:pt x="142716" y="2070"/>
                    <a:pt x="146351" y="2017"/>
                  </a:cubicBezTo>
                  <a:cubicBezTo>
                    <a:pt x="157862" y="1883"/>
                    <a:pt x="169352" y="1748"/>
                    <a:pt x="181304" y="1748"/>
                  </a:cubicBezTo>
                  <a:cubicBezTo>
                    <a:pt x="188250" y="1748"/>
                    <a:pt x="195352" y="1794"/>
                    <a:pt x="202705" y="1911"/>
                  </a:cubicBezTo>
                  <a:cubicBezTo>
                    <a:pt x="209523" y="2043"/>
                    <a:pt x="216117" y="2136"/>
                    <a:pt x="222597" y="2136"/>
                  </a:cubicBezTo>
                  <a:cubicBezTo>
                    <a:pt x="229078" y="2136"/>
                    <a:pt x="235445" y="2043"/>
                    <a:pt x="241813" y="1805"/>
                  </a:cubicBezTo>
                  <a:cubicBezTo>
                    <a:pt x="243776" y="1736"/>
                    <a:pt x="245745" y="1700"/>
                    <a:pt x="247716" y="1700"/>
                  </a:cubicBezTo>
                  <a:cubicBezTo>
                    <a:pt x="251818" y="1700"/>
                    <a:pt x="255928" y="1853"/>
                    <a:pt x="260014" y="2176"/>
                  </a:cubicBezTo>
                  <a:cubicBezTo>
                    <a:pt x="263078" y="2415"/>
                    <a:pt x="267292" y="2489"/>
                    <a:pt x="271362" y="2489"/>
                  </a:cubicBezTo>
                  <a:cubicBezTo>
                    <a:pt x="278145" y="2489"/>
                    <a:pt x="284530" y="2282"/>
                    <a:pt x="284530" y="2282"/>
                  </a:cubicBezTo>
                  <a:cubicBezTo>
                    <a:pt x="284530" y="2282"/>
                    <a:pt x="257730" y="1108"/>
                    <a:pt x="243521" y="1108"/>
                  </a:cubicBezTo>
                  <a:cubicBezTo>
                    <a:pt x="242929" y="1108"/>
                    <a:pt x="242358" y="1111"/>
                    <a:pt x="241813" y="1115"/>
                  </a:cubicBezTo>
                  <a:cubicBezTo>
                    <a:pt x="240148" y="1125"/>
                    <a:pt x="238513" y="1129"/>
                    <a:pt x="236897" y="1129"/>
                  </a:cubicBezTo>
                  <a:cubicBezTo>
                    <a:pt x="229708" y="1129"/>
                    <a:pt x="222892" y="1042"/>
                    <a:pt x="215440" y="956"/>
                  </a:cubicBezTo>
                  <a:cubicBezTo>
                    <a:pt x="202770" y="808"/>
                    <a:pt x="190125" y="609"/>
                    <a:pt x="177470" y="609"/>
                  </a:cubicBezTo>
                  <a:cubicBezTo>
                    <a:pt x="171946" y="609"/>
                    <a:pt x="166421" y="647"/>
                    <a:pt x="160890" y="743"/>
                  </a:cubicBezTo>
                  <a:cubicBezTo>
                    <a:pt x="155142" y="832"/>
                    <a:pt x="149287" y="867"/>
                    <a:pt x="143328" y="867"/>
                  </a:cubicBezTo>
                  <a:cubicBezTo>
                    <a:pt x="131410" y="867"/>
                    <a:pt x="119076" y="726"/>
                    <a:pt x="106340" y="584"/>
                  </a:cubicBezTo>
                  <a:cubicBezTo>
                    <a:pt x="84531" y="319"/>
                    <a:pt x="63624" y="213"/>
                    <a:pt x="42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9"/>
            <p:cNvSpPr/>
            <p:nvPr/>
          </p:nvSpPr>
          <p:spPr>
            <a:xfrm>
              <a:off x="1558243" y="3106788"/>
              <a:ext cx="6027514" cy="36475"/>
            </a:xfrm>
            <a:custGeom>
              <a:avLst/>
              <a:gdLst/>
              <a:ahLst/>
              <a:cxnLst/>
              <a:rect l="l" t="t" r="r" b="b"/>
              <a:pathLst>
                <a:path w="285698" h="1459" extrusionOk="0">
                  <a:moveTo>
                    <a:pt x="25502" y="1"/>
                  </a:moveTo>
                  <a:cubicBezTo>
                    <a:pt x="15915" y="1"/>
                    <a:pt x="7259" y="62"/>
                    <a:pt x="1858" y="251"/>
                  </a:cubicBezTo>
                  <a:cubicBezTo>
                    <a:pt x="372" y="357"/>
                    <a:pt x="0" y="1206"/>
                    <a:pt x="1804" y="1206"/>
                  </a:cubicBezTo>
                  <a:cubicBezTo>
                    <a:pt x="16769" y="1419"/>
                    <a:pt x="56195" y="1366"/>
                    <a:pt x="70416" y="1419"/>
                  </a:cubicBezTo>
                  <a:cubicBezTo>
                    <a:pt x="77368" y="1445"/>
                    <a:pt x="110108" y="1459"/>
                    <a:pt x="142849" y="1459"/>
                  </a:cubicBezTo>
                  <a:cubicBezTo>
                    <a:pt x="175589" y="1459"/>
                    <a:pt x="208330" y="1445"/>
                    <a:pt x="215281" y="1419"/>
                  </a:cubicBezTo>
                  <a:cubicBezTo>
                    <a:pt x="229555" y="1366"/>
                    <a:pt x="268929" y="1419"/>
                    <a:pt x="283893" y="1206"/>
                  </a:cubicBezTo>
                  <a:cubicBezTo>
                    <a:pt x="285697" y="1206"/>
                    <a:pt x="285273" y="357"/>
                    <a:pt x="283840" y="251"/>
                  </a:cubicBezTo>
                  <a:cubicBezTo>
                    <a:pt x="278439" y="62"/>
                    <a:pt x="269789" y="1"/>
                    <a:pt x="260208" y="1"/>
                  </a:cubicBezTo>
                  <a:cubicBezTo>
                    <a:pt x="242963" y="1"/>
                    <a:pt x="222703" y="198"/>
                    <a:pt x="212946" y="198"/>
                  </a:cubicBezTo>
                  <a:cubicBezTo>
                    <a:pt x="206605" y="145"/>
                    <a:pt x="174727" y="119"/>
                    <a:pt x="142849" y="119"/>
                  </a:cubicBezTo>
                  <a:cubicBezTo>
                    <a:pt x="110971" y="119"/>
                    <a:pt x="79092" y="145"/>
                    <a:pt x="72751" y="198"/>
                  </a:cubicBezTo>
                  <a:cubicBezTo>
                    <a:pt x="63029" y="198"/>
                    <a:pt x="42759" y="1"/>
                    <a:pt x="25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9"/>
            <p:cNvSpPr/>
            <p:nvPr/>
          </p:nvSpPr>
          <p:spPr>
            <a:xfrm>
              <a:off x="1570564" y="3678300"/>
              <a:ext cx="6002872" cy="62250"/>
            </a:xfrm>
            <a:custGeom>
              <a:avLst/>
              <a:gdLst/>
              <a:ahLst/>
              <a:cxnLst/>
              <a:rect l="l" t="t" r="r" b="b"/>
              <a:pathLst>
                <a:path w="284530" h="2490" extrusionOk="0">
                  <a:moveTo>
                    <a:pt x="42717" y="0"/>
                  </a:moveTo>
                  <a:cubicBezTo>
                    <a:pt x="39161" y="0"/>
                    <a:pt x="34545" y="0"/>
                    <a:pt x="31838" y="160"/>
                  </a:cubicBezTo>
                  <a:cubicBezTo>
                    <a:pt x="26333" y="441"/>
                    <a:pt x="20309" y="570"/>
                    <a:pt x="14161" y="570"/>
                  </a:cubicBezTo>
                  <a:cubicBezTo>
                    <a:pt x="12191" y="570"/>
                    <a:pt x="10208" y="557"/>
                    <a:pt x="8225" y="531"/>
                  </a:cubicBezTo>
                  <a:cubicBezTo>
                    <a:pt x="6368" y="531"/>
                    <a:pt x="4564" y="584"/>
                    <a:pt x="2759" y="637"/>
                  </a:cubicBezTo>
                  <a:cubicBezTo>
                    <a:pt x="902" y="690"/>
                    <a:pt x="0" y="849"/>
                    <a:pt x="0" y="1009"/>
                  </a:cubicBezTo>
                  <a:cubicBezTo>
                    <a:pt x="1220" y="1221"/>
                    <a:pt x="2388" y="1327"/>
                    <a:pt x="3608" y="1380"/>
                  </a:cubicBezTo>
                  <a:cubicBezTo>
                    <a:pt x="8185" y="1557"/>
                    <a:pt x="13304" y="1669"/>
                    <a:pt x="18198" y="1669"/>
                  </a:cubicBezTo>
                  <a:cubicBezTo>
                    <a:pt x="22098" y="1669"/>
                    <a:pt x="25855" y="1598"/>
                    <a:pt x="29079" y="1433"/>
                  </a:cubicBezTo>
                  <a:cubicBezTo>
                    <a:pt x="33823" y="1130"/>
                    <a:pt x="38796" y="1041"/>
                    <a:pt x="43879" y="1041"/>
                  </a:cubicBezTo>
                  <a:cubicBezTo>
                    <a:pt x="48576" y="1041"/>
                    <a:pt x="53367" y="1117"/>
                    <a:pt x="58158" y="1168"/>
                  </a:cubicBezTo>
                  <a:cubicBezTo>
                    <a:pt x="79968" y="1539"/>
                    <a:pt x="101777" y="1805"/>
                    <a:pt x="123639" y="2017"/>
                  </a:cubicBezTo>
                  <a:cubicBezTo>
                    <a:pt x="127274" y="2070"/>
                    <a:pt x="131135" y="2096"/>
                    <a:pt x="134995" y="2096"/>
                  </a:cubicBezTo>
                  <a:cubicBezTo>
                    <a:pt x="138855" y="2096"/>
                    <a:pt x="142716" y="2070"/>
                    <a:pt x="146351" y="2017"/>
                  </a:cubicBezTo>
                  <a:cubicBezTo>
                    <a:pt x="157862" y="1883"/>
                    <a:pt x="169352" y="1748"/>
                    <a:pt x="181304" y="1748"/>
                  </a:cubicBezTo>
                  <a:cubicBezTo>
                    <a:pt x="188250" y="1748"/>
                    <a:pt x="195352" y="1794"/>
                    <a:pt x="202705" y="1911"/>
                  </a:cubicBezTo>
                  <a:cubicBezTo>
                    <a:pt x="209523" y="2043"/>
                    <a:pt x="216117" y="2136"/>
                    <a:pt x="222597" y="2136"/>
                  </a:cubicBezTo>
                  <a:cubicBezTo>
                    <a:pt x="229078" y="2136"/>
                    <a:pt x="235445" y="2043"/>
                    <a:pt x="241813" y="1805"/>
                  </a:cubicBezTo>
                  <a:cubicBezTo>
                    <a:pt x="243776" y="1736"/>
                    <a:pt x="245745" y="1700"/>
                    <a:pt x="247716" y="1700"/>
                  </a:cubicBezTo>
                  <a:cubicBezTo>
                    <a:pt x="251818" y="1700"/>
                    <a:pt x="255928" y="1853"/>
                    <a:pt x="260014" y="2176"/>
                  </a:cubicBezTo>
                  <a:cubicBezTo>
                    <a:pt x="263078" y="2415"/>
                    <a:pt x="267292" y="2489"/>
                    <a:pt x="271362" y="2489"/>
                  </a:cubicBezTo>
                  <a:cubicBezTo>
                    <a:pt x="278145" y="2489"/>
                    <a:pt x="284530" y="2282"/>
                    <a:pt x="284530" y="2282"/>
                  </a:cubicBezTo>
                  <a:cubicBezTo>
                    <a:pt x="284530" y="2282"/>
                    <a:pt x="257730" y="1108"/>
                    <a:pt x="243521" y="1108"/>
                  </a:cubicBezTo>
                  <a:cubicBezTo>
                    <a:pt x="242929" y="1108"/>
                    <a:pt x="242358" y="1111"/>
                    <a:pt x="241813" y="1115"/>
                  </a:cubicBezTo>
                  <a:cubicBezTo>
                    <a:pt x="240148" y="1125"/>
                    <a:pt x="238513" y="1129"/>
                    <a:pt x="236897" y="1129"/>
                  </a:cubicBezTo>
                  <a:cubicBezTo>
                    <a:pt x="229708" y="1129"/>
                    <a:pt x="222892" y="1042"/>
                    <a:pt x="215440" y="956"/>
                  </a:cubicBezTo>
                  <a:cubicBezTo>
                    <a:pt x="202770" y="808"/>
                    <a:pt x="190125" y="609"/>
                    <a:pt x="177470" y="609"/>
                  </a:cubicBezTo>
                  <a:cubicBezTo>
                    <a:pt x="171946" y="609"/>
                    <a:pt x="166421" y="647"/>
                    <a:pt x="160890" y="743"/>
                  </a:cubicBezTo>
                  <a:cubicBezTo>
                    <a:pt x="155142" y="832"/>
                    <a:pt x="149287" y="867"/>
                    <a:pt x="143328" y="867"/>
                  </a:cubicBezTo>
                  <a:cubicBezTo>
                    <a:pt x="131410" y="867"/>
                    <a:pt x="119076" y="726"/>
                    <a:pt x="106340" y="584"/>
                  </a:cubicBezTo>
                  <a:cubicBezTo>
                    <a:pt x="84531" y="319"/>
                    <a:pt x="63624" y="213"/>
                    <a:pt x="42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6" name="Google Shape;1826;p39"/>
          <p:cNvSpPr txBox="1">
            <a:spLocks noGrp="1"/>
          </p:cNvSpPr>
          <p:nvPr>
            <p:ph type="ctrTitle"/>
          </p:nvPr>
        </p:nvSpPr>
        <p:spPr>
          <a:xfrm>
            <a:off x="1341750" y="473650"/>
            <a:ext cx="619515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Comparasion Of Methodologies</a:t>
            </a:r>
            <a:endParaRPr sz="3600" dirty="0"/>
          </a:p>
        </p:txBody>
      </p:sp>
      <p:graphicFrame>
        <p:nvGraphicFramePr>
          <p:cNvPr id="1827" name="Google Shape;1827;p39"/>
          <p:cNvGraphicFramePr/>
          <p:nvPr>
            <p:extLst>
              <p:ext uri="{D42A27DB-BD31-4B8C-83A1-F6EECF244321}">
                <p14:modId xmlns:p14="http://schemas.microsoft.com/office/powerpoint/2010/main" val="461582337"/>
              </p:ext>
            </p:extLst>
          </p:nvPr>
        </p:nvGraphicFramePr>
        <p:xfrm>
          <a:off x="1282585" y="1648887"/>
          <a:ext cx="6313480" cy="1784350"/>
        </p:xfrm>
        <a:graphic>
          <a:graphicData uri="http://schemas.openxmlformats.org/drawingml/2006/table">
            <a:tbl>
              <a:tblPr>
                <a:noFill/>
                <a:tableStyleId>{33BF1209-4E7D-4FBF-B9E2-8400A3A037E5}</a:tableStyleId>
              </a:tblPr>
              <a:tblGrid>
                <a:gridCol w="1578370">
                  <a:extLst>
                    <a:ext uri="{9D8B030D-6E8A-4147-A177-3AD203B41FA5}">
                      <a16:colId xmlns:a16="http://schemas.microsoft.com/office/drawing/2014/main" val="20000"/>
                    </a:ext>
                  </a:extLst>
                </a:gridCol>
                <a:gridCol w="1691995">
                  <a:extLst>
                    <a:ext uri="{9D8B030D-6E8A-4147-A177-3AD203B41FA5}">
                      <a16:colId xmlns:a16="http://schemas.microsoft.com/office/drawing/2014/main" val="20001"/>
                    </a:ext>
                  </a:extLst>
                </a:gridCol>
                <a:gridCol w="1464745">
                  <a:extLst>
                    <a:ext uri="{9D8B030D-6E8A-4147-A177-3AD203B41FA5}">
                      <a16:colId xmlns:a16="http://schemas.microsoft.com/office/drawing/2014/main" val="20002"/>
                    </a:ext>
                  </a:extLst>
                </a:gridCol>
                <a:gridCol w="1578370">
                  <a:extLst>
                    <a:ext uri="{9D8B030D-6E8A-4147-A177-3AD203B41FA5}">
                      <a16:colId xmlns:a16="http://schemas.microsoft.com/office/drawing/2014/main" val="20003"/>
                    </a:ext>
                  </a:extLst>
                </a:gridCol>
              </a:tblGrid>
              <a:tr h="493635">
                <a:tc>
                  <a:txBody>
                    <a:bodyPr/>
                    <a:lstStyle/>
                    <a:p>
                      <a:pPr marL="0" lvl="0" indent="0" algn="ctr" rtl="0">
                        <a:spcBef>
                          <a:spcPts val="0"/>
                        </a:spcBef>
                        <a:spcAft>
                          <a:spcPts val="0"/>
                        </a:spcAft>
                        <a:buNone/>
                      </a:pPr>
                      <a:endParaRPr sz="2000" b="1">
                        <a:solidFill>
                          <a:schemeClr val="dk1"/>
                        </a:solidFill>
                        <a:latin typeface="Roboto Condensed"/>
                        <a:ea typeface="Roboto Condensed"/>
                        <a:cs typeface="Roboto Condensed"/>
                        <a:sym typeface="Roboto Condensed"/>
                      </a:endParaRPr>
                    </a:p>
                  </a:txBody>
                  <a:tcPr marL="91425" marR="91425" marT="91425" marB="91425" anchor="ctr">
                    <a:lnL w="38100" cap="flat" cmpd="sng">
                      <a:solidFill>
                        <a:schemeClr val="accent1">
                          <a:alpha val="0"/>
                        </a:schemeClr>
                      </a:solidFill>
                      <a:prstDash val="solid"/>
                      <a:round/>
                      <a:headEnd type="none" w="sm" len="sm"/>
                      <a:tailEnd type="none" w="sm" len="sm"/>
                    </a:lnL>
                    <a:lnR w="38100" cap="flat" cmpd="sng">
                      <a:solidFill>
                        <a:schemeClr val="accent1">
                          <a:alpha val="0"/>
                        </a:schemeClr>
                      </a:solidFill>
                      <a:prstDash val="solid"/>
                      <a:round/>
                      <a:headEnd type="none" w="sm" len="sm"/>
                      <a:tailEnd type="none" w="sm" len="sm"/>
                    </a:lnR>
                    <a:lnT w="38100" cap="flat" cmpd="sng">
                      <a:solidFill>
                        <a:schemeClr val="accent1">
                          <a:alpha val="0"/>
                        </a:schemeClr>
                      </a:solidFill>
                      <a:prstDash val="solid"/>
                      <a:round/>
                      <a:headEnd type="none" w="sm" len="sm"/>
                      <a:tailEnd type="none" w="sm" len="sm"/>
                    </a:lnT>
                    <a:lnB w="3810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IN" sz="2000" b="1" dirty="0">
                          <a:solidFill>
                            <a:schemeClr val="lt1"/>
                          </a:solidFill>
                          <a:latin typeface="Roboto Condensed" panose="02000000000000000000" pitchFamily="2" charset="0"/>
                          <a:ea typeface="Roboto Condensed" panose="02000000000000000000" pitchFamily="2" charset="0"/>
                        </a:rPr>
                        <a:t>Algorithm</a:t>
                      </a:r>
                      <a:endParaRPr sz="2000" b="1" dirty="0">
                        <a:solidFill>
                          <a:schemeClr val="lt1"/>
                        </a:solidFill>
                        <a:latin typeface="Roboto Condensed" panose="02000000000000000000" pitchFamily="2" charset="0"/>
                        <a:ea typeface="Roboto Condensed" panose="02000000000000000000" pitchFamily="2" charset="0"/>
                      </a:endParaRPr>
                    </a:p>
                  </a:txBody>
                  <a:tcPr marL="91425" marR="91425" marT="91425" marB="91425" anchor="ctr">
                    <a:lnL w="38100" cap="flat" cmpd="sng">
                      <a:solidFill>
                        <a:schemeClr val="accent1">
                          <a:alpha val="0"/>
                        </a:schemeClr>
                      </a:solidFill>
                      <a:prstDash val="solid"/>
                      <a:round/>
                      <a:headEnd type="none" w="sm" len="sm"/>
                      <a:tailEnd type="none" w="sm" len="sm"/>
                    </a:lnL>
                    <a:lnR w="38100" cap="flat" cmpd="sng">
                      <a:solidFill>
                        <a:schemeClr val="accent1">
                          <a:alpha val="0"/>
                        </a:schemeClr>
                      </a:solidFill>
                      <a:prstDash val="solid"/>
                      <a:round/>
                      <a:headEnd type="none" w="sm" len="sm"/>
                      <a:tailEnd type="none" w="sm" len="sm"/>
                    </a:lnR>
                    <a:lnT w="38100" cap="flat" cmpd="sng">
                      <a:solidFill>
                        <a:schemeClr val="accent1">
                          <a:alpha val="0"/>
                        </a:schemeClr>
                      </a:solidFill>
                      <a:prstDash val="solid"/>
                      <a:round/>
                      <a:headEnd type="none" w="sm" len="sm"/>
                      <a:tailEnd type="none" w="sm" len="sm"/>
                    </a:lnT>
                    <a:lnB w="3810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2000" b="1" dirty="0">
                        <a:solidFill>
                          <a:schemeClr val="lt1"/>
                        </a:solidFill>
                        <a:latin typeface="Roboto Condensed"/>
                        <a:ea typeface="Roboto Condensed"/>
                        <a:cs typeface="Roboto Condensed"/>
                        <a:sym typeface="Roboto Condensed"/>
                      </a:endParaRPr>
                    </a:p>
                  </a:txBody>
                  <a:tcPr marL="91425" marR="91425" marT="91425" marB="91425" anchor="ctr">
                    <a:lnL w="38100" cap="flat" cmpd="sng">
                      <a:solidFill>
                        <a:schemeClr val="accent1">
                          <a:alpha val="0"/>
                        </a:schemeClr>
                      </a:solidFill>
                      <a:prstDash val="solid"/>
                      <a:round/>
                      <a:headEnd type="none" w="sm" len="sm"/>
                      <a:tailEnd type="none" w="sm" len="sm"/>
                    </a:lnL>
                    <a:lnR w="38100" cap="flat" cmpd="sng">
                      <a:solidFill>
                        <a:schemeClr val="accent1">
                          <a:alpha val="0"/>
                        </a:schemeClr>
                      </a:solidFill>
                      <a:prstDash val="solid"/>
                      <a:round/>
                      <a:headEnd type="none" w="sm" len="sm"/>
                      <a:tailEnd type="none" w="sm" len="sm"/>
                    </a:lnR>
                    <a:lnT w="38100" cap="flat" cmpd="sng">
                      <a:solidFill>
                        <a:schemeClr val="accent1">
                          <a:alpha val="0"/>
                        </a:schemeClr>
                      </a:solidFill>
                      <a:prstDash val="solid"/>
                      <a:round/>
                      <a:headEnd type="none" w="sm" len="sm"/>
                      <a:tailEnd type="none" w="sm" len="sm"/>
                    </a:lnT>
                    <a:lnB w="3810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b="1" dirty="0">
                          <a:solidFill>
                            <a:schemeClr val="lt1"/>
                          </a:solidFill>
                          <a:latin typeface="Roboto Condensed"/>
                          <a:ea typeface="Roboto Condensed"/>
                          <a:sym typeface="Roboto Condensed"/>
                        </a:rPr>
                        <a:t>Result</a:t>
                      </a:r>
                      <a:endParaRPr sz="200" dirty="0">
                        <a:solidFill>
                          <a:schemeClr val="lt1"/>
                        </a:solidFill>
                      </a:endParaRPr>
                    </a:p>
                  </a:txBody>
                  <a:tcPr marL="91425" marR="91425" marT="91425" marB="91425" anchor="ctr">
                    <a:lnL w="38100" cap="flat" cmpd="sng">
                      <a:solidFill>
                        <a:schemeClr val="accent1">
                          <a:alpha val="0"/>
                        </a:schemeClr>
                      </a:solidFill>
                      <a:prstDash val="solid"/>
                      <a:round/>
                      <a:headEnd type="none" w="sm" len="sm"/>
                      <a:tailEnd type="none" w="sm" len="sm"/>
                    </a:lnL>
                    <a:lnR w="38100" cap="flat" cmpd="sng">
                      <a:solidFill>
                        <a:schemeClr val="accent1">
                          <a:alpha val="0"/>
                        </a:schemeClr>
                      </a:solidFill>
                      <a:prstDash val="solid"/>
                      <a:round/>
                      <a:headEnd type="none" w="sm" len="sm"/>
                      <a:tailEnd type="none" w="sm" len="sm"/>
                    </a:lnR>
                    <a:lnT w="38100" cap="flat" cmpd="sng">
                      <a:solidFill>
                        <a:schemeClr val="accent1">
                          <a:alpha val="0"/>
                        </a:schemeClr>
                      </a:solidFill>
                      <a:prstDash val="solid"/>
                      <a:round/>
                      <a:headEnd type="none" w="sm" len="sm"/>
                      <a:tailEnd type="none" w="sm" len="sm"/>
                    </a:lnT>
                    <a:lnB w="381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0"/>
                  </a:ext>
                </a:extLst>
              </a:tr>
              <a:tr h="733763">
                <a:tc>
                  <a:txBody>
                    <a:bodyPr/>
                    <a:lstStyle/>
                    <a:p>
                      <a:pPr marL="0" lvl="0" indent="0" algn="ctr" rtl="0">
                        <a:spcBef>
                          <a:spcPts val="0"/>
                        </a:spcBef>
                        <a:spcAft>
                          <a:spcPts val="0"/>
                        </a:spcAft>
                        <a:buNone/>
                      </a:pPr>
                      <a:r>
                        <a:rPr lang="en" sz="2000" b="1" dirty="0">
                          <a:solidFill>
                            <a:schemeClr val="dk1"/>
                          </a:solidFill>
                          <a:latin typeface="Roboto Condensed"/>
                          <a:ea typeface="Roboto Condensed"/>
                          <a:cs typeface="Roboto Condensed"/>
                          <a:sym typeface="Roboto Condensed"/>
                        </a:rPr>
                        <a:t>Type A</a:t>
                      </a:r>
                      <a:endParaRPr sz="2000" b="1" dirty="0">
                        <a:solidFill>
                          <a:schemeClr val="dk1"/>
                        </a:solidFill>
                        <a:latin typeface="Roboto Condensed"/>
                        <a:ea typeface="Roboto Condensed"/>
                        <a:cs typeface="Roboto Condensed"/>
                        <a:sym typeface="Roboto Condensed"/>
                      </a:endParaRPr>
                    </a:p>
                  </a:txBody>
                  <a:tcPr marL="91425" marR="91425" marT="91425" marB="91425" anchor="ctr">
                    <a:lnL w="38100" cap="flat" cmpd="sng">
                      <a:solidFill>
                        <a:schemeClr val="accent1">
                          <a:alpha val="0"/>
                        </a:schemeClr>
                      </a:solidFill>
                      <a:prstDash val="solid"/>
                      <a:round/>
                      <a:headEnd type="none" w="sm" len="sm"/>
                      <a:tailEnd type="none" w="sm" len="sm"/>
                    </a:lnL>
                    <a:lnR w="38100" cap="flat" cmpd="sng">
                      <a:solidFill>
                        <a:schemeClr val="accent1">
                          <a:alpha val="0"/>
                        </a:schemeClr>
                      </a:solidFill>
                      <a:prstDash val="solid"/>
                      <a:round/>
                      <a:headEnd type="none" w="sm" len="sm"/>
                      <a:tailEnd type="none" w="sm" len="sm"/>
                    </a:lnR>
                    <a:lnT w="38100" cap="flat" cmpd="sng">
                      <a:solidFill>
                        <a:schemeClr val="accent1">
                          <a:alpha val="0"/>
                        </a:schemeClr>
                      </a:solidFill>
                      <a:prstDash val="solid"/>
                      <a:round/>
                      <a:headEnd type="none" w="sm" len="sm"/>
                      <a:tailEnd type="none" w="sm" len="sm"/>
                    </a:lnT>
                    <a:lnB w="3810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Roboto Condensed"/>
                          <a:ea typeface="Roboto Condensed"/>
                          <a:cs typeface="Roboto Condensed"/>
                          <a:sym typeface="Roboto Condensed"/>
                        </a:rPr>
                        <a:t>Decision Tree</a:t>
                      </a:r>
                      <a:endParaRPr sz="1600" dirty="0">
                        <a:solidFill>
                          <a:schemeClr val="dk1"/>
                        </a:solidFill>
                        <a:latin typeface="Roboto Condensed"/>
                        <a:ea typeface="Roboto Condensed"/>
                        <a:cs typeface="Roboto Condensed"/>
                        <a:sym typeface="Roboto Condensed"/>
                      </a:endParaRPr>
                    </a:p>
                  </a:txBody>
                  <a:tcPr marL="91425" marR="91425" marT="91425" marB="91425" anchor="ctr">
                    <a:lnL w="38100" cap="flat" cmpd="sng">
                      <a:solidFill>
                        <a:schemeClr val="accent1">
                          <a:alpha val="0"/>
                        </a:schemeClr>
                      </a:solidFill>
                      <a:prstDash val="solid"/>
                      <a:round/>
                      <a:headEnd type="none" w="sm" len="sm"/>
                      <a:tailEnd type="none" w="sm" len="sm"/>
                    </a:lnL>
                    <a:lnR w="38100" cap="flat" cmpd="sng">
                      <a:solidFill>
                        <a:schemeClr val="accent1">
                          <a:alpha val="0"/>
                        </a:schemeClr>
                      </a:solidFill>
                      <a:prstDash val="solid"/>
                      <a:round/>
                      <a:headEnd type="none" w="sm" len="sm"/>
                      <a:tailEnd type="none" w="sm" len="sm"/>
                    </a:lnR>
                    <a:lnT w="38100" cap="flat" cmpd="sng">
                      <a:solidFill>
                        <a:schemeClr val="accent1">
                          <a:alpha val="0"/>
                        </a:schemeClr>
                      </a:solidFill>
                      <a:prstDash val="solid"/>
                      <a:round/>
                      <a:headEnd type="none" w="sm" len="sm"/>
                      <a:tailEnd type="none" w="sm" len="sm"/>
                    </a:lnT>
                    <a:lnB w="3810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oboto Condensed"/>
                        <a:ea typeface="Roboto Condensed"/>
                        <a:cs typeface="Roboto Condensed"/>
                        <a:sym typeface="Roboto Condensed"/>
                      </a:endParaRPr>
                    </a:p>
                  </a:txBody>
                  <a:tcPr marL="91425" marR="91425" marT="91425" marB="91425" anchor="ctr">
                    <a:lnL w="38100" cap="flat" cmpd="sng">
                      <a:solidFill>
                        <a:schemeClr val="accent1">
                          <a:alpha val="0"/>
                        </a:schemeClr>
                      </a:solidFill>
                      <a:prstDash val="solid"/>
                      <a:round/>
                      <a:headEnd type="none" w="sm" len="sm"/>
                      <a:tailEnd type="none" w="sm" len="sm"/>
                    </a:lnL>
                    <a:lnR w="38100" cap="flat" cmpd="sng">
                      <a:solidFill>
                        <a:schemeClr val="accent1">
                          <a:alpha val="0"/>
                        </a:schemeClr>
                      </a:solidFill>
                      <a:prstDash val="solid"/>
                      <a:round/>
                      <a:headEnd type="none" w="sm" len="sm"/>
                      <a:tailEnd type="none" w="sm" len="sm"/>
                    </a:lnR>
                    <a:lnT w="38100" cap="flat" cmpd="sng">
                      <a:solidFill>
                        <a:schemeClr val="accent1">
                          <a:alpha val="0"/>
                        </a:schemeClr>
                      </a:solidFill>
                      <a:prstDash val="solid"/>
                      <a:round/>
                      <a:headEnd type="none" w="sm" len="sm"/>
                      <a:tailEnd type="none" w="sm" len="sm"/>
                    </a:lnT>
                    <a:lnB w="3810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IN" sz="1400" b="1" dirty="0">
                          <a:solidFill>
                            <a:schemeClr val="dk1"/>
                          </a:solidFill>
                          <a:latin typeface="Roboto Condensed"/>
                          <a:ea typeface="Roboto Condensed"/>
                          <a:cs typeface="Roboto Condensed"/>
                          <a:sym typeface="Roboto Condensed"/>
                        </a:rPr>
                        <a:t>68.58%</a:t>
                      </a:r>
                      <a:endParaRPr sz="1400" b="1" dirty="0">
                        <a:solidFill>
                          <a:schemeClr val="dk1"/>
                        </a:solidFill>
                        <a:latin typeface="Roboto Condensed"/>
                        <a:ea typeface="Roboto Condensed"/>
                        <a:cs typeface="Roboto Condensed"/>
                        <a:sym typeface="Roboto Condensed"/>
                      </a:endParaRPr>
                    </a:p>
                  </a:txBody>
                  <a:tcPr marL="91425" marR="91425" marT="91425" marB="91425" anchor="ctr">
                    <a:lnL w="38100" cap="flat" cmpd="sng">
                      <a:solidFill>
                        <a:schemeClr val="accent1">
                          <a:alpha val="0"/>
                        </a:schemeClr>
                      </a:solidFill>
                      <a:prstDash val="solid"/>
                      <a:round/>
                      <a:headEnd type="none" w="sm" len="sm"/>
                      <a:tailEnd type="none" w="sm" len="sm"/>
                    </a:lnL>
                    <a:lnR w="38100" cap="flat" cmpd="sng">
                      <a:solidFill>
                        <a:schemeClr val="accent1">
                          <a:alpha val="0"/>
                        </a:schemeClr>
                      </a:solidFill>
                      <a:prstDash val="solid"/>
                      <a:round/>
                      <a:headEnd type="none" w="sm" len="sm"/>
                      <a:tailEnd type="none" w="sm" len="sm"/>
                    </a:lnR>
                    <a:lnT w="38100" cap="flat" cmpd="sng">
                      <a:solidFill>
                        <a:schemeClr val="accent1">
                          <a:alpha val="0"/>
                        </a:schemeClr>
                      </a:solidFill>
                      <a:prstDash val="solid"/>
                      <a:round/>
                      <a:headEnd type="none" w="sm" len="sm"/>
                      <a:tailEnd type="none" w="sm" len="sm"/>
                    </a:lnT>
                    <a:lnB w="381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556952">
                <a:tc>
                  <a:txBody>
                    <a:bodyPr/>
                    <a:lstStyle/>
                    <a:p>
                      <a:pPr marL="0" lvl="0" indent="0" algn="ctr" rtl="0">
                        <a:spcBef>
                          <a:spcPts val="0"/>
                        </a:spcBef>
                        <a:spcAft>
                          <a:spcPts val="0"/>
                        </a:spcAft>
                        <a:buNone/>
                      </a:pPr>
                      <a:r>
                        <a:rPr lang="en" sz="2000" b="1" dirty="0">
                          <a:solidFill>
                            <a:schemeClr val="dk1"/>
                          </a:solidFill>
                          <a:latin typeface="Roboto Condensed"/>
                          <a:ea typeface="Roboto Condensed"/>
                          <a:cs typeface="Roboto Condensed"/>
                          <a:sym typeface="Roboto Condensed"/>
                        </a:rPr>
                        <a:t>Type B</a:t>
                      </a:r>
                      <a:endParaRPr sz="2000" b="1" dirty="0">
                        <a:solidFill>
                          <a:schemeClr val="dk1"/>
                        </a:solidFill>
                        <a:latin typeface="Roboto Condensed"/>
                        <a:ea typeface="Roboto Condensed"/>
                        <a:cs typeface="Roboto Condensed"/>
                        <a:sym typeface="Roboto Condensed"/>
                      </a:endParaRPr>
                    </a:p>
                  </a:txBody>
                  <a:tcPr marL="91425" marR="91425" marT="91425" marB="91425" anchor="ctr">
                    <a:lnL w="38100" cap="flat" cmpd="sng">
                      <a:solidFill>
                        <a:schemeClr val="accent1">
                          <a:alpha val="0"/>
                        </a:schemeClr>
                      </a:solidFill>
                      <a:prstDash val="solid"/>
                      <a:round/>
                      <a:headEnd type="none" w="sm" len="sm"/>
                      <a:tailEnd type="none" w="sm" len="sm"/>
                    </a:lnL>
                    <a:lnR w="38100" cap="flat" cmpd="sng">
                      <a:solidFill>
                        <a:schemeClr val="accent1">
                          <a:alpha val="0"/>
                        </a:schemeClr>
                      </a:solidFill>
                      <a:prstDash val="solid"/>
                      <a:round/>
                      <a:headEnd type="none" w="sm" len="sm"/>
                      <a:tailEnd type="none" w="sm" len="sm"/>
                    </a:lnR>
                    <a:lnT w="38100" cap="flat" cmpd="sng">
                      <a:solidFill>
                        <a:schemeClr val="accent1">
                          <a:alpha val="0"/>
                        </a:schemeClr>
                      </a:solidFill>
                      <a:prstDash val="solid"/>
                      <a:round/>
                      <a:headEnd type="none" w="sm" len="sm"/>
                      <a:tailEnd type="none" w="sm" len="sm"/>
                    </a:lnT>
                    <a:lnB w="38100"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600" b="0" dirty="0">
                          <a:solidFill>
                            <a:schemeClr val="dk1"/>
                          </a:solidFill>
                          <a:latin typeface="Roboto Condensed"/>
                          <a:ea typeface="Roboto Condensed"/>
                          <a:cs typeface="Roboto Condensed"/>
                          <a:sym typeface="Roboto Condensed"/>
                        </a:rPr>
                        <a:t>     KNN</a:t>
                      </a:r>
                      <a:endParaRPr sz="1600" b="0" dirty="0">
                        <a:solidFill>
                          <a:schemeClr val="dk1"/>
                        </a:solidFill>
                        <a:latin typeface="Roboto Condensed"/>
                        <a:ea typeface="Roboto Condensed"/>
                        <a:cs typeface="Roboto Condensed"/>
                        <a:sym typeface="Roboto Condensed"/>
                      </a:endParaRPr>
                    </a:p>
                  </a:txBody>
                  <a:tcPr marL="91425" marR="91425" marT="91425" marB="91425" anchor="ctr">
                    <a:lnL w="38100" cap="flat" cmpd="sng">
                      <a:solidFill>
                        <a:schemeClr val="accent1">
                          <a:alpha val="0"/>
                        </a:schemeClr>
                      </a:solidFill>
                      <a:prstDash val="solid"/>
                      <a:round/>
                      <a:headEnd type="none" w="sm" len="sm"/>
                      <a:tailEnd type="none" w="sm" len="sm"/>
                    </a:lnL>
                    <a:lnR w="38100" cap="flat" cmpd="sng">
                      <a:solidFill>
                        <a:schemeClr val="accent1">
                          <a:alpha val="0"/>
                        </a:schemeClr>
                      </a:solidFill>
                      <a:prstDash val="solid"/>
                      <a:round/>
                      <a:headEnd type="none" w="sm" len="sm"/>
                      <a:tailEnd type="none" w="sm" len="sm"/>
                    </a:lnR>
                    <a:lnT w="38100" cap="flat" cmpd="sng">
                      <a:solidFill>
                        <a:schemeClr val="accent1">
                          <a:alpha val="0"/>
                        </a:schemeClr>
                      </a:solidFill>
                      <a:prstDash val="solid"/>
                      <a:round/>
                      <a:headEnd type="none" w="sm" len="sm"/>
                      <a:tailEnd type="none" w="sm" len="sm"/>
                    </a:lnT>
                    <a:lnB w="3810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oboto Condensed"/>
                        <a:ea typeface="Roboto Condensed"/>
                        <a:cs typeface="Roboto Condensed"/>
                        <a:sym typeface="Roboto Condensed"/>
                      </a:endParaRPr>
                    </a:p>
                  </a:txBody>
                  <a:tcPr marL="91425" marR="91425" marT="91425" marB="91425" anchor="ctr">
                    <a:lnL w="38100" cap="flat" cmpd="sng">
                      <a:solidFill>
                        <a:schemeClr val="accent1">
                          <a:alpha val="0"/>
                        </a:schemeClr>
                      </a:solidFill>
                      <a:prstDash val="solid"/>
                      <a:round/>
                      <a:headEnd type="none" w="sm" len="sm"/>
                      <a:tailEnd type="none" w="sm" len="sm"/>
                    </a:lnL>
                    <a:lnR w="38100" cap="flat" cmpd="sng">
                      <a:solidFill>
                        <a:schemeClr val="accent1">
                          <a:alpha val="0"/>
                        </a:schemeClr>
                      </a:solidFill>
                      <a:prstDash val="solid"/>
                      <a:round/>
                      <a:headEnd type="none" w="sm" len="sm"/>
                      <a:tailEnd type="none" w="sm" len="sm"/>
                    </a:lnR>
                    <a:lnT w="38100" cap="flat" cmpd="sng">
                      <a:solidFill>
                        <a:schemeClr val="accent1">
                          <a:alpha val="0"/>
                        </a:schemeClr>
                      </a:solidFill>
                      <a:prstDash val="solid"/>
                      <a:round/>
                      <a:headEnd type="none" w="sm" len="sm"/>
                      <a:tailEnd type="none" w="sm" len="sm"/>
                    </a:lnT>
                    <a:lnB w="3810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IN" sz="1400" b="1" dirty="0">
                          <a:solidFill>
                            <a:schemeClr val="dk1"/>
                          </a:solidFill>
                          <a:latin typeface="Roboto Condensed"/>
                          <a:ea typeface="Roboto Condensed"/>
                          <a:cs typeface="Roboto Condensed"/>
                          <a:sym typeface="Roboto Condensed"/>
                        </a:rPr>
                        <a:t>86.89%</a:t>
                      </a:r>
                      <a:endParaRPr sz="1400" b="1" dirty="0">
                        <a:solidFill>
                          <a:schemeClr val="dk1"/>
                        </a:solidFill>
                        <a:latin typeface="Roboto Condensed"/>
                        <a:ea typeface="Roboto Condensed"/>
                        <a:cs typeface="Roboto Condensed"/>
                        <a:sym typeface="Roboto Condensed"/>
                      </a:endParaRPr>
                    </a:p>
                  </a:txBody>
                  <a:tcPr marL="91425" marR="91425" marT="91425" marB="91425" anchor="ctr">
                    <a:lnL w="38100" cap="flat" cmpd="sng">
                      <a:solidFill>
                        <a:schemeClr val="accent1">
                          <a:alpha val="0"/>
                        </a:schemeClr>
                      </a:solidFill>
                      <a:prstDash val="solid"/>
                      <a:round/>
                      <a:headEnd type="none" w="sm" len="sm"/>
                      <a:tailEnd type="none" w="sm" len="sm"/>
                    </a:lnL>
                    <a:lnR w="38100" cap="flat" cmpd="sng">
                      <a:solidFill>
                        <a:schemeClr val="accent1">
                          <a:alpha val="0"/>
                        </a:schemeClr>
                      </a:solidFill>
                      <a:prstDash val="solid"/>
                      <a:round/>
                      <a:headEnd type="none" w="sm" len="sm"/>
                      <a:tailEnd type="none" w="sm" len="sm"/>
                    </a:lnR>
                    <a:lnT w="38100" cap="flat" cmpd="sng">
                      <a:solidFill>
                        <a:schemeClr val="accent1">
                          <a:alpha val="0"/>
                        </a:schemeClr>
                      </a:solidFill>
                      <a:prstDash val="solid"/>
                      <a:round/>
                      <a:headEnd type="none" w="sm" len="sm"/>
                      <a:tailEnd type="none" w="sm" len="sm"/>
                    </a:lnT>
                    <a:lnB w="381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10" name="Google Shape;1822;p39">
            <a:extLst>
              <a:ext uri="{FF2B5EF4-FFF2-40B4-BE49-F238E27FC236}">
                <a16:creationId xmlns:a16="http://schemas.microsoft.com/office/drawing/2014/main" id="{1B0D2EC0-B141-4C1A-8BEB-4DB9CD9A24C5}"/>
              </a:ext>
            </a:extLst>
          </p:cNvPr>
          <p:cNvGrpSpPr/>
          <p:nvPr/>
        </p:nvGrpSpPr>
        <p:grpSpPr>
          <a:xfrm>
            <a:off x="1627714" y="3373384"/>
            <a:ext cx="6027514" cy="1231050"/>
            <a:chOff x="1558243" y="2509500"/>
            <a:chExt cx="6027514" cy="1231050"/>
          </a:xfrm>
        </p:grpSpPr>
        <p:sp>
          <p:nvSpPr>
            <p:cNvPr id="11" name="Google Shape;1823;p39">
              <a:extLst>
                <a:ext uri="{FF2B5EF4-FFF2-40B4-BE49-F238E27FC236}">
                  <a16:creationId xmlns:a16="http://schemas.microsoft.com/office/drawing/2014/main" id="{178743D3-31AB-494A-AA12-EE95BA43DD82}"/>
                </a:ext>
              </a:extLst>
            </p:cNvPr>
            <p:cNvSpPr/>
            <p:nvPr/>
          </p:nvSpPr>
          <p:spPr>
            <a:xfrm>
              <a:off x="1570564" y="2509500"/>
              <a:ext cx="6002872" cy="62250"/>
            </a:xfrm>
            <a:custGeom>
              <a:avLst/>
              <a:gdLst/>
              <a:ahLst/>
              <a:cxnLst/>
              <a:rect l="l" t="t" r="r" b="b"/>
              <a:pathLst>
                <a:path w="284530" h="2490" extrusionOk="0">
                  <a:moveTo>
                    <a:pt x="42717" y="0"/>
                  </a:moveTo>
                  <a:cubicBezTo>
                    <a:pt x="39161" y="0"/>
                    <a:pt x="34545" y="0"/>
                    <a:pt x="31838" y="160"/>
                  </a:cubicBezTo>
                  <a:cubicBezTo>
                    <a:pt x="26333" y="441"/>
                    <a:pt x="20309" y="570"/>
                    <a:pt x="14161" y="570"/>
                  </a:cubicBezTo>
                  <a:cubicBezTo>
                    <a:pt x="12191" y="570"/>
                    <a:pt x="10208" y="557"/>
                    <a:pt x="8225" y="531"/>
                  </a:cubicBezTo>
                  <a:cubicBezTo>
                    <a:pt x="6368" y="531"/>
                    <a:pt x="4564" y="584"/>
                    <a:pt x="2759" y="637"/>
                  </a:cubicBezTo>
                  <a:cubicBezTo>
                    <a:pt x="902" y="690"/>
                    <a:pt x="0" y="849"/>
                    <a:pt x="0" y="1009"/>
                  </a:cubicBezTo>
                  <a:cubicBezTo>
                    <a:pt x="1220" y="1221"/>
                    <a:pt x="2388" y="1327"/>
                    <a:pt x="3608" y="1380"/>
                  </a:cubicBezTo>
                  <a:cubicBezTo>
                    <a:pt x="8185" y="1557"/>
                    <a:pt x="13304" y="1669"/>
                    <a:pt x="18198" y="1669"/>
                  </a:cubicBezTo>
                  <a:cubicBezTo>
                    <a:pt x="22098" y="1669"/>
                    <a:pt x="25855" y="1598"/>
                    <a:pt x="29079" y="1433"/>
                  </a:cubicBezTo>
                  <a:cubicBezTo>
                    <a:pt x="33823" y="1130"/>
                    <a:pt x="38796" y="1041"/>
                    <a:pt x="43879" y="1041"/>
                  </a:cubicBezTo>
                  <a:cubicBezTo>
                    <a:pt x="48576" y="1041"/>
                    <a:pt x="53367" y="1117"/>
                    <a:pt x="58158" y="1168"/>
                  </a:cubicBezTo>
                  <a:cubicBezTo>
                    <a:pt x="79968" y="1539"/>
                    <a:pt x="101777" y="1805"/>
                    <a:pt x="123639" y="2017"/>
                  </a:cubicBezTo>
                  <a:cubicBezTo>
                    <a:pt x="127274" y="2070"/>
                    <a:pt x="131135" y="2096"/>
                    <a:pt x="134995" y="2096"/>
                  </a:cubicBezTo>
                  <a:cubicBezTo>
                    <a:pt x="138855" y="2096"/>
                    <a:pt x="142716" y="2070"/>
                    <a:pt x="146351" y="2017"/>
                  </a:cubicBezTo>
                  <a:cubicBezTo>
                    <a:pt x="157862" y="1883"/>
                    <a:pt x="169352" y="1748"/>
                    <a:pt x="181304" y="1748"/>
                  </a:cubicBezTo>
                  <a:cubicBezTo>
                    <a:pt x="188250" y="1748"/>
                    <a:pt x="195352" y="1794"/>
                    <a:pt x="202705" y="1911"/>
                  </a:cubicBezTo>
                  <a:cubicBezTo>
                    <a:pt x="209523" y="2043"/>
                    <a:pt x="216117" y="2136"/>
                    <a:pt x="222597" y="2136"/>
                  </a:cubicBezTo>
                  <a:cubicBezTo>
                    <a:pt x="229078" y="2136"/>
                    <a:pt x="235445" y="2043"/>
                    <a:pt x="241813" y="1805"/>
                  </a:cubicBezTo>
                  <a:cubicBezTo>
                    <a:pt x="243776" y="1736"/>
                    <a:pt x="245745" y="1700"/>
                    <a:pt x="247716" y="1700"/>
                  </a:cubicBezTo>
                  <a:cubicBezTo>
                    <a:pt x="251818" y="1700"/>
                    <a:pt x="255928" y="1853"/>
                    <a:pt x="260014" y="2176"/>
                  </a:cubicBezTo>
                  <a:cubicBezTo>
                    <a:pt x="263078" y="2415"/>
                    <a:pt x="267292" y="2489"/>
                    <a:pt x="271362" y="2489"/>
                  </a:cubicBezTo>
                  <a:cubicBezTo>
                    <a:pt x="278145" y="2489"/>
                    <a:pt x="284530" y="2282"/>
                    <a:pt x="284530" y="2282"/>
                  </a:cubicBezTo>
                  <a:cubicBezTo>
                    <a:pt x="284530" y="2282"/>
                    <a:pt x="257730" y="1108"/>
                    <a:pt x="243521" y="1108"/>
                  </a:cubicBezTo>
                  <a:cubicBezTo>
                    <a:pt x="242929" y="1108"/>
                    <a:pt x="242358" y="1111"/>
                    <a:pt x="241813" y="1115"/>
                  </a:cubicBezTo>
                  <a:cubicBezTo>
                    <a:pt x="240148" y="1125"/>
                    <a:pt x="238513" y="1129"/>
                    <a:pt x="236897" y="1129"/>
                  </a:cubicBezTo>
                  <a:cubicBezTo>
                    <a:pt x="229708" y="1129"/>
                    <a:pt x="222892" y="1042"/>
                    <a:pt x="215440" y="956"/>
                  </a:cubicBezTo>
                  <a:cubicBezTo>
                    <a:pt x="202770" y="808"/>
                    <a:pt x="190125" y="609"/>
                    <a:pt x="177470" y="609"/>
                  </a:cubicBezTo>
                  <a:cubicBezTo>
                    <a:pt x="171946" y="609"/>
                    <a:pt x="166421" y="647"/>
                    <a:pt x="160890" y="743"/>
                  </a:cubicBezTo>
                  <a:cubicBezTo>
                    <a:pt x="155142" y="832"/>
                    <a:pt x="149287" y="867"/>
                    <a:pt x="143328" y="867"/>
                  </a:cubicBezTo>
                  <a:cubicBezTo>
                    <a:pt x="131410" y="867"/>
                    <a:pt x="119076" y="726"/>
                    <a:pt x="106340" y="584"/>
                  </a:cubicBezTo>
                  <a:cubicBezTo>
                    <a:pt x="84531" y="319"/>
                    <a:pt x="63624" y="213"/>
                    <a:pt x="42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24;p39">
              <a:extLst>
                <a:ext uri="{FF2B5EF4-FFF2-40B4-BE49-F238E27FC236}">
                  <a16:creationId xmlns:a16="http://schemas.microsoft.com/office/drawing/2014/main" id="{F371F706-0958-4334-8980-D13F4B3AB680}"/>
                </a:ext>
              </a:extLst>
            </p:cNvPr>
            <p:cNvSpPr/>
            <p:nvPr/>
          </p:nvSpPr>
          <p:spPr>
            <a:xfrm>
              <a:off x="1558243" y="3106788"/>
              <a:ext cx="6027514" cy="36475"/>
            </a:xfrm>
            <a:custGeom>
              <a:avLst/>
              <a:gdLst/>
              <a:ahLst/>
              <a:cxnLst/>
              <a:rect l="l" t="t" r="r" b="b"/>
              <a:pathLst>
                <a:path w="285698" h="1459" extrusionOk="0">
                  <a:moveTo>
                    <a:pt x="25502" y="1"/>
                  </a:moveTo>
                  <a:cubicBezTo>
                    <a:pt x="15915" y="1"/>
                    <a:pt x="7259" y="62"/>
                    <a:pt x="1858" y="251"/>
                  </a:cubicBezTo>
                  <a:cubicBezTo>
                    <a:pt x="372" y="357"/>
                    <a:pt x="0" y="1206"/>
                    <a:pt x="1804" y="1206"/>
                  </a:cubicBezTo>
                  <a:cubicBezTo>
                    <a:pt x="16769" y="1419"/>
                    <a:pt x="56195" y="1366"/>
                    <a:pt x="70416" y="1419"/>
                  </a:cubicBezTo>
                  <a:cubicBezTo>
                    <a:pt x="77368" y="1445"/>
                    <a:pt x="110108" y="1459"/>
                    <a:pt x="142849" y="1459"/>
                  </a:cubicBezTo>
                  <a:cubicBezTo>
                    <a:pt x="175589" y="1459"/>
                    <a:pt x="208330" y="1445"/>
                    <a:pt x="215281" y="1419"/>
                  </a:cubicBezTo>
                  <a:cubicBezTo>
                    <a:pt x="229555" y="1366"/>
                    <a:pt x="268929" y="1419"/>
                    <a:pt x="283893" y="1206"/>
                  </a:cubicBezTo>
                  <a:cubicBezTo>
                    <a:pt x="285697" y="1206"/>
                    <a:pt x="285273" y="357"/>
                    <a:pt x="283840" y="251"/>
                  </a:cubicBezTo>
                  <a:cubicBezTo>
                    <a:pt x="278439" y="62"/>
                    <a:pt x="269789" y="1"/>
                    <a:pt x="260208" y="1"/>
                  </a:cubicBezTo>
                  <a:cubicBezTo>
                    <a:pt x="242963" y="1"/>
                    <a:pt x="222703" y="198"/>
                    <a:pt x="212946" y="198"/>
                  </a:cubicBezTo>
                  <a:cubicBezTo>
                    <a:pt x="206605" y="145"/>
                    <a:pt x="174727" y="119"/>
                    <a:pt x="142849" y="119"/>
                  </a:cubicBezTo>
                  <a:cubicBezTo>
                    <a:pt x="110971" y="119"/>
                    <a:pt x="79092" y="145"/>
                    <a:pt x="72751" y="198"/>
                  </a:cubicBezTo>
                  <a:cubicBezTo>
                    <a:pt x="63029" y="198"/>
                    <a:pt x="42759" y="1"/>
                    <a:pt x="25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25;p39">
              <a:extLst>
                <a:ext uri="{FF2B5EF4-FFF2-40B4-BE49-F238E27FC236}">
                  <a16:creationId xmlns:a16="http://schemas.microsoft.com/office/drawing/2014/main" id="{14A9FC54-FD04-4C8F-B70F-CE9E32F19AFC}"/>
                </a:ext>
              </a:extLst>
            </p:cNvPr>
            <p:cNvSpPr/>
            <p:nvPr/>
          </p:nvSpPr>
          <p:spPr>
            <a:xfrm>
              <a:off x="1570564" y="3678300"/>
              <a:ext cx="6002872" cy="62250"/>
            </a:xfrm>
            <a:custGeom>
              <a:avLst/>
              <a:gdLst/>
              <a:ahLst/>
              <a:cxnLst/>
              <a:rect l="l" t="t" r="r" b="b"/>
              <a:pathLst>
                <a:path w="284530" h="2490" extrusionOk="0">
                  <a:moveTo>
                    <a:pt x="42717" y="0"/>
                  </a:moveTo>
                  <a:cubicBezTo>
                    <a:pt x="39161" y="0"/>
                    <a:pt x="34545" y="0"/>
                    <a:pt x="31838" y="160"/>
                  </a:cubicBezTo>
                  <a:cubicBezTo>
                    <a:pt x="26333" y="441"/>
                    <a:pt x="20309" y="570"/>
                    <a:pt x="14161" y="570"/>
                  </a:cubicBezTo>
                  <a:cubicBezTo>
                    <a:pt x="12191" y="570"/>
                    <a:pt x="10208" y="557"/>
                    <a:pt x="8225" y="531"/>
                  </a:cubicBezTo>
                  <a:cubicBezTo>
                    <a:pt x="6368" y="531"/>
                    <a:pt x="4564" y="584"/>
                    <a:pt x="2759" y="637"/>
                  </a:cubicBezTo>
                  <a:cubicBezTo>
                    <a:pt x="902" y="690"/>
                    <a:pt x="0" y="849"/>
                    <a:pt x="0" y="1009"/>
                  </a:cubicBezTo>
                  <a:cubicBezTo>
                    <a:pt x="1220" y="1221"/>
                    <a:pt x="2388" y="1327"/>
                    <a:pt x="3608" y="1380"/>
                  </a:cubicBezTo>
                  <a:cubicBezTo>
                    <a:pt x="8185" y="1557"/>
                    <a:pt x="13304" y="1669"/>
                    <a:pt x="18198" y="1669"/>
                  </a:cubicBezTo>
                  <a:cubicBezTo>
                    <a:pt x="22098" y="1669"/>
                    <a:pt x="25855" y="1598"/>
                    <a:pt x="29079" y="1433"/>
                  </a:cubicBezTo>
                  <a:cubicBezTo>
                    <a:pt x="33823" y="1130"/>
                    <a:pt x="38796" y="1041"/>
                    <a:pt x="43879" y="1041"/>
                  </a:cubicBezTo>
                  <a:cubicBezTo>
                    <a:pt x="48576" y="1041"/>
                    <a:pt x="53367" y="1117"/>
                    <a:pt x="58158" y="1168"/>
                  </a:cubicBezTo>
                  <a:cubicBezTo>
                    <a:pt x="79968" y="1539"/>
                    <a:pt x="101777" y="1805"/>
                    <a:pt x="123639" y="2017"/>
                  </a:cubicBezTo>
                  <a:cubicBezTo>
                    <a:pt x="127274" y="2070"/>
                    <a:pt x="131135" y="2096"/>
                    <a:pt x="134995" y="2096"/>
                  </a:cubicBezTo>
                  <a:cubicBezTo>
                    <a:pt x="138855" y="2096"/>
                    <a:pt x="142716" y="2070"/>
                    <a:pt x="146351" y="2017"/>
                  </a:cubicBezTo>
                  <a:cubicBezTo>
                    <a:pt x="157862" y="1883"/>
                    <a:pt x="169352" y="1748"/>
                    <a:pt x="181304" y="1748"/>
                  </a:cubicBezTo>
                  <a:cubicBezTo>
                    <a:pt x="188250" y="1748"/>
                    <a:pt x="195352" y="1794"/>
                    <a:pt x="202705" y="1911"/>
                  </a:cubicBezTo>
                  <a:cubicBezTo>
                    <a:pt x="209523" y="2043"/>
                    <a:pt x="216117" y="2136"/>
                    <a:pt x="222597" y="2136"/>
                  </a:cubicBezTo>
                  <a:cubicBezTo>
                    <a:pt x="229078" y="2136"/>
                    <a:pt x="235445" y="2043"/>
                    <a:pt x="241813" y="1805"/>
                  </a:cubicBezTo>
                  <a:cubicBezTo>
                    <a:pt x="243776" y="1736"/>
                    <a:pt x="245745" y="1700"/>
                    <a:pt x="247716" y="1700"/>
                  </a:cubicBezTo>
                  <a:cubicBezTo>
                    <a:pt x="251818" y="1700"/>
                    <a:pt x="255928" y="1853"/>
                    <a:pt x="260014" y="2176"/>
                  </a:cubicBezTo>
                  <a:cubicBezTo>
                    <a:pt x="263078" y="2415"/>
                    <a:pt x="267292" y="2489"/>
                    <a:pt x="271362" y="2489"/>
                  </a:cubicBezTo>
                  <a:cubicBezTo>
                    <a:pt x="278145" y="2489"/>
                    <a:pt x="284530" y="2282"/>
                    <a:pt x="284530" y="2282"/>
                  </a:cubicBezTo>
                  <a:cubicBezTo>
                    <a:pt x="284530" y="2282"/>
                    <a:pt x="257730" y="1108"/>
                    <a:pt x="243521" y="1108"/>
                  </a:cubicBezTo>
                  <a:cubicBezTo>
                    <a:pt x="242929" y="1108"/>
                    <a:pt x="242358" y="1111"/>
                    <a:pt x="241813" y="1115"/>
                  </a:cubicBezTo>
                  <a:cubicBezTo>
                    <a:pt x="240148" y="1125"/>
                    <a:pt x="238513" y="1129"/>
                    <a:pt x="236897" y="1129"/>
                  </a:cubicBezTo>
                  <a:cubicBezTo>
                    <a:pt x="229708" y="1129"/>
                    <a:pt x="222892" y="1042"/>
                    <a:pt x="215440" y="956"/>
                  </a:cubicBezTo>
                  <a:cubicBezTo>
                    <a:pt x="202770" y="808"/>
                    <a:pt x="190125" y="609"/>
                    <a:pt x="177470" y="609"/>
                  </a:cubicBezTo>
                  <a:cubicBezTo>
                    <a:pt x="171946" y="609"/>
                    <a:pt x="166421" y="647"/>
                    <a:pt x="160890" y="743"/>
                  </a:cubicBezTo>
                  <a:cubicBezTo>
                    <a:pt x="155142" y="832"/>
                    <a:pt x="149287" y="867"/>
                    <a:pt x="143328" y="867"/>
                  </a:cubicBezTo>
                  <a:cubicBezTo>
                    <a:pt x="131410" y="867"/>
                    <a:pt x="119076" y="726"/>
                    <a:pt x="106340" y="584"/>
                  </a:cubicBezTo>
                  <a:cubicBezTo>
                    <a:pt x="84531" y="319"/>
                    <a:pt x="63624" y="213"/>
                    <a:pt x="42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9C40A336-3CB1-4063-85E7-62AD64F00775}"/>
              </a:ext>
            </a:extLst>
          </p:cNvPr>
          <p:cNvSpPr txBox="1"/>
          <p:nvPr/>
        </p:nvSpPr>
        <p:spPr>
          <a:xfrm>
            <a:off x="1640035" y="3536950"/>
            <a:ext cx="5725965" cy="369332"/>
          </a:xfrm>
          <a:prstGeom prst="rect">
            <a:avLst/>
          </a:prstGeom>
          <a:noFill/>
        </p:spPr>
        <p:txBody>
          <a:bodyPr wrap="square" rtlCol="0">
            <a:spAutoFit/>
          </a:bodyPr>
          <a:lstStyle/>
          <a:p>
            <a:r>
              <a:rPr lang="en-IN" sz="1800" b="1" dirty="0">
                <a:latin typeface="Roboto Condensed" panose="02000000000000000000" pitchFamily="2" charset="0"/>
                <a:ea typeface="Roboto Condensed" panose="02000000000000000000" pitchFamily="2" charset="0"/>
              </a:rPr>
              <a:t>Type C                </a:t>
            </a:r>
            <a:r>
              <a:rPr lang="en-IN" dirty="0">
                <a:latin typeface="Roboto Condensed" panose="02000000000000000000" pitchFamily="2" charset="0"/>
                <a:ea typeface="Roboto Condensed" panose="02000000000000000000" pitchFamily="2" charset="0"/>
              </a:rPr>
              <a:t>Naive Bayes                                                               </a:t>
            </a:r>
            <a:r>
              <a:rPr lang="en-IN" b="1" dirty="0">
                <a:latin typeface="Roboto Condensed" panose="02000000000000000000" pitchFamily="2" charset="0"/>
                <a:ea typeface="Roboto Condensed" panose="02000000000000000000" pitchFamily="2" charset="0"/>
              </a:rPr>
              <a:t>86%</a:t>
            </a:r>
          </a:p>
        </p:txBody>
      </p:sp>
      <p:sp>
        <p:nvSpPr>
          <p:cNvPr id="15" name="TextBox 14">
            <a:extLst>
              <a:ext uri="{FF2B5EF4-FFF2-40B4-BE49-F238E27FC236}">
                <a16:creationId xmlns:a16="http://schemas.microsoft.com/office/drawing/2014/main" id="{07E77CB6-D285-46D4-8177-50BBE8538B81}"/>
              </a:ext>
            </a:extLst>
          </p:cNvPr>
          <p:cNvSpPr txBox="1"/>
          <p:nvPr/>
        </p:nvSpPr>
        <p:spPr>
          <a:xfrm>
            <a:off x="1640035" y="4122532"/>
            <a:ext cx="5713265" cy="369332"/>
          </a:xfrm>
          <a:prstGeom prst="rect">
            <a:avLst/>
          </a:prstGeom>
          <a:noFill/>
        </p:spPr>
        <p:txBody>
          <a:bodyPr wrap="square" rtlCol="0">
            <a:spAutoFit/>
          </a:bodyPr>
          <a:lstStyle/>
          <a:p>
            <a:r>
              <a:rPr lang="en-IN" sz="1800" b="1" dirty="0">
                <a:latin typeface="Roboto Condensed" panose="02000000000000000000" pitchFamily="2" charset="0"/>
                <a:ea typeface="Roboto Condensed" panose="02000000000000000000" pitchFamily="2" charset="0"/>
              </a:rPr>
              <a:t>Type D                </a:t>
            </a:r>
            <a:r>
              <a:rPr lang="en-IN" dirty="0">
                <a:latin typeface="Roboto Condensed" panose="02000000000000000000" pitchFamily="2" charset="0"/>
                <a:ea typeface="Roboto Condensed" panose="02000000000000000000" pitchFamily="2" charset="0"/>
              </a:rPr>
              <a:t>SVM                                                                           </a:t>
            </a:r>
            <a:r>
              <a:rPr lang="en-IN" b="1" dirty="0">
                <a:latin typeface="Roboto Condensed" panose="02000000000000000000" pitchFamily="2" charset="0"/>
                <a:ea typeface="Roboto Condensed" panose="02000000000000000000" pitchFamily="2" charset="0"/>
              </a:rPr>
              <a:t>85.24%</a:t>
            </a:r>
          </a:p>
        </p:txBody>
      </p:sp>
      <p:sp>
        <p:nvSpPr>
          <p:cNvPr id="16" name="TextBox 15">
            <a:extLst>
              <a:ext uri="{FF2B5EF4-FFF2-40B4-BE49-F238E27FC236}">
                <a16:creationId xmlns:a16="http://schemas.microsoft.com/office/drawing/2014/main" id="{5FC824F1-312B-42CB-8510-01B8D2934D4F}"/>
              </a:ext>
            </a:extLst>
          </p:cNvPr>
          <p:cNvSpPr txBox="1"/>
          <p:nvPr/>
        </p:nvSpPr>
        <p:spPr>
          <a:xfrm>
            <a:off x="1627714" y="4725749"/>
            <a:ext cx="5770415" cy="369332"/>
          </a:xfrm>
          <a:prstGeom prst="rect">
            <a:avLst/>
          </a:prstGeom>
          <a:noFill/>
        </p:spPr>
        <p:txBody>
          <a:bodyPr wrap="square" rtlCol="0">
            <a:spAutoFit/>
          </a:bodyPr>
          <a:lstStyle/>
          <a:p>
            <a:r>
              <a:rPr lang="en-IN" sz="1800" b="1" dirty="0">
                <a:latin typeface="Roboto Condensed" panose="02000000000000000000" pitchFamily="2" charset="0"/>
                <a:ea typeface="Roboto Condensed" panose="02000000000000000000" pitchFamily="2" charset="0"/>
              </a:rPr>
              <a:t>Type E                </a:t>
            </a:r>
            <a:r>
              <a:rPr lang="en-IN" dirty="0">
                <a:latin typeface="Roboto Condensed" panose="02000000000000000000" pitchFamily="2" charset="0"/>
                <a:ea typeface="Roboto Condensed" panose="02000000000000000000" pitchFamily="2" charset="0"/>
              </a:rPr>
              <a:t>Random Forest                                                          </a:t>
            </a:r>
            <a:r>
              <a:rPr lang="en-IN" b="1" dirty="0">
                <a:latin typeface="Roboto Condensed" panose="02000000000000000000" pitchFamily="2" charset="0"/>
                <a:ea typeface="Roboto Condensed" panose="02000000000000000000" pitchFamily="2" charset="0"/>
              </a:rPr>
              <a:t>80.30%</a:t>
            </a:r>
          </a:p>
        </p:txBody>
      </p:sp>
      <p:grpSp>
        <p:nvGrpSpPr>
          <p:cNvPr id="17" name="Google Shape;2215;p57">
            <a:extLst>
              <a:ext uri="{FF2B5EF4-FFF2-40B4-BE49-F238E27FC236}">
                <a16:creationId xmlns:a16="http://schemas.microsoft.com/office/drawing/2014/main" id="{49FC4411-91A8-475B-8DE6-A49F9F29E5E2}"/>
              </a:ext>
            </a:extLst>
          </p:cNvPr>
          <p:cNvGrpSpPr/>
          <p:nvPr/>
        </p:nvGrpSpPr>
        <p:grpSpPr>
          <a:xfrm rot="-552427">
            <a:off x="927360" y="520067"/>
            <a:ext cx="632176" cy="645436"/>
            <a:chOff x="5801275" y="3189400"/>
            <a:chExt cx="283575" cy="326200"/>
          </a:xfrm>
        </p:grpSpPr>
        <p:sp>
          <p:nvSpPr>
            <p:cNvPr id="18" name="Google Shape;2216;p57">
              <a:extLst>
                <a:ext uri="{FF2B5EF4-FFF2-40B4-BE49-F238E27FC236}">
                  <a16:creationId xmlns:a16="http://schemas.microsoft.com/office/drawing/2014/main" id="{AE45CC02-EEFF-4999-9D8D-9F5A5AA8ECE5}"/>
                </a:ext>
              </a:extLst>
            </p:cNvPr>
            <p:cNvSpPr/>
            <p:nvPr/>
          </p:nvSpPr>
          <p:spPr>
            <a:xfrm>
              <a:off x="5827675" y="3224550"/>
              <a:ext cx="232200" cy="250125"/>
            </a:xfrm>
            <a:custGeom>
              <a:avLst/>
              <a:gdLst/>
              <a:ahLst/>
              <a:cxnLst/>
              <a:rect l="l" t="t" r="r" b="b"/>
              <a:pathLst>
                <a:path w="9288" h="10005" extrusionOk="0">
                  <a:moveTo>
                    <a:pt x="1932" y="0"/>
                  </a:moveTo>
                  <a:cubicBezTo>
                    <a:pt x="1850" y="0"/>
                    <a:pt x="1784" y="63"/>
                    <a:pt x="1765" y="149"/>
                  </a:cubicBezTo>
                  <a:cubicBezTo>
                    <a:pt x="1695" y="1019"/>
                    <a:pt x="1498" y="1844"/>
                    <a:pt x="1289" y="2691"/>
                  </a:cubicBezTo>
                  <a:cubicBezTo>
                    <a:pt x="1115" y="3446"/>
                    <a:pt x="1010" y="4224"/>
                    <a:pt x="825" y="4978"/>
                  </a:cubicBezTo>
                  <a:cubicBezTo>
                    <a:pt x="662" y="5651"/>
                    <a:pt x="465" y="6302"/>
                    <a:pt x="314" y="6975"/>
                  </a:cubicBezTo>
                  <a:cubicBezTo>
                    <a:pt x="233" y="7416"/>
                    <a:pt x="70" y="7880"/>
                    <a:pt x="0" y="8345"/>
                  </a:cubicBezTo>
                  <a:cubicBezTo>
                    <a:pt x="47" y="8368"/>
                    <a:pt x="105" y="8380"/>
                    <a:pt x="140" y="8403"/>
                  </a:cubicBezTo>
                  <a:cubicBezTo>
                    <a:pt x="181" y="8402"/>
                    <a:pt x="222" y="8401"/>
                    <a:pt x="263" y="8401"/>
                  </a:cubicBezTo>
                  <a:cubicBezTo>
                    <a:pt x="1429" y="8401"/>
                    <a:pt x="2594" y="8866"/>
                    <a:pt x="3704" y="9157"/>
                  </a:cubicBezTo>
                  <a:cubicBezTo>
                    <a:pt x="4470" y="9366"/>
                    <a:pt x="5236" y="9541"/>
                    <a:pt x="6002" y="9726"/>
                  </a:cubicBezTo>
                  <a:cubicBezTo>
                    <a:pt x="6455" y="9831"/>
                    <a:pt x="6954" y="9900"/>
                    <a:pt x="7419" y="10005"/>
                  </a:cubicBezTo>
                  <a:cubicBezTo>
                    <a:pt x="7651" y="9250"/>
                    <a:pt x="7999" y="8554"/>
                    <a:pt x="8092" y="7764"/>
                  </a:cubicBezTo>
                  <a:cubicBezTo>
                    <a:pt x="8197" y="6975"/>
                    <a:pt x="8359" y="6197"/>
                    <a:pt x="8464" y="5408"/>
                  </a:cubicBezTo>
                  <a:cubicBezTo>
                    <a:pt x="8557" y="4630"/>
                    <a:pt x="8638" y="3910"/>
                    <a:pt x="8847" y="3156"/>
                  </a:cubicBezTo>
                  <a:cubicBezTo>
                    <a:pt x="8998" y="2807"/>
                    <a:pt x="9288" y="2099"/>
                    <a:pt x="9067" y="1693"/>
                  </a:cubicBezTo>
                  <a:cubicBezTo>
                    <a:pt x="8944" y="1446"/>
                    <a:pt x="8547" y="1290"/>
                    <a:pt x="8272" y="1290"/>
                  </a:cubicBezTo>
                  <a:cubicBezTo>
                    <a:pt x="8237" y="1290"/>
                    <a:pt x="8204" y="1293"/>
                    <a:pt x="8173" y="1298"/>
                  </a:cubicBezTo>
                  <a:cubicBezTo>
                    <a:pt x="8081" y="1310"/>
                    <a:pt x="8011" y="1321"/>
                    <a:pt x="7941" y="1368"/>
                  </a:cubicBezTo>
                  <a:cubicBezTo>
                    <a:pt x="7664" y="1526"/>
                    <a:pt x="7649" y="1659"/>
                    <a:pt x="7348" y="1659"/>
                  </a:cubicBezTo>
                  <a:cubicBezTo>
                    <a:pt x="7296" y="1659"/>
                    <a:pt x="7236" y="1655"/>
                    <a:pt x="7163" y="1646"/>
                  </a:cubicBezTo>
                  <a:cubicBezTo>
                    <a:pt x="6386" y="1553"/>
                    <a:pt x="5573" y="1379"/>
                    <a:pt x="4784" y="1240"/>
                  </a:cubicBezTo>
                  <a:cubicBezTo>
                    <a:pt x="4400" y="1170"/>
                    <a:pt x="4006" y="1089"/>
                    <a:pt x="3599" y="1019"/>
                  </a:cubicBezTo>
                  <a:cubicBezTo>
                    <a:pt x="3495" y="1008"/>
                    <a:pt x="3367" y="1008"/>
                    <a:pt x="3274" y="961"/>
                  </a:cubicBezTo>
                  <a:cubicBezTo>
                    <a:pt x="2984" y="834"/>
                    <a:pt x="3007" y="683"/>
                    <a:pt x="2984" y="474"/>
                  </a:cubicBezTo>
                  <a:cubicBezTo>
                    <a:pt x="3065" y="393"/>
                    <a:pt x="3019" y="253"/>
                    <a:pt x="2903" y="218"/>
                  </a:cubicBezTo>
                  <a:cubicBezTo>
                    <a:pt x="2868" y="207"/>
                    <a:pt x="2833" y="195"/>
                    <a:pt x="2787" y="195"/>
                  </a:cubicBezTo>
                  <a:cubicBezTo>
                    <a:pt x="2520" y="137"/>
                    <a:pt x="2253" y="79"/>
                    <a:pt x="1986" y="9"/>
                  </a:cubicBezTo>
                  <a:cubicBezTo>
                    <a:pt x="1967" y="3"/>
                    <a:pt x="1949" y="0"/>
                    <a:pt x="19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17;p57">
              <a:extLst>
                <a:ext uri="{FF2B5EF4-FFF2-40B4-BE49-F238E27FC236}">
                  <a16:creationId xmlns:a16="http://schemas.microsoft.com/office/drawing/2014/main" id="{340061EC-9DD2-4C81-A215-08B433EA13E4}"/>
                </a:ext>
              </a:extLst>
            </p:cNvPr>
            <p:cNvSpPr/>
            <p:nvPr/>
          </p:nvSpPr>
          <p:spPr>
            <a:xfrm>
              <a:off x="5806500" y="3192850"/>
              <a:ext cx="174150" cy="274675"/>
            </a:xfrm>
            <a:custGeom>
              <a:avLst/>
              <a:gdLst/>
              <a:ahLst/>
              <a:cxnLst/>
              <a:rect l="l" t="t" r="r" b="b"/>
              <a:pathLst>
                <a:path w="6966" h="10987" extrusionOk="0">
                  <a:moveTo>
                    <a:pt x="6600" y="0"/>
                  </a:moveTo>
                  <a:cubicBezTo>
                    <a:pt x="6485" y="0"/>
                    <a:pt x="6372" y="19"/>
                    <a:pt x="6246" y="82"/>
                  </a:cubicBezTo>
                  <a:cubicBezTo>
                    <a:pt x="6014" y="198"/>
                    <a:pt x="5886" y="384"/>
                    <a:pt x="5781" y="616"/>
                  </a:cubicBezTo>
                  <a:cubicBezTo>
                    <a:pt x="5770" y="662"/>
                    <a:pt x="5770" y="709"/>
                    <a:pt x="5770" y="732"/>
                  </a:cubicBezTo>
                  <a:cubicBezTo>
                    <a:pt x="5503" y="674"/>
                    <a:pt x="5247" y="616"/>
                    <a:pt x="4980" y="592"/>
                  </a:cubicBezTo>
                  <a:cubicBezTo>
                    <a:pt x="4891" y="580"/>
                    <a:pt x="4799" y="569"/>
                    <a:pt x="4709" y="569"/>
                  </a:cubicBezTo>
                  <a:cubicBezTo>
                    <a:pt x="4552" y="569"/>
                    <a:pt x="4402" y="602"/>
                    <a:pt x="4284" y="720"/>
                  </a:cubicBezTo>
                  <a:cubicBezTo>
                    <a:pt x="4226" y="778"/>
                    <a:pt x="4168" y="859"/>
                    <a:pt x="4121" y="976"/>
                  </a:cubicBezTo>
                  <a:cubicBezTo>
                    <a:pt x="3878" y="836"/>
                    <a:pt x="3541" y="790"/>
                    <a:pt x="3274" y="720"/>
                  </a:cubicBezTo>
                  <a:cubicBezTo>
                    <a:pt x="2989" y="640"/>
                    <a:pt x="2643" y="519"/>
                    <a:pt x="2335" y="519"/>
                  </a:cubicBezTo>
                  <a:cubicBezTo>
                    <a:pt x="2241" y="519"/>
                    <a:pt x="2151" y="531"/>
                    <a:pt x="2066" y="558"/>
                  </a:cubicBezTo>
                  <a:cubicBezTo>
                    <a:pt x="1997" y="569"/>
                    <a:pt x="1974" y="685"/>
                    <a:pt x="2020" y="732"/>
                  </a:cubicBezTo>
                  <a:cubicBezTo>
                    <a:pt x="2066" y="778"/>
                    <a:pt x="2113" y="801"/>
                    <a:pt x="2171" y="836"/>
                  </a:cubicBezTo>
                  <a:cubicBezTo>
                    <a:pt x="1904" y="1301"/>
                    <a:pt x="1881" y="1869"/>
                    <a:pt x="1776" y="2392"/>
                  </a:cubicBezTo>
                  <a:cubicBezTo>
                    <a:pt x="1614" y="3263"/>
                    <a:pt x="1393" y="4110"/>
                    <a:pt x="1196" y="4969"/>
                  </a:cubicBezTo>
                  <a:cubicBezTo>
                    <a:pt x="964" y="6002"/>
                    <a:pt x="755" y="7036"/>
                    <a:pt x="557" y="8080"/>
                  </a:cubicBezTo>
                  <a:cubicBezTo>
                    <a:pt x="372" y="8974"/>
                    <a:pt x="0" y="9938"/>
                    <a:pt x="23" y="10867"/>
                  </a:cubicBezTo>
                  <a:cubicBezTo>
                    <a:pt x="23" y="10940"/>
                    <a:pt x="92" y="10986"/>
                    <a:pt x="160" y="10986"/>
                  </a:cubicBezTo>
                  <a:cubicBezTo>
                    <a:pt x="210" y="10986"/>
                    <a:pt x="259" y="10961"/>
                    <a:pt x="279" y="10901"/>
                  </a:cubicBezTo>
                  <a:cubicBezTo>
                    <a:pt x="906" y="9079"/>
                    <a:pt x="1138" y="7070"/>
                    <a:pt x="1556" y="5190"/>
                  </a:cubicBezTo>
                  <a:cubicBezTo>
                    <a:pt x="1857" y="3762"/>
                    <a:pt x="2113" y="2345"/>
                    <a:pt x="2415" y="918"/>
                  </a:cubicBezTo>
                  <a:cubicBezTo>
                    <a:pt x="2577" y="952"/>
                    <a:pt x="2728" y="952"/>
                    <a:pt x="2891" y="976"/>
                  </a:cubicBezTo>
                  <a:cubicBezTo>
                    <a:pt x="3297" y="1034"/>
                    <a:pt x="3680" y="1080"/>
                    <a:pt x="4086" y="1127"/>
                  </a:cubicBezTo>
                  <a:cubicBezTo>
                    <a:pt x="3970" y="1463"/>
                    <a:pt x="3936" y="1869"/>
                    <a:pt x="4121" y="2044"/>
                  </a:cubicBezTo>
                  <a:cubicBezTo>
                    <a:pt x="4145" y="2061"/>
                    <a:pt x="4171" y="2070"/>
                    <a:pt x="4197" y="2070"/>
                  </a:cubicBezTo>
                  <a:cubicBezTo>
                    <a:pt x="4223" y="2070"/>
                    <a:pt x="4249" y="2061"/>
                    <a:pt x="4272" y="2044"/>
                  </a:cubicBezTo>
                  <a:cubicBezTo>
                    <a:pt x="4586" y="1765"/>
                    <a:pt x="4261" y="1034"/>
                    <a:pt x="4783" y="941"/>
                  </a:cubicBezTo>
                  <a:cubicBezTo>
                    <a:pt x="4828" y="931"/>
                    <a:pt x="4876" y="927"/>
                    <a:pt x="4925" y="927"/>
                  </a:cubicBezTo>
                  <a:cubicBezTo>
                    <a:pt x="5105" y="927"/>
                    <a:pt x="5307" y="981"/>
                    <a:pt x="5480" y="999"/>
                  </a:cubicBezTo>
                  <a:cubicBezTo>
                    <a:pt x="5665" y="999"/>
                    <a:pt x="5805" y="976"/>
                    <a:pt x="5979" y="918"/>
                  </a:cubicBezTo>
                  <a:cubicBezTo>
                    <a:pt x="6014" y="906"/>
                    <a:pt x="6025" y="894"/>
                    <a:pt x="6025" y="883"/>
                  </a:cubicBezTo>
                  <a:cubicBezTo>
                    <a:pt x="6072" y="859"/>
                    <a:pt x="6095" y="836"/>
                    <a:pt x="6106" y="790"/>
                  </a:cubicBezTo>
                  <a:cubicBezTo>
                    <a:pt x="6176" y="627"/>
                    <a:pt x="6257" y="430"/>
                    <a:pt x="6420" y="325"/>
                  </a:cubicBezTo>
                  <a:cubicBezTo>
                    <a:pt x="6559" y="244"/>
                    <a:pt x="6745" y="163"/>
                    <a:pt x="6919" y="140"/>
                  </a:cubicBezTo>
                  <a:cubicBezTo>
                    <a:pt x="6966" y="128"/>
                    <a:pt x="6966" y="24"/>
                    <a:pt x="6908" y="24"/>
                  </a:cubicBezTo>
                  <a:cubicBezTo>
                    <a:pt x="6796" y="13"/>
                    <a:pt x="6697" y="0"/>
                    <a:pt x="6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18;p57">
              <a:extLst>
                <a:ext uri="{FF2B5EF4-FFF2-40B4-BE49-F238E27FC236}">
                  <a16:creationId xmlns:a16="http://schemas.microsoft.com/office/drawing/2014/main" id="{8036BF02-2713-428A-B572-4517A8E88DE5}"/>
                </a:ext>
              </a:extLst>
            </p:cNvPr>
            <p:cNvSpPr/>
            <p:nvPr/>
          </p:nvSpPr>
          <p:spPr>
            <a:xfrm>
              <a:off x="6027925" y="3239875"/>
              <a:ext cx="50525" cy="18525"/>
            </a:xfrm>
            <a:custGeom>
              <a:avLst/>
              <a:gdLst/>
              <a:ahLst/>
              <a:cxnLst/>
              <a:rect l="l" t="t" r="r" b="b"/>
              <a:pathLst>
                <a:path w="2021" h="741" extrusionOk="0">
                  <a:moveTo>
                    <a:pt x="105" y="0"/>
                  </a:moveTo>
                  <a:cubicBezTo>
                    <a:pt x="1" y="0"/>
                    <a:pt x="12" y="128"/>
                    <a:pt x="71" y="174"/>
                  </a:cubicBezTo>
                  <a:cubicBezTo>
                    <a:pt x="396" y="348"/>
                    <a:pt x="755" y="464"/>
                    <a:pt x="1104" y="581"/>
                  </a:cubicBezTo>
                  <a:cubicBezTo>
                    <a:pt x="1282" y="648"/>
                    <a:pt x="1490" y="741"/>
                    <a:pt x="1689" y="741"/>
                  </a:cubicBezTo>
                  <a:cubicBezTo>
                    <a:pt x="1763" y="741"/>
                    <a:pt x="1836" y="728"/>
                    <a:pt x="1905" y="697"/>
                  </a:cubicBezTo>
                  <a:cubicBezTo>
                    <a:pt x="1998" y="650"/>
                    <a:pt x="2021" y="557"/>
                    <a:pt x="1928" y="499"/>
                  </a:cubicBezTo>
                  <a:cubicBezTo>
                    <a:pt x="1789" y="395"/>
                    <a:pt x="1638" y="395"/>
                    <a:pt x="1464" y="348"/>
                  </a:cubicBezTo>
                  <a:cubicBezTo>
                    <a:pt x="1301" y="302"/>
                    <a:pt x="1150" y="244"/>
                    <a:pt x="988" y="209"/>
                  </a:cubicBezTo>
                  <a:cubicBezTo>
                    <a:pt x="697" y="105"/>
                    <a:pt x="407"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19;p57">
              <a:extLst>
                <a:ext uri="{FF2B5EF4-FFF2-40B4-BE49-F238E27FC236}">
                  <a16:creationId xmlns:a16="http://schemas.microsoft.com/office/drawing/2014/main" id="{CCE0C858-78D2-4B25-AC4D-E4BB06CD2E79}"/>
                </a:ext>
              </a:extLst>
            </p:cNvPr>
            <p:cNvSpPr/>
            <p:nvPr/>
          </p:nvSpPr>
          <p:spPr>
            <a:xfrm>
              <a:off x="5990025" y="3217700"/>
              <a:ext cx="43750" cy="22125"/>
            </a:xfrm>
            <a:custGeom>
              <a:avLst/>
              <a:gdLst/>
              <a:ahLst/>
              <a:cxnLst/>
              <a:rect l="l" t="t" r="r" b="b"/>
              <a:pathLst>
                <a:path w="1750" h="885" extrusionOk="0">
                  <a:moveTo>
                    <a:pt x="89" y="0"/>
                  </a:moveTo>
                  <a:cubicBezTo>
                    <a:pt x="40" y="0"/>
                    <a:pt x="1" y="59"/>
                    <a:pt x="31" y="109"/>
                  </a:cubicBezTo>
                  <a:cubicBezTo>
                    <a:pt x="170" y="318"/>
                    <a:pt x="414" y="376"/>
                    <a:pt x="646" y="434"/>
                  </a:cubicBezTo>
                  <a:cubicBezTo>
                    <a:pt x="785" y="481"/>
                    <a:pt x="948" y="516"/>
                    <a:pt x="1076" y="585"/>
                  </a:cubicBezTo>
                  <a:cubicBezTo>
                    <a:pt x="1215" y="655"/>
                    <a:pt x="1296" y="806"/>
                    <a:pt x="1447" y="875"/>
                  </a:cubicBezTo>
                  <a:cubicBezTo>
                    <a:pt x="1457" y="882"/>
                    <a:pt x="1467" y="885"/>
                    <a:pt x="1477" y="885"/>
                  </a:cubicBezTo>
                  <a:cubicBezTo>
                    <a:pt x="1504" y="885"/>
                    <a:pt x="1532" y="863"/>
                    <a:pt x="1540" y="829"/>
                  </a:cubicBezTo>
                  <a:cubicBezTo>
                    <a:pt x="1749" y="249"/>
                    <a:pt x="437" y="63"/>
                    <a:pt x="112" y="5"/>
                  </a:cubicBezTo>
                  <a:cubicBezTo>
                    <a:pt x="104" y="2"/>
                    <a:pt x="96"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20;p57">
              <a:extLst>
                <a:ext uri="{FF2B5EF4-FFF2-40B4-BE49-F238E27FC236}">
                  <a16:creationId xmlns:a16="http://schemas.microsoft.com/office/drawing/2014/main" id="{B7A8E234-5C55-4CE4-A2E4-765ACB3CF5D2}"/>
                </a:ext>
              </a:extLst>
            </p:cNvPr>
            <p:cNvSpPr/>
            <p:nvPr/>
          </p:nvSpPr>
          <p:spPr>
            <a:xfrm>
              <a:off x="5801275" y="3198950"/>
              <a:ext cx="283575" cy="316650"/>
            </a:xfrm>
            <a:custGeom>
              <a:avLst/>
              <a:gdLst/>
              <a:ahLst/>
              <a:cxnLst/>
              <a:rect l="l" t="t" r="r" b="b"/>
              <a:pathLst>
                <a:path w="11343" h="12666" extrusionOk="0">
                  <a:moveTo>
                    <a:pt x="2303" y="1"/>
                  </a:moveTo>
                  <a:cubicBezTo>
                    <a:pt x="2267" y="1"/>
                    <a:pt x="2245" y="4"/>
                    <a:pt x="2241" y="12"/>
                  </a:cubicBezTo>
                  <a:cubicBezTo>
                    <a:pt x="1916" y="766"/>
                    <a:pt x="1799" y="1823"/>
                    <a:pt x="1625" y="2624"/>
                  </a:cubicBezTo>
                  <a:cubicBezTo>
                    <a:pt x="1428" y="3541"/>
                    <a:pt x="1231" y="4435"/>
                    <a:pt x="1045" y="5352"/>
                  </a:cubicBezTo>
                  <a:cubicBezTo>
                    <a:pt x="871" y="6176"/>
                    <a:pt x="662" y="7001"/>
                    <a:pt x="499" y="7836"/>
                  </a:cubicBezTo>
                  <a:cubicBezTo>
                    <a:pt x="325" y="8707"/>
                    <a:pt x="197" y="9578"/>
                    <a:pt x="12" y="10483"/>
                  </a:cubicBezTo>
                  <a:lnTo>
                    <a:pt x="12" y="10576"/>
                  </a:lnTo>
                  <a:cubicBezTo>
                    <a:pt x="0" y="10634"/>
                    <a:pt x="12" y="10692"/>
                    <a:pt x="81" y="10715"/>
                  </a:cubicBezTo>
                  <a:cubicBezTo>
                    <a:pt x="766" y="10994"/>
                    <a:pt x="1521" y="11087"/>
                    <a:pt x="2229" y="11261"/>
                  </a:cubicBezTo>
                  <a:cubicBezTo>
                    <a:pt x="2937" y="11435"/>
                    <a:pt x="3657" y="11633"/>
                    <a:pt x="4377" y="11784"/>
                  </a:cubicBezTo>
                  <a:cubicBezTo>
                    <a:pt x="5725" y="12064"/>
                    <a:pt x="8617" y="12665"/>
                    <a:pt x="9048" y="12665"/>
                  </a:cubicBezTo>
                  <a:cubicBezTo>
                    <a:pt x="9081" y="12665"/>
                    <a:pt x="9099" y="12662"/>
                    <a:pt x="9102" y="12654"/>
                  </a:cubicBezTo>
                  <a:cubicBezTo>
                    <a:pt x="9427" y="11888"/>
                    <a:pt x="9543" y="10820"/>
                    <a:pt x="9717" y="10019"/>
                  </a:cubicBezTo>
                  <a:cubicBezTo>
                    <a:pt x="9903" y="9113"/>
                    <a:pt x="10112" y="8208"/>
                    <a:pt x="10297" y="7302"/>
                  </a:cubicBezTo>
                  <a:cubicBezTo>
                    <a:pt x="10472" y="6467"/>
                    <a:pt x="10681" y="5642"/>
                    <a:pt x="10831" y="4818"/>
                  </a:cubicBezTo>
                  <a:cubicBezTo>
                    <a:pt x="11006" y="3947"/>
                    <a:pt x="11145" y="3077"/>
                    <a:pt x="11331" y="2160"/>
                  </a:cubicBezTo>
                  <a:lnTo>
                    <a:pt x="11331" y="2067"/>
                  </a:lnTo>
                  <a:cubicBezTo>
                    <a:pt x="11342" y="2020"/>
                    <a:pt x="11331" y="1951"/>
                    <a:pt x="11261" y="1927"/>
                  </a:cubicBezTo>
                  <a:cubicBezTo>
                    <a:pt x="10588" y="1649"/>
                    <a:pt x="9833" y="1567"/>
                    <a:pt x="9125" y="1405"/>
                  </a:cubicBezTo>
                  <a:lnTo>
                    <a:pt x="9125" y="1405"/>
                  </a:lnTo>
                  <a:cubicBezTo>
                    <a:pt x="9137" y="1417"/>
                    <a:pt x="9137" y="1428"/>
                    <a:pt x="9148" y="1451"/>
                  </a:cubicBezTo>
                  <a:cubicBezTo>
                    <a:pt x="9195" y="1533"/>
                    <a:pt x="9171" y="1625"/>
                    <a:pt x="9125" y="1684"/>
                  </a:cubicBezTo>
                  <a:cubicBezTo>
                    <a:pt x="9763" y="1823"/>
                    <a:pt x="10390" y="1985"/>
                    <a:pt x="11029" y="2136"/>
                  </a:cubicBezTo>
                  <a:cubicBezTo>
                    <a:pt x="10820" y="3135"/>
                    <a:pt x="10135" y="6246"/>
                    <a:pt x="9949" y="7198"/>
                  </a:cubicBezTo>
                  <a:cubicBezTo>
                    <a:pt x="9601" y="8916"/>
                    <a:pt x="9171" y="10657"/>
                    <a:pt x="8904" y="12399"/>
                  </a:cubicBezTo>
                  <a:cubicBezTo>
                    <a:pt x="7581" y="12016"/>
                    <a:pt x="6176" y="11818"/>
                    <a:pt x="4841" y="11551"/>
                  </a:cubicBezTo>
                  <a:cubicBezTo>
                    <a:pt x="3332" y="11238"/>
                    <a:pt x="1834" y="10866"/>
                    <a:pt x="348" y="10518"/>
                  </a:cubicBezTo>
                  <a:cubicBezTo>
                    <a:pt x="546" y="9520"/>
                    <a:pt x="1231" y="6397"/>
                    <a:pt x="1416" y="5457"/>
                  </a:cubicBezTo>
                  <a:cubicBezTo>
                    <a:pt x="1765" y="3727"/>
                    <a:pt x="2206" y="1985"/>
                    <a:pt x="2461" y="244"/>
                  </a:cubicBezTo>
                  <a:cubicBezTo>
                    <a:pt x="3053" y="418"/>
                    <a:pt x="3657" y="546"/>
                    <a:pt x="4261" y="662"/>
                  </a:cubicBezTo>
                  <a:cubicBezTo>
                    <a:pt x="4295" y="534"/>
                    <a:pt x="4354" y="430"/>
                    <a:pt x="4446" y="360"/>
                  </a:cubicBezTo>
                  <a:cubicBezTo>
                    <a:pt x="3438" y="158"/>
                    <a:pt x="2544" y="1"/>
                    <a:pt x="2303"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21;p57">
              <a:extLst>
                <a:ext uri="{FF2B5EF4-FFF2-40B4-BE49-F238E27FC236}">
                  <a16:creationId xmlns:a16="http://schemas.microsoft.com/office/drawing/2014/main" id="{828CDDF8-04A1-4E79-BAA7-AE0E87A05444}"/>
                </a:ext>
              </a:extLst>
            </p:cNvPr>
            <p:cNvSpPr/>
            <p:nvPr/>
          </p:nvSpPr>
          <p:spPr>
            <a:xfrm>
              <a:off x="5822450" y="3221100"/>
              <a:ext cx="241500" cy="268925"/>
            </a:xfrm>
            <a:custGeom>
              <a:avLst/>
              <a:gdLst/>
              <a:ahLst/>
              <a:cxnLst/>
              <a:rect l="l" t="t" r="r" b="b"/>
              <a:pathLst>
                <a:path w="9660" h="10757" extrusionOk="0">
                  <a:moveTo>
                    <a:pt x="1945" y="1"/>
                  </a:moveTo>
                  <a:cubicBezTo>
                    <a:pt x="1920" y="1"/>
                    <a:pt x="1906" y="3"/>
                    <a:pt x="1904" y="8"/>
                  </a:cubicBezTo>
                  <a:cubicBezTo>
                    <a:pt x="1614" y="647"/>
                    <a:pt x="1533" y="1552"/>
                    <a:pt x="1382" y="2237"/>
                  </a:cubicBezTo>
                  <a:cubicBezTo>
                    <a:pt x="1219" y="3003"/>
                    <a:pt x="1045" y="3769"/>
                    <a:pt x="894" y="4559"/>
                  </a:cubicBezTo>
                  <a:cubicBezTo>
                    <a:pt x="744" y="5255"/>
                    <a:pt x="569" y="5964"/>
                    <a:pt x="442" y="6660"/>
                  </a:cubicBezTo>
                  <a:cubicBezTo>
                    <a:pt x="291" y="7403"/>
                    <a:pt x="175" y="8135"/>
                    <a:pt x="24" y="8912"/>
                  </a:cubicBezTo>
                  <a:lnTo>
                    <a:pt x="24" y="8994"/>
                  </a:lnTo>
                  <a:cubicBezTo>
                    <a:pt x="1" y="9040"/>
                    <a:pt x="24" y="9098"/>
                    <a:pt x="82" y="9110"/>
                  </a:cubicBezTo>
                  <a:cubicBezTo>
                    <a:pt x="662" y="9342"/>
                    <a:pt x="1301" y="9412"/>
                    <a:pt x="1904" y="9562"/>
                  </a:cubicBezTo>
                  <a:cubicBezTo>
                    <a:pt x="2520" y="9702"/>
                    <a:pt x="3123" y="9876"/>
                    <a:pt x="3727" y="10015"/>
                  </a:cubicBezTo>
                  <a:cubicBezTo>
                    <a:pt x="4877" y="10252"/>
                    <a:pt x="7311" y="10757"/>
                    <a:pt x="7702" y="10757"/>
                  </a:cubicBezTo>
                  <a:cubicBezTo>
                    <a:pt x="7734" y="10757"/>
                    <a:pt x="7752" y="10754"/>
                    <a:pt x="7756" y="10747"/>
                  </a:cubicBezTo>
                  <a:cubicBezTo>
                    <a:pt x="8046" y="10097"/>
                    <a:pt x="8127" y="9203"/>
                    <a:pt x="8278" y="8518"/>
                  </a:cubicBezTo>
                  <a:cubicBezTo>
                    <a:pt x="8440" y="7751"/>
                    <a:pt x="8615" y="6974"/>
                    <a:pt x="8766" y="6196"/>
                  </a:cubicBezTo>
                  <a:cubicBezTo>
                    <a:pt x="8916" y="5499"/>
                    <a:pt x="9091" y="4779"/>
                    <a:pt x="9218" y="4095"/>
                  </a:cubicBezTo>
                  <a:cubicBezTo>
                    <a:pt x="9369" y="3352"/>
                    <a:pt x="9485" y="2609"/>
                    <a:pt x="9636" y="1842"/>
                  </a:cubicBezTo>
                  <a:lnTo>
                    <a:pt x="9636" y="1749"/>
                  </a:lnTo>
                  <a:cubicBezTo>
                    <a:pt x="9659" y="1715"/>
                    <a:pt x="9636" y="1645"/>
                    <a:pt x="9578" y="1633"/>
                  </a:cubicBezTo>
                  <a:cubicBezTo>
                    <a:pt x="9160" y="1459"/>
                    <a:pt x="8696" y="1378"/>
                    <a:pt x="8243" y="1285"/>
                  </a:cubicBezTo>
                  <a:lnTo>
                    <a:pt x="8243" y="1285"/>
                  </a:lnTo>
                  <a:cubicBezTo>
                    <a:pt x="8243" y="1308"/>
                    <a:pt x="8255" y="1308"/>
                    <a:pt x="8255" y="1320"/>
                  </a:cubicBezTo>
                  <a:cubicBezTo>
                    <a:pt x="8301" y="1390"/>
                    <a:pt x="8290" y="1482"/>
                    <a:pt x="8255" y="1552"/>
                  </a:cubicBezTo>
                  <a:cubicBezTo>
                    <a:pt x="8638" y="1633"/>
                    <a:pt x="8998" y="1726"/>
                    <a:pt x="9381" y="1808"/>
                  </a:cubicBezTo>
                  <a:cubicBezTo>
                    <a:pt x="9207" y="2667"/>
                    <a:pt x="8626" y="5314"/>
                    <a:pt x="8464" y="6126"/>
                  </a:cubicBezTo>
                  <a:cubicBezTo>
                    <a:pt x="8162" y="7589"/>
                    <a:pt x="7802" y="9063"/>
                    <a:pt x="7581" y="10549"/>
                  </a:cubicBezTo>
                  <a:cubicBezTo>
                    <a:pt x="6467" y="10213"/>
                    <a:pt x="5260" y="10050"/>
                    <a:pt x="4122" y="9806"/>
                  </a:cubicBezTo>
                  <a:cubicBezTo>
                    <a:pt x="2845" y="9551"/>
                    <a:pt x="1568" y="9226"/>
                    <a:pt x="291" y="8936"/>
                  </a:cubicBezTo>
                  <a:cubicBezTo>
                    <a:pt x="465" y="8077"/>
                    <a:pt x="1045" y="5441"/>
                    <a:pt x="1208" y="4629"/>
                  </a:cubicBezTo>
                  <a:cubicBezTo>
                    <a:pt x="1510" y="3166"/>
                    <a:pt x="1870" y="1680"/>
                    <a:pt x="2090" y="205"/>
                  </a:cubicBezTo>
                  <a:cubicBezTo>
                    <a:pt x="2485" y="322"/>
                    <a:pt x="2880" y="403"/>
                    <a:pt x="3286" y="496"/>
                  </a:cubicBezTo>
                  <a:cubicBezTo>
                    <a:pt x="3251" y="403"/>
                    <a:pt x="3274" y="298"/>
                    <a:pt x="3309" y="217"/>
                  </a:cubicBezTo>
                  <a:cubicBezTo>
                    <a:pt x="2652" y="88"/>
                    <a:pt x="2097" y="1"/>
                    <a:pt x="194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22;p57">
              <a:extLst>
                <a:ext uri="{FF2B5EF4-FFF2-40B4-BE49-F238E27FC236}">
                  <a16:creationId xmlns:a16="http://schemas.microsoft.com/office/drawing/2014/main" id="{2347FC7E-E80F-4704-BF3D-BDB19155592E}"/>
                </a:ext>
              </a:extLst>
            </p:cNvPr>
            <p:cNvSpPr/>
            <p:nvPr/>
          </p:nvSpPr>
          <p:spPr>
            <a:xfrm>
              <a:off x="5912125" y="3231450"/>
              <a:ext cx="107700" cy="24700"/>
            </a:xfrm>
            <a:custGeom>
              <a:avLst/>
              <a:gdLst/>
              <a:ahLst/>
              <a:cxnLst/>
              <a:rect l="l" t="t" r="r" b="b"/>
              <a:pathLst>
                <a:path w="4308" h="988" extrusionOk="0">
                  <a:moveTo>
                    <a:pt x="117" y="0"/>
                  </a:moveTo>
                  <a:cubicBezTo>
                    <a:pt x="47" y="0"/>
                    <a:pt x="1" y="117"/>
                    <a:pt x="94" y="140"/>
                  </a:cubicBezTo>
                  <a:cubicBezTo>
                    <a:pt x="802" y="302"/>
                    <a:pt x="1498" y="442"/>
                    <a:pt x="2183" y="581"/>
                  </a:cubicBezTo>
                  <a:cubicBezTo>
                    <a:pt x="2857" y="732"/>
                    <a:pt x="3553" y="929"/>
                    <a:pt x="4238" y="987"/>
                  </a:cubicBezTo>
                  <a:cubicBezTo>
                    <a:pt x="4308" y="987"/>
                    <a:pt x="4308" y="894"/>
                    <a:pt x="4250" y="871"/>
                  </a:cubicBezTo>
                  <a:cubicBezTo>
                    <a:pt x="3611" y="755"/>
                    <a:pt x="2961" y="558"/>
                    <a:pt x="2323" y="442"/>
                  </a:cubicBezTo>
                  <a:cubicBezTo>
                    <a:pt x="1603" y="291"/>
                    <a:pt x="860" y="82"/>
                    <a:pt x="11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23;p57">
              <a:extLst>
                <a:ext uri="{FF2B5EF4-FFF2-40B4-BE49-F238E27FC236}">
                  <a16:creationId xmlns:a16="http://schemas.microsoft.com/office/drawing/2014/main" id="{B32688A6-2ECB-4925-9956-FB4986016D8D}"/>
                </a:ext>
              </a:extLst>
            </p:cNvPr>
            <p:cNvSpPr/>
            <p:nvPr/>
          </p:nvSpPr>
          <p:spPr>
            <a:xfrm>
              <a:off x="5899075" y="3189400"/>
              <a:ext cx="136425" cy="82225"/>
            </a:xfrm>
            <a:custGeom>
              <a:avLst/>
              <a:gdLst/>
              <a:ahLst/>
              <a:cxnLst/>
              <a:rect l="l" t="t" r="r" b="b"/>
              <a:pathLst>
                <a:path w="5457" h="3289" extrusionOk="0">
                  <a:moveTo>
                    <a:pt x="2947" y="214"/>
                  </a:moveTo>
                  <a:cubicBezTo>
                    <a:pt x="3001" y="214"/>
                    <a:pt x="3056" y="220"/>
                    <a:pt x="3112" y="231"/>
                  </a:cubicBezTo>
                  <a:cubicBezTo>
                    <a:pt x="3495" y="324"/>
                    <a:pt x="3727" y="649"/>
                    <a:pt x="3634" y="1102"/>
                  </a:cubicBezTo>
                  <a:cubicBezTo>
                    <a:pt x="3611" y="1148"/>
                    <a:pt x="3657" y="1206"/>
                    <a:pt x="3715" y="1218"/>
                  </a:cubicBezTo>
                  <a:cubicBezTo>
                    <a:pt x="4168" y="1369"/>
                    <a:pt x="4888" y="1369"/>
                    <a:pt x="5050" y="1903"/>
                  </a:cubicBezTo>
                  <a:cubicBezTo>
                    <a:pt x="5097" y="2077"/>
                    <a:pt x="5050" y="2298"/>
                    <a:pt x="5027" y="2472"/>
                  </a:cubicBezTo>
                  <a:cubicBezTo>
                    <a:pt x="4992" y="2750"/>
                    <a:pt x="5027" y="2948"/>
                    <a:pt x="4749" y="2948"/>
                  </a:cubicBezTo>
                  <a:cubicBezTo>
                    <a:pt x="4733" y="2948"/>
                    <a:pt x="4718" y="2949"/>
                    <a:pt x="4702" y="2949"/>
                  </a:cubicBezTo>
                  <a:cubicBezTo>
                    <a:pt x="4414" y="2949"/>
                    <a:pt x="4015" y="2853"/>
                    <a:pt x="3762" y="2809"/>
                  </a:cubicBezTo>
                  <a:cubicBezTo>
                    <a:pt x="3321" y="2704"/>
                    <a:pt x="2972" y="2646"/>
                    <a:pt x="2508" y="2542"/>
                  </a:cubicBezTo>
                  <a:lnTo>
                    <a:pt x="2496" y="2542"/>
                  </a:lnTo>
                  <a:cubicBezTo>
                    <a:pt x="2136" y="2472"/>
                    <a:pt x="1835" y="2402"/>
                    <a:pt x="1463" y="2321"/>
                  </a:cubicBezTo>
                  <a:cubicBezTo>
                    <a:pt x="1196" y="2263"/>
                    <a:pt x="767" y="2193"/>
                    <a:pt x="500" y="2066"/>
                  </a:cubicBezTo>
                  <a:cubicBezTo>
                    <a:pt x="244" y="1949"/>
                    <a:pt x="360" y="1775"/>
                    <a:pt x="442" y="1497"/>
                  </a:cubicBezTo>
                  <a:cubicBezTo>
                    <a:pt x="476" y="1323"/>
                    <a:pt x="523" y="1102"/>
                    <a:pt x="639" y="974"/>
                  </a:cubicBezTo>
                  <a:cubicBezTo>
                    <a:pt x="784" y="796"/>
                    <a:pt x="983" y="741"/>
                    <a:pt x="1198" y="741"/>
                  </a:cubicBezTo>
                  <a:cubicBezTo>
                    <a:pt x="1516" y="741"/>
                    <a:pt x="1871" y="861"/>
                    <a:pt x="2148" y="881"/>
                  </a:cubicBezTo>
                  <a:cubicBezTo>
                    <a:pt x="2195" y="881"/>
                    <a:pt x="2264" y="858"/>
                    <a:pt x="2264" y="812"/>
                  </a:cubicBezTo>
                  <a:cubicBezTo>
                    <a:pt x="2354" y="423"/>
                    <a:pt x="2623" y="214"/>
                    <a:pt x="2947" y="214"/>
                  </a:cubicBezTo>
                  <a:close/>
                  <a:moveTo>
                    <a:pt x="2923" y="0"/>
                  </a:moveTo>
                  <a:cubicBezTo>
                    <a:pt x="2513" y="0"/>
                    <a:pt x="2195" y="258"/>
                    <a:pt x="2055" y="626"/>
                  </a:cubicBezTo>
                  <a:cubicBezTo>
                    <a:pt x="1758" y="590"/>
                    <a:pt x="1410" y="481"/>
                    <a:pt x="1092" y="481"/>
                  </a:cubicBezTo>
                  <a:cubicBezTo>
                    <a:pt x="902" y="481"/>
                    <a:pt x="722" y="520"/>
                    <a:pt x="569" y="638"/>
                  </a:cubicBezTo>
                  <a:cubicBezTo>
                    <a:pt x="233" y="905"/>
                    <a:pt x="58" y="1532"/>
                    <a:pt x="24" y="1938"/>
                  </a:cubicBezTo>
                  <a:cubicBezTo>
                    <a:pt x="0" y="2298"/>
                    <a:pt x="244" y="2344"/>
                    <a:pt x="581" y="2402"/>
                  </a:cubicBezTo>
                  <a:cubicBezTo>
                    <a:pt x="1277" y="2518"/>
                    <a:pt x="1962" y="2692"/>
                    <a:pt x="2659" y="2809"/>
                  </a:cubicBezTo>
                  <a:cubicBezTo>
                    <a:pt x="3274" y="2948"/>
                    <a:pt x="3901" y="3052"/>
                    <a:pt x="4528" y="3226"/>
                  </a:cubicBezTo>
                  <a:cubicBezTo>
                    <a:pt x="4664" y="3259"/>
                    <a:pt x="4783" y="3288"/>
                    <a:pt x="4885" y="3288"/>
                  </a:cubicBezTo>
                  <a:cubicBezTo>
                    <a:pt x="5035" y="3288"/>
                    <a:pt x="5148" y="3225"/>
                    <a:pt x="5225" y="3017"/>
                  </a:cubicBezTo>
                  <a:cubicBezTo>
                    <a:pt x="5352" y="2658"/>
                    <a:pt x="5457" y="2007"/>
                    <a:pt x="5259" y="1624"/>
                  </a:cubicBezTo>
                  <a:cubicBezTo>
                    <a:pt x="5004" y="1183"/>
                    <a:pt x="4354" y="1137"/>
                    <a:pt x="3889" y="1009"/>
                  </a:cubicBezTo>
                  <a:cubicBezTo>
                    <a:pt x="3936" y="545"/>
                    <a:pt x="3646" y="115"/>
                    <a:pt x="3135" y="22"/>
                  </a:cubicBezTo>
                  <a:cubicBezTo>
                    <a:pt x="3062" y="7"/>
                    <a:pt x="2991" y="0"/>
                    <a:pt x="2923"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24;p57">
              <a:extLst>
                <a:ext uri="{FF2B5EF4-FFF2-40B4-BE49-F238E27FC236}">
                  <a16:creationId xmlns:a16="http://schemas.microsoft.com/office/drawing/2014/main" id="{F921BC06-245A-42DA-AB0E-33B14413C2A4}"/>
                </a:ext>
              </a:extLst>
            </p:cNvPr>
            <p:cNvSpPr/>
            <p:nvPr/>
          </p:nvSpPr>
          <p:spPr>
            <a:xfrm>
              <a:off x="5958850" y="3202075"/>
              <a:ext cx="27325" cy="25675"/>
            </a:xfrm>
            <a:custGeom>
              <a:avLst/>
              <a:gdLst/>
              <a:ahLst/>
              <a:cxnLst/>
              <a:rect l="l" t="t" r="r" b="b"/>
              <a:pathLst>
                <a:path w="1093" h="1027" extrusionOk="0">
                  <a:moveTo>
                    <a:pt x="548" y="183"/>
                  </a:moveTo>
                  <a:cubicBezTo>
                    <a:pt x="608" y="183"/>
                    <a:pt x="664" y="195"/>
                    <a:pt x="721" y="235"/>
                  </a:cubicBezTo>
                  <a:cubicBezTo>
                    <a:pt x="779" y="282"/>
                    <a:pt x="837" y="340"/>
                    <a:pt x="860" y="398"/>
                  </a:cubicBezTo>
                  <a:cubicBezTo>
                    <a:pt x="930" y="595"/>
                    <a:pt x="802" y="804"/>
                    <a:pt x="605" y="850"/>
                  </a:cubicBezTo>
                  <a:cubicBezTo>
                    <a:pt x="582" y="854"/>
                    <a:pt x="559" y="856"/>
                    <a:pt x="536" y="856"/>
                  </a:cubicBezTo>
                  <a:cubicBezTo>
                    <a:pt x="348" y="856"/>
                    <a:pt x="165" y="732"/>
                    <a:pt x="175" y="525"/>
                  </a:cubicBezTo>
                  <a:cubicBezTo>
                    <a:pt x="187" y="363"/>
                    <a:pt x="326" y="235"/>
                    <a:pt x="465" y="189"/>
                  </a:cubicBezTo>
                  <a:cubicBezTo>
                    <a:pt x="494" y="185"/>
                    <a:pt x="522" y="183"/>
                    <a:pt x="548" y="183"/>
                  </a:cubicBezTo>
                  <a:close/>
                  <a:moveTo>
                    <a:pt x="541" y="1"/>
                  </a:moveTo>
                  <a:cubicBezTo>
                    <a:pt x="389" y="1"/>
                    <a:pt x="234" y="62"/>
                    <a:pt x="140" y="177"/>
                  </a:cubicBezTo>
                  <a:cubicBezTo>
                    <a:pt x="105" y="212"/>
                    <a:pt x="94" y="235"/>
                    <a:pt x="82" y="270"/>
                  </a:cubicBezTo>
                  <a:cubicBezTo>
                    <a:pt x="36" y="351"/>
                    <a:pt x="1" y="444"/>
                    <a:pt x="1" y="525"/>
                  </a:cubicBezTo>
                  <a:cubicBezTo>
                    <a:pt x="1" y="813"/>
                    <a:pt x="253" y="1026"/>
                    <a:pt x="538" y="1026"/>
                  </a:cubicBezTo>
                  <a:cubicBezTo>
                    <a:pt x="552" y="1026"/>
                    <a:pt x="567" y="1026"/>
                    <a:pt x="581" y="1025"/>
                  </a:cubicBezTo>
                  <a:cubicBezTo>
                    <a:pt x="872" y="990"/>
                    <a:pt x="1092" y="746"/>
                    <a:pt x="1046" y="456"/>
                  </a:cubicBezTo>
                  <a:cubicBezTo>
                    <a:pt x="1022" y="293"/>
                    <a:pt x="953" y="165"/>
                    <a:pt x="802" y="73"/>
                  </a:cubicBezTo>
                  <a:cubicBezTo>
                    <a:pt x="727" y="24"/>
                    <a:pt x="635" y="1"/>
                    <a:pt x="54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6" name="Google Shape;1826;p39"/>
          <p:cNvSpPr txBox="1">
            <a:spLocks noGrp="1"/>
          </p:cNvSpPr>
          <p:nvPr>
            <p:ph type="ctrTitle"/>
          </p:nvPr>
        </p:nvSpPr>
        <p:spPr>
          <a:xfrm>
            <a:off x="935900" y="506272"/>
            <a:ext cx="616975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t>Result And Analysis</a:t>
            </a:r>
            <a:endParaRPr sz="3200" dirty="0"/>
          </a:p>
        </p:txBody>
      </p:sp>
      <p:sp>
        <p:nvSpPr>
          <p:cNvPr id="2" name="TextBox 1">
            <a:extLst>
              <a:ext uri="{FF2B5EF4-FFF2-40B4-BE49-F238E27FC236}">
                <a16:creationId xmlns:a16="http://schemas.microsoft.com/office/drawing/2014/main" id="{664D53A8-1D0C-445D-BEFA-95D07B35B242}"/>
              </a:ext>
            </a:extLst>
          </p:cNvPr>
          <p:cNvSpPr txBox="1"/>
          <p:nvPr/>
        </p:nvSpPr>
        <p:spPr>
          <a:xfrm>
            <a:off x="1706129" y="1421021"/>
            <a:ext cx="5596371" cy="2943113"/>
          </a:xfrm>
          <a:prstGeom prst="rect">
            <a:avLst/>
          </a:prstGeom>
          <a:noFill/>
        </p:spPr>
        <p:txBody>
          <a:bodyPr wrap="square" rtlCol="0">
            <a:spAutoFit/>
          </a:bodyPr>
          <a:lstStyle/>
          <a:p>
            <a:pPr marL="171450" indent="-171450">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Aim of this Project is to predict whether or not a patient will develop heart disease. And developed an web application with it  </a:t>
            </a:r>
          </a:p>
          <a:p>
            <a:pPr marL="171450" indent="-171450">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This research was done on supervised various machine learning classification techniques </a:t>
            </a:r>
          </a:p>
          <a:p>
            <a:pPr marL="171450" indent="-171450">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Dataset was classified and split into a training set and a test set.</a:t>
            </a:r>
          </a:p>
          <a:p>
            <a:pPr marL="171450" indent="-171450">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The different classification techniques were noted using Python Programming for training and test data sets. </a:t>
            </a:r>
          </a:p>
          <a:p>
            <a:pPr marL="171450" indent="-171450">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Percentage accuracy scores are for different algorithms.</a:t>
            </a:r>
          </a:p>
          <a:p>
            <a:pPr marL="171450" indent="-171450">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The highest accuracy I got from knn algorithm  (89.89%)</a:t>
            </a:r>
          </a:p>
          <a:p>
            <a:pPr>
              <a:lnSpc>
                <a:spcPct val="150000"/>
              </a:lnSpc>
            </a:pPr>
            <a:endParaRPr lang="en-IN" sz="1050" dirty="0">
              <a:latin typeface="Cambria Math" panose="02040503050406030204" pitchFamily="18" charset="0"/>
              <a:ea typeface="Cambria Math" panose="02040503050406030204" pitchFamily="18" charset="0"/>
            </a:endParaRPr>
          </a:p>
          <a:p>
            <a:pPr>
              <a:lnSpc>
                <a:spcPct val="150000"/>
              </a:lnSpc>
            </a:pPr>
            <a:endParaRPr lang="en-US" sz="1100" dirty="0"/>
          </a:p>
          <a:p>
            <a:pPr marL="285750" indent="-285750">
              <a:lnSpc>
                <a:spcPct val="150000"/>
              </a:lnSpc>
              <a:buFont typeface="Wingdings" panose="05000000000000000000" pitchFamily="2" charset="2"/>
              <a:buChar char="ü"/>
            </a:pPr>
            <a:endParaRPr lang="en-IN" sz="1000" dirty="0">
              <a:latin typeface="Cambria Math" panose="02040503050406030204" pitchFamily="18" charset="0"/>
              <a:ea typeface="Cambria Math" panose="02040503050406030204" pitchFamily="18" charset="0"/>
            </a:endParaRPr>
          </a:p>
          <a:p>
            <a:endParaRPr lang="en-IN" sz="1200" dirty="0">
              <a:latin typeface="Cambria Math" panose="02040503050406030204" pitchFamily="18" charset="0"/>
              <a:ea typeface="Cambria Math" panose="02040503050406030204" pitchFamily="18" charset="0"/>
            </a:endParaRPr>
          </a:p>
        </p:txBody>
      </p:sp>
      <p:grpSp>
        <p:nvGrpSpPr>
          <p:cNvPr id="15" name="Google Shape;1841;p40">
            <a:extLst>
              <a:ext uri="{FF2B5EF4-FFF2-40B4-BE49-F238E27FC236}">
                <a16:creationId xmlns:a16="http://schemas.microsoft.com/office/drawing/2014/main" id="{000FCFDD-1DA5-4A65-89BB-14028B01031A}"/>
              </a:ext>
            </a:extLst>
          </p:cNvPr>
          <p:cNvGrpSpPr/>
          <p:nvPr/>
        </p:nvGrpSpPr>
        <p:grpSpPr>
          <a:xfrm>
            <a:off x="1706129" y="542656"/>
            <a:ext cx="689289" cy="603816"/>
            <a:chOff x="2768600" y="1364814"/>
            <a:chExt cx="794203" cy="627015"/>
          </a:xfrm>
        </p:grpSpPr>
        <p:sp>
          <p:nvSpPr>
            <p:cNvPr id="16" name="Google Shape;1842;p40">
              <a:extLst>
                <a:ext uri="{FF2B5EF4-FFF2-40B4-BE49-F238E27FC236}">
                  <a16:creationId xmlns:a16="http://schemas.microsoft.com/office/drawing/2014/main" id="{BC46359E-A7C3-42D2-AD88-92DC3A893C18}"/>
                </a:ext>
              </a:extLst>
            </p:cNvPr>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843;p40">
              <a:extLst>
                <a:ext uri="{FF2B5EF4-FFF2-40B4-BE49-F238E27FC236}">
                  <a16:creationId xmlns:a16="http://schemas.microsoft.com/office/drawing/2014/main" id="{967E908D-BD43-4950-BE74-C3D987E29007}"/>
                </a:ext>
              </a:extLst>
            </p:cNvPr>
            <p:cNvSpPr/>
            <p:nvPr/>
          </p:nvSpPr>
          <p:spPr>
            <a:xfrm>
              <a:off x="2829303" y="1410729"/>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53;p40">
            <a:extLst>
              <a:ext uri="{FF2B5EF4-FFF2-40B4-BE49-F238E27FC236}">
                <a16:creationId xmlns:a16="http://schemas.microsoft.com/office/drawing/2014/main" id="{7DC541D4-4DF1-4B88-9ADD-8D9F65991772}"/>
              </a:ext>
            </a:extLst>
          </p:cNvPr>
          <p:cNvSpPr/>
          <p:nvPr/>
        </p:nvSpPr>
        <p:spPr>
          <a:xfrm>
            <a:off x="1871977" y="690466"/>
            <a:ext cx="410276" cy="358632"/>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68;p68">
            <a:extLst>
              <a:ext uri="{FF2B5EF4-FFF2-40B4-BE49-F238E27FC236}">
                <a16:creationId xmlns:a16="http://schemas.microsoft.com/office/drawing/2014/main" id="{8897CD9F-45C4-4C85-801A-EB54F1819ED8}"/>
              </a:ext>
            </a:extLst>
          </p:cNvPr>
          <p:cNvSpPr/>
          <p:nvPr/>
        </p:nvSpPr>
        <p:spPr>
          <a:xfrm>
            <a:off x="5933366" y="3546706"/>
            <a:ext cx="2042234" cy="580611"/>
          </a:xfrm>
          <a:custGeom>
            <a:avLst/>
            <a:gdLst/>
            <a:ahLst/>
            <a:cxnLst/>
            <a:rect l="l" t="t" r="r" b="b"/>
            <a:pathLst>
              <a:path w="42514" h="17394" extrusionOk="0">
                <a:moveTo>
                  <a:pt x="34558" y="1"/>
                </a:moveTo>
                <a:cubicBezTo>
                  <a:pt x="34361" y="1"/>
                  <a:pt x="34171" y="132"/>
                  <a:pt x="34154" y="306"/>
                </a:cubicBezTo>
                <a:lnTo>
                  <a:pt x="33141" y="11182"/>
                </a:lnTo>
                <a:lnTo>
                  <a:pt x="32825" y="3799"/>
                </a:lnTo>
                <a:cubicBezTo>
                  <a:pt x="32814" y="3630"/>
                  <a:pt x="32656" y="3494"/>
                  <a:pt x="32443" y="3483"/>
                </a:cubicBezTo>
                <a:cubicBezTo>
                  <a:pt x="32439" y="3483"/>
                  <a:pt x="32434" y="3483"/>
                  <a:pt x="32430" y="3483"/>
                </a:cubicBezTo>
                <a:cubicBezTo>
                  <a:pt x="32229" y="3483"/>
                  <a:pt x="32056" y="3601"/>
                  <a:pt x="32024" y="3766"/>
                </a:cubicBezTo>
                <a:lnTo>
                  <a:pt x="30700" y="11095"/>
                </a:lnTo>
                <a:lnTo>
                  <a:pt x="30318" y="10250"/>
                </a:lnTo>
                <a:cubicBezTo>
                  <a:pt x="30244" y="10113"/>
                  <a:pt x="30104" y="10032"/>
                  <a:pt x="29957" y="10032"/>
                </a:cubicBezTo>
                <a:cubicBezTo>
                  <a:pt x="29952" y="10032"/>
                  <a:pt x="29947" y="10032"/>
                  <a:pt x="29942" y="10032"/>
                </a:cubicBezTo>
                <a:lnTo>
                  <a:pt x="25153" y="10032"/>
                </a:lnTo>
                <a:cubicBezTo>
                  <a:pt x="24962" y="10032"/>
                  <a:pt x="24793" y="10141"/>
                  <a:pt x="24760" y="10299"/>
                </a:cubicBezTo>
                <a:lnTo>
                  <a:pt x="24640" y="10790"/>
                </a:lnTo>
                <a:lnTo>
                  <a:pt x="23703" y="1766"/>
                </a:lnTo>
                <a:cubicBezTo>
                  <a:pt x="23687" y="1595"/>
                  <a:pt x="23514" y="1466"/>
                  <a:pt x="23307" y="1466"/>
                </a:cubicBezTo>
                <a:cubicBezTo>
                  <a:pt x="23303" y="1466"/>
                  <a:pt x="23299" y="1466"/>
                  <a:pt x="23295" y="1467"/>
                </a:cubicBezTo>
                <a:cubicBezTo>
                  <a:pt x="23082" y="1472"/>
                  <a:pt x="22913" y="1614"/>
                  <a:pt x="22908" y="1788"/>
                </a:cubicBezTo>
                <a:lnTo>
                  <a:pt x="22657" y="9793"/>
                </a:lnTo>
                <a:lnTo>
                  <a:pt x="22330" y="7760"/>
                </a:lnTo>
                <a:cubicBezTo>
                  <a:pt x="22303" y="7597"/>
                  <a:pt x="22134" y="7477"/>
                  <a:pt x="21932" y="7477"/>
                </a:cubicBezTo>
                <a:cubicBezTo>
                  <a:pt x="21731" y="7477"/>
                  <a:pt x="21562" y="7602"/>
                  <a:pt x="21540" y="7766"/>
                </a:cubicBezTo>
                <a:lnTo>
                  <a:pt x="21001" y="11520"/>
                </a:lnTo>
                <a:lnTo>
                  <a:pt x="20352" y="2807"/>
                </a:lnTo>
                <a:cubicBezTo>
                  <a:pt x="20336" y="2633"/>
                  <a:pt x="20161" y="2496"/>
                  <a:pt x="19954" y="2496"/>
                </a:cubicBezTo>
                <a:cubicBezTo>
                  <a:pt x="19742" y="2496"/>
                  <a:pt x="19567" y="2627"/>
                  <a:pt x="19551" y="2802"/>
                </a:cubicBezTo>
                <a:lnTo>
                  <a:pt x="19028" y="9122"/>
                </a:lnTo>
                <a:lnTo>
                  <a:pt x="18826" y="7090"/>
                </a:lnTo>
                <a:cubicBezTo>
                  <a:pt x="18810" y="6932"/>
                  <a:pt x="18657" y="6807"/>
                  <a:pt x="18461" y="6790"/>
                </a:cubicBezTo>
                <a:cubicBezTo>
                  <a:pt x="18447" y="6789"/>
                  <a:pt x="18434" y="6788"/>
                  <a:pt x="18420" y="6788"/>
                </a:cubicBezTo>
                <a:cubicBezTo>
                  <a:pt x="18245" y="6788"/>
                  <a:pt x="18087" y="6883"/>
                  <a:pt x="18042" y="7030"/>
                </a:cubicBezTo>
                <a:lnTo>
                  <a:pt x="17023" y="10000"/>
                </a:lnTo>
                <a:lnTo>
                  <a:pt x="11879" y="10000"/>
                </a:lnTo>
                <a:lnTo>
                  <a:pt x="11290" y="8218"/>
                </a:lnTo>
                <a:cubicBezTo>
                  <a:pt x="11230" y="8066"/>
                  <a:pt x="11085" y="7971"/>
                  <a:pt x="10925" y="7971"/>
                </a:cubicBezTo>
                <a:cubicBezTo>
                  <a:pt x="10912" y="7971"/>
                  <a:pt x="10900" y="7971"/>
                  <a:pt x="10887" y="7973"/>
                </a:cubicBezTo>
                <a:cubicBezTo>
                  <a:pt x="10702" y="7984"/>
                  <a:pt x="10544" y="8093"/>
                  <a:pt x="10511" y="8245"/>
                </a:cubicBezTo>
                <a:lnTo>
                  <a:pt x="9694" y="12010"/>
                </a:lnTo>
                <a:lnTo>
                  <a:pt x="9247" y="5564"/>
                </a:lnTo>
                <a:cubicBezTo>
                  <a:pt x="9236" y="5390"/>
                  <a:pt x="9067" y="5259"/>
                  <a:pt x="8860" y="5254"/>
                </a:cubicBezTo>
                <a:cubicBezTo>
                  <a:pt x="8856" y="5253"/>
                  <a:pt x="8851" y="5253"/>
                  <a:pt x="8847" y="5253"/>
                </a:cubicBezTo>
                <a:cubicBezTo>
                  <a:pt x="8640" y="5253"/>
                  <a:pt x="8473" y="5377"/>
                  <a:pt x="8452" y="5542"/>
                </a:cubicBezTo>
                <a:lnTo>
                  <a:pt x="7542" y="12141"/>
                </a:lnTo>
                <a:lnTo>
                  <a:pt x="7051" y="2714"/>
                </a:lnTo>
                <a:cubicBezTo>
                  <a:pt x="7040" y="2540"/>
                  <a:pt x="6866" y="2404"/>
                  <a:pt x="6664" y="2398"/>
                </a:cubicBezTo>
                <a:cubicBezTo>
                  <a:pt x="6660" y="2398"/>
                  <a:pt x="6656" y="2398"/>
                  <a:pt x="6651" y="2398"/>
                </a:cubicBezTo>
                <a:cubicBezTo>
                  <a:pt x="6450" y="2398"/>
                  <a:pt x="6277" y="2522"/>
                  <a:pt x="6256" y="2687"/>
                </a:cubicBezTo>
                <a:lnTo>
                  <a:pt x="5231" y="10060"/>
                </a:lnTo>
                <a:lnTo>
                  <a:pt x="403" y="10060"/>
                </a:lnTo>
                <a:cubicBezTo>
                  <a:pt x="180" y="10060"/>
                  <a:pt x="0" y="10207"/>
                  <a:pt x="0" y="10387"/>
                </a:cubicBezTo>
                <a:cubicBezTo>
                  <a:pt x="0" y="10572"/>
                  <a:pt x="180" y="10719"/>
                  <a:pt x="403" y="10719"/>
                </a:cubicBezTo>
                <a:lnTo>
                  <a:pt x="5591" y="10719"/>
                </a:lnTo>
                <a:cubicBezTo>
                  <a:pt x="5792" y="10719"/>
                  <a:pt x="5967" y="10594"/>
                  <a:pt x="5989" y="10425"/>
                </a:cubicBezTo>
                <a:lnTo>
                  <a:pt x="6474" y="6943"/>
                </a:lnTo>
                <a:lnTo>
                  <a:pt x="6964" y="16386"/>
                </a:lnTo>
                <a:cubicBezTo>
                  <a:pt x="6969" y="16555"/>
                  <a:pt x="7144" y="16696"/>
                  <a:pt x="7351" y="16702"/>
                </a:cubicBezTo>
                <a:cubicBezTo>
                  <a:pt x="7355" y="16702"/>
                  <a:pt x="7359" y="16702"/>
                  <a:pt x="7364" y="16702"/>
                </a:cubicBezTo>
                <a:cubicBezTo>
                  <a:pt x="7565" y="16702"/>
                  <a:pt x="7738" y="16578"/>
                  <a:pt x="7759" y="16408"/>
                </a:cubicBezTo>
                <a:lnTo>
                  <a:pt x="8719" y="9460"/>
                </a:lnTo>
                <a:lnTo>
                  <a:pt x="9094" y="14855"/>
                </a:lnTo>
                <a:cubicBezTo>
                  <a:pt x="9105" y="15024"/>
                  <a:pt x="9263" y="15160"/>
                  <a:pt x="9470" y="15165"/>
                </a:cubicBezTo>
                <a:cubicBezTo>
                  <a:pt x="9475" y="15165"/>
                  <a:pt x="9480" y="15165"/>
                  <a:pt x="9484" y="15165"/>
                </a:cubicBezTo>
                <a:cubicBezTo>
                  <a:pt x="9680" y="15165"/>
                  <a:pt x="9853" y="15053"/>
                  <a:pt x="9890" y="14893"/>
                </a:cubicBezTo>
                <a:lnTo>
                  <a:pt x="10991" y="9809"/>
                </a:lnTo>
                <a:lnTo>
                  <a:pt x="11187" y="10414"/>
                </a:lnTo>
                <a:cubicBezTo>
                  <a:pt x="11249" y="10559"/>
                  <a:pt x="11390" y="10654"/>
                  <a:pt x="11548" y="10654"/>
                </a:cubicBezTo>
                <a:cubicBezTo>
                  <a:pt x="11557" y="10654"/>
                  <a:pt x="11565" y="10654"/>
                  <a:pt x="11574" y="10654"/>
                </a:cubicBezTo>
                <a:lnTo>
                  <a:pt x="17328" y="10654"/>
                </a:lnTo>
                <a:cubicBezTo>
                  <a:pt x="17336" y="10654"/>
                  <a:pt x="17345" y="10654"/>
                  <a:pt x="17353" y="10654"/>
                </a:cubicBezTo>
                <a:cubicBezTo>
                  <a:pt x="17512" y="10654"/>
                  <a:pt x="17653" y="10559"/>
                  <a:pt x="17715" y="10414"/>
                </a:cubicBezTo>
                <a:lnTo>
                  <a:pt x="18211" y="8970"/>
                </a:lnTo>
                <a:lnTo>
                  <a:pt x="18668" y="13542"/>
                </a:lnTo>
                <a:cubicBezTo>
                  <a:pt x="18685" y="13710"/>
                  <a:pt x="18859" y="13841"/>
                  <a:pt x="19072" y="13841"/>
                </a:cubicBezTo>
                <a:cubicBezTo>
                  <a:pt x="19279" y="13841"/>
                  <a:pt x="19453" y="13710"/>
                  <a:pt x="19469" y="13536"/>
                </a:cubicBezTo>
                <a:lnTo>
                  <a:pt x="19927" y="7924"/>
                </a:lnTo>
                <a:lnTo>
                  <a:pt x="20472" y="15225"/>
                </a:lnTo>
                <a:cubicBezTo>
                  <a:pt x="20488" y="15394"/>
                  <a:pt x="20657" y="15525"/>
                  <a:pt x="20864" y="15530"/>
                </a:cubicBezTo>
                <a:cubicBezTo>
                  <a:pt x="20872" y="15531"/>
                  <a:pt x="20880" y="15531"/>
                  <a:pt x="20888" y="15531"/>
                </a:cubicBezTo>
                <a:cubicBezTo>
                  <a:pt x="21080" y="15531"/>
                  <a:pt x="21247" y="15404"/>
                  <a:pt x="21273" y="15242"/>
                </a:cubicBezTo>
                <a:lnTo>
                  <a:pt x="21960" y="10452"/>
                </a:lnTo>
                <a:lnTo>
                  <a:pt x="22532" y="14021"/>
                </a:lnTo>
                <a:cubicBezTo>
                  <a:pt x="22558" y="14183"/>
                  <a:pt x="22724" y="14305"/>
                  <a:pt x="22926" y="14305"/>
                </a:cubicBezTo>
                <a:cubicBezTo>
                  <a:pt x="22934" y="14305"/>
                  <a:pt x="22943" y="14305"/>
                  <a:pt x="22951" y="14304"/>
                </a:cubicBezTo>
                <a:cubicBezTo>
                  <a:pt x="23158" y="14293"/>
                  <a:pt x="23322" y="14157"/>
                  <a:pt x="23327" y="13983"/>
                </a:cubicBezTo>
                <a:lnTo>
                  <a:pt x="23523" y="7733"/>
                </a:lnTo>
                <a:lnTo>
                  <a:pt x="24090" y="13176"/>
                </a:lnTo>
                <a:cubicBezTo>
                  <a:pt x="24106" y="13340"/>
                  <a:pt x="24270" y="13460"/>
                  <a:pt x="24466" y="13476"/>
                </a:cubicBezTo>
                <a:cubicBezTo>
                  <a:pt x="24475" y="13477"/>
                  <a:pt x="24484" y="13477"/>
                  <a:pt x="24493" y="13477"/>
                </a:cubicBezTo>
                <a:cubicBezTo>
                  <a:pt x="24683" y="13477"/>
                  <a:pt x="24844" y="13365"/>
                  <a:pt x="24880" y="13209"/>
                </a:cubicBezTo>
                <a:lnTo>
                  <a:pt x="25485" y="10686"/>
                </a:lnTo>
                <a:lnTo>
                  <a:pt x="29670" y="10686"/>
                </a:lnTo>
                <a:lnTo>
                  <a:pt x="30493" y="12528"/>
                </a:lnTo>
                <a:cubicBezTo>
                  <a:pt x="30553" y="12658"/>
                  <a:pt x="30700" y="12742"/>
                  <a:pt x="30868" y="12742"/>
                </a:cubicBezTo>
                <a:cubicBezTo>
                  <a:pt x="30882" y="12742"/>
                  <a:pt x="30897" y="12742"/>
                  <a:pt x="30912" y="12741"/>
                </a:cubicBezTo>
                <a:cubicBezTo>
                  <a:pt x="31092" y="12730"/>
                  <a:pt x="31239" y="12615"/>
                  <a:pt x="31266" y="12463"/>
                </a:cubicBezTo>
                <a:lnTo>
                  <a:pt x="32182" y="7406"/>
                </a:lnTo>
                <a:lnTo>
                  <a:pt x="32601" y="17078"/>
                </a:lnTo>
                <a:cubicBezTo>
                  <a:pt x="32607" y="17252"/>
                  <a:pt x="32781" y="17394"/>
                  <a:pt x="32994" y="17394"/>
                </a:cubicBezTo>
                <a:lnTo>
                  <a:pt x="32999" y="17394"/>
                </a:lnTo>
                <a:cubicBezTo>
                  <a:pt x="33206" y="17394"/>
                  <a:pt x="33381" y="17263"/>
                  <a:pt x="33397" y="17089"/>
                </a:cubicBezTo>
                <a:lnTo>
                  <a:pt x="34492" y="5395"/>
                </a:lnTo>
                <a:lnTo>
                  <a:pt x="34999" y="13269"/>
                </a:lnTo>
                <a:cubicBezTo>
                  <a:pt x="35015" y="13433"/>
                  <a:pt x="35173" y="13569"/>
                  <a:pt x="35380" y="13580"/>
                </a:cubicBezTo>
                <a:cubicBezTo>
                  <a:pt x="35385" y="13580"/>
                  <a:pt x="35390" y="13580"/>
                  <a:pt x="35394" y="13580"/>
                </a:cubicBezTo>
                <a:cubicBezTo>
                  <a:pt x="35590" y="13580"/>
                  <a:pt x="35763" y="13467"/>
                  <a:pt x="35795" y="13307"/>
                </a:cubicBezTo>
                <a:lnTo>
                  <a:pt x="36590" y="9542"/>
                </a:lnTo>
                <a:lnTo>
                  <a:pt x="37037" y="14392"/>
                </a:lnTo>
                <a:cubicBezTo>
                  <a:pt x="37053" y="14560"/>
                  <a:pt x="37217" y="14686"/>
                  <a:pt x="37418" y="14697"/>
                </a:cubicBezTo>
                <a:cubicBezTo>
                  <a:pt x="37423" y="14697"/>
                  <a:pt x="37427" y="14697"/>
                  <a:pt x="37432" y="14697"/>
                </a:cubicBezTo>
                <a:cubicBezTo>
                  <a:pt x="37623" y="14697"/>
                  <a:pt x="37795" y="14584"/>
                  <a:pt x="37832" y="14424"/>
                </a:cubicBezTo>
                <a:lnTo>
                  <a:pt x="38568" y="10855"/>
                </a:lnTo>
                <a:lnTo>
                  <a:pt x="42115" y="10855"/>
                </a:lnTo>
                <a:cubicBezTo>
                  <a:pt x="42333" y="10855"/>
                  <a:pt x="42513" y="10708"/>
                  <a:pt x="42513" y="10528"/>
                </a:cubicBezTo>
                <a:cubicBezTo>
                  <a:pt x="42513" y="10348"/>
                  <a:pt x="42333" y="10201"/>
                  <a:pt x="42115" y="10201"/>
                </a:cubicBezTo>
                <a:lnTo>
                  <a:pt x="38230" y="10201"/>
                </a:lnTo>
                <a:cubicBezTo>
                  <a:pt x="38034" y="10201"/>
                  <a:pt x="37871" y="10316"/>
                  <a:pt x="37838" y="10474"/>
                </a:cubicBezTo>
                <a:lnTo>
                  <a:pt x="37582" y="11656"/>
                </a:lnTo>
                <a:lnTo>
                  <a:pt x="37140" y="6850"/>
                </a:lnTo>
                <a:cubicBezTo>
                  <a:pt x="37124" y="6681"/>
                  <a:pt x="36961" y="6556"/>
                  <a:pt x="36759" y="6545"/>
                </a:cubicBezTo>
                <a:cubicBezTo>
                  <a:pt x="36754" y="6545"/>
                  <a:pt x="36750" y="6545"/>
                  <a:pt x="36745" y="6545"/>
                </a:cubicBezTo>
                <a:cubicBezTo>
                  <a:pt x="36549" y="6545"/>
                  <a:pt x="36377" y="6658"/>
                  <a:pt x="36345" y="6817"/>
                </a:cubicBezTo>
                <a:lnTo>
                  <a:pt x="35604" y="10327"/>
                </a:lnTo>
                <a:lnTo>
                  <a:pt x="34955" y="311"/>
                </a:lnTo>
                <a:cubicBezTo>
                  <a:pt x="34944" y="137"/>
                  <a:pt x="34770" y="1"/>
                  <a:pt x="34558" y="1"/>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967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6A8D-D3B8-4F9F-921B-11C5186D9193}"/>
              </a:ext>
            </a:extLst>
          </p:cNvPr>
          <p:cNvSpPr>
            <a:spLocks noGrp="1"/>
          </p:cNvSpPr>
          <p:nvPr>
            <p:ph type="ctrTitle"/>
          </p:nvPr>
        </p:nvSpPr>
        <p:spPr/>
        <p:txBody>
          <a:bodyPr/>
          <a:lstStyle/>
          <a:p>
            <a:r>
              <a:rPr lang="en-IN" dirty="0"/>
              <a:t>Web Application</a:t>
            </a:r>
          </a:p>
        </p:txBody>
      </p:sp>
      <p:sp>
        <p:nvSpPr>
          <p:cNvPr id="3" name="TextBox 2">
            <a:extLst>
              <a:ext uri="{FF2B5EF4-FFF2-40B4-BE49-F238E27FC236}">
                <a16:creationId xmlns:a16="http://schemas.microsoft.com/office/drawing/2014/main" id="{27C82395-B375-4BA7-9274-A838CFF52094}"/>
              </a:ext>
            </a:extLst>
          </p:cNvPr>
          <p:cNvSpPr txBox="1"/>
          <p:nvPr/>
        </p:nvSpPr>
        <p:spPr>
          <a:xfrm>
            <a:off x="1473200" y="1466850"/>
            <a:ext cx="6775450" cy="16927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200" dirty="0">
                <a:latin typeface="Cambria Math" panose="02040503050406030204" pitchFamily="18" charset="0"/>
                <a:ea typeface="Cambria Math" panose="02040503050406030204" pitchFamily="18" charset="0"/>
              </a:rPr>
              <a:t>From all algorithm the best result I got from KNN (86.89% accuracy).</a:t>
            </a:r>
          </a:p>
          <a:p>
            <a:pPr marL="285750" indent="-285750">
              <a:lnSpc>
                <a:spcPct val="150000"/>
              </a:lnSpc>
              <a:buFont typeface="Wingdings" panose="05000000000000000000" pitchFamily="2" charset="2"/>
              <a:buChar char="ü"/>
            </a:pPr>
            <a:r>
              <a:rPr lang="en-US" sz="1200" dirty="0">
                <a:latin typeface="Cambria Math" panose="02040503050406030204" pitchFamily="18" charset="0"/>
                <a:ea typeface="Cambria Math" panose="02040503050406030204" pitchFamily="18" charset="0"/>
              </a:rPr>
              <a:t>I implement this algorithm in my web application </a:t>
            </a:r>
          </a:p>
          <a:p>
            <a:pPr marL="285750" indent="-285750">
              <a:lnSpc>
                <a:spcPct val="150000"/>
              </a:lnSpc>
              <a:buFont typeface="Wingdings" panose="05000000000000000000" pitchFamily="2" charset="2"/>
              <a:buChar char="ü"/>
            </a:pPr>
            <a:r>
              <a:rPr lang="en-US" sz="1200" dirty="0">
                <a:latin typeface="Cambria Math" panose="02040503050406030204" pitchFamily="18" charset="0"/>
                <a:ea typeface="Cambria Math" panose="02040503050406030204" pitchFamily="18" charset="0"/>
              </a:rPr>
              <a:t>Data is taken from users and then predict those data output using this model then show output (Negative, Positive) to user.</a:t>
            </a:r>
          </a:p>
          <a:p>
            <a:pPr marL="285750" indent="-285750">
              <a:lnSpc>
                <a:spcPct val="150000"/>
              </a:lnSpc>
              <a:buFont typeface="Wingdings" panose="05000000000000000000" pitchFamily="2" charset="2"/>
              <a:buChar char="ü"/>
            </a:pPr>
            <a:r>
              <a:rPr lang="en-IN" sz="1200" dirty="0">
                <a:latin typeface="Cambria Math" panose="02040503050406030204" pitchFamily="18" charset="0"/>
                <a:ea typeface="Cambria Math" panose="02040503050406030204" pitchFamily="18" charset="0"/>
              </a:rPr>
              <a:t>I use Django (Python base web framework), Html, CSS, JavaScript</a:t>
            </a:r>
            <a:r>
              <a:rPr lang="en-US" sz="1200" dirty="0">
                <a:latin typeface="Cambria Math" panose="02040503050406030204" pitchFamily="18" charset="0"/>
                <a:ea typeface="Cambria Math" panose="02040503050406030204" pitchFamily="18" charset="0"/>
              </a:rPr>
              <a:t> to build this web application</a:t>
            </a:r>
          </a:p>
          <a:p>
            <a:endParaRPr lang="en-IN" dirty="0"/>
          </a:p>
        </p:txBody>
      </p:sp>
      <p:grpSp>
        <p:nvGrpSpPr>
          <p:cNvPr id="4" name="Google Shape;2225;p57">
            <a:extLst>
              <a:ext uri="{FF2B5EF4-FFF2-40B4-BE49-F238E27FC236}">
                <a16:creationId xmlns:a16="http://schemas.microsoft.com/office/drawing/2014/main" id="{943C2FAF-4177-4C27-ADD1-7BBDF9E0F1EE}"/>
              </a:ext>
            </a:extLst>
          </p:cNvPr>
          <p:cNvGrpSpPr/>
          <p:nvPr/>
        </p:nvGrpSpPr>
        <p:grpSpPr>
          <a:xfrm>
            <a:off x="2473448" y="543500"/>
            <a:ext cx="396752" cy="576407"/>
            <a:chOff x="4245050" y="3078550"/>
            <a:chExt cx="162625" cy="334125"/>
          </a:xfrm>
        </p:grpSpPr>
        <p:sp>
          <p:nvSpPr>
            <p:cNvPr id="5" name="Google Shape;2226;p57">
              <a:extLst>
                <a:ext uri="{FF2B5EF4-FFF2-40B4-BE49-F238E27FC236}">
                  <a16:creationId xmlns:a16="http://schemas.microsoft.com/office/drawing/2014/main" id="{F9579854-FE7C-496A-9694-EC0DD816145B}"/>
                </a:ext>
              </a:extLst>
            </p:cNvPr>
            <p:cNvSpPr/>
            <p:nvPr/>
          </p:nvSpPr>
          <p:spPr>
            <a:xfrm>
              <a:off x="4245050" y="3078550"/>
              <a:ext cx="162625" cy="334125"/>
            </a:xfrm>
            <a:custGeom>
              <a:avLst/>
              <a:gdLst/>
              <a:ahLst/>
              <a:cxnLst/>
              <a:rect l="l" t="t" r="r" b="b"/>
              <a:pathLst>
                <a:path w="6505" h="13365" extrusionOk="0">
                  <a:moveTo>
                    <a:pt x="1913" y="374"/>
                  </a:moveTo>
                  <a:cubicBezTo>
                    <a:pt x="2141" y="374"/>
                    <a:pt x="2365" y="404"/>
                    <a:pt x="2601" y="428"/>
                  </a:cubicBezTo>
                  <a:cubicBezTo>
                    <a:pt x="2624" y="637"/>
                    <a:pt x="2624" y="823"/>
                    <a:pt x="2612" y="1008"/>
                  </a:cubicBezTo>
                  <a:cubicBezTo>
                    <a:pt x="2459" y="946"/>
                    <a:pt x="2290" y="917"/>
                    <a:pt x="2118" y="917"/>
                  </a:cubicBezTo>
                  <a:cubicBezTo>
                    <a:pt x="1939" y="917"/>
                    <a:pt x="1757" y="949"/>
                    <a:pt x="1591" y="1008"/>
                  </a:cubicBezTo>
                  <a:cubicBezTo>
                    <a:pt x="1417" y="1066"/>
                    <a:pt x="1138" y="1206"/>
                    <a:pt x="975" y="1392"/>
                  </a:cubicBezTo>
                  <a:cubicBezTo>
                    <a:pt x="848" y="1229"/>
                    <a:pt x="732" y="1066"/>
                    <a:pt x="627" y="881"/>
                  </a:cubicBezTo>
                  <a:cubicBezTo>
                    <a:pt x="616" y="834"/>
                    <a:pt x="581" y="799"/>
                    <a:pt x="569" y="753"/>
                  </a:cubicBezTo>
                  <a:lnTo>
                    <a:pt x="592" y="753"/>
                  </a:lnTo>
                  <a:cubicBezTo>
                    <a:pt x="952" y="637"/>
                    <a:pt x="1242" y="428"/>
                    <a:pt x="1614" y="393"/>
                  </a:cubicBezTo>
                  <a:cubicBezTo>
                    <a:pt x="1715" y="379"/>
                    <a:pt x="1814" y="374"/>
                    <a:pt x="1913" y="374"/>
                  </a:cubicBezTo>
                  <a:close/>
                  <a:moveTo>
                    <a:pt x="2181" y="1206"/>
                  </a:moveTo>
                  <a:cubicBezTo>
                    <a:pt x="2319" y="1206"/>
                    <a:pt x="2456" y="1220"/>
                    <a:pt x="2589" y="1241"/>
                  </a:cubicBezTo>
                  <a:cubicBezTo>
                    <a:pt x="2554" y="1415"/>
                    <a:pt x="2519" y="1589"/>
                    <a:pt x="2438" y="1763"/>
                  </a:cubicBezTo>
                  <a:cubicBezTo>
                    <a:pt x="2346" y="1727"/>
                    <a:pt x="2236" y="1714"/>
                    <a:pt x="2130" y="1714"/>
                  </a:cubicBezTo>
                  <a:cubicBezTo>
                    <a:pt x="2063" y="1714"/>
                    <a:pt x="1997" y="1719"/>
                    <a:pt x="1939" y="1728"/>
                  </a:cubicBezTo>
                  <a:cubicBezTo>
                    <a:pt x="1823" y="1740"/>
                    <a:pt x="1614" y="1809"/>
                    <a:pt x="1509" y="1926"/>
                  </a:cubicBezTo>
                  <a:cubicBezTo>
                    <a:pt x="1486" y="1902"/>
                    <a:pt x="1440" y="1867"/>
                    <a:pt x="1417" y="1833"/>
                  </a:cubicBezTo>
                  <a:lnTo>
                    <a:pt x="1161" y="1589"/>
                  </a:lnTo>
                  <a:cubicBezTo>
                    <a:pt x="1196" y="1566"/>
                    <a:pt x="1208" y="1531"/>
                    <a:pt x="1242" y="1519"/>
                  </a:cubicBezTo>
                  <a:cubicBezTo>
                    <a:pt x="1359" y="1415"/>
                    <a:pt x="1498" y="1333"/>
                    <a:pt x="1660" y="1287"/>
                  </a:cubicBezTo>
                  <a:cubicBezTo>
                    <a:pt x="1829" y="1229"/>
                    <a:pt x="2005" y="1206"/>
                    <a:pt x="2181" y="1206"/>
                  </a:cubicBezTo>
                  <a:close/>
                  <a:moveTo>
                    <a:pt x="2149" y="1888"/>
                  </a:moveTo>
                  <a:cubicBezTo>
                    <a:pt x="2223" y="1888"/>
                    <a:pt x="2299" y="1897"/>
                    <a:pt x="2369" y="1914"/>
                  </a:cubicBezTo>
                  <a:cubicBezTo>
                    <a:pt x="2299" y="2088"/>
                    <a:pt x="2229" y="2251"/>
                    <a:pt x="2136" y="2402"/>
                  </a:cubicBezTo>
                  <a:cubicBezTo>
                    <a:pt x="1997" y="2309"/>
                    <a:pt x="1846" y="2169"/>
                    <a:pt x="1684" y="2053"/>
                  </a:cubicBezTo>
                  <a:cubicBezTo>
                    <a:pt x="1753" y="1995"/>
                    <a:pt x="1846" y="1937"/>
                    <a:pt x="1939" y="1914"/>
                  </a:cubicBezTo>
                  <a:cubicBezTo>
                    <a:pt x="2003" y="1897"/>
                    <a:pt x="2075" y="1888"/>
                    <a:pt x="2149" y="1888"/>
                  </a:cubicBezTo>
                  <a:close/>
                  <a:moveTo>
                    <a:pt x="2241" y="3133"/>
                  </a:moveTo>
                  <a:cubicBezTo>
                    <a:pt x="2415" y="3295"/>
                    <a:pt x="2578" y="3435"/>
                    <a:pt x="2728" y="3586"/>
                  </a:cubicBezTo>
                  <a:cubicBezTo>
                    <a:pt x="2573" y="3724"/>
                    <a:pt x="2353" y="3798"/>
                    <a:pt x="2136" y="3798"/>
                  </a:cubicBezTo>
                  <a:cubicBezTo>
                    <a:pt x="2061" y="3798"/>
                    <a:pt x="1987" y="3789"/>
                    <a:pt x="1916" y="3771"/>
                  </a:cubicBezTo>
                  <a:cubicBezTo>
                    <a:pt x="1962" y="3667"/>
                    <a:pt x="2020" y="3586"/>
                    <a:pt x="2067" y="3481"/>
                  </a:cubicBezTo>
                  <a:lnTo>
                    <a:pt x="2241" y="3133"/>
                  </a:lnTo>
                  <a:close/>
                  <a:moveTo>
                    <a:pt x="2879" y="3725"/>
                  </a:moveTo>
                  <a:cubicBezTo>
                    <a:pt x="3030" y="3887"/>
                    <a:pt x="3181" y="4062"/>
                    <a:pt x="3309" y="4236"/>
                  </a:cubicBezTo>
                  <a:cubicBezTo>
                    <a:pt x="3077" y="4630"/>
                    <a:pt x="2624" y="4781"/>
                    <a:pt x="2183" y="4816"/>
                  </a:cubicBezTo>
                  <a:cubicBezTo>
                    <a:pt x="2136" y="4819"/>
                    <a:pt x="2088" y="4820"/>
                    <a:pt x="2041" y="4820"/>
                  </a:cubicBezTo>
                  <a:cubicBezTo>
                    <a:pt x="1876" y="4820"/>
                    <a:pt x="1712" y="4803"/>
                    <a:pt x="1568" y="4758"/>
                  </a:cubicBezTo>
                  <a:lnTo>
                    <a:pt x="1486" y="4712"/>
                  </a:lnTo>
                  <a:cubicBezTo>
                    <a:pt x="1591" y="4480"/>
                    <a:pt x="1707" y="4224"/>
                    <a:pt x="1823" y="3969"/>
                  </a:cubicBezTo>
                  <a:cubicBezTo>
                    <a:pt x="1924" y="3998"/>
                    <a:pt x="2032" y="4013"/>
                    <a:pt x="2140" y="4013"/>
                  </a:cubicBezTo>
                  <a:cubicBezTo>
                    <a:pt x="2416" y="4013"/>
                    <a:pt x="2696" y="3917"/>
                    <a:pt x="2879" y="3725"/>
                  </a:cubicBezTo>
                  <a:close/>
                  <a:moveTo>
                    <a:pt x="3402" y="4398"/>
                  </a:moveTo>
                  <a:cubicBezTo>
                    <a:pt x="3541" y="4607"/>
                    <a:pt x="3646" y="4863"/>
                    <a:pt x="3727" y="5118"/>
                  </a:cubicBezTo>
                  <a:cubicBezTo>
                    <a:pt x="3528" y="5740"/>
                    <a:pt x="3010" y="5973"/>
                    <a:pt x="2447" y="5973"/>
                  </a:cubicBezTo>
                  <a:cubicBezTo>
                    <a:pt x="2023" y="5973"/>
                    <a:pt x="1574" y="5840"/>
                    <a:pt x="1219" y="5640"/>
                  </a:cubicBezTo>
                  <a:cubicBezTo>
                    <a:pt x="1254" y="5420"/>
                    <a:pt x="1312" y="5211"/>
                    <a:pt x="1382" y="5002"/>
                  </a:cubicBezTo>
                  <a:cubicBezTo>
                    <a:pt x="1572" y="5093"/>
                    <a:pt x="1850" y="5113"/>
                    <a:pt x="2070" y="5113"/>
                  </a:cubicBezTo>
                  <a:cubicBezTo>
                    <a:pt x="2159" y="5113"/>
                    <a:pt x="2239" y="5110"/>
                    <a:pt x="2299" y="5106"/>
                  </a:cubicBezTo>
                  <a:cubicBezTo>
                    <a:pt x="2775" y="5048"/>
                    <a:pt x="3181" y="4805"/>
                    <a:pt x="3402" y="4398"/>
                  </a:cubicBezTo>
                  <a:close/>
                  <a:moveTo>
                    <a:pt x="3808" y="5408"/>
                  </a:moveTo>
                  <a:cubicBezTo>
                    <a:pt x="3843" y="5629"/>
                    <a:pt x="3866" y="5873"/>
                    <a:pt x="3843" y="6140"/>
                  </a:cubicBezTo>
                  <a:cubicBezTo>
                    <a:pt x="3843" y="6174"/>
                    <a:pt x="3843" y="6221"/>
                    <a:pt x="3831" y="6267"/>
                  </a:cubicBezTo>
                  <a:cubicBezTo>
                    <a:pt x="3494" y="6713"/>
                    <a:pt x="3014" y="6956"/>
                    <a:pt x="2449" y="6956"/>
                  </a:cubicBezTo>
                  <a:cubicBezTo>
                    <a:pt x="2411" y="6956"/>
                    <a:pt x="2372" y="6954"/>
                    <a:pt x="2334" y="6952"/>
                  </a:cubicBezTo>
                  <a:cubicBezTo>
                    <a:pt x="1869" y="6917"/>
                    <a:pt x="1568" y="6709"/>
                    <a:pt x="1196" y="6546"/>
                  </a:cubicBezTo>
                  <a:cubicBezTo>
                    <a:pt x="1161" y="6349"/>
                    <a:pt x="1150" y="6151"/>
                    <a:pt x="1173" y="5942"/>
                  </a:cubicBezTo>
                  <a:lnTo>
                    <a:pt x="1173" y="5942"/>
                  </a:lnTo>
                  <a:cubicBezTo>
                    <a:pt x="1444" y="6163"/>
                    <a:pt x="1812" y="6265"/>
                    <a:pt x="2191" y="6265"/>
                  </a:cubicBezTo>
                  <a:cubicBezTo>
                    <a:pt x="2851" y="6265"/>
                    <a:pt x="3543" y="5954"/>
                    <a:pt x="3808" y="5408"/>
                  </a:cubicBezTo>
                  <a:close/>
                  <a:moveTo>
                    <a:pt x="3762" y="6627"/>
                  </a:moveTo>
                  <a:lnTo>
                    <a:pt x="3762" y="6627"/>
                  </a:lnTo>
                  <a:cubicBezTo>
                    <a:pt x="3692" y="6964"/>
                    <a:pt x="3576" y="7277"/>
                    <a:pt x="3437" y="7579"/>
                  </a:cubicBezTo>
                  <a:cubicBezTo>
                    <a:pt x="3251" y="7765"/>
                    <a:pt x="3019" y="7893"/>
                    <a:pt x="2763" y="7962"/>
                  </a:cubicBezTo>
                  <a:cubicBezTo>
                    <a:pt x="2654" y="8000"/>
                    <a:pt x="2552" y="8015"/>
                    <a:pt x="2455" y="8015"/>
                  </a:cubicBezTo>
                  <a:cubicBezTo>
                    <a:pt x="2317" y="8015"/>
                    <a:pt x="2190" y="7985"/>
                    <a:pt x="2067" y="7951"/>
                  </a:cubicBezTo>
                  <a:cubicBezTo>
                    <a:pt x="1904" y="7835"/>
                    <a:pt x="1776" y="7695"/>
                    <a:pt x="1637" y="7556"/>
                  </a:cubicBezTo>
                  <a:cubicBezTo>
                    <a:pt x="1509" y="7393"/>
                    <a:pt x="1417" y="7219"/>
                    <a:pt x="1324" y="7034"/>
                  </a:cubicBezTo>
                  <a:lnTo>
                    <a:pt x="1324" y="7034"/>
                  </a:lnTo>
                  <a:cubicBezTo>
                    <a:pt x="1601" y="7183"/>
                    <a:pt x="1976" y="7244"/>
                    <a:pt x="2260" y="7244"/>
                  </a:cubicBezTo>
                  <a:cubicBezTo>
                    <a:pt x="2285" y="7244"/>
                    <a:pt x="2310" y="7243"/>
                    <a:pt x="2334" y="7243"/>
                  </a:cubicBezTo>
                  <a:cubicBezTo>
                    <a:pt x="2879" y="7219"/>
                    <a:pt x="3390" y="6999"/>
                    <a:pt x="3762" y="6627"/>
                  </a:cubicBezTo>
                  <a:close/>
                  <a:moveTo>
                    <a:pt x="3239" y="8032"/>
                  </a:moveTo>
                  <a:lnTo>
                    <a:pt x="3239" y="8032"/>
                  </a:lnTo>
                  <a:cubicBezTo>
                    <a:pt x="3170" y="8183"/>
                    <a:pt x="3100" y="8345"/>
                    <a:pt x="3030" y="8485"/>
                  </a:cubicBezTo>
                  <a:cubicBezTo>
                    <a:pt x="2903" y="8438"/>
                    <a:pt x="2763" y="8369"/>
                    <a:pt x="2612" y="8299"/>
                  </a:cubicBezTo>
                  <a:cubicBezTo>
                    <a:pt x="2833" y="8253"/>
                    <a:pt x="3054" y="8171"/>
                    <a:pt x="3239" y="8032"/>
                  </a:cubicBezTo>
                  <a:close/>
                  <a:moveTo>
                    <a:pt x="3390" y="9158"/>
                  </a:moveTo>
                  <a:cubicBezTo>
                    <a:pt x="3471" y="9181"/>
                    <a:pt x="3541" y="9228"/>
                    <a:pt x="3634" y="9251"/>
                  </a:cubicBezTo>
                  <a:cubicBezTo>
                    <a:pt x="3762" y="9286"/>
                    <a:pt x="3889" y="9344"/>
                    <a:pt x="4029" y="9413"/>
                  </a:cubicBezTo>
                  <a:cubicBezTo>
                    <a:pt x="3855" y="9413"/>
                    <a:pt x="3657" y="9460"/>
                    <a:pt x="3483" y="9541"/>
                  </a:cubicBezTo>
                  <a:cubicBezTo>
                    <a:pt x="3402" y="9588"/>
                    <a:pt x="3309" y="9634"/>
                    <a:pt x="3228" y="9704"/>
                  </a:cubicBezTo>
                  <a:cubicBezTo>
                    <a:pt x="3251" y="9518"/>
                    <a:pt x="3309" y="9344"/>
                    <a:pt x="3390" y="9158"/>
                  </a:cubicBezTo>
                  <a:close/>
                  <a:moveTo>
                    <a:pt x="4372" y="9689"/>
                  </a:moveTo>
                  <a:cubicBezTo>
                    <a:pt x="4420" y="9689"/>
                    <a:pt x="4468" y="9690"/>
                    <a:pt x="4516" y="9692"/>
                  </a:cubicBezTo>
                  <a:cubicBezTo>
                    <a:pt x="4748" y="9831"/>
                    <a:pt x="4969" y="9994"/>
                    <a:pt x="5155" y="10203"/>
                  </a:cubicBezTo>
                  <a:cubicBezTo>
                    <a:pt x="5031" y="10194"/>
                    <a:pt x="4900" y="10189"/>
                    <a:pt x="4766" y="10189"/>
                  </a:cubicBezTo>
                  <a:cubicBezTo>
                    <a:pt x="4183" y="10189"/>
                    <a:pt x="3542" y="10292"/>
                    <a:pt x="3193" y="10679"/>
                  </a:cubicBezTo>
                  <a:cubicBezTo>
                    <a:pt x="3170" y="10505"/>
                    <a:pt x="3170" y="10342"/>
                    <a:pt x="3170" y="10180"/>
                  </a:cubicBezTo>
                  <a:cubicBezTo>
                    <a:pt x="3297" y="10052"/>
                    <a:pt x="3413" y="9889"/>
                    <a:pt x="3599" y="9820"/>
                  </a:cubicBezTo>
                  <a:cubicBezTo>
                    <a:pt x="3827" y="9721"/>
                    <a:pt x="4096" y="9689"/>
                    <a:pt x="4372" y="9689"/>
                  </a:cubicBezTo>
                  <a:close/>
                  <a:moveTo>
                    <a:pt x="5134" y="10398"/>
                  </a:moveTo>
                  <a:cubicBezTo>
                    <a:pt x="5199" y="10398"/>
                    <a:pt x="5264" y="10399"/>
                    <a:pt x="5329" y="10400"/>
                  </a:cubicBezTo>
                  <a:cubicBezTo>
                    <a:pt x="5491" y="10621"/>
                    <a:pt x="5584" y="10830"/>
                    <a:pt x="5689" y="11062"/>
                  </a:cubicBezTo>
                  <a:cubicBezTo>
                    <a:pt x="5468" y="11026"/>
                    <a:pt x="5235" y="11002"/>
                    <a:pt x="5002" y="11002"/>
                  </a:cubicBezTo>
                  <a:cubicBezTo>
                    <a:pt x="4636" y="11002"/>
                    <a:pt x="4271" y="11061"/>
                    <a:pt x="3959" y="11224"/>
                  </a:cubicBezTo>
                  <a:cubicBezTo>
                    <a:pt x="3773" y="11341"/>
                    <a:pt x="3576" y="11538"/>
                    <a:pt x="3437" y="11747"/>
                  </a:cubicBezTo>
                  <a:cubicBezTo>
                    <a:pt x="3402" y="11642"/>
                    <a:pt x="3367" y="11550"/>
                    <a:pt x="3344" y="11433"/>
                  </a:cubicBezTo>
                  <a:cubicBezTo>
                    <a:pt x="3297" y="11306"/>
                    <a:pt x="3274" y="11155"/>
                    <a:pt x="3239" y="11016"/>
                  </a:cubicBezTo>
                  <a:cubicBezTo>
                    <a:pt x="3460" y="10818"/>
                    <a:pt x="3680" y="10667"/>
                    <a:pt x="3982" y="10563"/>
                  </a:cubicBezTo>
                  <a:cubicBezTo>
                    <a:pt x="4351" y="10433"/>
                    <a:pt x="4738" y="10398"/>
                    <a:pt x="5134" y="10398"/>
                  </a:cubicBezTo>
                  <a:close/>
                  <a:moveTo>
                    <a:pt x="5274" y="11255"/>
                  </a:moveTo>
                  <a:cubicBezTo>
                    <a:pt x="5433" y="11255"/>
                    <a:pt x="5591" y="11265"/>
                    <a:pt x="5747" y="11283"/>
                  </a:cubicBezTo>
                  <a:cubicBezTo>
                    <a:pt x="5817" y="11468"/>
                    <a:pt x="5886" y="11666"/>
                    <a:pt x="5956" y="11851"/>
                  </a:cubicBezTo>
                  <a:cubicBezTo>
                    <a:pt x="5871" y="11844"/>
                    <a:pt x="5787" y="11841"/>
                    <a:pt x="5704" y="11841"/>
                  </a:cubicBezTo>
                  <a:cubicBezTo>
                    <a:pt x="5231" y="11841"/>
                    <a:pt x="4790" y="11956"/>
                    <a:pt x="4365" y="12223"/>
                  </a:cubicBezTo>
                  <a:cubicBezTo>
                    <a:pt x="4191" y="12339"/>
                    <a:pt x="3971" y="12513"/>
                    <a:pt x="3808" y="12734"/>
                  </a:cubicBezTo>
                  <a:cubicBezTo>
                    <a:pt x="3738" y="12478"/>
                    <a:pt x="3634" y="12258"/>
                    <a:pt x="3529" y="12026"/>
                  </a:cubicBezTo>
                  <a:cubicBezTo>
                    <a:pt x="3564" y="11979"/>
                    <a:pt x="3576" y="11933"/>
                    <a:pt x="3599" y="11898"/>
                  </a:cubicBezTo>
                  <a:cubicBezTo>
                    <a:pt x="3762" y="11677"/>
                    <a:pt x="3971" y="11550"/>
                    <a:pt x="4214" y="11445"/>
                  </a:cubicBezTo>
                  <a:cubicBezTo>
                    <a:pt x="4546" y="11308"/>
                    <a:pt x="4910" y="11255"/>
                    <a:pt x="5274" y="11255"/>
                  </a:cubicBezTo>
                  <a:close/>
                  <a:moveTo>
                    <a:pt x="261" y="1"/>
                  </a:moveTo>
                  <a:cubicBezTo>
                    <a:pt x="196" y="1"/>
                    <a:pt x="123" y="45"/>
                    <a:pt x="116" y="114"/>
                  </a:cubicBezTo>
                  <a:cubicBezTo>
                    <a:pt x="0" y="1217"/>
                    <a:pt x="848" y="1984"/>
                    <a:pt x="1649" y="2657"/>
                  </a:cubicBezTo>
                  <a:lnTo>
                    <a:pt x="1904" y="2866"/>
                  </a:lnTo>
                  <a:cubicBezTo>
                    <a:pt x="1579" y="3423"/>
                    <a:pt x="1219" y="3957"/>
                    <a:pt x="999" y="4526"/>
                  </a:cubicBezTo>
                  <a:cubicBezTo>
                    <a:pt x="639" y="5443"/>
                    <a:pt x="465" y="6569"/>
                    <a:pt x="987" y="7475"/>
                  </a:cubicBezTo>
                  <a:cubicBezTo>
                    <a:pt x="1417" y="8206"/>
                    <a:pt x="2136" y="8601"/>
                    <a:pt x="2879" y="8937"/>
                  </a:cubicBezTo>
                  <a:cubicBezTo>
                    <a:pt x="2728" y="9344"/>
                    <a:pt x="2624" y="9762"/>
                    <a:pt x="2624" y="10214"/>
                  </a:cubicBezTo>
                  <a:cubicBezTo>
                    <a:pt x="2647" y="11190"/>
                    <a:pt x="2937" y="12699"/>
                    <a:pt x="3750" y="13337"/>
                  </a:cubicBezTo>
                  <a:cubicBezTo>
                    <a:pt x="3774" y="13356"/>
                    <a:pt x="3803" y="13364"/>
                    <a:pt x="3833" y="13364"/>
                  </a:cubicBezTo>
                  <a:cubicBezTo>
                    <a:pt x="3933" y="13364"/>
                    <a:pt x="4041" y="13273"/>
                    <a:pt x="4005" y="13175"/>
                  </a:cubicBezTo>
                  <a:cubicBezTo>
                    <a:pt x="4005" y="13140"/>
                    <a:pt x="3994" y="13128"/>
                    <a:pt x="3982" y="13117"/>
                  </a:cubicBezTo>
                  <a:cubicBezTo>
                    <a:pt x="4017" y="13047"/>
                    <a:pt x="4052" y="12966"/>
                    <a:pt x="4110" y="12885"/>
                  </a:cubicBezTo>
                  <a:cubicBezTo>
                    <a:pt x="4261" y="12676"/>
                    <a:pt x="4447" y="12513"/>
                    <a:pt x="4644" y="12409"/>
                  </a:cubicBezTo>
                  <a:cubicBezTo>
                    <a:pt x="5047" y="12158"/>
                    <a:pt x="5502" y="12071"/>
                    <a:pt x="5970" y="12071"/>
                  </a:cubicBezTo>
                  <a:cubicBezTo>
                    <a:pt x="6000" y="12071"/>
                    <a:pt x="6030" y="12071"/>
                    <a:pt x="6060" y="12072"/>
                  </a:cubicBezTo>
                  <a:lnTo>
                    <a:pt x="6142" y="12293"/>
                  </a:lnTo>
                  <a:cubicBezTo>
                    <a:pt x="6171" y="12364"/>
                    <a:pt x="6228" y="12395"/>
                    <a:pt x="6288" y="12395"/>
                  </a:cubicBezTo>
                  <a:cubicBezTo>
                    <a:pt x="6393" y="12395"/>
                    <a:pt x="6505" y="12302"/>
                    <a:pt x="6490" y="12176"/>
                  </a:cubicBezTo>
                  <a:cubicBezTo>
                    <a:pt x="6374" y="11039"/>
                    <a:pt x="5840" y="9947"/>
                    <a:pt x="4865" y="9344"/>
                  </a:cubicBezTo>
                  <a:cubicBezTo>
                    <a:pt x="4458" y="9077"/>
                    <a:pt x="3994" y="8903"/>
                    <a:pt x="3541" y="8729"/>
                  </a:cubicBezTo>
                  <a:cubicBezTo>
                    <a:pt x="4005" y="7660"/>
                    <a:pt x="4551" y="6720"/>
                    <a:pt x="4389" y="5478"/>
                  </a:cubicBezTo>
                  <a:cubicBezTo>
                    <a:pt x="4238" y="4398"/>
                    <a:pt x="3599" y="3609"/>
                    <a:pt x="2775" y="2947"/>
                  </a:cubicBezTo>
                  <a:cubicBezTo>
                    <a:pt x="2670" y="2854"/>
                    <a:pt x="2554" y="2773"/>
                    <a:pt x="2461" y="2692"/>
                  </a:cubicBezTo>
                  <a:cubicBezTo>
                    <a:pt x="2821" y="1902"/>
                    <a:pt x="3077" y="997"/>
                    <a:pt x="2763" y="219"/>
                  </a:cubicBezTo>
                  <a:cubicBezTo>
                    <a:pt x="2746" y="175"/>
                    <a:pt x="2707" y="156"/>
                    <a:pt x="2668" y="156"/>
                  </a:cubicBezTo>
                  <a:cubicBezTo>
                    <a:pt x="2605" y="156"/>
                    <a:pt x="2540" y="205"/>
                    <a:pt x="2554" y="277"/>
                  </a:cubicBezTo>
                  <a:lnTo>
                    <a:pt x="2554" y="300"/>
                  </a:lnTo>
                  <a:cubicBezTo>
                    <a:pt x="2366" y="188"/>
                    <a:pt x="2142" y="139"/>
                    <a:pt x="1909" y="139"/>
                  </a:cubicBezTo>
                  <a:cubicBezTo>
                    <a:pt x="1398" y="139"/>
                    <a:pt x="846" y="376"/>
                    <a:pt x="534" y="695"/>
                  </a:cubicBezTo>
                  <a:lnTo>
                    <a:pt x="534" y="707"/>
                  </a:lnTo>
                  <a:cubicBezTo>
                    <a:pt x="465" y="486"/>
                    <a:pt x="441" y="277"/>
                    <a:pt x="360" y="68"/>
                  </a:cubicBezTo>
                  <a:cubicBezTo>
                    <a:pt x="346" y="21"/>
                    <a:pt x="306" y="1"/>
                    <a:pt x="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27;p57">
              <a:extLst>
                <a:ext uri="{FF2B5EF4-FFF2-40B4-BE49-F238E27FC236}">
                  <a16:creationId xmlns:a16="http://schemas.microsoft.com/office/drawing/2014/main" id="{F7BB37CD-5607-4C18-A10D-CB6F2CD5E76E}"/>
                </a:ext>
              </a:extLst>
            </p:cNvPr>
            <p:cNvSpPr/>
            <p:nvPr/>
          </p:nvSpPr>
          <p:spPr>
            <a:xfrm>
              <a:off x="4273775" y="3159550"/>
              <a:ext cx="18700" cy="40200"/>
            </a:xfrm>
            <a:custGeom>
              <a:avLst/>
              <a:gdLst/>
              <a:ahLst/>
              <a:cxnLst/>
              <a:rect l="l" t="t" r="r" b="b"/>
              <a:pathLst>
                <a:path w="748" h="1608" extrusionOk="0">
                  <a:moveTo>
                    <a:pt x="660" y="1"/>
                  </a:moveTo>
                  <a:cubicBezTo>
                    <a:pt x="640" y="1"/>
                    <a:pt x="619" y="10"/>
                    <a:pt x="604" y="32"/>
                  </a:cubicBezTo>
                  <a:cubicBezTo>
                    <a:pt x="384" y="497"/>
                    <a:pt x="93" y="1054"/>
                    <a:pt x="1" y="1565"/>
                  </a:cubicBezTo>
                  <a:cubicBezTo>
                    <a:pt x="1" y="1582"/>
                    <a:pt x="14" y="1607"/>
                    <a:pt x="36" y="1607"/>
                  </a:cubicBezTo>
                  <a:cubicBezTo>
                    <a:pt x="43" y="1607"/>
                    <a:pt x="51" y="1605"/>
                    <a:pt x="59" y="1599"/>
                  </a:cubicBezTo>
                  <a:cubicBezTo>
                    <a:pt x="233" y="1483"/>
                    <a:pt x="268" y="1251"/>
                    <a:pt x="337" y="1077"/>
                  </a:cubicBezTo>
                  <a:cubicBezTo>
                    <a:pt x="465" y="752"/>
                    <a:pt x="616" y="427"/>
                    <a:pt x="732" y="90"/>
                  </a:cubicBezTo>
                  <a:cubicBezTo>
                    <a:pt x="748" y="43"/>
                    <a:pt x="704"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8;p57">
              <a:extLst>
                <a:ext uri="{FF2B5EF4-FFF2-40B4-BE49-F238E27FC236}">
                  <a16:creationId xmlns:a16="http://schemas.microsoft.com/office/drawing/2014/main" id="{0351BEE6-07EC-481D-BB49-FC4D0387026A}"/>
                </a:ext>
              </a:extLst>
            </p:cNvPr>
            <p:cNvSpPr/>
            <p:nvPr/>
          </p:nvSpPr>
          <p:spPr>
            <a:xfrm>
              <a:off x="4267675" y="3214625"/>
              <a:ext cx="5825" cy="3800"/>
            </a:xfrm>
            <a:custGeom>
              <a:avLst/>
              <a:gdLst/>
              <a:ahLst/>
              <a:cxnLst/>
              <a:rect l="l" t="t" r="r" b="b"/>
              <a:pathLst>
                <a:path w="233" h="152" extrusionOk="0">
                  <a:moveTo>
                    <a:pt x="117" y="0"/>
                  </a:moveTo>
                  <a:cubicBezTo>
                    <a:pt x="12" y="0"/>
                    <a:pt x="1" y="151"/>
                    <a:pt x="117" y="151"/>
                  </a:cubicBezTo>
                  <a:cubicBezTo>
                    <a:pt x="221" y="151"/>
                    <a:pt x="233"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9;p57">
              <a:extLst>
                <a:ext uri="{FF2B5EF4-FFF2-40B4-BE49-F238E27FC236}">
                  <a16:creationId xmlns:a16="http://schemas.microsoft.com/office/drawing/2014/main" id="{5248BFA7-4B12-4CFC-B9A4-673F711F8AAD}"/>
                </a:ext>
              </a:extLst>
            </p:cNvPr>
            <p:cNvSpPr/>
            <p:nvPr/>
          </p:nvSpPr>
          <p:spPr>
            <a:xfrm>
              <a:off x="4266225" y="3236550"/>
              <a:ext cx="14825" cy="31025"/>
            </a:xfrm>
            <a:custGeom>
              <a:avLst/>
              <a:gdLst/>
              <a:ahLst/>
              <a:cxnLst/>
              <a:rect l="l" t="t" r="r" b="b"/>
              <a:pathLst>
                <a:path w="593" h="1241" extrusionOk="0">
                  <a:moveTo>
                    <a:pt x="64" y="0"/>
                  </a:moveTo>
                  <a:cubicBezTo>
                    <a:pt x="33" y="0"/>
                    <a:pt x="1" y="25"/>
                    <a:pt x="1" y="63"/>
                  </a:cubicBezTo>
                  <a:cubicBezTo>
                    <a:pt x="12" y="296"/>
                    <a:pt x="70" y="516"/>
                    <a:pt x="175" y="725"/>
                  </a:cubicBezTo>
                  <a:cubicBezTo>
                    <a:pt x="256" y="899"/>
                    <a:pt x="349" y="1131"/>
                    <a:pt x="523" y="1236"/>
                  </a:cubicBezTo>
                  <a:cubicBezTo>
                    <a:pt x="529" y="1239"/>
                    <a:pt x="535" y="1240"/>
                    <a:pt x="543" y="1240"/>
                  </a:cubicBezTo>
                  <a:cubicBezTo>
                    <a:pt x="566" y="1240"/>
                    <a:pt x="593" y="1225"/>
                    <a:pt x="593" y="1190"/>
                  </a:cubicBezTo>
                  <a:cubicBezTo>
                    <a:pt x="570" y="1015"/>
                    <a:pt x="419" y="864"/>
                    <a:pt x="326" y="702"/>
                  </a:cubicBezTo>
                  <a:cubicBezTo>
                    <a:pt x="221" y="493"/>
                    <a:pt x="140" y="284"/>
                    <a:pt x="117" y="52"/>
                  </a:cubicBezTo>
                  <a:cubicBezTo>
                    <a:pt x="112" y="16"/>
                    <a:pt x="88"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0;p57">
              <a:extLst>
                <a:ext uri="{FF2B5EF4-FFF2-40B4-BE49-F238E27FC236}">
                  <a16:creationId xmlns:a16="http://schemas.microsoft.com/office/drawing/2014/main" id="{990BE26D-01DF-438E-9C6A-298C294121ED}"/>
                </a:ext>
              </a:extLst>
            </p:cNvPr>
            <p:cNvSpPr/>
            <p:nvPr/>
          </p:nvSpPr>
          <p:spPr>
            <a:xfrm>
              <a:off x="4284750" y="3272700"/>
              <a:ext cx="6750" cy="6075"/>
            </a:xfrm>
            <a:custGeom>
              <a:avLst/>
              <a:gdLst/>
              <a:ahLst/>
              <a:cxnLst/>
              <a:rect l="l" t="t" r="r" b="b"/>
              <a:pathLst>
                <a:path w="270" h="243" extrusionOk="0">
                  <a:moveTo>
                    <a:pt x="151" y="1"/>
                  </a:moveTo>
                  <a:cubicBezTo>
                    <a:pt x="76" y="1"/>
                    <a:pt x="1" y="126"/>
                    <a:pt x="96" y="173"/>
                  </a:cubicBezTo>
                  <a:cubicBezTo>
                    <a:pt x="130" y="185"/>
                    <a:pt x="154" y="196"/>
                    <a:pt x="165" y="231"/>
                  </a:cubicBezTo>
                  <a:cubicBezTo>
                    <a:pt x="177" y="239"/>
                    <a:pt x="191" y="243"/>
                    <a:pt x="205" y="243"/>
                  </a:cubicBezTo>
                  <a:cubicBezTo>
                    <a:pt x="234" y="243"/>
                    <a:pt x="262" y="227"/>
                    <a:pt x="270" y="196"/>
                  </a:cubicBezTo>
                  <a:cubicBezTo>
                    <a:pt x="270" y="127"/>
                    <a:pt x="247" y="80"/>
                    <a:pt x="200" y="22"/>
                  </a:cubicBezTo>
                  <a:cubicBezTo>
                    <a:pt x="185" y="7"/>
                    <a:pt x="168"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31;p57">
              <a:extLst>
                <a:ext uri="{FF2B5EF4-FFF2-40B4-BE49-F238E27FC236}">
                  <a16:creationId xmlns:a16="http://schemas.microsoft.com/office/drawing/2014/main" id="{A2784FFA-7DE7-41FB-B4C9-4066F1BD3D12}"/>
                </a:ext>
              </a:extLst>
            </p:cNvPr>
            <p:cNvSpPr/>
            <p:nvPr/>
          </p:nvSpPr>
          <p:spPr>
            <a:xfrm>
              <a:off x="4346000" y="3306775"/>
              <a:ext cx="32575" cy="21350"/>
            </a:xfrm>
            <a:custGeom>
              <a:avLst/>
              <a:gdLst/>
              <a:ahLst/>
              <a:cxnLst/>
              <a:rect l="l" t="t" r="r" b="b"/>
              <a:pathLst>
                <a:path w="1303" h="854" extrusionOk="0">
                  <a:moveTo>
                    <a:pt x="143" y="0"/>
                  </a:moveTo>
                  <a:cubicBezTo>
                    <a:pt x="56" y="0"/>
                    <a:pt x="1" y="115"/>
                    <a:pt x="84" y="157"/>
                  </a:cubicBezTo>
                  <a:cubicBezTo>
                    <a:pt x="316" y="261"/>
                    <a:pt x="548" y="377"/>
                    <a:pt x="768" y="528"/>
                  </a:cubicBezTo>
                  <a:cubicBezTo>
                    <a:pt x="919" y="633"/>
                    <a:pt x="1059" y="842"/>
                    <a:pt x="1233" y="853"/>
                  </a:cubicBezTo>
                  <a:cubicBezTo>
                    <a:pt x="1244" y="853"/>
                    <a:pt x="1279" y="842"/>
                    <a:pt x="1279" y="818"/>
                  </a:cubicBezTo>
                  <a:cubicBezTo>
                    <a:pt x="1303" y="621"/>
                    <a:pt x="1105" y="482"/>
                    <a:pt x="954" y="401"/>
                  </a:cubicBezTo>
                  <a:cubicBezTo>
                    <a:pt x="710" y="238"/>
                    <a:pt x="432" y="122"/>
                    <a:pt x="176" y="6"/>
                  </a:cubicBezTo>
                  <a:cubicBezTo>
                    <a:pt x="165" y="2"/>
                    <a:pt x="154" y="0"/>
                    <a:pt x="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32;p57">
              <a:extLst>
                <a:ext uri="{FF2B5EF4-FFF2-40B4-BE49-F238E27FC236}">
                  <a16:creationId xmlns:a16="http://schemas.microsoft.com/office/drawing/2014/main" id="{C4D45098-E301-45B1-88D8-9AD2684FBE96}"/>
                </a:ext>
              </a:extLst>
            </p:cNvPr>
            <p:cNvSpPr/>
            <p:nvPr/>
          </p:nvSpPr>
          <p:spPr>
            <a:xfrm>
              <a:off x="4380300" y="3334725"/>
              <a:ext cx="6200" cy="6075"/>
            </a:xfrm>
            <a:custGeom>
              <a:avLst/>
              <a:gdLst/>
              <a:ahLst/>
              <a:cxnLst/>
              <a:rect l="l" t="t" r="r" b="b"/>
              <a:pathLst>
                <a:path w="248" h="243" extrusionOk="0">
                  <a:moveTo>
                    <a:pt x="110" y="1"/>
                  </a:moveTo>
                  <a:cubicBezTo>
                    <a:pt x="56" y="1"/>
                    <a:pt x="1" y="39"/>
                    <a:pt x="23" y="107"/>
                  </a:cubicBezTo>
                  <a:cubicBezTo>
                    <a:pt x="35" y="153"/>
                    <a:pt x="47" y="188"/>
                    <a:pt x="81" y="223"/>
                  </a:cubicBezTo>
                  <a:cubicBezTo>
                    <a:pt x="98" y="237"/>
                    <a:pt x="117" y="243"/>
                    <a:pt x="135" y="243"/>
                  </a:cubicBezTo>
                  <a:cubicBezTo>
                    <a:pt x="193" y="243"/>
                    <a:pt x="247" y="183"/>
                    <a:pt x="221" y="130"/>
                  </a:cubicBezTo>
                  <a:lnTo>
                    <a:pt x="186" y="37"/>
                  </a:lnTo>
                  <a:cubicBezTo>
                    <a:pt x="169" y="12"/>
                    <a:pt x="140" y="1"/>
                    <a:pt x="1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33;p57">
              <a:extLst>
                <a:ext uri="{FF2B5EF4-FFF2-40B4-BE49-F238E27FC236}">
                  <a16:creationId xmlns:a16="http://schemas.microsoft.com/office/drawing/2014/main" id="{535B2201-6AB1-4FCD-891D-A92E4534328C}"/>
                </a:ext>
              </a:extLst>
            </p:cNvPr>
            <p:cNvSpPr/>
            <p:nvPr/>
          </p:nvSpPr>
          <p:spPr>
            <a:xfrm>
              <a:off x="4385525" y="3344350"/>
              <a:ext cx="4375" cy="3225"/>
            </a:xfrm>
            <a:custGeom>
              <a:avLst/>
              <a:gdLst/>
              <a:ahLst/>
              <a:cxnLst/>
              <a:rect l="l" t="t" r="r" b="b"/>
              <a:pathLst>
                <a:path w="175" h="129" extrusionOk="0">
                  <a:moveTo>
                    <a:pt x="93" y="0"/>
                  </a:moveTo>
                  <a:cubicBezTo>
                    <a:pt x="0" y="0"/>
                    <a:pt x="12" y="128"/>
                    <a:pt x="105" y="128"/>
                  </a:cubicBezTo>
                  <a:cubicBezTo>
                    <a:pt x="174" y="117"/>
                    <a:pt x="174"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34;p57">
              <a:extLst>
                <a:ext uri="{FF2B5EF4-FFF2-40B4-BE49-F238E27FC236}">
                  <a16:creationId xmlns:a16="http://schemas.microsoft.com/office/drawing/2014/main" id="{DAAA1B72-B68E-41BE-8B5B-D7C8DDD1A3C6}"/>
                </a:ext>
              </a:extLst>
            </p:cNvPr>
            <p:cNvSpPr/>
            <p:nvPr/>
          </p:nvSpPr>
          <p:spPr>
            <a:xfrm>
              <a:off x="4390200" y="3354700"/>
              <a:ext cx="4350" cy="5300"/>
            </a:xfrm>
            <a:custGeom>
              <a:avLst/>
              <a:gdLst/>
              <a:ahLst/>
              <a:cxnLst/>
              <a:rect l="l" t="t" r="r" b="b"/>
              <a:pathLst>
                <a:path w="174" h="212" extrusionOk="0">
                  <a:moveTo>
                    <a:pt x="83" y="0"/>
                  </a:moveTo>
                  <a:cubicBezTo>
                    <a:pt x="45" y="0"/>
                    <a:pt x="1" y="47"/>
                    <a:pt x="45" y="74"/>
                  </a:cubicBezTo>
                  <a:cubicBezTo>
                    <a:pt x="92" y="109"/>
                    <a:pt x="103" y="155"/>
                    <a:pt x="127" y="190"/>
                  </a:cubicBezTo>
                  <a:cubicBezTo>
                    <a:pt x="136" y="205"/>
                    <a:pt x="146" y="211"/>
                    <a:pt x="154" y="211"/>
                  </a:cubicBezTo>
                  <a:cubicBezTo>
                    <a:pt x="165" y="211"/>
                    <a:pt x="173" y="199"/>
                    <a:pt x="173" y="178"/>
                  </a:cubicBezTo>
                  <a:cubicBezTo>
                    <a:pt x="173" y="144"/>
                    <a:pt x="150" y="86"/>
                    <a:pt x="115" y="16"/>
                  </a:cubicBezTo>
                  <a:cubicBezTo>
                    <a:pt x="107" y="5"/>
                    <a:pt x="95"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9572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3" name="Google Shape;1693;p34"/>
          <p:cNvSpPr txBox="1">
            <a:spLocks noGrp="1"/>
          </p:cNvSpPr>
          <p:nvPr>
            <p:ph type="ctrTitle" idx="2"/>
          </p:nvPr>
        </p:nvSpPr>
        <p:spPr>
          <a:xfrm>
            <a:off x="2377498" y="198466"/>
            <a:ext cx="4389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Table of Contents</a:t>
            </a:r>
            <a:endParaRPr sz="4000" dirty="0"/>
          </a:p>
        </p:txBody>
      </p:sp>
      <p:grpSp>
        <p:nvGrpSpPr>
          <p:cNvPr id="1707" name="Google Shape;1707;p34"/>
          <p:cNvGrpSpPr/>
          <p:nvPr/>
        </p:nvGrpSpPr>
        <p:grpSpPr>
          <a:xfrm>
            <a:off x="552493" y="1322007"/>
            <a:ext cx="565107" cy="543018"/>
            <a:chOff x="2768600" y="1372700"/>
            <a:chExt cx="794203" cy="627015"/>
          </a:xfrm>
        </p:grpSpPr>
        <p:sp>
          <p:nvSpPr>
            <p:cNvPr id="1708" name="Google Shape;1708;p34"/>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09" name="Google Shape;1709;p34"/>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0" name="Google Shape;1710;p34"/>
          <p:cNvSpPr txBox="1">
            <a:spLocks noGrp="1"/>
          </p:cNvSpPr>
          <p:nvPr>
            <p:ph type="title"/>
          </p:nvPr>
        </p:nvSpPr>
        <p:spPr>
          <a:xfrm>
            <a:off x="438923" y="1397619"/>
            <a:ext cx="8292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01</a:t>
            </a:r>
            <a:endParaRPr sz="2000" dirty="0"/>
          </a:p>
        </p:txBody>
      </p:sp>
      <p:sp>
        <p:nvSpPr>
          <p:cNvPr id="1711" name="Google Shape;1711;p34"/>
          <p:cNvSpPr txBox="1">
            <a:spLocks noGrp="1"/>
          </p:cNvSpPr>
          <p:nvPr>
            <p:ph type="subTitle" idx="3"/>
          </p:nvPr>
        </p:nvSpPr>
        <p:spPr>
          <a:xfrm>
            <a:off x="209512" y="1832311"/>
            <a:ext cx="1299992" cy="44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IN" dirty="0"/>
          </a:p>
          <a:p>
            <a:pPr marL="0" lvl="0" indent="0" algn="ctr" rtl="0">
              <a:spcBef>
                <a:spcPts val="0"/>
              </a:spcBef>
              <a:spcAft>
                <a:spcPts val="0"/>
              </a:spcAft>
              <a:buNone/>
            </a:pPr>
            <a:r>
              <a:rPr lang="en-IN" sz="1400" dirty="0"/>
              <a:t>Introduction</a:t>
            </a:r>
          </a:p>
        </p:txBody>
      </p:sp>
      <p:grpSp>
        <p:nvGrpSpPr>
          <p:cNvPr id="55" name="Google Shape;1707;p34">
            <a:extLst>
              <a:ext uri="{FF2B5EF4-FFF2-40B4-BE49-F238E27FC236}">
                <a16:creationId xmlns:a16="http://schemas.microsoft.com/office/drawing/2014/main" id="{8BBE087D-A759-4C4D-A409-CC25A879EEBA}"/>
              </a:ext>
            </a:extLst>
          </p:cNvPr>
          <p:cNvGrpSpPr/>
          <p:nvPr/>
        </p:nvGrpSpPr>
        <p:grpSpPr>
          <a:xfrm>
            <a:off x="2016633" y="1322007"/>
            <a:ext cx="565107" cy="543018"/>
            <a:chOff x="2768600" y="1372700"/>
            <a:chExt cx="794203" cy="627015"/>
          </a:xfrm>
        </p:grpSpPr>
        <p:sp>
          <p:nvSpPr>
            <p:cNvPr id="56" name="Google Shape;1708;p34">
              <a:extLst>
                <a:ext uri="{FF2B5EF4-FFF2-40B4-BE49-F238E27FC236}">
                  <a16:creationId xmlns:a16="http://schemas.microsoft.com/office/drawing/2014/main" id="{15702FB0-50F7-4037-B0EC-5D5BFBEE9CF0}"/>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7" name="Google Shape;1709;p34">
              <a:extLst>
                <a:ext uri="{FF2B5EF4-FFF2-40B4-BE49-F238E27FC236}">
                  <a16:creationId xmlns:a16="http://schemas.microsoft.com/office/drawing/2014/main" id="{18B2644C-B3E4-4358-9E93-DB4E23AACF75}"/>
                </a:ext>
              </a:extLst>
            </p:cNvPr>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1710;p34">
            <a:extLst>
              <a:ext uri="{FF2B5EF4-FFF2-40B4-BE49-F238E27FC236}">
                <a16:creationId xmlns:a16="http://schemas.microsoft.com/office/drawing/2014/main" id="{25AAE171-AFEF-4AED-9046-0C93291ECE50}"/>
              </a:ext>
            </a:extLst>
          </p:cNvPr>
          <p:cNvSpPr txBox="1">
            <a:spLocks/>
          </p:cNvSpPr>
          <p:nvPr/>
        </p:nvSpPr>
        <p:spPr>
          <a:xfrm>
            <a:off x="1903063" y="1397619"/>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sz="2000" dirty="0"/>
              <a:t>02</a:t>
            </a:r>
          </a:p>
        </p:txBody>
      </p:sp>
      <p:grpSp>
        <p:nvGrpSpPr>
          <p:cNvPr id="59" name="Google Shape;1707;p34">
            <a:extLst>
              <a:ext uri="{FF2B5EF4-FFF2-40B4-BE49-F238E27FC236}">
                <a16:creationId xmlns:a16="http://schemas.microsoft.com/office/drawing/2014/main" id="{C2A8E0F3-7C08-491C-B247-A6E6231C09D4}"/>
              </a:ext>
            </a:extLst>
          </p:cNvPr>
          <p:cNvGrpSpPr/>
          <p:nvPr/>
        </p:nvGrpSpPr>
        <p:grpSpPr>
          <a:xfrm>
            <a:off x="3744866" y="1322007"/>
            <a:ext cx="565107" cy="543018"/>
            <a:chOff x="2768600" y="1372700"/>
            <a:chExt cx="794203" cy="627015"/>
          </a:xfrm>
        </p:grpSpPr>
        <p:sp>
          <p:nvSpPr>
            <p:cNvPr id="60" name="Google Shape;1708;p34">
              <a:extLst>
                <a:ext uri="{FF2B5EF4-FFF2-40B4-BE49-F238E27FC236}">
                  <a16:creationId xmlns:a16="http://schemas.microsoft.com/office/drawing/2014/main" id="{47A3663F-1571-4F12-BDBB-3DF1B77B45C7}"/>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 name="Google Shape;1709;p34">
              <a:extLst>
                <a:ext uri="{FF2B5EF4-FFF2-40B4-BE49-F238E27FC236}">
                  <a16:creationId xmlns:a16="http://schemas.microsoft.com/office/drawing/2014/main" id="{48AFAC22-2FE9-4E39-BE5A-30AA96ADD190}"/>
                </a:ext>
              </a:extLst>
            </p:cNvPr>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1710;p34">
            <a:extLst>
              <a:ext uri="{FF2B5EF4-FFF2-40B4-BE49-F238E27FC236}">
                <a16:creationId xmlns:a16="http://schemas.microsoft.com/office/drawing/2014/main" id="{8F7E09BA-3A23-42D3-9860-A7215C50800D}"/>
              </a:ext>
            </a:extLst>
          </p:cNvPr>
          <p:cNvSpPr txBox="1">
            <a:spLocks/>
          </p:cNvSpPr>
          <p:nvPr/>
        </p:nvSpPr>
        <p:spPr>
          <a:xfrm>
            <a:off x="3631296" y="1397619"/>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sz="2000" dirty="0"/>
              <a:t>03</a:t>
            </a:r>
          </a:p>
        </p:txBody>
      </p:sp>
      <p:grpSp>
        <p:nvGrpSpPr>
          <p:cNvPr id="63" name="Google Shape;1707;p34">
            <a:extLst>
              <a:ext uri="{FF2B5EF4-FFF2-40B4-BE49-F238E27FC236}">
                <a16:creationId xmlns:a16="http://schemas.microsoft.com/office/drawing/2014/main" id="{9D97B366-1DF1-4D93-8BE6-FAE28E83D5B1}"/>
              </a:ext>
            </a:extLst>
          </p:cNvPr>
          <p:cNvGrpSpPr/>
          <p:nvPr/>
        </p:nvGrpSpPr>
        <p:grpSpPr>
          <a:xfrm>
            <a:off x="5474754" y="1312019"/>
            <a:ext cx="565107" cy="543018"/>
            <a:chOff x="2768600" y="1372700"/>
            <a:chExt cx="794203" cy="627015"/>
          </a:xfrm>
        </p:grpSpPr>
        <p:sp>
          <p:nvSpPr>
            <p:cNvPr id="64" name="Google Shape;1708;p34">
              <a:extLst>
                <a:ext uri="{FF2B5EF4-FFF2-40B4-BE49-F238E27FC236}">
                  <a16:creationId xmlns:a16="http://schemas.microsoft.com/office/drawing/2014/main" id="{5BAC4497-A614-4821-A6FE-F7B0B25924A9}"/>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 name="Google Shape;1709;p34">
              <a:extLst>
                <a:ext uri="{FF2B5EF4-FFF2-40B4-BE49-F238E27FC236}">
                  <a16:creationId xmlns:a16="http://schemas.microsoft.com/office/drawing/2014/main" id="{D5A8E953-63AD-4517-94E4-F4EE03CD2CCB}"/>
                </a:ext>
              </a:extLst>
            </p:cNvPr>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1710;p34">
            <a:extLst>
              <a:ext uri="{FF2B5EF4-FFF2-40B4-BE49-F238E27FC236}">
                <a16:creationId xmlns:a16="http://schemas.microsoft.com/office/drawing/2014/main" id="{7D0954B5-90AF-4D94-88BB-C6FE5658A018}"/>
              </a:ext>
            </a:extLst>
          </p:cNvPr>
          <p:cNvSpPr txBox="1">
            <a:spLocks/>
          </p:cNvSpPr>
          <p:nvPr/>
        </p:nvSpPr>
        <p:spPr>
          <a:xfrm>
            <a:off x="5361184" y="1387631"/>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sz="2000" dirty="0"/>
              <a:t>04</a:t>
            </a:r>
          </a:p>
        </p:txBody>
      </p:sp>
      <p:grpSp>
        <p:nvGrpSpPr>
          <p:cNvPr id="67" name="Google Shape;1707;p34">
            <a:extLst>
              <a:ext uri="{FF2B5EF4-FFF2-40B4-BE49-F238E27FC236}">
                <a16:creationId xmlns:a16="http://schemas.microsoft.com/office/drawing/2014/main" id="{3037A4C8-FF9B-431E-9A75-D2866CF46580}"/>
              </a:ext>
            </a:extLst>
          </p:cNvPr>
          <p:cNvGrpSpPr/>
          <p:nvPr/>
        </p:nvGrpSpPr>
        <p:grpSpPr>
          <a:xfrm>
            <a:off x="7600993" y="1322007"/>
            <a:ext cx="565107" cy="543018"/>
            <a:chOff x="2768600" y="1372700"/>
            <a:chExt cx="794203" cy="627015"/>
          </a:xfrm>
        </p:grpSpPr>
        <p:sp>
          <p:nvSpPr>
            <p:cNvPr id="68" name="Google Shape;1708;p34">
              <a:extLst>
                <a:ext uri="{FF2B5EF4-FFF2-40B4-BE49-F238E27FC236}">
                  <a16:creationId xmlns:a16="http://schemas.microsoft.com/office/drawing/2014/main" id="{D7A011D3-5ACF-4856-9A77-C083BA721D29}"/>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9" name="Google Shape;1709;p34">
              <a:extLst>
                <a:ext uri="{FF2B5EF4-FFF2-40B4-BE49-F238E27FC236}">
                  <a16:creationId xmlns:a16="http://schemas.microsoft.com/office/drawing/2014/main" id="{391D3E2F-E991-446D-A512-E08A9B97D234}"/>
                </a:ext>
              </a:extLst>
            </p:cNvPr>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1710;p34">
            <a:extLst>
              <a:ext uri="{FF2B5EF4-FFF2-40B4-BE49-F238E27FC236}">
                <a16:creationId xmlns:a16="http://schemas.microsoft.com/office/drawing/2014/main" id="{936CAB13-D423-4E12-82FF-3FCCDAE0E143}"/>
              </a:ext>
            </a:extLst>
          </p:cNvPr>
          <p:cNvSpPr txBox="1">
            <a:spLocks/>
          </p:cNvSpPr>
          <p:nvPr/>
        </p:nvSpPr>
        <p:spPr>
          <a:xfrm>
            <a:off x="7487423" y="1397619"/>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sz="2000" dirty="0"/>
              <a:t>05</a:t>
            </a:r>
          </a:p>
        </p:txBody>
      </p:sp>
      <p:grpSp>
        <p:nvGrpSpPr>
          <p:cNvPr id="71" name="Google Shape;1707;p34">
            <a:extLst>
              <a:ext uri="{FF2B5EF4-FFF2-40B4-BE49-F238E27FC236}">
                <a16:creationId xmlns:a16="http://schemas.microsoft.com/office/drawing/2014/main" id="{A3611463-B4D1-4C35-99A5-748811E61EA0}"/>
              </a:ext>
            </a:extLst>
          </p:cNvPr>
          <p:cNvGrpSpPr/>
          <p:nvPr/>
        </p:nvGrpSpPr>
        <p:grpSpPr>
          <a:xfrm>
            <a:off x="552493" y="2640331"/>
            <a:ext cx="565107" cy="543018"/>
            <a:chOff x="2768600" y="1372700"/>
            <a:chExt cx="794203" cy="627015"/>
          </a:xfrm>
        </p:grpSpPr>
        <p:sp>
          <p:nvSpPr>
            <p:cNvPr id="72" name="Google Shape;1708;p34">
              <a:extLst>
                <a:ext uri="{FF2B5EF4-FFF2-40B4-BE49-F238E27FC236}">
                  <a16:creationId xmlns:a16="http://schemas.microsoft.com/office/drawing/2014/main" id="{48EC01CC-E1D1-4A7B-AE26-EA062CB53859}"/>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3" name="Google Shape;1709;p34">
              <a:extLst>
                <a:ext uri="{FF2B5EF4-FFF2-40B4-BE49-F238E27FC236}">
                  <a16:creationId xmlns:a16="http://schemas.microsoft.com/office/drawing/2014/main" id="{E90798DC-A375-4FDF-9744-C06EE904661E}"/>
                </a:ext>
              </a:extLst>
            </p:cNvPr>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1710;p34">
            <a:extLst>
              <a:ext uri="{FF2B5EF4-FFF2-40B4-BE49-F238E27FC236}">
                <a16:creationId xmlns:a16="http://schemas.microsoft.com/office/drawing/2014/main" id="{725E8DBA-32DE-443A-9984-673264ABCC8D}"/>
              </a:ext>
            </a:extLst>
          </p:cNvPr>
          <p:cNvSpPr txBox="1">
            <a:spLocks/>
          </p:cNvSpPr>
          <p:nvPr/>
        </p:nvSpPr>
        <p:spPr>
          <a:xfrm>
            <a:off x="438923" y="2715943"/>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sz="2000" dirty="0"/>
              <a:t>06</a:t>
            </a:r>
          </a:p>
        </p:txBody>
      </p:sp>
      <p:grpSp>
        <p:nvGrpSpPr>
          <p:cNvPr id="75" name="Google Shape;1707;p34">
            <a:extLst>
              <a:ext uri="{FF2B5EF4-FFF2-40B4-BE49-F238E27FC236}">
                <a16:creationId xmlns:a16="http://schemas.microsoft.com/office/drawing/2014/main" id="{0A306F35-9E48-4B36-8057-DB43FBBF2212}"/>
              </a:ext>
            </a:extLst>
          </p:cNvPr>
          <p:cNvGrpSpPr/>
          <p:nvPr/>
        </p:nvGrpSpPr>
        <p:grpSpPr>
          <a:xfrm>
            <a:off x="2060123" y="2640331"/>
            <a:ext cx="565107" cy="543018"/>
            <a:chOff x="2768600" y="1372700"/>
            <a:chExt cx="794203" cy="627015"/>
          </a:xfrm>
        </p:grpSpPr>
        <p:sp>
          <p:nvSpPr>
            <p:cNvPr id="76" name="Google Shape;1708;p34">
              <a:extLst>
                <a:ext uri="{FF2B5EF4-FFF2-40B4-BE49-F238E27FC236}">
                  <a16:creationId xmlns:a16="http://schemas.microsoft.com/office/drawing/2014/main" id="{2E74254D-EDF4-4937-85CD-7F189214AC3D}"/>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7" name="Google Shape;1709;p34">
              <a:extLst>
                <a:ext uri="{FF2B5EF4-FFF2-40B4-BE49-F238E27FC236}">
                  <a16:creationId xmlns:a16="http://schemas.microsoft.com/office/drawing/2014/main" id="{92EF521B-3814-4CDD-91A0-354377FA0238}"/>
                </a:ext>
              </a:extLst>
            </p:cNvPr>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1710;p34">
            <a:extLst>
              <a:ext uri="{FF2B5EF4-FFF2-40B4-BE49-F238E27FC236}">
                <a16:creationId xmlns:a16="http://schemas.microsoft.com/office/drawing/2014/main" id="{F0021725-E5A6-45BC-A310-66918FE0AA65}"/>
              </a:ext>
            </a:extLst>
          </p:cNvPr>
          <p:cNvSpPr txBox="1">
            <a:spLocks/>
          </p:cNvSpPr>
          <p:nvPr/>
        </p:nvSpPr>
        <p:spPr>
          <a:xfrm>
            <a:off x="1946553" y="2715943"/>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sz="2000" dirty="0"/>
              <a:t>07</a:t>
            </a:r>
          </a:p>
        </p:txBody>
      </p:sp>
      <p:grpSp>
        <p:nvGrpSpPr>
          <p:cNvPr id="79" name="Google Shape;1707;p34">
            <a:extLst>
              <a:ext uri="{FF2B5EF4-FFF2-40B4-BE49-F238E27FC236}">
                <a16:creationId xmlns:a16="http://schemas.microsoft.com/office/drawing/2014/main" id="{6F10719F-50C7-4DD8-9015-B54681F01CE9}"/>
              </a:ext>
            </a:extLst>
          </p:cNvPr>
          <p:cNvGrpSpPr/>
          <p:nvPr/>
        </p:nvGrpSpPr>
        <p:grpSpPr>
          <a:xfrm>
            <a:off x="3744866" y="2616186"/>
            <a:ext cx="565107" cy="543018"/>
            <a:chOff x="2768600" y="1372700"/>
            <a:chExt cx="794203" cy="627015"/>
          </a:xfrm>
        </p:grpSpPr>
        <p:sp>
          <p:nvSpPr>
            <p:cNvPr id="80" name="Google Shape;1708;p34">
              <a:extLst>
                <a:ext uri="{FF2B5EF4-FFF2-40B4-BE49-F238E27FC236}">
                  <a16:creationId xmlns:a16="http://schemas.microsoft.com/office/drawing/2014/main" id="{B763065F-39B4-4063-BC89-372879C311E0}"/>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 name="Google Shape;1709;p34">
              <a:extLst>
                <a:ext uri="{FF2B5EF4-FFF2-40B4-BE49-F238E27FC236}">
                  <a16:creationId xmlns:a16="http://schemas.microsoft.com/office/drawing/2014/main" id="{F5000CDE-F197-4F01-9352-E60D63CCF9E2}"/>
                </a:ext>
              </a:extLst>
            </p:cNvPr>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1710;p34">
            <a:extLst>
              <a:ext uri="{FF2B5EF4-FFF2-40B4-BE49-F238E27FC236}">
                <a16:creationId xmlns:a16="http://schemas.microsoft.com/office/drawing/2014/main" id="{5D261F6D-B0A7-4505-AC61-3220BE8393BA}"/>
              </a:ext>
            </a:extLst>
          </p:cNvPr>
          <p:cNvSpPr txBox="1">
            <a:spLocks/>
          </p:cNvSpPr>
          <p:nvPr/>
        </p:nvSpPr>
        <p:spPr>
          <a:xfrm>
            <a:off x="3631296" y="2696230"/>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sz="2000" dirty="0"/>
              <a:t>08</a:t>
            </a:r>
          </a:p>
        </p:txBody>
      </p:sp>
      <p:grpSp>
        <p:nvGrpSpPr>
          <p:cNvPr id="83" name="Google Shape;1707;p34">
            <a:extLst>
              <a:ext uri="{FF2B5EF4-FFF2-40B4-BE49-F238E27FC236}">
                <a16:creationId xmlns:a16="http://schemas.microsoft.com/office/drawing/2014/main" id="{20DF9D1C-5D57-4924-91C3-F0358C99EC6E}"/>
              </a:ext>
            </a:extLst>
          </p:cNvPr>
          <p:cNvGrpSpPr/>
          <p:nvPr/>
        </p:nvGrpSpPr>
        <p:grpSpPr>
          <a:xfrm>
            <a:off x="5580132" y="2616186"/>
            <a:ext cx="565107" cy="543018"/>
            <a:chOff x="2768600" y="1372700"/>
            <a:chExt cx="794203" cy="627015"/>
          </a:xfrm>
        </p:grpSpPr>
        <p:sp>
          <p:nvSpPr>
            <p:cNvPr id="84" name="Google Shape;1708;p34">
              <a:extLst>
                <a:ext uri="{FF2B5EF4-FFF2-40B4-BE49-F238E27FC236}">
                  <a16:creationId xmlns:a16="http://schemas.microsoft.com/office/drawing/2014/main" id="{706A2CAA-EF55-4DE5-904B-631ADA7121F8}"/>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 name="Google Shape;1709;p34">
              <a:extLst>
                <a:ext uri="{FF2B5EF4-FFF2-40B4-BE49-F238E27FC236}">
                  <a16:creationId xmlns:a16="http://schemas.microsoft.com/office/drawing/2014/main" id="{F5C5FD2A-C4FD-4338-9349-A8ED76300DE9}"/>
                </a:ext>
              </a:extLst>
            </p:cNvPr>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1710;p34">
            <a:extLst>
              <a:ext uri="{FF2B5EF4-FFF2-40B4-BE49-F238E27FC236}">
                <a16:creationId xmlns:a16="http://schemas.microsoft.com/office/drawing/2014/main" id="{2F5C8941-9AFF-4FC8-AAF3-F08CB3EF02F7}"/>
              </a:ext>
            </a:extLst>
          </p:cNvPr>
          <p:cNvSpPr txBox="1">
            <a:spLocks/>
          </p:cNvSpPr>
          <p:nvPr/>
        </p:nvSpPr>
        <p:spPr>
          <a:xfrm>
            <a:off x="5466562" y="2691798"/>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sz="2000" dirty="0"/>
              <a:t>09</a:t>
            </a:r>
          </a:p>
        </p:txBody>
      </p:sp>
      <p:grpSp>
        <p:nvGrpSpPr>
          <p:cNvPr id="87" name="Google Shape;1707;p34">
            <a:extLst>
              <a:ext uri="{FF2B5EF4-FFF2-40B4-BE49-F238E27FC236}">
                <a16:creationId xmlns:a16="http://schemas.microsoft.com/office/drawing/2014/main" id="{0DC91918-25BB-4EF7-B21B-27BF01E57DCF}"/>
              </a:ext>
            </a:extLst>
          </p:cNvPr>
          <p:cNvGrpSpPr/>
          <p:nvPr/>
        </p:nvGrpSpPr>
        <p:grpSpPr>
          <a:xfrm>
            <a:off x="7714563" y="2637492"/>
            <a:ext cx="565107" cy="543018"/>
            <a:chOff x="2768600" y="1372700"/>
            <a:chExt cx="794203" cy="627015"/>
          </a:xfrm>
        </p:grpSpPr>
        <p:sp>
          <p:nvSpPr>
            <p:cNvPr id="88" name="Google Shape;1708;p34">
              <a:extLst>
                <a:ext uri="{FF2B5EF4-FFF2-40B4-BE49-F238E27FC236}">
                  <a16:creationId xmlns:a16="http://schemas.microsoft.com/office/drawing/2014/main" id="{D585BA37-6958-4DFB-AB4C-2D57BE63856C}"/>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9" name="Google Shape;1709;p34">
              <a:extLst>
                <a:ext uri="{FF2B5EF4-FFF2-40B4-BE49-F238E27FC236}">
                  <a16:creationId xmlns:a16="http://schemas.microsoft.com/office/drawing/2014/main" id="{719CDA64-173D-45C9-9485-0A23C024D454}"/>
                </a:ext>
              </a:extLst>
            </p:cNvPr>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1710;p34">
            <a:extLst>
              <a:ext uri="{FF2B5EF4-FFF2-40B4-BE49-F238E27FC236}">
                <a16:creationId xmlns:a16="http://schemas.microsoft.com/office/drawing/2014/main" id="{CA6C5AA9-7D80-4539-9447-576F8A9F5A34}"/>
              </a:ext>
            </a:extLst>
          </p:cNvPr>
          <p:cNvSpPr txBox="1">
            <a:spLocks/>
          </p:cNvSpPr>
          <p:nvPr/>
        </p:nvSpPr>
        <p:spPr>
          <a:xfrm>
            <a:off x="7600993" y="2713104"/>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sz="2000" dirty="0"/>
              <a:t>10</a:t>
            </a:r>
          </a:p>
        </p:txBody>
      </p:sp>
      <p:grpSp>
        <p:nvGrpSpPr>
          <p:cNvPr id="91" name="Google Shape;1707;p34">
            <a:extLst>
              <a:ext uri="{FF2B5EF4-FFF2-40B4-BE49-F238E27FC236}">
                <a16:creationId xmlns:a16="http://schemas.microsoft.com/office/drawing/2014/main" id="{DFC58315-11D8-40A7-85F4-09F54412D1DE}"/>
              </a:ext>
            </a:extLst>
          </p:cNvPr>
          <p:cNvGrpSpPr/>
          <p:nvPr/>
        </p:nvGrpSpPr>
        <p:grpSpPr>
          <a:xfrm>
            <a:off x="1301003" y="3937349"/>
            <a:ext cx="565107" cy="543018"/>
            <a:chOff x="2768600" y="1372700"/>
            <a:chExt cx="794203" cy="627015"/>
          </a:xfrm>
        </p:grpSpPr>
        <p:sp>
          <p:nvSpPr>
            <p:cNvPr id="92" name="Google Shape;1708;p34">
              <a:extLst>
                <a:ext uri="{FF2B5EF4-FFF2-40B4-BE49-F238E27FC236}">
                  <a16:creationId xmlns:a16="http://schemas.microsoft.com/office/drawing/2014/main" id="{9FCE000E-4E5E-4BA6-8C45-4D33A6806A76}"/>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 name="Google Shape;1709;p34">
              <a:extLst>
                <a:ext uri="{FF2B5EF4-FFF2-40B4-BE49-F238E27FC236}">
                  <a16:creationId xmlns:a16="http://schemas.microsoft.com/office/drawing/2014/main" id="{D6937A35-A687-4147-824E-4366A70CA736}"/>
                </a:ext>
              </a:extLst>
            </p:cNvPr>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1710;p34">
            <a:extLst>
              <a:ext uri="{FF2B5EF4-FFF2-40B4-BE49-F238E27FC236}">
                <a16:creationId xmlns:a16="http://schemas.microsoft.com/office/drawing/2014/main" id="{A79A482D-DEBA-4807-95FB-DED9C9793C68}"/>
              </a:ext>
            </a:extLst>
          </p:cNvPr>
          <p:cNvSpPr txBox="1">
            <a:spLocks/>
          </p:cNvSpPr>
          <p:nvPr/>
        </p:nvSpPr>
        <p:spPr>
          <a:xfrm>
            <a:off x="1187433" y="4012961"/>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sz="2000" dirty="0"/>
              <a:t>11</a:t>
            </a:r>
          </a:p>
        </p:txBody>
      </p:sp>
      <p:grpSp>
        <p:nvGrpSpPr>
          <p:cNvPr id="95" name="Google Shape;1707;p34">
            <a:extLst>
              <a:ext uri="{FF2B5EF4-FFF2-40B4-BE49-F238E27FC236}">
                <a16:creationId xmlns:a16="http://schemas.microsoft.com/office/drawing/2014/main" id="{9EAF98F7-E734-47BA-963F-C6D4FED64360}"/>
              </a:ext>
            </a:extLst>
          </p:cNvPr>
          <p:cNvGrpSpPr/>
          <p:nvPr/>
        </p:nvGrpSpPr>
        <p:grpSpPr>
          <a:xfrm>
            <a:off x="2978193" y="3930543"/>
            <a:ext cx="565107" cy="543018"/>
            <a:chOff x="2768600" y="1372700"/>
            <a:chExt cx="794203" cy="627015"/>
          </a:xfrm>
        </p:grpSpPr>
        <p:sp>
          <p:nvSpPr>
            <p:cNvPr id="96" name="Google Shape;1708;p34">
              <a:extLst>
                <a:ext uri="{FF2B5EF4-FFF2-40B4-BE49-F238E27FC236}">
                  <a16:creationId xmlns:a16="http://schemas.microsoft.com/office/drawing/2014/main" id="{B93D06A7-8B9D-4E18-AD2B-11555BBE68B3}"/>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7" name="Google Shape;1709;p34">
              <a:extLst>
                <a:ext uri="{FF2B5EF4-FFF2-40B4-BE49-F238E27FC236}">
                  <a16:creationId xmlns:a16="http://schemas.microsoft.com/office/drawing/2014/main" id="{90553F88-B7BD-4710-A6AB-653B5B5979CE}"/>
                </a:ext>
              </a:extLst>
            </p:cNvPr>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1710;p34">
            <a:extLst>
              <a:ext uri="{FF2B5EF4-FFF2-40B4-BE49-F238E27FC236}">
                <a16:creationId xmlns:a16="http://schemas.microsoft.com/office/drawing/2014/main" id="{4A8BA779-207E-4DA7-900E-0449E0B7A900}"/>
              </a:ext>
            </a:extLst>
          </p:cNvPr>
          <p:cNvSpPr txBox="1">
            <a:spLocks/>
          </p:cNvSpPr>
          <p:nvPr/>
        </p:nvSpPr>
        <p:spPr>
          <a:xfrm>
            <a:off x="2864623" y="4006155"/>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sz="2000" dirty="0"/>
              <a:t>12</a:t>
            </a:r>
          </a:p>
        </p:txBody>
      </p:sp>
      <p:grpSp>
        <p:nvGrpSpPr>
          <p:cNvPr id="99" name="Google Shape;1707;p34">
            <a:extLst>
              <a:ext uri="{FF2B5EF4-FFF2-40B4-BE49-F238E27FC236}">
                <a16:creationId xmlns:a16="http://schemas.microsoft.com/office/drawing/2014/main" id="{660B3C16-E3B2-4514-B3AD-94E4FCC73587}"/>
              </a:ext>
            </a:extLst>
          </p:cNvPr>
          <p:cNvGrpSpPr/>
          <p:nvPr/>
        </p:nvGrpSpPr>
        <p:grpSpPr>
          <a:xfrm>
            <a:off x="4864502" y="3912490"/>
            <a:ext cx="565107" cy="543018"/>
            <a:chOff x="2768600" y="1372700"/>
            <a:chExt cx="794203" cy="627015"/>
          </a:xfrm>
        </p:grpSpPr>
        <p:sp>
          <p:nvSpPr>
            <p:cNvPr id="100" name="Google Shape;1708;p34">
              <a:extLst>
                <a:ext uri="{FF2B5EF4-FFF2-40B4-BE49-F238E27FC236}">
                  <a16:creationId xmlns:a16="http://schemas.microsoft.com/office/drawing/2014/main" id="{C42A7ED9-2A0E-470D-97B4-26BB1370B58E}"/>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1" name="Google Shape;1709;p34">
              <a:extLst>
                <a:ext uri="{FF2B5EF4-FFF2-40B4-BE49-F238E27FC236}">
                  <a16:creationId xmlns:a16="http://schemas.microsoft.com/office/drawing/2014/main" id="{F13A75E2-469D-4C74-871F-BFF11BF564EE}"/>
                </a:ext>
              </a:extLst>
            </p:cNvPr>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710;p34">
            <a:extLst>
              <a:ext uri="{FF2B5EF4-FFF2-40B4-BE49-F238E27FC236}">
                <a16:creationId xmlns:a16="http://schemas.microsoft.com/office/drawing/2014/main" id="{E9080F21-E063-4F10-8B7A-BBA29BA12317}"/>
              </a:ext>
            </a:extLst>
          </p:cNvPr>
          <p:cNvSpPr txBox="1">
            <a:spLocks/>
          </p:cNvSpPr>
          <p:nvPr/>
        </p:nvSpPr>
        <p:spPr>
          <a:xfrm>
            <a:off x="4750932" y="3988102"/>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sz="2000" dirty="0"/>
              <a:t>13</a:t>
            </a:r>
          </a:p>
        </p:txBody>
      </p:sp>
      <p:grpSp>
        <p:nvGrpSpPr>
          <p:cNvPr id="103" name="Google Shape;1707;p34">
            <a:extLst>
              <a:ext uri="{FF2B5EF4-FFF2-40B4-BE49-F238E27FC236}">
                <a16:creationId xmlns:a16="http://schemas.microsoft.com/office/drawing/2014/main" id="{B20686E1-6579-42FA-BC7D-A9C9BB27AC28}"/>
              </a:ext>
            </a:extLst>
          </p:cNvPr>
          <p:cNvGrpSpPr/>
          <p:nvPr/>
        </p:nvGrpSpPr>
        <p:grpSpPr>
          <a:xfrm>
            <a:off x="6995176" y="3917817"/>
            <a:ext cx="565107" cy="543018"/>
            <a:chOff x="2768600" y="1372700"/>
            <a:chExt cx="794203" cy="627015"/>
          </a:xfrm>
        </p:grpSpPr>
        <p:sp>
          <p:nvSpPr>
            <p:cNvPr id="104" name="Google Shape;1708;p34">
              <a:extLst>
                <a:ext uri="{FF2B5EF4-FFF2-40B4-BE49-F238E27FC236}">
                  <a16:creationId xmlns:a16="http://schemas.microsoft.com/office/drawing/2014/main" id="{413FA602-983B-42B4-804B-B724CA999DEA}"/>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5" name="Google Shape;1709;p34">
              <a:extLst>
                <a:ext uri="{FF2B5EF4-FFF2-40B4-BE49-F238E27FC236}">
                  <a16:creationId xmlns:a16="http://schemas.microsoft.com/office/drawing/2014/main" id="{B19BAAAA-EA8C-4906-B3F0-F30644352454}"/>
                </a:ext>
              </a:extLst>
            </p:cNvPr>
            <p:cNvSpPr/>
            <p:nvPr/>
          </p:nvSpPr>
          <p:spPr>
            <a:xfrm>
              <a:off x="2829304" y="1407526"/>
              <a:ext cx="733499"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710;p34">
            <a:extLst>
              <a:ext uri="{FF2B5EF4-FFF2-40B4-BE49-F238E27FC236}">
                <a16:creationId xmlns:a16="http://schemas.microsoft.com/office/drawing/2014/main" id="{E5FF9924-85D7-4938-B2C2-78323DE142CC}"/>
              </a:ext>
            </a:extLst>
          </p:cNvPr>
          <p:cNvSpPr txBox="1">
            <a:spLocks/>
          </p:cNvSpPr>
          <p:nvPr/>
        </p:nvSpPr>
        <p:spPr>
          <a:xfrm>
            <a:off x="6881606" y="3993429"/>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2pPr>
            <a:lvl3pPr marR="0" lvl="2"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3pPr>
            <a:lvl4pPr marR="0" lvl="3"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4pPr>
            <a:lvl5pPr marR="0" lvl="4"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5pPr>
            <a:lvl6pPr marR="0" lvl="5"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6pPr>
            <a:lvl7pPr marR="0" lvl="6"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7pPr>
            <a:lvl8pPr marR="0" lvl="7"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8pPr>
            <a:lvl9pPr marR="0" lvl="8" algn="ctr" rtl="0">
              <a:lnSpc>
                <a:spcPct val="100000"/>
              </a:lnSpc>
              <a:spcBef>
                <a:spcPts val="0"/>
              </a:spcBef>
              <a:spcAft>
                <a:spcPts val="0"/>
              </a:spcAft>
              <a:buClr>
                <a:schemeClr val="dk1"/>
              </a:buClr>
              <a:buSzPts val="3000"/>
              <a:buFont typeface="Neucha"/>
              <a:buNone/>
              <a:defRPr sz="3000" b="1" i="0" u="none" strike="noStrike" cap="none">
                <a:solidFill>
                  <a:schemeClr val="dk1"/>
                </a:solidFill>
                <a:latin typeface="Neucha"/>
                <a:ea typeface="Neucha"/>
                <a:cs typeface="Neucha"/>
                <a:sym typeface="Neucha"/>
              </a:defRPr>
            </a:lvl9pPr>
          </a:lstStyle>
          <a:p>
            <a:r>
              <a:rPr lang="en" sz="2000" dirty="0"/>
              <a:t>14</a:t>
            </a:r>
          </a:p>
        </p:txBody>
      </p:sp>
      <p:sp>
        <p:nvSpPr>
          <p:cNvPr id="108" name="TextBox 107">
            <a:extLst>
              <a:ext uri="{FF2B5EF4-FFF2-40B4-BE49-F238E27FC236}">
                <a16:creationId xmlns:a16="http://schemas.microsoft.com/office/drawing/2014/main" id="{E5E1292E-9185-4086-A36C-44AEE5CC33A4}"/>
              </a:ext>
            </a:extLst>
          </p:cNvPr>
          <p:cNvSpPr txBox="1"/>
          <p:nvPr/>
        </p:nvSpPr>
        <p:spPr>
          <a:xfrm>
            <a:off x="3452722" y="1920055"/>
            <a:ext cx="1186348" cy="307777"/>
          </a:xfrm>
          <a:prstGeom prst="rect">
            <a:avLst/>
          </a:prstGeom>
          <a:noFill/>
        </p:spPr>
        <p:txBody>
          <a:bodyPr wrap="square">
            <a:spAutoFit/>
          </a:bodyPr>
          <a:lstStyle/>
          <a:p>
            <a:pPr marL="0" lvl="0" indent="0" algn="ctr" rtl="0">
              <a:spcBef>
                <a:spcPts val="0"/>
              </a:spcBef>
              <a:spcAft>
                <a:spcPts val="0"/>
              </a:spcAft>
              <a:buNone/>
            </a:pPr>
            <a:r>
              <a:rPr lang="en-IN" b="1" dirty="0">
                <a:latin typeface="Roboto Condensed" panose="02000000000000000000" pitchFamily="2" charset="0"/>
                <a:ea typeface="Roboto Condensed" panose="02000000000000000000" pitchFamily="2" charset="0"/>
              </a:rPr>
              <a:t>Objective</a:t>
            </a:r>
          </a:p>
        </p:txBody>
      </p:sp>
      <p:sp>
        <p:nvSpPr>
          <p:cNvPr id="25" name="TextBox 24">
            <a:extLst>
              <a:ext uri="{FF2B5EF4-FFF2-40B4-BE49-F238E27FC236}">
                <a16:creationId xmlns:a16="http://schemas.microsoft.com/office/drawing/2014/main" id="{51BF4922-0F26-45FB-989E-C7760BCE0D70}"/>
              </a:ext>
            </a:extLst>
          </p:cNvPr>
          <p:cNvSpPr txBox="1"/>
          <p:nvPr/>
        </p:nvSpPr>
        <p:spPr>
          <a:xfrm>
            <a:off x="5165532" y="1930649"/>
            <a:ext cx="1454150" cy="307777"/>
          </a:xfrm>
          <a:prstGeom prst="rect">
            <a:avLst/>
          </a:prstGeom>
          <a:noFill/>
        </p:spPr>
        <p:txBody>
          <a:bodyPr wrap="square" rtlCol="0">
            <a:spAutoFit/>
          </a:bodyPr>
          <a:lstStyle/>
          <a:p>
            <a:r>
              <a:rPr lang="en-IN" b="1" dirty="0">
                <a:latin typeface="Roboto Condensed" panose="02000000000000000000" pitchFamily="2" charset="0"/>
                <a:ea typeface="Roboto Condensed" panose="02000000000000000000" pitchFamily="2" charset="0"/>
              </a:rPr>
              <a:t>Data Collection</a:t>
            </a:r>
          </a:p>
        </p:txBody>
      </p:sp>
      <p:sp>
        <p:nvSpPr>
          <p:cNvPr id="26" name="TextBox 25">
            <a:extLst>
              <a:ext uri="{FF2B5EF4-FFF2-40B4-BE49-F238E27FC236}">
                <a16:creationId xmlns:a16="http://schemas.microsoft.com/office/drawing/2014/main" id="{4DF9BCFE-1381-4688-92E6-4F5391C2789D}"/>
              </a:ext>
            </a:extLst>
          </p:cNvPr>
          <p:cNvSpPr txBox="1"/>
          <p:nvPr/>
        </p:nvSpPr>
        <p:spPr>
          <a:xfrm>
            <a:off x="1575354" y="1917933"/>
            <a:ext cx="1877368" cy="307777"/>
          </a:xfrm>
          <a:prstGeom prst="rect">
            <a:avLst/>
          </a:prstGeom>
          <a:noFill/>
        </p:spPr>
        <p:txBody>
          <a:bodyPr wrap="square" rtlCol="0">
            <a:spAutoFit/>
          </a:bodyPr>
          <a:lstStyle/>
          <a:p>
            <a:r>
              <a:rPr lang="en-IN" b="1" dirty="0">
                <a:latin typeface="Roboto Condensed" panose="02000000000000000000" pitchFamily="2" charset="0"/>
                <a:ea typeface="Roboto Condensed" panose="02000000000000000000" pitchFamily="2" charset="0"/>
              </a:rPr>
              <a:t>Problem Statement</a:t>
            </a:r>
          </a:p>
        </p:txBody>
      </p:sp>
      <p:sp>
        <p:nvSpPr>
          <p:cNvPr id="27" name="TextBox 26">
            <a:extLst>
              <a:ext uri="{FF2B5EF4-FFF2-40B4-BE49-F238E27FC236}">
                <a16:creationId xmlns:a16="http://schemas.microsoft.com/office/drawing/2014/main" id="{DA09FEE4-65CF-4631-9434-F2D6337042C7}"/>
              </a:ext>
            </a:extLst>
          </p:cNvPr>
          <p:cNvSpPr txBox="1"/>
          <p:nvPr/>
        </p:nvSpPr>
        <p:spPr>
          <a:xfrm>
            <a:off x="7275852" y="1912602"/>
            <a:ext cx="1517594" cy="307777"/>
          </a:xfrm>
          <a:prstGeom prst="rect">
            <a:avLst/>
          </a:prstGeom>
          <a:noFill/>
        </p:spPr>
        <p:txBody>
          <a:bodyPr wrap="square" rtlCol="0">
            <a:spAutoFit/>
          </a:bodyPr>
          <a:lstStyle/>
          <a:p>
            <a:r>
              <a:rPr lang="en-IN" b="1" dirty="0">
                <a:latin typeface="Roboto Condensed" panose="02000000000000000000" pitchFamily="2" charset="0"/>
                <a:ea typeface="Roboto Condensed" panose="02000000000000000000" pitchFamily="2" charset="0"/>
              </a:rPr>
              <a:t>Technology Used</a:t>
            </a:r>
          </a:p>
        </p:txBody>
      </p:sp>
      <p:sp>
        <p:nvSpPr>
          <p:cNvPr id="28" name="TextBox 27">
            <a:extLst>
              <a:ext uri="{FF2B5EF4-FFF2-40B4-BE49-F238E27FC236}">
                <a16:creationId xmlns:a16="http://schemas.microsoft.com/office/drawing/2014/main" id="{A6DF7A60-EBF8-4EB9-9B6E-AADCA17D464D}"/>
              </a:ext>
            </a:extLst>
          </p:cNvPr>
          <p:cNvSpPr txBox="1"/>
          <p:nvPr/>
        </p:nvSpPr>
        <p:spPr>
          <a:xfrm>
            <a:off x="302041" y="3282195"/>
            <a:ext cx="1299992" cy="307777"/>
          </a:xfrm>
          <a:prstGeom prst="rect">
            <a:avLst/>
          </a:prstGeom>
          <a:noFill/>
        </p:spPr>
        <p:txBody>
          <a:bodyPr wrap="square" rtlCol="0">
            <a:spAutoFit/>
          </a:bodyPr>
          <a:lstStyle/>
          <a:p>
            <a:r>
              <a:rPr lang="en-IN" b="1" dirty="0">
                <a:latin typeface="Roboto Condensed" panose="02000000000000000000" pitchFamily="2" charset="0"/>
                <a:ea typeface="Roboto Condensed" panose="02000000000000000000" pitchFamily="2" charset="0"/>
              </a:rPr>
              <a:t>Libraries Use</a:t>
            </a:r>
          </a:p>
        </p:txBody>
      </p:sp>
      <p:sp>
        <p:nvSpPr>
          <p:cNvPr id="29" name="TextBox 28">
            <a:extLst>
              <a:ext uri="{FF2B5EF4-FFF2-40B4-BE49-F238E27FC236}">
                <a16:creationId xmlns:a16="http://schemas.microsoft.com/office/drawing/2014/main" id="{32C4545E-5D5A-4107-BC5C-0085CB30BBF2}"/>
              </a:ext>
            </a:extLst>
          </p:cNvPr>
          <p:cNvSpPr txBox="1"/>
          <p:nvPr/>
        </p:nvSpPr>
        <p:spPr>
          <a:xfrm>
            <a:off x="1622777" y="3271136"/>
            <a:ext cx="1509442" cy="307777"/>
          </a:xfrm>
          <a:prstGeom prst="rect">
            <a:avLst/>
          </a:prstGeom>
          <a:noFill/>
        </p:spPr>
        <p:txBody>
          <a:bodyPr wrap="square" rtlCol="0">
            <a:spAutoFit/>
          </a:bodyPr>
          <a:lstStyle/>
          <a:p>
            <a:r>
              <a:rPr lang="en-IN" b="1" dirty="0">
                <a:latin typeface="Roboto Condensed" panose="02000000000000000000" pitchFamily="2" charset="0"/>
                <a:ea typeface="Roboto Condensed" panose="02000000000000000000" pitchFamily="2" charset="0"/>
              </a:rPr>
              <a:t>Data Observations</a:t>
            </a:r>
          </a:p>
        </p:txBody>
      </p:sp>
      <p:sp>
        <p:nvSpPr>
          <p:cNvPr id="30" name="TextBox 29">
            <a:extLst>
              <a:ext uri="{FF2B5EF4-FFF2-40B4-BE49-F238E27FC236}">
                <a16:creationId xmlns:a16="http://schemas.microsoft.com/office/drawing/2014/main" id="{C7AA2514-EC05-4691-8321-D460F78309F8}"/>
              </a:ext>
            </a:extLst>
          </p:cNvPr>
          <p:cNvSpPr txBox="1"/>
          <p:nvPr/>
        </p:nvSpPr>
        <p:spPr>
          <a:xfrm>
            <a:off x="3335888" y="3293063"/>
            <a:ext cx="1415044" cy="307777"/>
          </a:xfrm>
          <a:prstGeom prst="rect">
            <a:avLst/>
          </a:prstGeom>
          <a:noFill/>
        </p:spPr>
        <p:txBody>
          <a:bodyPr wrap="square" rtlCol="0">
            <a:spAutoFit/>
          </a:bodyPr>
          <a:lstStyle/>
          <a:p>
            <a:r>
              <a:rPr lang="en-IN" b="1" dirty="0">
                <a:latin typeface="Roboto Condensed" panose="02000000000000000000" pitchFamily="2" charset="0"/>
                <a:ea typeface="Roboto Condensed" panose="02000000000000000000" pitchFamily="2" charset="0"/>
              </a:rPr>
              <a:t>Data Processing</a:t>
            </a:r>
          </a:p>
        </p:txBody>
      </p:sp>
      <p:sp>
        <p:nvSpPr>
          <p:cNvPr id="31" name="TextBox 30">
            <a:extLst>
              <a:ext uri="{FF2B5EF4-FFF2-40B4-BE49-F238E27FC236}">
                <a16:creationId xmlns:a16="http://schemas.microsoft.com/office/drawing/2014/main" id="{7BB04185-4329-4529-9C04-70A6D59C3F4A}"/>
              </a:ext>
            </a:extLst>
          </p:cNvPr>
          <p:cNvSpPr txBox="1"/>
          <p:nvPr/>
        </p:nvSpPr>
        <p:spPr>
          <a:xfrm>
            <a:off x="5204638" y="3292099"/>
            <a:ext cx="1415044" cy="307777"/>
          </a:xfrm>
          <a:prstGeom prst="rect">
            <a:avLst/>
          </a:prstGeom>
          <a:noFill/>
        </p:spPr>
        <p:txBody>
          <a:bodyPr wrap="square" rtlCol="0">
            <a:spAutoFit/>
          </a:bodyPr>
          <a:lstStyle/>
          <a:p>
            <a:r>
              <a:rPr lang="en-IN" b="1" dirty="0">
                <a:latin typeface="Roboto Condensed" panose="02000000000000000000" pitchFamily="2" charset="0"/>
                <a:ea typeface="Roboto Condensed" panose="02000000000000000000" pitchFamily="2" charset="0"/>
              </a:rPr>
              <a:t>Algorithm Used</a:t>
            </a:r>
          </a:p>
        </p:txBody>
      </p:sp>
      <p:sp>
        <p:nvSpPr>
          <p:cNvPr id="32" name="TextBox 31">
            <a:extLst>
              <a:ext uri="{FF2B5EF4-FFF2-40B4-BE49-F238E27FC236}">
                <a16:creationId xmlns:a16="http://schemas.microsoft.com/office/drawing/2014/main" id="{615B8935-4145-4967-BD0D-87A90703FEDF}"/>
              </a:ext>
            </a:extLst>
          </p:cNvPr>
          <p:cNvSpPr txBox="1"/>
          <p:nvPr/>
        </p:nvSpPr>
        <p:spPr>
          <a:xfrm>
            <a:off x="7215435" y="3292099"/>
            <a:ext cx="1638427" cy="307777"/>
          </a:xfrm>
          <a:prstGeom prst="rect">
            <a:avLst/>
          </a:prstGeom>
          <a:noFill/>
        </p:spPr>
        <p:txBody>
          <a:bodyPr wrap="square" rtlCol="0">
            <a:spAutoFit/>
          </a:bodyPr>
          <a:lstStyle/>
          <a:p>
            <a:r>
              <a:rPr lang="en-IN" b="1" dirty="0">
                <a:latin typeface="Roboto Condensed" panose="02000000000000000000" pitchFamily="2" charset="0"/>
                <a:ea typeface="Roboto Condensed" panose="02000000000000000000" pitchFamily="2" charset="0"/>
              </a:rPr>
              <a:t>Result And Analysis</a:t>
            </a:r>
          </a:p>
        </p:txBody>
      </p:sp>
      <p:sp>
        <p:nvSpPr>
          <p:cNvPr id="33" name="TextBox 32">
            <a:extLst>
              <a:ext uri="{FF2B5EF4-FFF2-40B4-BE49-F238E27FC236}">
                <a16:creationId xmlns:a16="http://schemas.microsoft.com/office/drawing/2014/main" id="{1D5DD7C3-C5A6-43C1-AA48-E9B1F5BFE1A9}"/>
              </a:ext>
            </a:extLst>
          </p:cNvPr>
          <p:cNvSpPr txBox="1"/>
          <p:nvPr/>
        </p:nvSpPr>
        <p:spPr>
          <a:xfrm>
            <a:off x="853523" y="4495487"/>
            <a:ext cx="1629327" cy="307777"/>
          </a:xfrm>
          <a:prstGeom prst="rect">
            <a:avLst/>
          </a:prstGeom>
          <a:noFill/>
        </p:spPr>
        <p:txBody>
          <a:bodyPr wrap="square" rtlCol="0">
            <a:spAutoFit/>
          </a:bodyPr>
          <a:lstStyle/>
          <a:p>
            <a:r>
              <a:rPr lang="en-IN" b="1" dirty="0">
                <a:latin typeface="Roboto Condensed" panose="02000000000000000000" pitchFamily="2" charset="0"/>
                <a:ea typeface="Roboto Condensed" panose="02000000000000000000" pitchFamily="2" charset="0"/>
              </a:rPr>
              <a:t>Web Application</a:t>
            </a:r>
          </a:p>
        </p:txBody>
      </p:sp>
      <p:sp>
        <p:nvSpPr>
          <p:cNvPr id="34" name="TextBox 33">
            <a:extLst>
              <a:ext uri="{FF2B5EF4-FFF2-40B4-BE49-F238E27FC236}">
                <a16:creationId xmlns:a16="http://schemas.microsoft.com/office/drawing/2014/main" id="{752A6CE5-451A-4F19-81CB-607DD0E6CEC8}"/>
              </a:ext>
            </a:extLst>
          </p:cNvPr>
          <p:cNvSpPr txBox="1"/>
          <p:nvPr/>
        </p:nvSpPr>
        <p:spPr>
          <a:xfrm>
            <a:off x="2628366" y="4503722"/>
            <a:ext cx="1415044" cy="307777"/>
          </a:xfrm>
          <a:prstGeom prst="rect">
            <a:avLst/>
          </a:prstGeom>
          <a:noFill/>
        </p:spPr>
        <p:txBody>
          <a:bodyPr wrap="square" rtlCol="0">
            <a:spAutoFit/>
          </a:bodyPr>
          <a:lstStyle/>
          <a:p>
            <a:r>
              <a:rPr lang="en-IN" b="1" dirty="0">
                <a:latin typeface="Roboto Condensed" panose="02000000000000000000" pitchFamily="2" charset="0"/>
                <a:ea typeface="Roboto Condensed" panose="02000000000000000000" pitchFamily="2" charset="0"/>
              </a:rPr>
              <a:t>Demonstration</a:t>
            </a:r>
          </a:p>
        </p:txBody>
      </p:sp>
      <p:sp>
        <p:nvSpPr>
          <p:cNvPr id="35" name="TextBox 34">
            <a:extLst>
              <a:ext uri="{FF2B5EF4-FFF2-40B4-BE49-F238E27FC236}">
                <a16:creationId xmlns:a16="http://schemas.microsoft.com/office/drawing/2014/main" id="{643314AB-28B0-4A8B-AF75-91BB053D5BD7}"/>
              </a:ext>
            </a:extLst>
          </p:cNvPr>
          <p:cNvSpPr txBox="1"/>
          <p:nvPr/>
        </p:nvSpPr>
        <p:spPr>
          <a:xfrm>
            <a:off x="4700421" y="4498666"/>
            <a:ext cx="1200150" cy="307777"/>
          </a:xfrm>
          <a:prstGeom prst="rect">
            <a:avLst/>
          </a:prstGeom>
          <a:noFill/>
        </p:spPr>
        <p:txBody>
          <a:bodyPr wrap="square" rtlCol="0">
            <a:spAutoFit/>
          </a:bodyPr>
          <a:lstStyle/>
          <a:p>
            <a:r>
              <a:rPr lang="en-IN" b="1" dirty="0">
                <a:latin typeface="Roboto Condensed" panose="02000000000000000000" pitchFamily="2" charset="0"/>
                <a:ea typeface="Roboto Condensed" panose="02000000000000000000" pitchFamily="2" charset="0"/>
              </a:rPr>
              <a:t>Conclusion</a:t>
            </a:r>
          </a:p>
        </p:txBody>
      </p:sp>
      <p:sp>
        <p:nvSpPr>
          <p:cNvPr id="36" name="TextBox 35">
            <a:extLst>
              <a:ext uri="{FF2B5EF4-FFF2-40B4-BE49-F238E27FC236}">
                <a16:creationId xmlns:a16="http://schemas.microsoft.com/office/drawing/2014/main" id="{6EB28463-6CEC-4BE1-B013-46408C6E4C9D}"/>
              </a:ext>
            </a:extLst>
          </p:cNvPr>
          <p:cNvSpPr txBox="1"/>
          <p:nvPr/>
        </p:nvSpPr>
        <p:spPr>
          <a:xfrm>
            <a:off x="6766498" y="4504500"/>
            <a:ext cx="1139252" cy="307777"/>
          </a:xfrm>
          <a:prstGeom prst="rect">
            <a:avLst/>
          </a:prstGeom>
          <a:noFill/>
        </p:spPr>
        <p:txBody>
          <a:bodyPr wrap="square" rtlCol="0">
            <a:spAutoFit/>
          </a:bodyPr>
          <a:lstStyle/>
          <a:p>
            <a:r>
              <a:rPr lang="en-IN" b="1" dirty="0">
                <a:latin typeface="Roboto Condensed" panose="02000000000000000000" pitchFamily="2" charset="0"/>
                <a:ea typeface="Roboto Condensed" panose="02000000000000000000" pitchFamily="2" charset="0"/>
              </a:rPr>
              <a:t>Thanks Note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1042CA31-16DD-4CC3-B7F6-5D82DCB11460}"/>
              </a:ext>
            </a:extLst>
          </p:cNvPr>
          <p:cNvPicPr>
            <a:picLocks noChangeAspect="1"/>
          </p:cNvPicPr>
          <p:nvPr/>
        </p:nvPicPr>
        <p:blipFill>
          <a:blip r:embed="rId2"/>
          <a:stretch>
            <a:fillRect/>
          </a:stretch>
        </p:blipFill>
        <p:spPr>
          <a:xfrm>
            <a:off x="1177395" y="1644946"/>
            <a:ext cx="3086605" cy="2092058"/>
          </a:xfrm>
          <a:prstGeom prst="rect">
            <a:avLst/>
          </a:prstGeom>
        </p:spPr>
      </p:pic>
      <p:pic>
        <p:nvPicPr>
          <p:cNvPr id="41" name="Picture 40">
            <a:extLst>
              <a:ext uri="{FF2B5EF4-FFF2-40B4-BE49-F238E27FC236}">
                <a16:creationId xmlns:a16="http://schemas.microsoft.com/office/drawing/2014/main" id="{A5E77250-5263-4834-8BC2-925C969BD16A}"/>
              </a:ext>
            </a:extLst>
          </p:cNvPr>
          <p:cNvPicPr>
            <a:picLocks noChangeAspect="1"/>
          </p:cNvPicPr>
          <p:nvPr/>
        </p:nvPicPr>
        <p:blipFill>
          <a:blip r:embed="rId3"/>
          <a:stretch>
            <a:fillRect/>
          </a:stretch>
        </p:blipFill>
        <p:spPr>
          <a:xfrm>
            <a:off x="5462980" y="1685312"/>
            <a:ext cx="2973179" cy="1973717"/>
          </a:xfrm>
          <a:prstGeom prst="rect">
            <a:avLst/>
          </a:prstGeom>
        </p:spPr>
      </p:pic>
      <p:sp>
        <p:nvSpPr>
          <p:cNvPr id="2" name="Title 1">
            <a:extLst>
              <a:ext uri="{FF2B5EF4-FFF2-40B4-BE49-F238E27FC236}">
                <a16:creationId xmlns:a16="http://schemas.microsoft.com/office/drawing/2014/main" id="{06EB6A8D-D3B8-4F9F-921B-11C5186D9193}"/>
              </a:ext>
            </a:extLst>
          </p:cNvPr>
          <p:cNvSpPr>
            <a:spLocks noGrp="1"/>
          </p:cNvSpPr>
          <p:nvPr>
            <p:ph type="ctrTitle"/>
          </p:nvPr>
        </p:nvSpPr>
        <p:spPr/>
        <p:txBody>
          <a:bodyPr/>
          <a:lstStyle/>
          <a:p>
            <a:r>
              <a:rPr lang="en-IN" dirty="0"/>
              <a:t>Web Application</a:t>
            </a:r>
            <a:br>
              <a:rPr lang="en-IN" dirty="0"/>
            </a:br>
            <a:endParaRPr lang="en-IN" dirty="0"/>
          </a:p>
        </p:txBody>
      </p:sp>
      <p:grpSp>
        <p:nvGrpSpPr>
          <p:cNvPr id="4" name="Google Shape;2138;p52">
            <a:extLst>
              <a:ext uri="{FF2B5EF4-FFF2-40B4-BE49-F238E27FC236}">
                <a16:creationId xmlns:a16="http://schemas.microsoft.com/office/drawing/2014/main" id="{65A6575E-B862-4050-AE23-E8318CC551FA}"/>
              </a:ext>
            </a:extLst>
          </p:cNvPr>
          <p:cNvGrpSpPr/>
          <p:nvPr/>
        </p:nvGrpSpPr>
        <p:grpSpPr>
          <a:xfrm>
            <a:off x="482600" y="1403351"/>
            <a:ext cx="4292600" cy="3365499"/>
            <a:chOff x="4972846" y="1517194"/>
            <a:chExt cx="2962741" cy="2240132"/>
          </a:xfrm>
        </p:grpSpPr>
        <p:sp>
          <p:nvSpPr>
            <p:cNvPr id="5" name="Google Shape;2139;p52">
              <a:extLst>
                <a:ext uri="{FF2B5EF4-FFF2-40B4-BE49-F238E27FC236}">
                  <a16:creationId xmlns:a16="http://schemas.microsoft.com/office/drawing/2014/main" id="{017405EB-453C-4AE7-BFF0-933C6551CE0A}"/>
                </a:ext>
              </a:extLst>
            </p:cNvPr>
            <p:cNvSpPr/>
            <p:nvPr/>
          </p:nvSpPr>
          <p:spPr>
            <a:xfrm>
              <a:off x="5326848" y="1542235"/>
              <a:ext cx="2392253" cy="1611524"/>
            </a:xfrm>
            <a:custGeom>
              <a:avLst/>
              <a:gdLst/>
              <a:ahLst/>
              <a:cxnLst/>
              <a:rect l="l" t="t" r="r" b="b"/>
              <a:pathLst>
                <a:path w="231527" h="148596" extrusionOk="0">
                  <a:moveTo>
                    <a:pt x="119943" y="4235"/>
                  </a:moveTo>
                  <a:cubicBezTo>
                    <a:pt x="122088" y="4235"/>
                    <a:pt x="123132" y="6820"/>
                    <a:pt x="121648" y="8360"/>
                  </a:cubicBezTo>
                  <a:cubicBezTo>
                    <a:pt x="121150" y="8839"/>
                    <a:pt x="120544" y="9055"/>
                    <a:pt x="119951" y="9055"/>
                  </a:cubicBezTo>
                  <a:cubicBezTo>
                    <a:pt x="118708" y="9055"/>
                    <a:pt x="117523" y="8107"/>
                    <a:pt x="117523" y="6655"/>
                  </a:cubicBezTo>
                  <a:cubicBezTo>
                    <a:pt x="117578" y="5335"/>
                    <a:pt x="118623" y="4290"/>
                    <a:pt x="119943" y="4290"/>
                  </a:cubicBezTo>
                  <a:lnTo>
                    <a:pt x="119943" y="4235"/>
                  </a:lnTo>
                  <a:close/>
                  <a:moveTo>
                    <a:pt x="124727" y="12704"/>
                  </a:moveTo>
                  <a:cubicBezTo>
                    <a:pt x="184506" y="12704"/>
                    <a:pt x="215633" y="13639"/>
                    <a:pt x="217118" y="15399"/>
                  </a:cubicBezTo>
                  <a:cubicBezTo>
                    <a:pt x="219042" y="17709"/>
                    <a:pt x="219647" y="50595"/>
                    <a:pt x="219592" y="72098"/>
                  </a:cubicBezTo>
                  <a:cubicBezTo>
                    <a:pt x="219537" y="84857"/>
                    <a:pt x="219097" y="127037"/>
                    <a:pt x="215688" y="134407"/>
                  </a:cubicBezTo>
                  <a:cubicBezTo>
                    <a:pt x="215523" y="134791"/>
                    <a:pt x="214973" y="135891"/>
                    <a:pt x="213983" y="135891"/>
                  </a:cubicBezTo>
                  <a:lnTo>
                    <a:pt x="20348" y="135891"/>
                  </a:lnTo>
                  <a:cubicBezTo>
                    <a:pt x="18203" y="135891"/>
                    <a:pt x="16554" y="132867"/>
                    <a:pt x="15289" y="126377"/>
                  </a:cubicBezTo>
                  <a:cubicBezTo>
                    <a:pt x="12814" y="114279"/>
                    <a:pt x="11494" y="89861"/>
                    <a:pt x="11824" y="61044"/>
                  </a:cubicBezTo>
                  <a:cubicBezTo>
                    <a:pt x="11934" y="49056"/>
                    <a:pt x="12319" y="37782"/>
                    <a:pt x="12924" y="29368"/>
                  </a:cubicBezTo>
                  <a:cubicBezTo>
                    <a:pt x="13914" y="15289"/>
                    <a:pt x="15069" y="14849"/>
                    <a:pt x="15729" y="14574"/>
                  </a:cubicBezTo>
                  <a:cubicBezTo>
                    <a:pt x="18478" y="13364"/>
                    <a:pt x="81942" y="12704"/>
                    <a:pt x="124727" y="12704"/>
                  </a:cubicBezTo>
                  <a:close/>
                  <a:moveTo>
                    <a:pt x="125937" y="1"/>
                  </a:moveTo>
                  <a:cubicBezTo>
                    <a:pt x="66323" y="1"/>
                    <a:pt x="7260" y="991"/>
                    <a:pt x="3575" y="2036"/>
                  </a:cubicBezTo>
                  <a:cubicBezTo>
                    <a:pt x="1870" y="4345"/>
                    <a:pt x="0" y="31897"/>
                    <a:pt x="55" y="68414"/>
                  </a:cubicBezTo>
                  <a:cubicBezTo>
                    <a:pt x="110" y="108724"/>
                    <a:pt x="2420" y="137816"/>
                    <a:pt x="6160" y="146285"/>
                  </a:cubicBezTo>
                  <a:cubicBezTo>
                    <a:pt x="6820" y="147770"/>
                    <a:pt x="7480" y="148595"/>
                    <a:pt x="8085" y="148595"/>
                  </a:cubicBezTo>
                  <a:lnTo>
                    <a:pt x="226632" y="148595"/>
                  </a:lnTo>
                  <a:cubicBezTo>
                    <a:pt x="228666" y="147000"/>
                    <a:pt x="230921" y="124068"/>
                    <a:pt x="231251" y="76113"/>
                  </a:cubicBezTo>
                  <a:cubicBezTo>
                    <a:pt x="231526" y="35692"/>
                    <a:pt x="230206" y="5170"/>
                    <a:pt x="228886" y="2640"/>
                  </a:cubicBezTo>
                  <a:cubicBezTo>
                    <a:pt x="226522" y="1376"/>
                    <a:pt x="198255" y="1"/>
                    <a:pt x="125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40;p52">
              <a:extLst>
                <a:ext uri="{FF2B5EF4-FFF2-40B4-BE49-F238E27FC236}">
                  <a16:creationId xmlns:a16="http://schemas.microsoft.com/office/drawing/2014/main" id="{C2F25A72-CAA0-4184-8991-6BE3B9DBCB9A}"/>
                </a:ext>
              </a:extLst>
            </p:cNvPr>
            <p:cNvSpPr/>
            <p:nvPr/>
          </p:nvSpPr>
          <p:spPr>
            <a:xfrm>
              <a:off x="5369550" y="1542226"/>
              <a:ext cx="2157567" cy="75132"/>
            </a:xfrm>
            <a:custGeom>
              <a:avLst/>
              <a:gdLst/>
              <a:ahLst/>
              <a:cxnLst/>
              <a:rect l="l" t="t" r="r" b="b"/>
              <a:pathLst>
                <a:path w="28433" h="3412" extrusionOk="0">
                  <a:moveTo>
                    <a:pt x="19569" y="1"/>
                  </a:moveTo>
                  <a:cubicBezTo>
                    <a:pt x="13232" y="1"/>
                    <a:pt x="6890" y="455"/>
                    <a:pt x="606" y="1364"/>
                  </a:cubicBezTo>
                  <a:cubicBezTo>
                    <a:pt x="1" y="1529"/>
                    <a:pt x="1" y="2409"/>
                    <a:pt x="606" y="2574"/>
                  </a:cubicBezTo>
                  <a:cubicBezTo>
                    <a:pt x="4321" y="3166"/>
                    <a:pt x="8127" y="3411"/>
                    <a:pt x="11947" y="3411"/>
                  </a:cubicBezTo>
                  <a:cubicBezTo>
                    <a:pt x="17004" y="3411"/>
                    <a:pt x="22084" y="2981"/>
                    <a:pt x="27003" y="2354"/>
                  </a:cubicBezTo>
                  <a:cubicBezTo>
                    <a:pt x="28433" y="2354"/>
                    <a:pt x="28433" y="209"/>
                    <a:pt x="27003" y="209"/>
                  </a:cubicBezTo>
                  <a:cubicBezTo>
                    <a:pt x="24528" y="70"/>
                    <a:pt x="22049" y="1"/>
                    <a:pt x="19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41;p52">
              <a:extLst>
                <a:ext uri="{FF2B5EF4-FFF2-40B4-BE49-F238E27FC236}">
                  <a16:creationId xmlns:a16="http://schemas.microsoft.com/office/drawing/2014/main" id="{9FC6E8C6-302E-48D7-A5F2-BB9A929F3C59}"/>
                </a:ext>
              </a:extLst>
            </p:cNvPr>
            <p:cNvSpPr/>
            <p:nvPr/>
          </p:nvSpPr>
          <p:spPr>
            <a:xfrm>
              <a:off x="5369550" y="3049075"/>
              <a:ext cx="2334198" cy="122872"/>
            </a:xfrm>
            <a:custGeom>
              <a:avLst/>
              <a:gdLst/>
              <a:ahLst/>
              <a:cxnLst/>
              <a:rect l="l" t="t" r="r" b="b"/>
              <a:pathLst>
                <a:path w="38442" h="5358" extrusionOk="0">
                  <a:moveTo>
                    <a:pt x="28961" y="1"/>
                  </a:moveTo>
                  <a:cubicBezTo>
                    <a:pt x="19986" y="1"/>
                    <a:pt x="10523" y="2211"/>
                    <a:pt x="1815" y="2551"/>
                  </a:cubicBezTo>
                  <a:cubicBezTo>
                    <a:pt x="0" y="2551"/>
                    <a:pt x="0" y="5300"/>
                    <a:pt x="1815" y="5300"/>
                  </a:cubicBezTo>
                  <a:cubicBezTo>
                    <a:pt x="3305" y="5341"/>
                    <a:pt x="4791" y="5358"/>
                    <a:pt x="6276" y="5358"/>
                  </a:cubicBezTo>
                  <a:cubicBezTo>
                    <a:pt x="10876" y="5358"/>
                    <a:pt x="15459" y="5192"/>
                    <a:pt x="20073" y="5025"/>
                  </a:cubicBezTo>
                  <a:cubicBezTo>
                    <a:pt x="25572" y="4805"/>
                    <a:pt x="31292" y="5025"/>
                    <a:pt x="36736" y="3980"/>
                  </a:cubicBezTo>
                  <a:cubicBezTo>
                    <a:pt x="38386" y="3705"/>
                    <a:pt x="38441" y="956"/>
                    <a:pt x="36736" y="681"/>
                  </a:cubicBezTo>
                  <a:cubicBezTo>
                    <a:pt x="34208" y="193"/>
                    <a:pt x="31606" y="1"/>
                    <a:pt x="28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42;p52">
              <a:extLst>
                <a:ext uri="{FF2B5EF4-FFF2-40B4-BE49-F238E27FC236}">
                  <a16:creationId xmlns:a16="http://schemas.microsoft.com/office/drawing/2014/main" id="{F95233D9-DACC-4308-894F-F522BCF36F08}"/>
                </a:ext>
              </a:extLst>
            </p:cNvPr>
            <p:cNvSpPr/>
            <p:nvPr/>
          </p:nvSpPr>
          <p:spPr>
            <a:xfrm>
              <a:off x="4999545" y="3641611"/>
              <a:ext cx="2887748" cy="90664"/>
            </a:xfrm>
            <a:custGeom>
              <a:avLst/>
              <a:gdLst/>
              <a:ahLst/>
              <a:cxnLst/>
              <a:rect l="l" t="t" r="r" b="b"/>
              <a:pathLst>
                <a:path w="279482" h="8360" extrusionOk="0">
                  <a:moveTo>
                    <a:pt x="279481" y="0"/>
                  </a:moveTo>
                  <a:lnTo>
                    <a:pt x="279481" y="0"/>
                  </a:lnTo>
                  <a:cubicBezTo>
                    <a:pt x="265183" y="2090"/>
                    <a:pt x="171693" y="2255"/>
                    <a:pt x="141666" y="2255"/>
                  </a:cubicBezTo>
                  <a:cubicBezTo>
                    <a:pt x="105425" y="2255"/>
                    <a:pt x="69843" y="2035"/>
                    <a:pt x="44051" y="1650"/>
                  </a:cubicBezTo>
                  <a:cubicBezTo>
                    <a:pt x="13364" y="1155"/>
                    <a:pt x="3355" y="605"/>
                    <a:pt x="1" y="55"/>
                  </a:cubicBezTo>
                  <a:lnTo>
                    <a:pt x="1" y="55"/>
                  </a:lnTo>
                  <a:cubicBezTo>
                    <a:pt x="551" y="2200"/>
                    <a:pt x="1816" y="5390"/>
                    <a:pt x="3905" y="5665"/>
                  </a:cubicBezTo>
                  <a:cubicBezTo>
                    <a:pt x="7260" y="6160"/>
                    <a:pt x="81117" y="8359"/>
                    <a:pt x="142766" y="8359"/>
                  </a:cubicBezTo>
                  <a:cubicBezTo>
                    <a:pt x="190336" y="8359"/>
                    <a:pt x="241755" y="6710"/>
                    <a:pt x="263753" y="5995"/>
                  </a:cubicBezTo>
                  <a:cubicBezTo>
                    <a:pt x="269692" y="5775"/>
                    <a:pt x="273267" y="5665"/>
                    <a:pt x="274202" y="5665"/>
                  </a:cubicBezTo>
                  <a:cubicBezTo>
                    <a:pt x="276677" y="5665"/>
                    <a:pt x="278547" y="2255"/>
                    <a:pt x="279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43;p52">
              <a:extLst>
                <a:ext uri="{FF2B5EF4-FFF2-40B4-BE49-F238E27FC236}">
                  <a16:creationId xmlns:a16="http://schemas.microsoft.com/office/drawing/2014/main" id="{03557AAF-1330-4266-8671-A24FC9C76E20}"/>
                </a:ext>
              </a:extLst>
            </p:cNvPr>
            <p:cNvSpPr/>
            <p:nvPr/>
          </p:nvSpPr>
          <p:spPr>
            <a:xfrm>
              <a:off x="5002955" y="3171035"/>
              <a:ext cx="2906501" cy="477147"/>
            </a:xfrm>
            <a:custGeom>
              <a:avLst/>
              <a:gdLst/>
              <a:ahLst/>
              <a:cxnLst/>
              <a:rect l="l" t="t" r="r" b="b"/>
              <a:pathLst>
                <a:path w="281297" h="43997" extrusionOk="0">
                  <a:moveTo>
                    <a:pt x="237081" y="2861"/>
                  </a:moveTo>
                  <a:cubicBezTo>
                    <a:pt x="251489" y="2971"/>
                    <a:pt x="251984" y="3191"/>
                    <a:pt x="252259" y="3301"/>
                  </a:cubicBezTo>
                  <a:cubicBezTo>
                    <a:pt x="252369" y="3356"/>
                    <a:pt x="252479" y="3411"/>
                    <a:pt x="252534" y="3465"/>
                  </a:cubicBezTo>
                  <a:cubicBezTo>
                    <a:pt x="253414" y="3960"/>
                    <a:pt x="254569" y="5390"/>
                    <a:pt x="255999" y="7755"/>
                  </a:cubicBezTo>
                  <a:cubicBezTo>
                    <a:pt x="258254" y="11440"/>
                    <a:pt x="259958" y="15399"/>
                    <a:pt x="261058" y="19579"/>
                  </a:cubicBezTo>
                  <a:cubicBezTo>
                    <a:pt x="261333" y="20624"/>
                    <a:pt x="261443" y="21614"/>
                    <a:pt x="261443" y="22713"/>
                  </a:cubicBezTo>
                  <a:cubicBezTo>
                    <a:pt x="261388" y="24748"/>
                    <a:pt x="260398" y="25573"/>
                    <a:pt x="259573" y="25793"/>
                  </a:cubicBezTo>
                  <a:cubicBezTo>
                    <a:pt x="258969" y="26013"/>
                    <a:pt x="254899" y="26233"/>
                    <a:pt x="248245" y="26508"/>
                  </a:cubicBezTo>
                  <a:cubicBezTo>
                    <a:pt x="243790" y="26673"/>
                    <a:pt x="237961" y="26783"/>
                    <a:pt x="231031" y="26948"/>
                  </a:cubicBezTo>
                  <a:lnTo>
                    <a:pt x="230976" y="26948"/>
                  </a:lnTo>
                  <a:cubicBezTo>
                    <a:pt x="224377" y="27113"/>
                    <a:pt x="216843" y="27278"/>
                    <a:pt x="208704" y="27388"/>
                  </a:cubicBezTo>
                  <a:cubicBezTo>
                    <a:pt x="201335" y="27553"/>
                    <a:pt x="193470" y="27663"/>
                    <a:pt x="185221" y="27773"/>
                  </a:cubicBezTo>
                  <a:cubicBezTo>
                    <a:pt x="178182" y="27883"/>
                    <a:pt x="170923" y="27993"/>
                    <a:pt x="163609" y="28048"/>
                  </a:cubicBezTo>
                  <a:cubicBezTo>
                    <a:pt x="155194" y="28158"/>
                    <a:pt x="146670" y="28268"/>
                    <a:pt x="138146" y="28323"/>
                  </a:cubicBezTo>
                  <a:cubicBezTo>
                    <a:pt x="129457" y="28433"/>
                    <a:pt x="120878" y="28488"/>
                    <a:pt x="112519" y="28543"/>
                  </a:cubicBezTo>
                  <a:cubicBezTo>
                    <a:pt x="104985" y="28598"/>
                    <a:pt x="97560" y="28598"/>
                    <a:pt x="90466" y="28653"/>
                  </a:cubicBezTo>
                  <a:lnTo>
                    <a:pt x="76333" y="28653"/>
                  </a:lnTo>
                  <a:cubicBezTo>
                    <a:pt x="25738" y="28653"/>
                    <a:pt x="25243" y="27828"/>
                    <a:pt x="24858" y="27113"/>
                  </a:cubicBezTo>
                  <a:cubicBezTo>
                    <a:pt x="24693" y="26893"/>
                    <a:pt x="24693" y="26563"/>
                    <a:pt x="24803" y="26288"/>
                  </a:cubicBezTo>
                  <a:cubicBezTo>
                    <a:pt x="26288" y="24308"/>
                    <a:pt x="27828" y="22438"/>
                    <a:pt x="29533" y="20679"/>
                  </a:cubicBezTo>
                  <a:lnTo>
                    <a:pt x="30028" y="20129"/>
                  </a:lnTo>
                  <a:lnTo>
                    <a:pt x="30852" y="19194"/>
                  </a:lnTo>
                  <a:lnTo>
                    <a:pt x="31347" y="18644"/>
                  </a:lnTo>
                  <a:cubicBezTo>
                    <a:pt x="31787" y="18149"/>
                    <a:pt x="32282" y="17599"/>
                    <a:pt x="32777" y="17049"/>
                  </a:cubicBezTo>
                  <a:lnTo>
                    <a:pt x="32832" y="16994"/>
                  </a:lnTo>
                  <a:cubicBezTo>
                    <a:pt x="38222" y="11055"/>
                    <a:pt x="44381" y="4510"/>
                    <a:pt x="44821" y="4070"/>
                  </a:cubicBezTo>
                  <a:cubicBezTo>
                    <a:pt x="44821" y="4070"/>
                    <a:pt x="44876" y="4070"/>
                    <a:pt x="44876" y="4015"/>
                  </a:cubicBezTo>
                  <a:cubicBezTo>
                    <a:pt x="45041" y="3905"/>
                    <a:pt x="45206" y="3850"/>
                    <a:pt x="45371" y="3795"/>
                  </a:cubicBezTo>
                  <a:cubicBezTo>
                    <a:pt x="46251" y="3795"/>
                    <a:pt x="50210" y="3740"/>
                    <a:pt x="56480" y="3685"/>
                  </a:cubicBezTo>
                  <a:lnTo>
                    <a:pt x="61374" y="3630"/>
                  </a:lnTo>
                  <a:cubicBezTo>
                    <a:pt x="67699" y="3575"/>
                    <a:pt x="75673" y="3520"/>
                    <a:pt x="84747" y="3411"/>
                  </a:cubicBezTo>
                  <a:cubicBezTo>
                    <a:pt x="115159" y="3191"/>
                    <a:pt x="157779" y="2971"/>
                    <a:pt x="192755" y="2861"/>
                  </a:cubicBezTo>
                  <a:close/>
                  <a:moveTo>
                    <a:pt x="128412" y="30578"/>
                  </a:moveTo>
                  <a:cubicBezTo>
                    <a:pt x="138806" y="30578"/>
                    <a:pt x="153050" y="30688"/>
                    <a:pt x="159154" y="30688"/>
                  </a:cubicBezTo>
                  <a:lnTo>
                    <a:pt x="162014" y="30688"/>
                  </a:lnTo>
                  <a:cubicBezTo>
                    <a:pt x="164158" y="30743"/>
                    <a:pt x="170758" y="40092"/>
                    <a:pt x="170758" y="40147"/>
                  </a:cubicBezTo>
                  <a:cubicBezTo>
                    <a:pt x="170923" y="40422"/>
                    <a:pt x="170923" y="40697"/>
                    <a:pt x="170758" y="40972"/>
                  </a:cubicBezTo>
                  <a:cubicBezTo>
                    <a:pt x="170483" y="41411"/>
                    <a:pt x="170208" y="41906"/>
                    <a:pt x="134517" y="41906"/>
                  </a:cubicBezTo>
                  <a:cubicBezTo>
                    <a:pt x="123903" y="41906"/>
                    <a:pt x="112629" y="41851"/>
                    <a:pt x="111474" y="41686"/>
                  </a:cubicBezTo>
                  <a:cubicBezTo>
                    <a:pt x="110924" y="41631"/>
                    <a:pt x="110539" y="41301"/>
                    <a:pt x="110319" y="40807"/>
                  </a:cubicBezTo>
                  <a:cubicBezTo>
                    <a:pt x="109604" y="38992"/>
                    <a:pt x="113454" y="33877"/>
                    <a:pt x="115764" y="31018"/>
                  </a:cubicBezTo>
                  <a:cubicBezTo>
                    <a:pt x="115874" y="30908"/>
                    <a:pt x="115984" y="30853"/>
                    <a:pt x="116149" y="30798"/>
                  </a:cubicBezTo>
                  <a:cubicBezTo>
                    <a:pt x="116368" y="30688"/>
                    <a:pt x="116753" y="30578"/>
                    <a:pt x="128412" y="30578"/>
                  </a:cubicBezTo>
                  <a:close/>
                  <a:moveTo>
                    <a:pt x="39762" y="1"/>
                  </a:moveTo>
                  <a:cubicBezTo>
                    <a:pt x="36737" y="3191"/>
                    <a:pt x="5775" y="35582"/>
                    <a:pt x="1" y="41961"/>
                  </a:cubicBezTo>
                  <a:cubicBezTo>
                    <a:pt x="8580" y="43171"/>
                    <a:pt x="67369" y="43996"/>
                    <a:pt x="141336" y="43996"/>
                  </a:cubicBezTo>
                  <a:cubicBezTo>
                    <a:pt x="219373" y="43996"/>
                    <a:pt x="276072" y="43061"/>
                    <a:pt x="279756" y="41686"/>
                  </a:cubicBezTo>
                  <a:cubicBezTo>
                    <a:pt x="281296" y="39377"/>
                    <a:pt x="269582" y="18479"/>
                    <a:pt x="257594"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44;p52">
              <a:extLst>
                <a:ext uri="{FF2B5EF4-FFF2-40B4-BE49-F238E27FC236}">
                  <a16:creationId xmlns:a16="http://schemas.microsoft.com/office/drawing/2014/main" id="{647271C1-4F4E-4CC2-BC28-AD6BEC699E65}"/>
                </a:ext>
              </a:extLst>
            </p:cNvPr>
            <p:cNvSpPr/>
            <p:nvPr/>
          </p:nvSpPr>
          <p:spPr>
            <a:xfrm>
              <a:off x="4980223" y="1524938"/>
              <a:ext cx="2945134" cy="2224635"/>
            </a:xfrm>
            <a:custGeom>
              <a:avLst/>
              <a:gdLst/>
              <a:ahLst/>
              <a:cxnLst/>
              <a:rect l="l" t="t" r="r" b="b"/>
              <a:pathLst>
                <a:path w="285036" h="205130" extrusionOk="0">
                  <a:moveTo>
                    <a:pt x="159484" y="1596"/>
                  </a:moveTo>
                  <a:cubicBezTo>
                    <a:pt x="231802" y="1596"/>
                    <a:pt x="260069" y="2971"/>
                    <a:pt x="262433" y="4290"/>
                  </a:cubicBezTo>
                  <a:cubicBezTo>
                    <a:pt x="263753" y="6820"/>
                    <a:pt x="265073" y="37342"/>
                    <a:pt x="264798" y="77763"/>
                  </a:cubicBezTo>
                  <a:cubicBezTo>
                    <a:pt x="264468" y="125663"/>
                    <a:pt x="262268" y="148650"/>
                    <a:pt x="260179" y="150245"/>
                  </a:cubicBezTo>
                  <a:lnTo>
                    <a:pt x="41632" y="150245"/>
                  </a:lnTo>
                  <a:cubicBezTo>
                    <a:pt x="41027" y="150190"/>
                    <a:pt x="40367" y="149365"/>
                    <a:pt x="39707" y="147935"/>
                  </a:cubicBezTo>
                  <a:lnTo>
                    <a:pt x="39707" y="147880"/>
                  </a:lnTo>
                  <a:cubicBezTo>
                    <a:pt x="35967" y="139466"/>
                    <a:pt x="33657" y="110319"/>
                    <a:pt x="33602" y="70009"/>
                  </a:cubicBezTo>
                  <a:cubicBezTo>
                    <a:pt x="33547" y="33547"/>
                    <a:pt x="35417" y="5940"/>
                    <a:pt x="37122" y="3686"/>
                  </a:cubicBezTo>
                  <a:cubicBezTo>
                    <a:pt x="40807" y="2586"/>
                    <a:pt x="99815" y="1596"/>
                    <a:pt x="159484" y="1596"/>
                  </a:cubicBezTo>
                  <a:close/>
                  <a:moveTo>
                    <a:pt x="259849" y="151785"/>
                  </a:moveTo>
                  <a:cubicBezTo>
                    <a:pt x="271837" y="170263"/>
                    <a:pt x="283551" y="191161"/>
                    <a:pt x="282011" y="193470"/>
                  </a:cubicBezTo>
                  <a:cubicBezTo>
                    <a:pt x="278327" y="194845"/>
                    <a:pt x="221628" y="195780"/>
                    <a:pt x="143591" y="195780"/>
                  </a:cubicBezTo>
                  <a:cubicBezTo>
                    <a:pt x="69569" y="195780"/>
                    <a:pt x="10780" y="194900"/>
                    <a:pt x="2201" y="193745"/>
                  </a:cubicBezTo>
                  <a:cubicBezTo>
                    <a:pt x="7975" y="187366"/>
                    <a:pt x="38937" y="154975"/>
                    <a:pt x="41962" y="151840"/>
                  </a:cubicBezTo>
                  <a:lnTo>
                    <a:pt x="41962" y="151785"/>
                  </a:lnTo>
                  <a:close/>
                  <a:moveTo>
                    <a:pt x="281296" y="195175"/>
                  </a:moveTo>
                  <a:lnTo>
                    <a:pt x="281296" y="195175"/>
                  </a:lnTo>
                  <a:cubicBezTo>
                    <a:pt x="280417" y="197430"/>
                    <a:pt x="278547" y="200840"/>
                    <a:pt x="276017" y="200840"/>
                  </a:cubicBezTo>
                  <a:cubicBezTo>
                    <a:pt x="275137" y="200840"/>
                    <a:pt x="271562" y="200950"/>
                    <a:pt x="265623" y="201170"/>
                  </a:cubicBezTo>
                  <a:cubicBezTo>
                    <a:pt x="243625" y="201830"/>
                    <a:pt x="192206" y="203534"/>
                    <a:pt x="144636" y="203534"/>
                  </a:cubicBezTo>
                  <a:cubicBezTo>
                    <a:pt x="82932" y="203534"/>
                    <a:pt x="9130" y="201335"/>
                    <a:pt x="5775" y="200840"/>
                  </a:cubicBezTo>
                  <a:cubicBezTo>
                    <a:pt x="3631" y="200565"/>
                    <a:pt x="2421" y="197430"/>
                    <a:pt x="1871" y="195230"/>
                  </a:cubicBezTo>
                  <a:lnTo>
                    <a:pt x="1871" y="195230"/>
                  </a:lnTo>
                  <a:cubicBezTo>
                    <a:pt x="5225" y="195780"/>
                    <a:pt x="15234" y="196330"/>
                    <a:pt x="45921" y="196825"/>
                  </a:cubicBezTo>
                  <a:cubicBezTo>
                    <a:pt x="71713" y="197210"/>
                    <a:pt x="107295" y="197430"/>
                    <a:pt x="143536" y="197430"/>
                  </a:cubicBezTo>
                  <a:cubicBezTo>
                    <a:pt x="173563" y="197430"/>
                    <a:pt x="267053" y="197265"/>
                    <a:pt x="281296" y="195175"/>
                  </a:cubicBezTo>
                  <a:close/>
                  <a:moveTo>
                    <a:pt x="159484" y="1"/>
                  </a:moveTo>
                  <a:cubicBezTo>
                    <a:pt x="103555" y="1"/>
                    <a:pt x="39267" y="881"/>
                    <a:pt x="36352" y="2256"/>
                  </a:cubicBezTo>
                  <a:cubicBezTo>
                    <a:pt x="32503" y="4015"/>
                    <a:pt x="32063" y="55875"/>
                    <a:pt x="32008" y="61759"/>
                  </a:cubicBezTo>
                  <a:cubicBezTo>
                    <a:pt x="31788" y="98715"/>
                    <a:pt x="33437" y="128962"/>
                    <a:pt x="36462" y="142656"/>
                  </a:cubicBezTo>
                  <a:cubicBezTo>
                    <a:pt x="37507" y="147495"/>
                    <a:pt x="38717" y="150300"/>
                    <a:pt x="40202" y="151345"/>
                  </a:cubicBezTo>
                  <a:cubicBezTo>
                    <a:pt x="34482" y="157284"/>
                    <a:pt x="2641" y="190611"/>
                    <a:pt x="166" y="193580"/>
                  </a:cubicBezTo>
                  <a:lnTo>
                    <a:pt x="166" y="193635"/>
                  </a:lnTo>
                  <a:cubicBezTo>
                    <a:pt x="111" y="193690"/>
                    <a:pt x="111" y="193745"/>
                    <a:pt x="56" y="193800"/>
                  </a:cubicBezTo>
                  <a:lnTo>
                    <a:pt x="56" y="193910"/>
                  </a:lnTo>
                  <a:cubicBezTo>
                    <a:pt x="1" y="194075"/>
                    <a:pt x="56" y="194295"/>
                    <a:pt x="111" y="194460"/>
                  </a:cubicBezTo>
                  <a:cubicBezTo>
                    <a:pt x="331" y="195780"/>
                    <a:pt x="1651" y="201830"/>
                    <a:pt x="5610" y="202380"/>
                  </a:cubicBezTo>
                  <a:cubicBezTo>
                    <a:pt x="9515" y="202984"/>
                    <a:pt x="85627" y="205129"/>
                    <a:pt x="144691" y="205129"/>
                  </a:cubicBezTo>
                  <a:cubicBezTo>
                    <a:pt x="192316" y="205129"/>
                    <a:pt x="243790" y="203424"/>
                    <a:pt x="265733" y="202709"/>
                  </a:cubicBezTo>
                  <a:cubicBezTo>
                    <a:pt x="271452" y="202544"/>
                    <a:pt x="275247" y="202435"/>
                    <a:pt x="276127" y="202435"/>
                  </a:cubicBezTo>
                  <a:cubicBezTo>
                    <a:pt x="280636" y="202435"/>
                    <a:pt x="282946" y="195725"/>
                    <a:pt x="283331" y="194460"/>
                  </a:cubicBezTo>
                  <a:cubicBezTo>
                    <a:pt x="284101" y="193580"/>
                    <a:pt x="285036" y="190886"/>
                    <a:pt x="273377" y="170813"/>
                  </a:cubicBezTo>
                  <a:cubicBezTo>
                    <a:pt x="268318" y="162124"/>
                    <a:pt x="262928" y="153655"/>
                    <a:pt x="261388" y="151235"/>
                  </a:cubicBezTo>
                  <a:cubicBezTo>
                    <a:pt x="261608" y="151015"/>
                    <a:pt x="261773" y="150740"/>
                    <a:pt x="261938" y="150465"/>
                  </a:cubicBezTo>
                  <a:cubicBezTo>
                    <a:pt x="265843" y="142436"/>
                    <a:pt x="266393" y="89861"/>
                    <a:pt x="266448" y="73968"/>
                  </a:cubicBezTo>
                  <a:cubicBezTo>
                    <a:pt x="266558" y="48121"/>
                    <a:pt x="265898" y="6050"/>
                    <a:pt x="263698" y="3246"/>
                  </a:cubicBezTo>
                  <a:cubicBezTo>
                    <a:pt x="262048" y="1046"/>
                    <a:pt x="226962" y="1"/>
                    <a:pt x="15948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45;p52">
              <a:extLst>
                <a:ext uri="{FF2B5EF4-FFF2-40B4-BE49-F238E27FC236}">
                  <a16:creationId xmlns:a16="http://schemas.microsoft.com/office/drawing/2014/main" id="{6B56EBC9-C356-4225-8EDD-D25D93422E47}"/>
                </a:ext>
              </a:extLst>
            </p:cNvPr>
            <p:cNvSpPr/>
            <p:nvPr/>
          </p:nvSpPr>
          <p:spPr>
            <a:xfrm>
              <a:off x="4972846" y="1517194"/>
              <a:ext cx="2962741" cy="2240132"/>
            </a:xfrm>
            <a:custGeom>
              <a:avLst/>
              <a:gdLst/>
              <a:ahLst/>
              <a:cxnLst/>
              <a:rect l="l" t="t" r="r" b="b"/>
              <a:pathLst>
                <a:path w="286740" h="206559" extrusionOk="0">
                  <a:moveTo>
                    <a:pt x="160198" y="2970"/>
                  </a:moveTo>
                  <a:cubicBezTo>
                    <a:pt x="230701" y="2970"/>
                    <a:pt x="259243" y="4345"/>
                    <a:pt x="262597" y="5499"/>
                  </a:cubicBezTo>
                  <a:cubicBezTo>
                    <a:pt x="263752" y="8799"/>
                    <a:pt x="265072" y="37286"/>
                    <a:pt x="264797" y="78422"/>
                  </a:cubicBezTo>
                  <a:cubicBezTo>
                    <a:pt x="264522" y="127477"/>
                    <a:pt x="262157" y="147989"/>
                    <a:pt x="260618" y="150244"/>
                  </a:cubicBezTo>
                  <a:lnTo>
                    <a:pt x="42346" y="150244"/>
                  </a:lnTo>
                  <a:cubicBezTo>
                    <a:pt x="42181" y="150189"/>
                    <a:pt x="41686" y="149804"/>
                    <a:pt x="41026" y="148374"/>
                  </a:cubicBezTo>
                  <a:cubicBezTo>
                    <a:pt x="37341" y="139960"/>
                    <a:pt x="35086" y="110978"/>
                    <a:pt x="35031" y="70778"/>
                  </a:cubicBezTo>
                  <a:cubicBezTo>
                    <a:pt x="34976" y="33711"/>
                    <a:pt x="36846" y="8029"/>
                    <a:pt x="38276" y="5004"/>
                  </a:cubicBezTo>
                  <a:cubicBezTo>
                    <a:pt x="43720" y="3960"/>
                    <a:pt x="102069" y="2970"/>
                    <a:pt x="160198" y="2970"/>
                  </a:cubicBezTo>
                  <a:close/>
                  <a:moveTo>
                    <a:pt x="160198" y="1595"/>
                  </a:moveTo>
                  <a:cubicBezTo>
                    <a:pt x="99815" y="1595"/>
                    <a:pt x="41411" y="2640"/>
                    <a:pt x="37616" y="3740"/>
                  </a:cubicBezTo>
                  <a:cubicBezTo>
                    <a:pt x="37451" y="3795"/>
                    <a:pt x="37341" y="3850"/>
                    <a:pt x="37231" y="3960"/>
                  </a:cubicBezTo>
                  <a:cubicBezTo>
                    <a:pt x="35196" y="6709"/>
                    <a:pt x="33546" y="36681"/>
                    <a:pt x="33601" y="70723"/>
                  </a:cubicBezTo>
                  <a:cubicBezTo>
                    <a:pt x="33711" y="111143"/>
                    <a:pt x="36021" y="140345"/>
                    <a:pt x="39816" y="148924"/>
                  </a:cubicBezTo>
                  <a:cubicBezTo>
                    <a:pt x="40586" y="150684"/>
                    <a:pt x="41411" y="151619"/>
                    <a:pt x="42346" y="151619"/>
                  </a:cubicBezTo>
                  <a:lnTo>
                    <a:pt x="260893" y="151619"/>
                  </a:lnTo>
                  <a:cubicBezTo>
                    <a:pt x="261058" y="151619"/>
                    <a:pt x="261168" y="151564"/>
                    <a:pt x="261278" y="151454"/>
                  </a:cubicBezTo>
                  <a:cubicBezTo>
                    <a:pt x="264027" y="149364"/>
                    <a:pt x="265952" y="121372"/>
                    <a:pt x="266172" y="78422"/>
                  </a:cubicBezTo>
                  <a:cubicBezTo>
                    <a:pt x="266447" y="41411"/>
                    <a:pt x="265292" y="7589"/>
                    <a:pt x="263752" y="4675"/>
                  </a:cubicBezTo>
                  <a:cubicBezTo>
                    <a:pt x="263697" y="4510"/>
                    <a:pt x="263587" y="4455"/>
                    <a:pt x="263477" y="4345"/>
                  </a:cubicBezTo>
                  <a:cubicBezTo>
                    <a:pt x="260343" y="2640"/>
                    <a:pt x="221682" y="1595"/>
                    <a:pt x="160198" y="1595"/>
                  </a:cubicBezTo>
                  <a:close/>
                  <a:moveTo>
                    <a:pt x="260178" y="153214"/>
                  </a:moveTo>
                  <a:cubicBezTo>
                    <a:pt x="273816" y="174277"/>
                    <a:pt x="282505" y="191050"/>
                    <a:pt x="282175" y="193635"/>
                  </a:cubicBezTo>
                  <a:cubicBezTo>
                    <a:pt x="277171" y="194734"/>
                    <a:pt x="228996" y="195834"/>
                    <a:pt x="144250" y="195834"/>
                  </a:cubicBezTo>
                  <a:cubicBezTo>
                    <a:pt x="74022" y="195834"/>
                    <a:pt x="16498" y="195064"/>
                    <a:pt x="4345" y="193909"/>
                  </a:cubicBezTo>
                  <a:cubicBezTo>
                    <a:pt x="11824" y="185770"/>
                    <a:pt x="40036" y="156293"/>
                    <a:pt x="42950" y="153214"/>
                  </a:cubicBezTo>
                  <a:close/>
                  <a:moveTo>
                    <a:pt x="42676" y="151894"/>
                  </a:moveTo>
                  <a:cubicBezTo>
                    <a:pt x="42456" y="151894"/>
                    <a:pt x="42291" y="151949"/>
                    <a:pt x="42181" y="152114"/>
                  </a:cubicBezTo>
                  <a:cubicBezTo>
                    <a:pt x="40806" y="153544"/>
                    <a:pt x="8304" y="187530"/>
                    <a:pt x="2420" y="194019"/>
                  </a:cubicBezTo>
                  <a:cubicBezTo>
                    <a:pt x="2200" y="194239"/>
                    <a:pt x="2145" y="194459"/>
                    <a:pt x="2255" y="194734"/>
                  </a:cubicBezTo>
                  <a:cubicBezTo>
                    <a:pt x="2365" y="194954"/>
                    <a:pt x="2530" y="195119"/>
                    <a:pt x="2805" y="195174"/>
                  </a:cubicBezTo>
                  <a:cubicBezTo>
                    <a:pt x="11439" y="196329"/>
                    <a:pt x="70943" y="197209"/>
                    <a:pt x="144250" y="197209"/>
                  </a:cubicBezTo>
                  <a:cubicBezTo>
                    <a:pt x="223442" y="197209"/>
                    <a:pt x="279151" y="196274"/>
                    <a:pt x="282945" y="194899"/>
                  </a:cubicBezTo>
                  <a:cubicBezTo>
                    <a:pt x="283110" y="194844"/>
                    <a:pt x="283220" y="194734"/>
                    <a:pt x="283275" y="194624"/>
                  </a:cubicBezTo>
                  <a:cubicBezTo>
                    <a:pt x="286025" y="190610"/>
                    <a:pt x="261388" y="152609"/>
                    <a:pt x="261113" y="152224"/>
                  </a:cubicBezTo>
                  <a:cubicBezTo>
                    <a:pt x="261003" y="152004"/>
                    <a:pt x="260783" y="151894"/>
                    <a:pt x="260563" y="151894"/>
                  </a:cubicBezTo>
                  <a:close/>
                  <a:moveTo>
                    <a:pt x="280911" y="196714"/>
                  </a:moveTo>
                  <a:lnTo>
                    <a:pt x="280911" y="196714"/>
                  </a:lnTo>
                  <a:cubicBezTo>
                    <a:pt x="279921" y="198859"/>
                    <a:pt x="278381" y="200839"/>
                    <a:pt x="276786" y="200839"/>
                  </a:cubicBezTo>
                  <a:cubicBezTo>
                    <a:pt x="275851" y="200839"/>
                    <a:pt x="272386" y="201004"/>
                    <a:pt x="266612" y="201169"/>
                  </a:cubicBezTo>
                  <a:lnTo>
                    <a:pt x="266337" y="201169"/>
                  </a:lnTo>
                  <a:cubicBezTo>
                    <a:pt x="244339" y="201884"/>
                    <a:pt x="192920" y="203533"/>
                    <a:pt x="145350" y="203533"/>
                  </a:cubicBezTo>
                  <a:cubicBezTo>
                    <a:pt x="83701" y="203533"/>
                    <a:pt x="9899" y="201334"/>
                    <a:pt x="6544" y="200894"/>
                  </a:cubicBezTo>
                  <a:cubicBezTo>
                    <a:pt x="5224" y="200674"/>
                    <a:pt x="4180" y="198804"/>
                    <a:pt x="3520" y="196769"/>
                  </a:cubicBezTo>
                  <a:lnTo>
                    <a:pt x="3520" y="196769"/>
                  </a:lnTo>
                  <a:cubicBezTo>
                    <a:pt x="7149" y="197209"/>
                    <a:pt x="16388" y="197759"/>
                    <a:pt x="46635" y="198199"/>
                  </a:cubicBezTo>
                  <a:cubicBezTo>
                    <a:pt x="72372" y="198584"/>
                    <a:pt x="107954" y="198859"/>
                    <a:pt x="144250" y="198859"/>
                  </a:cubicBezTo>
                  <a:cubicBezTo>
                    <a:pt x="172297" y="198859"/>
                    <a:pt x="263147" y="198694"/>
                    <a:pt x="280911" y="196714"/>
                  </a:cubicBezTo>
                  <a:close/>
                  <a:moveTo>
                    <a:pt x="282031" y="195170"/>
                  </a:moveTo>
                  <a:cubicBezTo>
                    <a:pt x="282006" y="195170"/>
                    <a:pt x="281981" y="195172"/>
                    <a:pt x="281955" y="195174"/>
                  </a:cubicBezTo>
                  <a:cubicBezTo>
                    <a:pt x="267712" y="197319"/>
                    <a:pt x="173012" y="197484"/>
                    <a:pt x="144305" y="197484"/>
                  </a:cubicBezTo>
                  <a:cubicBezTo>
                    <a:pt x="108009" y="197484"/>
                    <a:pt x="72427" y="197209"/>
                    <a:pt x="46690" y="196824"/>
                  </a:cubicBezTo>
                  <a:cubicBezTo>
                    <a:pt x="20788" y="196439"/>
                    <a:pt x="6819" y="195999"/>
                    <a:pt x="2695" y="195284"/>
                  </a:cubicBezTo>
                  <a:cubicBezTo>
                    <a:pt x="2656" y="195275"/>
                    <a:pt x="2615" y="195270"/>
                    <a:pt x="2574" y="195270"/>
                  </a:cubicBezTo>
                  <a:cubicBezTo>
                    <a:pt x="2383" y="195270"/>
                    <a:pt x="2180" y="195369"/>
                    <a:pt x="2090" y="195504"/>
                  </a:cubicBezTo>
                  <a:cubicBezTo>
                    <a:pt x="1925" y="195669"/>
                    <a:pt x="1815" y="195889"/>
                    <a:pt x="1925" y="196164"/>
                  </a:cubicBezTo>
                  <a:cubicBezTo>
                    <a:pt x="2310" y="197869"/>
                    <a:pt x="3630" y="201829"/>
                    <a:pt x="6379" y="202214"/>
                  </a:cubicBezTo>
                  <a:cubicBezTo>
                    <a:pt x="9734" y="202709"/>
                    <a:pt x="83646" y="204908"/>
                    <a:pt x="145350" y="204908"/>
                  </a:cubicBezTo>
                  <a:cubicBezTo>
                    <a:pt x="192975" y="204908"/>
                    <a:pt x="244394" y="203258"/>
                    <a:pt x="266392" y="202544"/>
                  </a:cubicBezTo>
                  <a:lnTo>
                    <a:pt x="266667" y="202544"/>
                  </a:lnTo>
                  <a:cubicBezTo>
                    <a:pt x="272441" y="202324"/>
                    <a:pt x="275906" y="202214"/>
                    <a:pt x="276786" y="202214"/>
                  </a:cubicBezTo>
                  <a:cubicBezTo>
                    <a:pt x="279921" y="202214"/>
                    <a:pt x="281955" y="197979"/>
                    <a:pt x="282670" y="196109"/>
                  </a:cubicBezTo>
                  <a:cubicBezTo>
                    <a:pt x="282879" y="195640"/>
                    <a:pt x="282494" y="195170"/>
                    <a:pt x="282031" y="195170"/>
                  </a:cubicBezTo>
                  <a:close/>
                  <a:moveTo>
                    <a:pt x="160198" y="1375"/>
                  </a:moveTo>
                  <a:cubicBezTo>
                    <a:pt x="247419" y="1375"/>
                    <a:pt x="262597" y="3245"/>
                    <a:pt x="263917" y="4400"/>
                  </a:cubicBezTo>
                  <a:cubicBezTo>
                    <a:pt x="265677" y="6654"/>
                    <a:pt x="266612" y="42675"/>
                    <a:pt x="266502" y="74682"/>
                  </a:cubicBezTo>
                  <a:cubicBezTo>
                    <a:pt x="266447" y="90575"/>
                    <a:pt x="265952" y="142985"/>
                    <a:pt x="262048" y="150904"/>
                  </a:cubicBezTo>
                  <a:cubicBezTo>
                    <a:pt x="261938" y="151124"/>
                    <a:pt x="261828" y="151344"/>
                    <a:pt x="261608" y="151509"/>
                  </a:cubicBezTo>
                  <a:cubicBezTo>
                    <a:pt x="261443" y="151729"/>
                    <a:pt x="261388" y="152114"/>
                    <a:pt x="261553" y="152389"/>
                  </a:cubicBezTo>
                  <a:cubicBezTo>
                    <a:pt x="263092" y="154754"/>
                    <a:pt x="268537" y="163223"/>
                    <a:pt x="273541" y="171912"/>
                  </a:cubicBezTo>
                  <a:cubicBezTo>
                    <a:pt x="283495" y="188960"/>
                    <a:pt x="284430" y="193744"/>
                    <a:pt x="283495" y="194789"/>
                  </a:cubicBezTo>
                  <a:cubicBezTo>
                    <a:pt x="283440" y="194899"/>
                    <a:pt x="283385" y="194954"/>
                    <a:pt x="283330" y="195064"/>
                  </a:cubicBezTo>
                  <a:cubicBezTo>
                    <a:pt x="283110" y="195834"/>
                    <a:pt x="280911" y="202489"/>
                    <a:pt x="276786" y="202489"/>
                  </a:cubicBezTo>
                  <a:cubicBezTo>
                    <a:pt x="275961" y="202489"/>
                    <a:pt x="272386" y="202599"/>
                    <a:pt x="266997" y="202819"/>
                  </a:cubicBezTo>
                  <a:lnTo>
                    <a:pt x="266337" y="202819"/>
                  </a:lnTo>
                  <a:cubicBezTo>
                    <a:pt x="244394" y="203478"/>
                    <a:pt x="192920" y="205183"/>
                    <a:pt x="145405" y="205183"/>
                  </a:cubicBezTo>
                  <a:cubicBezTo>
                    <a:pt x="86341" y="205183"/>
                    <a:pt x="10339" y="203039"/>
                    <a:pt x="6379" y="202489"/>
                  </a:cubicBezTo>
                  <a:cubicBezTo>
                    <a:pt x="2915" y="201939"/>
                    <a:pt x="1705" y="196219"/>
                    <a:pt x="1485" y="195064"/>
                  </a:cubicBezTo>
                  <a:cubicBezTo>
                    <a:pt x="1485" y="195009"/>
                    <a:pt x="1430" y="195009"/>
                    <a:pt x="1430" y="194954"/>
                  </a:cubicBezTo>
                  <a:cubicBezTo>
                    <a:pt x="1430" y="194899"/>
                    <a:pt x="1430" y="194844"/>
                    <a:pt x="1430" y="194789"/>
                  </a:cubicBezTo>
                  <a:lnTo>
                    <a:pt x="1430" y="194734"/>
                  </a:lnTo>
                  <a:lnTo>
                    <a:pt x="1430" y="194679"/>
                  </a:lnTo>
                  <a:cubicBezTo>
                    <a:pt x="4235" y="191380"/>
                    <a:pt x="37561" y="156513"/>
                    <a:pt x="41356" y="152499"/>
                  </a:cubicBezTo>
                  <a:cubicBezTo>
                    <a:pt x="41521" y="152389"/>
                    <a:pt x="41576" y="152169"/>
                    <a:pt x="41576" y="152004"/>
                  </a:cubicBezTo>
                  <a:cubicBezTo>
                    <a:pt x="41521" y="151784"/>
                    <a:pt x="41411" y="151619"/>
                    <a:pt x="41246" y="151509"/>
                  </a:cubicBezTo>
                  <a:cubicBezTo>
                    <a:pt x="39981" y="150574"/>
                    <a:pt x="38826" y="147769"/>
                    <a:pt x="37836" y="143260"/>
                  </a:cubicBezTo>
                  <a:cubicBezTo>
                    <a:pt x="34811" y="129566"/>
                    <a:pt x="33162" y="99374"/>
                    <a:pt x="33436" y="62473"/>
                  </a:cubicBezTo>
                  <a:cubicBezTo>
                    <a:pt x="33601" y="34316"/>
                    <a:pt x="35031" y="5004"/>
                    <a:pt x="37341" y="3575"/>
                  </a:cubicBezTo>
                  <a:cubicBezTo>
                    <a:pt x="40036" y="2420"/>
                    <a:pt x="98550" y="1375"/>
                    <a:pt x="160198" y="1375"/>
                  </a:cubicBezTo>
                  <a:close/>
                  <a:moveTo>
                    <a:pt x="160198" y="0"/>
                  </a:moveTo>
                  <a:cubicBezTo>
                    <a:pt x="110538" y="0"/>
                    <a:pt x="40091" y="825"/>
                    <a:pt x="36791" y="2310"/>
                  </a:cubicBezTo>
                  <a:cubicBezTo>
                    <a:pt x="35911" y="2750"/>
                    <a:pt x="33986" y="3630"/>
                    <a:pt x="32777" y="31127"/>
                  </a:cubicBezTo>
                  <a:cubicBezTo>
                    <a:pt x="32172" y="45150"/>
                    <a:pt x="32007" y="59724"/>
                    <a:pt x="32007" y="62473"/>
                  </a:cubicBezTo>
                  <a:cubicBezTo>
                    <a:pt x="31787" y="99484"/>
                    <a:pt x="33436" y="129786"/>
                    <a:pt x="36461" y="143535"/>
                  </a:cubicBezTo>
                  <a:cubicBezTo>
                    <a:pt x="37451" y="147934"/>
                    <a:pt x="38551" y="150739"/>
                    <a:pt x="39926" y="152114"/>
                  </a:cubicBezTo>
                  <a:cubicBezTo>
                    <a:pt x="34316" y="157943"/>
                    <a:pt x="2860" y="190885"/>
                    <a:pt x="385" y="193854"/>
                  </a:cubicBezTo>
                  <a:lnTo>
                    <a:pt x="275" y="193909"/>
                  </a:lnTo>
                  <a:cubicBezTo>
                    <a:pt x="275" y="193909"/>
                    <a:pt x="275" y="193964"/>
                    <a:pt x="275" y="193964"/>
                  </a:cubicBezTo>
                  <a:cubicBezTo>
                    <a:pt x="275" y="194019"/>
                    <a:pt x="220" y="194019"/>
                    <a:pt x="220" y="194074"/>
                  </a:cubicBezTo>
                  <a:cubicBezTo>
                    <a:pt x="165" y="194184"/>
                    <a:pt x="110" y="194294"/>
                    <a:pt x="110" y="194404"/>
                  </a:cubicBezTo>
                  <a:cubicBezTo>
                    <a:pt x="55" y="194459"/>
                    <a:pt x="55" y="194514"/>
                    <a:pt x="55" y="194569"/>
                  </a:cubicBezTo>
                  <a:cubicBezTo>
                    <a:pt x="0" y="194844"/>
                    <a:pt x="0" y="195119"/>
                    <a:pt x="110" y="195394"/>
                  </a:cubicBezTo>
                  <a:cubicBezTo>
                    <a:pt x="440" y="197319"/>
                    <a:pt x="1870" y="203258"/>
                    <a:pt x="6159" y="203863"/>
                  </a:cubicBezTo>
                  <a:cubicBezTo>
                    <a:pt x="10119" y="204413"/>
                    <a:pt x="86231" y="206558"/>
                    <a:pt x="145350" y="206558"/>
                  </a:cubicBezTo>
                  <a:cubicBezTo>
                    <a:pt x="192920" y="206558"/>
                    <a:pt x="244339" y="204853"/>
                    <a:pt x="266282" y="204138"/>
                  </a:cubicBezTo>
                  <a:lnTo>
                    <a:pt x="266997" y="204138"/>
                  </a:lnTo>
                  <a:cubicBezTo>
                    <a:pt x="272331" y="203973"/>
                    <a:pt x="275906" y="203808"/>
                    <a:pt x="276786" y="203808"/>
                  </a:cubicBezTo>
                  <a:cubicBezTo>
                    <a:pt x="281570" y="203808"/>
                    <a:pt x="283990" y="197264"/>
                    <a:pt x="284540" y="195559"/>
                  </a:cubicBezTo>
                  <a:cubicBezTo>
                    <a:pt x="285530" y="194459"/>
                    <a:pt x="286740" y="191930"/>
                    <a:pt x="274696" y="171197"/>
                  </a:cubicBezTo>
                  <a:cubicBezTo>
                    <a:pt x="269912" y="162893"/>
                    <a:pt x="264742" y="154864"/>
                    <a:pt x="262927" y="152004"/>
                  </a:cubicBezTo>
                  <a:cubicBezTo>
                    <a:pt x="263037" y="151839"/>
                    <a:pt x="263147" y="151674"/>
                    <a:pt x="263257" y="151454"/>
                  </a:cubicBezTo>
                  <a:cubicBezTo>
                    <a:pt x="267272" y="143315"/>
                    <a:pt x="267767" y="90630"/>
                    <a:pt x="267822" y="74682"/>
                  </a:cubicBezTo>
                  <a:cubicBezTo>
                    <a:pt x="267822" y="73967"/>
                    <a:pt x="268042" y="7534"/>
                    <a:pt x="264962" y="3520"/>
                  </a:cubicBezTo>
                  <a:cubicBezTo>
                    <a:pt x="264192" y="2530"/>
                    <a:pt x="262212" y="0"/>
                    <a:pt x="16019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46;p52">
              <a:extLst>
                <a:ext uri="{FF2B5EF4-FFF2-40B4-BE49-F238E27FC236}">
                  <a16:creationId xmlns:a16="http://schemas.microsoft.com/office/drawing/2014/main" id="{452C3B82-0F4D-45B4-9798-AA5C143E6BF5}"/>
                </a:ext>
              </a:extLst>
            </p:cNvPr>
            <p:cNvSpPr/>
            <p:nvPr/>
          </p:nvSpPr>
          <p:spPr>
            <a:xfrm>
              <a:off x="5438790" y="1680010"/>
              <a:ext cx="2157571" cy="1335974"/>
            </a:xfrm>
            <a:custGeom>
              <a:avLst/>
              <a:gdLst/>
              <a:ahLst/>
              <a:cxnLst/>
              <a:rect l="l" t="t" r="r" b="b"/>
              <a:pathLst>
                <a:path w="208814" h="123188" extrusionOk="0">
                  <a:moveTo>
                    <a:pt x="113893" y="1650"/>
                  </a:moveTo>
                  <a:cubicBezTo>
                    <a:pt x="177632" y="1650"/>
                    <a:pt x="202709" y="2750"/>
                    <a:pt x="205074" y="3795"/>
                  </a:cubicBezTo>
                  <a:cubicBezTo>
                    <a:pt x="206229" y="6105"/>
                    <a:pt x="207329" y="30742"/>
                    <a:pt x="207109" y="63079"/>
                  </a:cubicBezTo>
                  <a:cubicBezTo>
                    <a:pt x="206834" y="101465"/>
                    <a:pt x="204909" y="120053"/>
                    <a:pt x="203094" y="121538"/>
                  </a:cubicBezTo>
                  <a:lnTo>
                    <a:pt x="9514" y="121538"/>
                  </a:lnTo>
                  <a:cubicBezTo>
                    <a:pt x="9019" y="121538"/>
                    <a:pt x="8359" y="120823"/>
                    <a:pt x="7809" y="119503"/>
                  </a:cubicBezTo>
                  <a:cubicBezTo>
                    <a:pt x="0" y="102180"/>
                    <a:pt x="2090" y="8085"/>
                    <a:pt x="5610" y="3300"/>
                  </a:cubicBezTo>
                  <a:cubicBezTo>
                    <a:pt x="9129" y="2475"/>
                    <a:pt x="61264" y="1650"/>
                    <a:pt x="113893" y="1650"/>
                  </a:cubicBezTo>
                  <a:close/>
                  <a:moveTo>
                    <a:pt x="113893" y="0"/>
                  </a:moveTo>
                  <a:cubicBezTo>
                    <a:pt x="71108" y="0"/>
                    <a:pt x="7644" y="660"/>
                    <a:pt x="4895" y="1815"/>
                  </a:cubicBezTo>
                  <a:cubicBezTo>
                    <a:pt x="4180" y="2145"/>
                    <a:pt x="3080" y="2585"/>
                    <a:pt x="2090" y="16664"/>
                  </a:cubicBezTo>
                  <a:cubicBezTo>
                    <a:pt x="1485" y="25078"/>
                    <a:pt x="1100" y="36352"/>
                    <a:pt x="990" y="48340"/>
                  </a:cubicBezTo>
                  <a:cubicBezTo>
                    <a:pt x="660" y="77157"/>
                    <a:pt x="1980" y="101575"/>
                    <a:pt x="4400" y="113673"/>
                  </a:cubicBezTo>
                  <a:cubicBezTo>
                    <a:pt x="5775" y="120163"/>
                    <a:pt x="7369" y="123187"/>
                    <a:pt x="9514" y="123187"/>
                  </a:cubicBezTo>
                  <a:lnTo>
                    <a:pt x="203149" y="123187"/>
                  </a:lnTo>
                  <a:cubicBezTo>
                    <a:pt x="204194" y="123187"/>
                    <a:pt x="204689" y="122087"/>
                    <a:pt x="204854" y="121703"/>
                  </a:cubicBezTo>
                  <a:cubicBezTo>
                    <a:pt x="208263" y="114333"/>
                    <a:pt x="208703" y="72153"/>
                    <a:pt x="208758" y="59394"/>
                  </a:cubicBezTo>
                  <a:cubicBezTo>
                    <a:pt x="208813" y="37891"/>
                    <a:pt x="208208" y="5005"/>
                    <a:pt x="206284" y="2695"/>
                  </a:cubicBezTo>
                  <a:cubicBezTo>
                    <a:pt x="204799" y="935"/>
                    <a:pt x="173672" y="0"/>
                    <a:pt x="113893"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47;p52">
              <a:extLst>
                <a:ext uri="{FF2B5EF4-FFF2-40B4-BE49-F238E27FC236}">
                  <a16:creationId xmlns:a16="http://schemas.microsoft.com/office/drawing/2014/main" id="{81635557-5583-4375-877D-FF6CB8E1A375}"/>
                </a:ext>
              </a:extLst>
            </p:cNvPr>
            <p:cNvSpPr/>
            <p:nvPr/>
          </p:nvSpPr>
          <p:spPr>
            <a:xfrm>
              <a:off x="5438790" y="1672853"/>
              <a:ext cx="2165527" cy="1350289"/>
            </a:xfrm>
            <a:custGeom>
              <a:avLst/>
              <a:gdLst/>
              <a:ahLst/>
              <a:cxnLst/>
              <a:rect l="l" t="t" r="r" b="b"/>
              <a:pathLst>
                <a:path w="209584" h="124508" extrusionOk="0">
                  <a:moveTo>
                    <a:pt x="113893" y="2970"/>
                  </a:moveTo>
                  <a:cubicBezTo>
                    <a:pt x="175652" y="2970"/>
                    <a:pt x="201114" y="4070"/>
                    <a:pt x="204524" y="5005"/>
                  </a:cubicBezTo>
                  <a:cubicBezTo>
                    <a:pt x="205514" y="8140"/>
                    <a:pt x="206669" y="31127"/>
                    <a:pt x="206394" y="63739"/>
                  </a:cubicBezTo>
                  <a:cubicBezTo>
                    <a:pt x="206119" y="102840"/>
                    <a:pt x="204139" y="119448"/>
                    <a:pt x="202764" y="121538"/>
                  </a:cubicBezTo>
                  <a:lnTo>
                    <a:pt x="9569" y="121538"/>
                  </a:lnTo>
                  <a:cubicBezTo>
                    <a:pt x="9459" y="121483"/>
                    <a:pt x="8964" y="121098"/>
                    <a:pt x="8414" y="119888"/>
                  </a:cubicBezTo>
                  <a:cubicBezTo>
                    <a:pt x="5115" y="112574"/>
                    <a:pt x="3135" y="89201"/>
                    <a:pt x="3135" y="57359"/>
                  </a:cubicBezTo>
                  <a:cubicBezTo>
                    <a:pt x="3135" y="29367"/>
                    <a:pt x="4620" y="7590"/>
                    <a:pt x="5995" y="4620"/>
                  </a:cubicBezTo>
                  <a:cubicBezTo>
                    <a:pt x="11329" y="3795"/>
                    <a:pt x="62859" y="2970"/>
                    <a:pt x="113893" y="2970"/>
                  </a:cubicBezTo>
                  <a:close/>
                  <a:moveTo>
                    <a:pt x="113893" y="1595"/>
                  </a:moveTo>
                  <a:cubicBezTo>
                    <a:pt x="60714" y="1595"/>
                    <a:pt x="9019" y="2420"/>
                    <a:pt x="5445" y="3300"/>
                  </a:cubicBezTo>
                  <a:cubicBezTo>
                    <a:pt x="5280" y="3355"/>
                    <a:pt x="5115" y="3465"/>
                    <a:pt x="5005" y="3575"/>
                  </a:cubicBezTo>
                  <a:cubicBezTo>
                    <a:pt x="2970" y="6380"/>
                    <a:pt x="1760" y="33107"/>
                    <a:pt x="1760" y="57359"/>
                  </a:cubicBezTo>
                  <a:cubicBezTo>
                    <a:pt x="1760" y="72703"/>
                    <a:pt x="2365" y="109659"/>
                    <a:pt x="7150" y="120438"/>
                  </a:cubicBezTo>
                  <a:cubicBezTo>
                    <a:pt x="7919" y="122088"/>
                    <a:pt x="8689" y="122912"/>
                    <a:pt x="9514" y="122912"/>
                  </a:cubicBezTo>
                  <a:lnTo>
                    <a:pt x="203094" y="122912"/>
                  </a:lnTo>
                  <a:cubicBezTo>
                    <a:pt x="203204" y="122912"/>
                    <a:pt x="203369" y="122857"/>
                    <a:pt x="203479" y="122747"/>
                  </a:cubicBezTo>
                  <a:cubicBezTo>
                    <a:pt x="205899" y="120768"/>
                    <a:pt x="207548" y="98165"/>
                    <a:pt x="207768" y="63739"/>
                  </a:cubicBezTo>
                  <a:cubicBezTo>
                    <a:pt x="207988" y="34152"/>
                    <a:pt x="207054" y="6875"/>
                    <a:pt x="205679" y="4125"/>
                  </a:cubicBezTo>
                  <a:cubicBezTo>
                    <a:pt x="205569" y="4015"/>
                    <a:pt x="205459" y="3905"/>
                    <a:pt x="205349" y="3795"/>
                  </a:cubicBezTo>
                  <a:cubicBezTo>
                    <a:pt x="202214" y="2420"/>
                    <a:pt x="168063" y="1595"/>
                    <a:pt x="113893" y="1595"/>
                  </a:cubicBezTo>
                  <a:close/>
                  <a:moveTo>
                    <a:pt x="113893" y="1375"/>
                  </a:moveTo>
                  <a:cubicBezTo>
                    <a:pt x="190995" y="1375"/>
                    <a:pt x="204579" y="2915"/>
                    <a:pt x="205734" y="3795"/>
                  </a:cubicBezTo>
                  <a:cubicBezTo>
                    <a:pt x="207329" y="5665"/>
                    <a:pt x="208153" y="33877"/>
                    <a:pt x="208043" y="60054"/>
                  </a:cubicBezTo>
                  <a:cubicBezTo>
                    <a:pt x="207988" y="72758"/>
                    <a:pt x="207603" y="114828"/>
                    <a:pt x="204194" y="122088"/>
                  </a:cubicBezTo>
                  <a:cubicBezTo>
                    <a:pt x="204084" y="122363"/>
                    <a:pt x="203754" y="123132"/>
                    <a:pt x="203149" y="123132"/>
                  </a:cubicBezTo>
                  <a:lnTo>
                    <a:pt x="9514" y="123132"/>
                  </a:lnTo>
                  <a:cubicBezTo>
                    <a:pt x="7754" y="123132"/>
                    <a:pt x="6270" y="120108"/>
                    <a:pt x="5115" y="114223"/>
                  </a:cubicBezTo>
                  <a:cubicBezTo>
                    <a:pt x="2695" y="102125"/>
                    <a:pt x="1375" y="77762"/>
                    <a:pt x="1650" y="49000"/>
                  </a:cubicBezTo>
                  <a:cubicBezTo>
                    <a:pt x="1760" y="37067"/>
                    <a:pt x="2145" y="25793"/>
                    <a:pt x="2750" y="17379"/>
                  </a:cubicBezTo>
                  <a:cubicBezTo>
                    <a:pt x="3410" y="8305"/>
                    <a:pt x="4235" y="3520"/>
                    <a:pt x="5170" y="3135"/>
                  </a:cubicBezTo>
                  <a:cubicBezTo>
                    <a:pt x="7754" y="2145"/>
                    <a:pt x="64673" y="1375"/>
                    <a:pt x="113893" y="1375"/>
                  </a:cubicBezTo>
                  <a:close/>
                  <a:moveTo>
                    <a:pt x="113893" y="0"/>
                  </a:moveTo>
                  <a:cubicBezTo>
                    <a:pt x="77322" y="0"/>
                    <a:pt x="7754" y="550"/>
                    <a:pt x="4620" y="1870"/>
                  </a:cubicBezTo>
                  <a:cubicBezTo>
                    <a:pt x="3575" y="2310"/>
                    <a:pt x="2420" y="2860"/>
                    <a:pt x="1375" y="17269"/>
                  </a:cubicBezTo>
                  <a:cubicBezTo>
                    <a:pt x="770" y="25738"/>
                    <a:pt x="385" y="37012"/>
                    <a:pt x="275" y="49000"/>
                  </a:cubicBezTo>
                  <a:cubicBezTo>
                    <a:pt x="0" y="77817"/>
                    <a:pt x="1320" y="102345"/>
                    <a:pt x="3740" y="114498"/>
                  </a:cubicBezTo>
                  <a:cubicBezTo>
                    <a:pt x="5170" y="121428"/>
                    <a:pt x="6930" y="124507"/>
                    <a:pt x="9514" y="124507"/>
                  </a:cubicBezTo>
                  <a:lnTo>
                    <a:pt x="203149" y="124507"/>
                  </a:lnTo>
                  <a:cubicBezTo>
                    <a:pt x="204139" y="124507"/>
                    <a:pt x="204909" y="123902"/>
                    <a:pt x="205514" y="122693"/>
                  </a:cubicBezTo>
                  <a:cubicBezTo>
                    <a:pt x="208978" y="115158"/>
                    <a:pt x="209418" y="72868"/>
                    <a:pt x="209418" y="60054"/>
                  </a:cubicBezTo>
                  <a:cubicBezTo>
                    <a:pt x="209473" y="57909"/>
                    <a:pt x="209583" y="6215"/>
                    <a:pt x="206834" y="2915"/>
                  </a:cubicBezTo>
                  <a:cubicBezTo>
                    <a:pt x="206064" y="2090"/>
                    <a:pt x="204359" y="0"/>
                    <a:pt x="113893"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48;p52">
              <a:extLst>
                <a:ext uri="{FF2B5EF4-FFF2-40B4-BE49-F238E27FC236}">
                  <a16:creationId xmlns:a16="http://schemas.microsoft.com/office/drawing/2014/main" id="{92DEE274-7D94-4D60-B6ED-A5C1523460BB}"/>
                </a:ext>
              </a:extLst>
            </p:cNvPr>
            <p:cNvSpPr/>
            <p:nvPr/>
          </p:nvSpPr>
          <p:spPr>
            <a:xfrm>
              <a:off x="5258095" y="3202052"/>
              <a:ext cx="2445661" cy="279725"/>
            </a:xfrm>
            <a:custGeom>
              <a:avLst/>
              <a:gdLst/>
              <a:ahLst/>
              <a:cxnLst/>
              <a:rect l="l" t="t" r="r" b="b"/>
              <a:pathLst>
                <a:path w="236696" h="25793" extrusionOk="0">
                  <a:moveTo>
                    <a:pt x="30412" y="2420"/>
                  </a:moveTo>
                  <a:lnTo>
                    <a:pt x="29312" y="4400"/>
                  </a:lnTo>
                  <a:lnTo>
                    <a:pt x="19413" y="4290"/>
                  </a:lnTo>
                  <a:cubicBezTo>
                    <a:pt x="20183" y="3465"/>
                    <a:pt x="20788" y="2860"/>
                    <a:pt x="21063" y="2530"/>
                  </a:cubicBezTo>
                  <a:cubicBezTo>
                    <a:pt x="22273" y="2530"/>
                    <a:pt x="25517" y="2475"/>
                    <a:pt x="30412" y="2420"/>
                  </a:cubicBezTo>
                  <a:close/>
                  <a:moveTo>
                    <a:pt x="51640" y="2255"/>
                  </a:moveTo>
                  <a:lnTo>
                    <a:pt x="50760" y="4620"/>
                  </a:lnTo>
                  <a:cubicBezTo>
                    <a:pt x="43501" y="4565"/>
                    <a:pt x="36956" y="4510"/>
                    <a:pt x="31127" y="4455"/>
                  </a:cubicBezTo>
                  <a:lnTo>
                    <a:pt x="32282" y="2420"/>
                  </a:lnTo>
                  <a:cubicBezTo>
                    <a:pt x="37396" y="2365"/>
                    <a:pt x="43995" y="2310"/>
                    <a:pt x="51640" y="2255"/>
                  </a:cubicBezTo>
                  <a:close/>
                  <a:moveTo>
                    <a:pt x="69073" y="2145"/>
                  </a:moveTo>
                  <a:lnTo>
                    <a:pt x="68578" y="4730"/>
                  </a:lnTo>
                  <a:lnTo>
                    <a:pt x="52465" y="4620"/>
                  </a:lnTo>
                  <a:lnTo>
                    <a:pt x="53399" y="2255"/>
                  </a:lnTo>
                  <a:lnTo>
                    <a:pt x="69073" y="2145"/>
                  </a:lnTo>
                  <a:close/>
                  <a:moveTo>
                    <a:pt x="213708" y="1705"/>
                  </a:moveTo>
                  <a:lnTo>
                    <a:pt x="213708" y="1705"/>
                  </a:lnTo>
                  <a:cubicBezTo>
                    <a:pt x="224047" y="1760"/>
                    <a:pt x="226631" y="1870"/>
                    <a:pt x="226961" y="1980"/>
                  </a:cubicBezTo>
                  <a:cubicBezTo>
                    <a:pt x="227181" y="2090"/>
                    <a:pt x="227951" y="2750"/>
                    <a:pt x="229106" y="4565"/>
                  </a:cubicBezTo>
                  <a:cubicBezTo>
                    <a:pt x="225366" y="4675"/>
                    <a:pt x="220582" y="4730"/>
                    <a:pt x="215193" y="4785"/>
                  </a:cubicBezTo>
                  <a:lnTo>
                    <a:pt x="213708" y="1705"/>
                  </a:lnTo>
                  <a:close/>
                  <a:moveTo>
                    <a:pt x="91510" y="1980"/>
                  </a:moveTo>
                  <a:lnTo>
                    <a:pt x="91510" y="1980"/>
                  </a:lnTo>
                  <a:cubicBezTo>
                    <a:pt x="91346" y="2860"/>
                    <a:pt x="91126" y="3850"/>
                    <a:pt x="90906" y="4840"/>
                  </a:cubicBezTo>
                  <a:lnTo>
                    <a:pt x="70228" y="4730"/>
                  </a:lnTo>
                  <a:cubicBezTo>
                    <a:pt x="70393" y="3850"/>
                    <a:pt x="70558" y="2970"/>
                    <a:pt x="70723" y="2090"/>
                  </a:cubicBezTo>
                  <a:lnTo>
                    <a:pt x="91510" y="1980"/>
                  </a:lnTo>
                  <a:close/>
                  <a:moveTo>
                    <a:pt x="113013" y="1870"/>
                  </a:moveTo>
                  <a:lnTo>
                    <a:pt x="112958" y="4895"/>
                  </a:lnTo>
                  <a:cubicBezTo>
                    <a:pt x="105974" y="4895"/>
                    <a:pt x="99155" y="4895"/>
                    <a:pt x="92555" y="4840"/>
                  </a:cubicBezTo>
                  <a:cubicBezTo>
                    <a:pt x="92775" y="3850"/>
                    <a:pt x="92995" y="2860"/>
                    <a:pt x="93160" y="1980"/>
                  </a:cubicBezTo>
                  <a:lnTo>
                    <a:pt x="98385" y="1980"/>
                  </a:lnTo>
                  <a:lnTo>
                    <a:pt x="113013" y="1870"/>
                  </a:lnTo>
                  <a:close/>
                  <a:moveTo>
                    <a:pt x="132976" y="1705"/>
                  </a:moveTo>
                  <a:lnTo>
                    <a:pt x="133691" y="4895"/>
                  </a:lnTo>
                  <a:lnTo>
                    <a:pt x="114608" y="4895"/>
                  </a:lnTo>
                  <a:lnTo>
                    <a:pt x="114553" y="4840"/>
                  </a:lnTo>
                  <a:lnTo>
                    <a:pt x="114608" y="1815"/>
                  </a:lnTo>
                  <a:lnTo>
                    <a:pt x="132976" y="1705"/>
                  </a:lnTo>
                  <a:close/>
                  <a:moveTo>
                    <a:pt x="151454" y="1705"/>
                  </a:moveTo>
                  <a:lnTo>
                    <a:pt x="152609" y="4895"/>
                  </a:lnTo>
                  <a:lnTo>
                    <a:pt x="135341" y="4895"/>
                  </a:lnTo>
                  <a:lnTo>
                    <a:pt x="134681" y="1760"/>
                  </a:lnTo>
                  <a:lnTo>
                    <a:pt x="151454" y="1705"/>
                  </a:lnTo>
                  <a:close/>
                  <a:moveTo>
                    <a:pt x="195340" y="1595"/>
                  </a:moveTo>
                  <a:lnTo>
                    <a:pt x="196879" y="4895"/>
                  </a:lnTo>
                  <a:lnTo>
                    <a:pt x="176257" y="4895"/>
                  </a:lnTo>
                  <a:cubicBezTo>
                    <a:pt x="175762" y="3740"/>
                    <a:pt x="175267" y="2640"/>
                    <a:pt x="174882" y="1595"/>
                  </a:cubicBezTo>
                  <a:close/>
                  <a:moveTo>
                    <a:pt x="197154" y="1595"/>
                  </a:moveTo>
                  <a:lnTo>
                    <a:pt x="207438" y="1650"/>
                  </a:lnTo>
                  <a:lnTo>
                    <a:pt x="211893" y="1650"/>
                  </a:lnTo>
                  <a:cubicBezTo>
                    <a:pt x="212388" y="2695"/>
                    <a:pt x="212883" y="3740"/>
                    <a:pt x="213433" y="4785"/>
                  </a:cubicBezTo>
                  <a:cubicBezTo>
                    <a:pt x="208868" y="4840"/>
                    <a:pt x="203919" y="4895"/>
                    <a:pt x="198694" y="4895"/>
                  </a:cubicBezTo>
                  <a:lnTo>
                    <a:pt x="197154" y="1595"/>
                  </a:lnTo>
                  <a:close/>
                  <a:moveTo>
                    <a:pt x="173122" y="1650"/>
                  </a:moveTo>
                  <a:cubicBezTo>
                    <a:pt x="173562" y="2640"/>
                    <a:pt x="174002" y="3795"/>
                    <a:pt x="174497" y="4950"/>
                  </a:cubicBezTo>
                  <a:lnTo>
                    <a:pt x="154369" y="4950"/>
                  </a:lnTo>
                  <a:lnTo>
                    <a:pt x="153214" y="1650"/>
                  </a:lnTo>
                  <a:close/>
                  <a:moveTo>
                    <a:pt x="230151" y="6160"/>
                  </a:moveTo>
                  <a:cubicBezTo>
                    <a:pt x="230591" y="6875"/>
                    <a:pt x="231031" y="7755"/>
                    <a:pt x="231471" y="8580"/>
                  </a:cubicBezTo>
                  <a:cubicBezTo>
                    <a:pt x="228116" y="8690"/>
                    <a:pt x="223277" y="8800"/>
                    <a:pt x="217282" y="8910"/>
                  </a:cubicBezTo>
                  <a:cubicBezTo>
                    <a:pt x="216842" y="8085"/>
                    <a:pt x="216457" y="7260"/>
                    <a:pt x="216017" y="6435"/>
                  </a:cubicBezTo>
                  <a:cubicBezTo>
                    <a:pt x="221572" y="6325"/>
                    <a:pt x="226411" y="6270"/>
                    <a:pt x="230151" y="6160"/>
                  </a:cubicBezTo>
                  <a:close/>
                  <a:moveTo>
                    <a:pt x="214203" y="6435"/>
                  </a:moveTo>
                  <a:lnTo>
                    <a:pt x="215467" y="8910"/>
                  </a:lnTo>
                  <a:lnTo>
                    <a:pt x="200674" y="9185"/>
                  </a:lnTo>
                  <a:lnTo>
                    <a:pt x="199409" y="6545"/>
                  </a:lnTo>
                  <a:cubicBezTo>
                    <a:pt x="204689" y="6545"/>
                    <a:pt x="209638" y="6490"/>
                    <a:pt x="214203" y="6435"/>
                  </a:cubicBezTo>
                  <a:close/>
                  <a:moveTo>
                    <a:pt x="197649" y="6545"/>
                  </a:moveTo>
                  <a:lnTo>
                    <a:pt x="198914" y="9240"/>
                  </a:lnTo>
                  <a:cubicBezTo>
                    <a:pt x="192535" y="9350"/>
                    <a:pt x="185606" y="9460"/>
                    <a:pt x="178291" y="9515"/>
                  </a:cubicBezTo>
                  <a:cubicBezTo>
                    <a:pt x="177851" y="8525"/>
                    <a:pt x="177411" y="7535"/>
                    <a:pt x="176972" y="6545"/>
                  </a:cubicBezTo>
                  <a:close/>
                  <a:moveTo>
                    <a:pt x="17928" y="5885"/>
                  </a:moveTo>
                  <a:lnTo>
                    <a:pt x="28377" y="5995"/>
                  </a:lnTo>
                  <a:cubicBezTo>
                    <a:pt x="27717" y="7260"/>
                    <a:pt x="27002" y="8470"/>
                    <a:pt x="26342" y="9735"/>
                  </a:cubicBezTo>
                  <a:cubicBezTo>
                    <a:pt x="21833" y="9680"/>
                    <a:pt x="17873" y="9625"/>
                    <a:pt x="14519" y="9625"/>
                  </a:cubicBezTo>
                  <a:cubicBezTo>
                    <a:pt x="15728" y="8305"/>
                    <a:pt x="16883" y="7040"/>
                    <a:pt x="17928" y="5885"/>
                  </a:cubicBezTo>
                  <a:close/>
                  <a:moveTo>
                    <a:pt x="175212" y="6545"/>
                  </a:moveTo>
                  <a:cubicBezTo>
                    <a:pt x="175652" y="7535"/>
                    <a:pt x="176092" y="8525"/>
                    <a:pt x="176532" y="9515"/>
                  </a:cubicBezTo>
                  <a:cubicBezTo>
                    <a:pt x="169932" y="9625"/>
                    <a:pt x="163113" y="9735"/>
                    <a:pt x="156129" y="9790"/>
                  </a:cubicBezTo>
                  <a:lnTo>
                    <a:pt x="154919" y="6545"/>
                  </a:lnTo>
                  <a:close/>
                  <a:moveTo>
                    <a:pt x="30192" y="6050"/>
                  </a:moveTo>
                  <a:lnTo>
                    <a:pt x="50155" y="6215"/>
                  </a:lnTo>
                  <a:lnTo>
                    <a:pt x="48780" y="9845"/>
                  </a:lnTo>
                  <a:cubicBezTo>
                    <a:pt x="41191" y="9845"/>
                    <a:pt x="34262" y="9790"/>
                    <a:pt x="28157" y="9735"/>
                  </a:cubicBezTo>
                  <a:cubicBezTo>
                    <a:pt x="28817" y="8470"/>
                    <a:pt x="29532" y="7260"/>
                    <a:pt x="30192" y="6050"/>
                  </a:cubicBezTo>
                  <a:close/>
                  <a:moveTo>
                    <a:pt x="153214" y="6490"/>
                  </a:moveTo>
                  <a:lnTo>
                    <a:pt x="154424" y="9735"/>
                  </a:lnTo>
                  <a:cubicBezTo>
                    <a:pt x="148485" y="9790"/>
                    <a:pt x="142490" y="9845"/>
                    <a:pt x="136441" y="9845"/>
                  </a:cubicBezTo>
                  <a:lnTo>
                    <a:pt x="135726" y="6490"/>
                  </a:lnTo>
                  <a:close/>
                  <a:moveTo>
                    <a:pt x="51860" y="6215"/>
                  </a:moveTo>
                  <a:lnTo>
                    <a:pt x="68248" y="6325"/>
                  </a:lnTo>
                  <a:cubicBezTo>
                    <a:pt x="68083" y="7480"/>
                    <a:pt x="67863" y="8690"/>
                    <a:pt x="67588" y="9900"/>
                  </a:cubicBezTo>
                  <a:lnTo>
                    <a:pt x="50485" y="9845"/>
                  </a:lnTo>
                  <a:lnTo>
                    <a:pt x="51860" y="6215"/>
                  </a:lnTo>
                  <a:close/>
                  <a:moveTo>
                    <a:pt x="69953" y="6325"/>
                  </a:moveTo>
                  <a:cubicBezTo>
                    <a:pt x="76497" y="6380"/>
                    <a:pt x="83426" y="6435"/>
                    <a:pt x="90576" y="6435"/>
                  </a:cubicBezTo>
                  <a:cubicBezTo>
                    <a:pt x="90356" y="7590"/>
                    <a:pt x="90136" y="8745"/>
                    <a:pt x="89916" y="9900"/>
                  </a:cubicBezTo>
                  <a:lnTo>
                    <a:pt x="69293" y="9900"/>
                  </a:lnTo>
                  <a:cubicBezTo>
                    <a:pt x="69513" y="8690"/>
                    <a:pt x="69733" y="7535"/>
                    <a:pt x="69953" y="6325"/>
                  </a:cubicBezTo>
                  <a:close/>
                  <a:moveTo>
                    <a:pt x="92225" y="6490"/>
                  </a:moveTo>
                  <a:cubicBezTo>
                    <a:pt x="98935" y="6490"/>
                    <a:pt x="105864" y="6545"/>
                    <a:pt x="112903" y="6545"/>
                  </a:cubicBezTo>
                  <a:lnTo>
                    <a:pt x="112848" y="9900"/>
                  </a:lnTo>
                  <a:lnTo>
                    <a:pt x="91510" y="9900"/>
                  </a:lnTo>
                  <a:cubicBezTo>
                    <a:pt x="91785" y="8745"/>
                    <a:pt x="92005" y="7590"/>
                    <a:pt x="92225" y="6490"/>
                  </a:cubicBezTo>
                  <a:close/>
                  <a:moveTo>
                    <a:pt x="114553" y="6435"/>
                  </a:moveTo>
                  <a:lnTo>
                    <a:pt x="122582" y="6490"/>
                  </a:lnTo>
                  <a:lnTo>
                    <a:pt x="134076" y="6490"/>
                  </a:lnTo>
                  <a:lnTo>
                    <a:pt x="134791" y="9900"/>
                  </a:lnTo>
                  <a:lnTo>
                    <a:pt x="114498" y="9900"/>
                  </a:lnTo>
                  <a:lnTo>
                    <a:pt x="114553" y="6435"/>
                  </a:lnTo>
                  <a:close/>
                  <a:moveTo>
                    <a:pt x="232241" y="10229"/>
                  </a:moveTo>
                  <a:cubicBezTo>
                    <a:pt x="233176" y="12154"/>
                    <a:pt x="233946" y="14189"/>
                    <a:pt x="234550" y="16224"/>
                  </a:cubicBezTo>
                  <a:cubicBezTo>
                    <a:pt x="231416" y="16444"/>
                    <a:pt x="227016" y="16664"/>
                    <a:pt x="221352" y="16884"/>
                  </a:cubicBezTo>
                  <a:cubicBezTo>
                    <a:pt x="220307" y="14849"/>
                    <a:pt x="219207" y="12704"/>
                    <a:pt x="218107" y="10504"/>
                  </a:cubicBezTo>
                  <a:cubicBezTo>
                    <a:pt x="224157" y="10394"/>
                    <a:pt x="229051" y="10284"/>
                    <a:pt x="232241" y="10229"/>
                  </a:cubicBezTo>
                  <a:close/>
                  <a:moveTo>
                    <a:pt x="216292" y="10504"/>
                  </a:moveTo>
                  <a:cubicBezTo>
                    <a:pt x="217392" y="12704"/>
                    <a:pt x="218492" y="14849"/>
                    <a:pt x="219537" y="16939"/>
                  </a:cubicBezTo>
                  <a:cubicBezTo>
                    <a:pt x="215193" y="17049"/>
                    <a:pt x="210133" y="17159"/>
                    <a:pt x="204414" y="17269"/>
                  </a:cubicBezTo>
                  <a:lnTo>
                    <a:pt x="201389" y="10779"/>
                  </a:lnTo>
                  <a:cubicBezTo>
                    <a:pt x="206888" y="10724"/>
                    <a:pt x="211893" y="10614"/>
                    <a:pt x="216292" y="10504"/>
                  </a:cubicBezTo>
                  <a:close/>
                  <a:moveTo>
                    <a:pt x="13034" y="11164"/>
                  </a:moveTo>
                  <a:cubicBezTo>
                    <a:pt x="16443" y="11274"/>
                    <a:pt x="20568" y="11274"/>
                    <a:pt x="25407" y="11329"/>
                  </a:cubicBezTo>
                  <a:cubicBezTo>
                    <a:pt x="24198" y="13474"/>
                    <a:pt x="23043" y="15564"/>
                    <a:pt x="21943" y="17599"/>
                  </a:cubicBezTo>
                  <a:lnTo>
                    <a:pt x="7259" y="17544"/>
                  </a:lnTo>
                  <a:cubicBezTo>
                    <a:pt x="9019" y="15564"/>
                    <a:pt x="11054" y="13364"/>
                    <a:pt x="13034" y="11164"/>
                  </a:cubicBezTo>
                  <a:close/>
                  <a:moveTo>
                    <a:pt x="199684" y="10834"/>
                  </a:moveTo>
                  <a:lnTo>
                    <a:pt x="202654" y="17324"/>
                  </a:lnTo>
                  <a:cubicBezTo>
                    <a:pt x="196494" y="17434"/>
                    <a:pt x="189620" y="17544"/>
                    <a:pt x="182031" y="17599"/>
                  </a:cubicBezTo>
                  <a:cubicBezTo>
                    <a:pt x="181041" y="15454"/>
                    <a:pt x="180051" y="13309"/>
                    <a:pt x="179061" y="11109"/>
                  </a:cubicBezTo>
                  <a:cubicBezTo>
                    <a:pt x="186376" y="11054"/>
                    <a:pt x="193305" y="10944"/>
                    <a:pt x="199684" y="10834"/>
                  </a:cubicBezTo>
                  <a:close/>
                  <a:moveTo>
                    <a:pt x="27222" y="11329"/>
                  </a:moveTo>
                  <a:cubicBezTo>
                    <a:pt x="33382" y="11384"/>
                    <a:pt x="40476" y="11439"/>
                    <a:pt x="48175" y="11439"/>
                  </a:cubicBezTo>
                  <a:lnTo>
                    <a:pt x="45755" y="17709"/>
                  </a:lnTo>
                  <a:cubicBezTo>
                    <a:pt x="37286" y="17654"/>
                    <a:pt x="29972" y="17654"/>
                    <a:pt x="23758" y="17599"/>
                  </a:cubicBezTo>
                  <a:cubicBezTo>
                    <a:pt x="24912" y="15564"/>
                    <a:pt x="26067" y="13474"/>
                    <a:pt x="27222" y="11329"/>
                  </a:cubicBezTo>
                  <a:close/>
                  <a:moveTo>
                    <a:pt x="67368" y="11494"/>
                  </a:moveTo>
                  <a:cubicBezTo>
                    <a:pt x="66983" y="13584"/>
                    <a:pt x="66598" y="15674"/>
                    <a:pt x="66213" y="17764"/>
                  </a:cubicBezTo>
                  <a:lnTo>
                    <a:pt x="47515" y="17709"/>
                  </a:lnTo>
                  <a:lnTo>
                    <a:pt x="49935" y="11494"/>
                  </a:lnTo>
                  <a:close/>
                  <a:moveTo>
                    <a:pt x="177247" y="11164"/>
                  </a:moveTo>
                  <a:cubicBezTo>
                    <a:pt x="178236" y="13309"/>
                    <a:pt x="179226" y="15509"/>
                    <a:pt x="180216" y="17599"/>
                  </a:cubicBezTo>
                  <a:cubicBezTo>
                    <a:pt x="173672" y="17654"/>
                    <a:pt x="166633" y="17709"/>
                    <a:pt x="159043" y="17764"/>
                  </a:cubicBezTo>
                  <a:lnTo>
                    <a:pt x="156734" y="11384"/>
                  </a:lnTo>
                  <a:cubicBezTo>
                    <a:pt x="163773" y="11329"/>
                    <a:pt x="170647" y="11219"/>
                    <a:pt x="177247" y="11164"/>
                  </a:cubicBezTo>
                  <a:close/>
                  <a:moveTo>
                    <a:pt x="89531" y="11549"/>
                  </a:moveTo>
                  <a:cubicBezTo>
                    <a:pt x="89146" y="13639"/>
                    <a:pt x="88706" y="15729"/>
                    <a:pt x="88321" y="17819"/>
                  </a:cubicBezTo>
                  <a:lnTo>
                    <a:pt x="67808" y="17819"/>
                  </a:lnTo>
                  <a:cubicBezTo>
                    <a:pt x="68193" y="15729"/>
                    <a:pt x="68578" y="13639"/>
                    <a:pt x="68963" y="11549"/>
                  </a:cubicBezTo>
                  <a:close/>
                  <a:moveTo>
                    <a:pt x="112848" y="11549"/>
                  </a:moveTo>
                  <a:lnTo>
                    <a:pt x="112793" y="17819"/>
                  </a:lnTo>
                  <a:lnTo>
                    <a:pt x="89971" y="17819"/>
                  </a:lnTo>
                  <a:cubicBezTo>
                    <a:pt x="90356" y="15729"/>
                    <a:pt x="90796" y="13639"/>
                    <a:pt x="91236" y="11549"/>
                  </a:cubicBezTo>
                  <a:close/>
                  <a:moveTo>
                    <a:pt x="135176" y="11494"/>
                  </a:moveTo>
                  <a:lnTo>
                    <a:pt x="136551" y="17819"/>
                  </a:lnTo>
                  <a:lnTo>
                    <a:pt x="114388" y="17819"/>
                  </a:lnTo>
                  <a:lnTo>
                    <a:pt x="114443" y="11549"/>
                  </a:lnTo>
                  <a:lnTo>
                    <a:pt x="123297" y="11494"/>
                  </a:lnTo>
                  <a:close/>
                  <a:moveTo>
                    <a:pt x="155029" y="11384"/>
                  </a:moveTo>
                  <a:lnTo>
                    <a:pt x="157339" y="17764"/>
                  </a:lnTo>
                  <a:lnTo>
                    <a:pt x="138256" y="17819"/>
                  </a:lnTo>
                  <a:lnTo>
                    <a:pt x="136826" y="11494"/>
                  </a:lnTo>
                  <a:cubicBezTo>
                    <a:pt x="142930" y="11494"/>
                    <a:pt x="148979" y="11439"/>
                    <a:pt x="155029" y="11384"/>
                  </a:cubicBezTo>
                  <a:close/>
                  <a:moveTo>
                    <a:pt x="234935" y="17764"/>
                  </a:moveTo>
                  <a:cubicBezTo>
                    <a:pt x="235045" y="18424"/>
                    <a:pt x="235155" y="19139"/>
                    <a:pt x="235155" y="19798"/>
                  </a:cubicBezTo>
                  <a:lnTo>
                    <a:pt x="235100" y="19798"/>
                  </a:lnTo>
                  <a:cubicBezTo>
                    <a:pt x="235045" y="21228"/>
                    <a:pt x="234550" y="21393"/>
                    <a:pt x="234386" y="21448"/>
                  </a:cubicBezTo>
                  <a:cubicBezTo>
                    <a:pt x="233726" y="21613"/>
                    <a:pt x="230041" y="21833"/>
                    <a:pt x="223937" y="22053"/>
                  </a:cubicBezTo>
                  <a:lnTo>
                    <a:pt x="222122" y="18424"/>
                  </a:lnTo>
                  <a:cubicBezTo>
                    <a:pt x="227621" y="18259"/>
                    <a:pt x="231911" y="18039"/>
                    <a:pt x="234935" y="17764"/>
                  </a:cubicBezTo>
                  <a:close/>
                  <a:moveTo>
                    <a:pt x="220362" y="18534"/>
                  </a:moveTo>
                  <a:lnTo>
                    <a:pt x="222177" y="22108"/>
                  </a:lnTo>
                  <a:cubicBezTo>
                    <a:pt x="218052" y="22218"/>
                    <a:pt x="212883" y="22383"/>
                    <a:pt x="206833" y="22493"/>
                  </a:cubicBezTo>
                  <a:lnTo>
                    <a:pt x="205184" y="18864"/>
                  </a:lnTo>
                  <a:cubicBezTo>
                    <a:pt x="210958" y="18809"/>
                    <a:pt x="216017" y="18644"/>
                    <a:pt x="220362" y="18534"/>
                  </a:cubicBezTo>
                  <a:close/>
                  <a:moveTo>
                    <a:pt x="203369" y="18919"/>
                  </a:moveTo>
                  <a:lnTo>
                    <a:pt x="205074" y="22548"/>
                  </a:lnTo>
                  <a:cubicBezTo>
                    <a:pt x="198914" y="22713"/>
                    <a:pt x="191985" y="22823"/>
                    <a:pt x="184506" y="22933"/>
                  </a:cubicBezTo>
                  <a:cubicBezTo>
                    <a:pt x="183956" y="21723"/>
                    <a:pt x="183351" y="20513"/>
                    <a:pt x="182746" y="19194"/>
                  </a:cubicBezTo>
                  <a:cubicBezTo>
                    <a:pt x="190390" y="19139"/>
                    <a:pt x="197264" y="19029"/>
                    <a:pt x="203369" y="18919"/>
                  </a:cubicBezTo>
                  <a:close/>
                  <a:moveTo>
                    <a:pt x="180986" y="19194"/>
                  </a:moveTo>
                  <a:lnTo>
                    <a:pt x="182746" y="22988"/>
                  </a:lnTo>
                  <a:cubicBezTo>
                    <a:pt x="175927" y="23098"/>
                    <a:pt x="168667" y="23208"/>
                    <a:pt x="161078" y="23318"/>
                  </a:cubicBezTo>
                  <a:lnTo>
                    <a:pt x="159648" y="19359"/>
                  </a:lnTo>
                  <a:cubicBezTo>
                    <a:pt x="167293" y="19304"/>
                    <a:pt x="174387" y="19304"/>
                    <a:pt x="180986" y="19194"/>
                  </a:cubicBezTo>
                  <a:close/>
                  <a:moveTo>
                    <a:pt x="157944" y="19414"/>
                  </a:moveTo>
                  <a:lnTo>
                    <a:pt x="159373" y="23373"/>
                  </a:lnTo>
                  <a:lnTo>
                    <a:pt x="139520" y="23593"/>
                  </a:lnTo>
                  <a:lnTo>
                    <a:pt x="138586" y="19469"/>
                  </a:lnTo>
                  <a:cubicBezTo>
                    <a:pt x="145405" y="19469"/>
                    <a:pt x="151839" y="19414"/>
                    <a:pt x="157944" y="19414"/>
                  </a:cubicBezTo>
                  <a:close/>
                  <a:moveTo>
                    <a:pt x="136936" y="19469"/>
                  </a:moveTo>
                  <a:lnTo>
                    <a:pt x="137926" y="23593"/>
                  </a:lnTo>
                  <a:cubicBezTo>
                    <a:pt x="130116" y="23703"/>
                    <a:pt x="122197" y="23813"/>
                    <a:pt x="114278" y="23868"/>
                  </a:cubicBezTo>
                  <a:lnTo>
                    <a:pt x="114333" y="19469"/>
                  </a:lnTo>
                  <a:close/>
                  <a:moveTo>
                    <a:pt x="5774" y="19139"/>
                  </a:moveTo>
                  <a:cubicBezTo>
                    <a:pt x="9349" y="19139"/>
                    <a:pt x="14409" y="19139"/>
                    <a:pt x="21063" y="19194"/>
                  </a:cubicBezTo>
                  <a:cubicBezTo>
                    <a:pt x="20128" y="20898"/>
                    <a:pt x="19248" y="22548"/>
                    <a:pt x="18533" y="23923"/>
                  </a:cubicBezTo>
                  <a:cubicBezTo>
                    <a:pt x="7974" y="23758"/>
                    <a:pt x="3740" y="23538"/>
                    <a:pt x="2145" y="23373"/>
                  </a:cubicBezTo>
                  <a:cubicBezTo>
                    <a:pt x="2915" y="22438"/>
                    <a:pt x="4180" y="20898"/>
                    <a:pt x="5774" y="19139"/>
                  </a:cubicBezTo>
                  <a:close/>
                  <a:moveTo>
                    <a:pt x="112738" y="19414"/>
                  </a:moveTo>
                  <a:lnTo>
                    <a:pt x="112628" y="23868"/>
                  </a:lnTo>
                  <a:cubicBezTo>
                    <a:pt x="104599" y="23923"/>
                    <a:pt x="96625" y="23978"/>
                    <a:pt x="88761" y="24088"/>
                  </a:cubicBezTo>
                  <a:lnTo>
                    <a:pt x="88761" y="24033"/>
                  </a:lnTo>
                  <a:cubicBezTo>
                    <a:pt x="89036" y="22603"/>
                    <a:pt x="89366" y="21008"/>
                    <a:pt x="89641" y="19414"/>
                  </a:cubicBezTo>
                  <a:close/>
                  <a:moveTo>
                    <a:pt x="22878" y="19194"/>
                  </a:moveTo>
                  <a:lnTo>
                    <a:pt x="45150" y="19304"/>
                  </a:lnTo>
                  <a:lnTo>
                    <a:pt x="43336" y="24088"/>
                  </a:lnTo>
                  <a:cubicBezTo>
                    <a:pt x="40694" y="24104"/>
                    <a:pt x="38166" y="24111"/>
                    <a:pt x="35753" y="24111"/>
                  </a:cubicBezTo>
                  <a:cubicBezTo>
                    <a:pt x="29929" y="24111"/>
                    <a:pt x="24781" y="24072"/>
                    <a:pt x="20348" y="24033"/>
                  </a:cubicBezTo>
                  <a:cubicBezTo>
                    <a:pt x="21118" y="22548"/>
                    <a:pt x="21998" y="20953"/>
                    <a:pt x="22878" y="19194"/>
                  </a:cubicBezTo>
                  <a:close/>
                  <a:moveTo>
                    <a:pt x="46910" y="19304"/>
                  </a:moveTo>
                  <a:lnTo>
                    <a:pt x="65883" y="19359"/>
                  </a:lnTo>
                  <a:cubicBezTo>
                    <a:pt x="65608" y="21008"/>
                    <a:pt x="65333" y="22603"/>
                    <a:pt x="65058" y="24143"/>
                  </a:cubicBezTo>
                  <a:lnTo>
                    <a:pt x="45040" y="24143"/>
                  </a:lnTo>
                  <a:lnTo>
                    <a:pt x="46910" y="19304"/>
                  </a:lnTo>
                  <a:close/>
                  <a:moveTo>
                    <a:pt x="67533" y="19359"/>
                  </a:moveTo>
                  <a:lnTo>
                    <a:pt x="87991" y="19414"/>
                  </a:lnTo>
                  <a:cubicBezTo>
                    <a:pt x="87716" y="21008"/>
                    <a:pt x="87386" y="22603"/>
                    <a:pt x="87111" y="24033"/>
                  </a:cubicBezTo>
                  <a:cubicBezTo>
                    <a:pt x="80127" y="24088"/>
                    <a:pt x="73252" y="24143"/>
                    <a:pt x="66708" y="24143"/>
                  </a:cubicBezTo>
                  <a:cubicBezTo>
                    <a:pt x="66983" y="22603"/>
                    <a:pt x="67258" y="21008"/>
                    <a:pt x="67533" y="19359"/>
                  </a:cubicBezTo>
                  <a:close/>
                  <a:moveTo>
                    <a:pt x="168062" y="1"/>
                  </a:moveTo>
                  <a:cubicBezTo>
                    <a:pt x="133086" y="56"/>
                    <a:pt x="90466" y="331"/>
                    <a:pt x="60054" y="551"/>
                  </a:cubicBezTo>
                  <a:cubicBezTo>
                    <a:pt x="50980" y="605"/>
                    <a:pt x="43061" y="660"/>
                    <a:pt x="36681" y="715"/>
                  </a:cubicBezTo>
                  <a:lnTo>
                    <a:pt x="31787" y="770"/>
                  </a:lnTo>
                  <a:cubicBezTo>
                    <a:pt x="25517" y="825"/>
                    <a:pt x="21558" y="880"/>
                    <a:pt x="20678" y="935"/>
                  </a:cubicBezTo>
                  <a:cubicBezTo>
                    <a:pt x="20513" y="935"/>
                    <a:pt x="20348" y="990"/>
                    <a:pt x="20183" y="1155"/>
                  </a:cubicBezTo>
                  <a:cubicBezTo>
                    <a:pt x="20183" y="1155"/>
                    <a:pt x="20183" y="1155"/>
                    <a:pt x="20128" y="1210"/>
                  </a:cubicBezTo>
                  <a:cubicBezTo>
                    <a:pt x="19688" y="1650"/>
                    <a:pt x="13529" y="8195"/>
                    <a:pt x="8139" y="14079"/>
                  </a:cubicBezTo>
                  <a:lnTo>
                    <a:pt x="8084" y="14189"/>
                  </a:lnTo>
                  <a:cubicBezTo>
                    <a:pt x="7589" y="14684"/>
                    <a:pt x="7094" y="15234"/>
                    <a:pt x="6654" y="15784"/>
                  </a:cubicBezTo>
                  <a:lnTo>
                    <a:pt x="6159" y="16279"/>
                  </a:lnTo>
                  <a:lnTo>
                    <a:pt x="5335" y="17214"/>
                  </a:lnTo>
                  <a:lnTo>
                    <a:pt x="4840" y="17764"/>
                  </a:lnTo>
                  <a:cubicBezTo>
                    <a:pt x="3135" y="19523"/>
                    <a:pt x="1595" y="21448"/>
                    <a:pt x="165" y="23428"/>
                  </a:cubicBezTo>
                  <a:cubicBezTo>
                    <a:pt x="0" y="23648"/>
                    <a:pt x="0" y="23978"/>
                    <a:pt x="165" y="24253"/>
                  </a:cubicBezTo>
                  <a:cubicBezTo>
                    <a:pt x="495" y="24968"/>
                    <a:pt x="990" y="25793"/>
                    <a:pt x="51585" y="25793"/>
                  </a:cubicBezTo>
                  <a:lnTo>
                    <a:pt x="65718" y="25793"/>
                  </a:lnTo>
                  <a:cubicBezTo>
                    <a:pt x="72812" y="25793"/>
                    <a:pt x="80182" y="25738"/>
                    <a:pt x="87771" y="25683"/>
                  </a:cubicBezTo>
                  <a:cubicBezTo>
                    <a:pt x="96130" y="25628"/>
                    <a:pt x="104709" y="25573"/>
                    <a:pt x="113398" y="25463"/>
                  </a:cubicBezTo>
                  <a:cubicBezTo>
                    <a:pt x="121922" y="25408"/>
                    <a:pt x="130446" y="25298"/>
                    <a:pt x="138861" y="25243"/>
                  </a:cubicBezTo>
                  <a:cubicBezTo>
                    <a:pt x="146230" y="25133"/>
                    <a:pt x="153434" y="25023"/>
                    <a:pt x="160473" y="24913"/>
                  </a:cubicBezTo>
                  <a:lnTo>
                    <a:pt x="160528" y="24913"/>
                  </a:lnTo>
                  <a:cubicBezTo>
                    <a:pt x="168722" y="24803"/>
                    <a:pt x="176587" y="24693"/>
                    <a:pt x="183956" y="24583"/>
                  </a:cubicBezTo>
                  <a:cubicBezTo>
                    <a:pt x="192095" y="24418"/>
                    <a:pt x="199629" y="24253"/>
                    <a:pt x="206228" y="24143"/>
                  </a:cubicBezTo>
                  <a:lnTo>
                    <a:pt x="206283" y="24143"/>
                  </a:lnTo>
                  <a:cubicBezTo>
                    <a:pt x="213213" y="23978"/>
                    <a:pt x="218987" y="23813"/>
                    <a:pt x="223497" y="23648"/>
                  </a:cubicBezTo>
                  <a:cubicBezTo>
                    <a:pt x="230151" y="23428"/>
                    <a:pt x="234221" y="23208"/>
                    <a:pt x="234825" y="22988"/>
                  </a:cubicBezTo>
                  <a:cubicBezTo>
                    <a:pt x="235650" y="22713"/>
                    <a:pt x="236640" y="21943"/>
                    <a:pt x="236695" y="19853"/>
                  </a:cubicBezTo>
                  <a:cubicBezTo>
                    <a:pt x="236695" y="18809"/>
                    <a:pt x="236585" y="17764"/>
                    <a:pt x="236310" y="16719"/>
                  </a:cubicBezTo>
                  <a:cubicBezTo>
                    <a:pt x="235155" y="12594"/>
                    <a:pt x="233451" y="8635"/>
                    <a:pt x="231196" y="4950"/>
                  </a:cubicBezTo>
                  <a:cubicBezTo>
                    <a:pt x="229821" y="2585"/>
                    <a:pt x="228666" y="1155"/>
                    <a:pt x="227786" y="660"/>
                  </a:cubicBezTo>
                  <a:cubicBezTo>
                    <a:pt x="227676" y="605"/>
                    <a:pt x="227621" y="551"/>
                    <a:pt x="227511" y="496"/>
                  </a:cubicBezTo>
                  <a:cubicBezTo>
                    <a:pt x="227236" y="386"/>
                    <a:pt x="226741" y="166"/>
                    <a:pt x="212278" y="111"/>
                  </a:cubicBezTo>
                  <a:lnTo>
                    <a:pt x="208153" y="111"/>
                  </a:lnTo>
                  <a:lnTo>
                    <a:pt x="206118" y="1"/>
                  </a:ln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49;p52">
              <a:extLst>
                <a:ext uri="{FF2B5EF4-FFF2-40B4-BE49-F238E27FC236}">
                  <a16:creationId xmlns:a16="http://schemas.microsoft.com/office/drawing/2014/main" id="{99AF2C3C-C485-431E-B22B-0DF78A6F8871}"/>
                </a:ext>
              </a:extLst>
            </p:cNvPr>
            <p:cNvSpPr/>
            <p:nvPr/>
          </p:nvSpPr>
          <p:spPr>
            <a:xfrm>
              <a:off x="5250707" y="3194894"/>
              <a:ext cx="2461005" cy="294040"/>
            </a:xfrm>
            <a:custGeom>
              <a:avLst/>
              <a:gdLst/>
              <a:ahLst/>
              <a:cxnLst/>
              <a:rect l="l" t="t" r="r" b="b"/>
              <a:pathLst>
                <a:path w="238181" h="27113" extrusionOk="0">
                  <a:moveTo>
                    <a:pt x="29972" y="3795"/>
                  </a:moveTo>
                  <a:lnTo>
                    <a:pt x="29642" y="4400"/>
                  </a:lnTo>
                  <a:lnTo>
                    <a:pt x="21723" y="4290"/>
                  </a:lnTo>
                  <a:lnTo>
                    <a:pt x="22108" y="3905"/>
                  </a:lnTo>
                  <a:cubicBezTo>
                    <a:pt x="23373" y="3850"/>
                    <a:pt x="26012" y="3850"/>
                    <a:pt x="29972" y="3795"/>
                  </a:cubicBezTo>
                  <a:close/>
                  <a:moveTo>
                    <a:pt x="51365" y="3575"/>
                  </a:moveTo>
                  <a:lnTo>
                    <a:pt x="50980" y="4565"/>
                  </a:lnTo>
                  <a:lnTo>
                    <a:pt x="32997" y="4400"/>
                  </a:lnTo>
                  <a:lnTo>
                    <a:pt x="33382" y="3740"/>
                  </a:lnTo>
                  <a:cubicBezTo>
                    <a:pt x="38221" y="3685"/>
                    <a:pt x="44326" y="3630"/>
                    <a:pt x="51365" y="3575"/>
                  </a:cubicBezTo>
                  <a:close/>
                  <a:moveTo>
                    <a:pt x="68963" y="3465"/>
                  </a:moveTo>
                  <a:lnTo>
                    <a:pt x="68688" y="4675"/>
                  </a:lnTo>
                  <a:lnTo>
                    <a:pt x="54169" y="4565"/>
                  </a:lnTo>
                  <a:lnTo>
                    <a:pt x="54554" y="3575"/>
                  </a:lnTo>
                  <a:lnTo>
                    <a:pt x="68963" y="3465"/>
                  </a:lnTo>
                  <a:close/>
                  <a:moveTo>
                    <a:pt x="215468" y="3025"/>
                  </a:moveTo>
                  <a:lnTo>
                    <a:pt x="215468" y="3025"/>
                  </a:lnTo>
                  <a:cubicBezTo>
                    <a:pt x="224872" y="3135"/>
                    <a:pt x="226961" y="3245"/>
                    <a:pt x="227456" y="3245"/>
                  </a:cubicBezTo>
                  <a:cubicBezTo>
                    <a:pt x="227841" y="3630"/>
                    <a:pt x="228226" y="4070"/>
                    <a:pt x="228556" y="4565"/>
                  </a:cubicBezTo>
                  <a:cubicBezTo>
                    <a:pt x="225312" y="4620"/>
                    <a:pt x="221297" y="4675"/>
                    <a:pt x="216347" y="4730"/>
                  </a:cubicBezTo>
                  <a:cubicBezTo>
                    <a:pt x="216072" y="4180"/>
                    <a:pt x="215798" y="3575"/>
                    <a:pt x="215468" y="3025"/>
                  </a:cubicBezTo>
                  <a:close/>
                  <a:moveTo>
                    <a:pt x="91401" y="3300"/>
                  </a:moveTo>
                  <a:cubicBezTo>
                    <a:pt x="91291" y="3795"/>
                    <a:pt x="91181" y="4290"/>
                    <a:pt x="91071" y="4785"/>
                  </a:cubicBezTo>
                  <a:lnTo>
                    <a:pt x="71768" y="4675"/>
                  </a:lnTo>
                  <a:lnTo>
                    <a:pt x="71988" y="3410"/>
                  </a:lnTo>
                  <a:lnTo>
                    <a:pt x="91401" y="3300"/>
                  </a:lnTo>
                  <a:close/>
                  <a:moveTo>
                    <a:pt x="113013" y="3190"/>
                  </a:moveTo>
                  <a:lnTo>
                    <a:pt x="113013" y="4840"/>
                  </a:lnTo>
                  <a:lnTo>
                    <a:pt x="94150" y="4785"/>
                  </a:lnTo>
                  <a:cubicBezTo>
                    <a:pt x="94260" y="4290"/>
                    <a:pt x="94370" y="3795"/>
                    <a:pt x="94425" y="3245"/>
                  </a:cubicBezTo>
                  <a:lnTo>
                    <a:pt x="99045" y="3245"/>
                  </a:lnTo>
                  <a:lnTo>
                    <a:pt x="113013" y="3190"/>
                  </a:lnTo>
                  <a:close/>
                  <a:moveTo>
                    <a:pt x="133141" y="3135"/>
                  </a:moveTo>
                  <a:lnTo>
                    <a:pt x="133581" y="4895"/>
                  </a:lnTo>
                  <a:lnTo>
                    <a:pt x="115983" y="4895"/>
                  </a:lnTo>
                  <a:lnTo>
                    <a:pt x="116038" y="3190"/>
                  </a:lnTo>
                  <a:cubicBezTo>
                    <a:pt x="121702" y="3190"/>
                    <a:pt x="127477" y="3135"/>
                    <a:pt x="133141" y="3135"/>
                  </a:cubicBezTo>
                  <a:close/>
                  <a:moveTo>
                    <a:pt x="151674" y="3080"/>
                  </a:moveTo>
                  <a:lnTo>
                    <a:pt x="152334" y="4895"/>
                  </a:lnTo>
                  <a:lnTo>
                    <a:pt x="136606" y="4895"/>
                  </a:lnTo>
                  <a:lnTo>
                    <a:pt x="136221" y="3135"/>
                  </a:lnTo>
                  <a:lnTo>
                    <a:pt x="151674" y="3080"/>
                  </a:lnTo>
                  <a:close/>
                  <a:moveTo>
                    <a:pt x="173342" y="2970"/>
                  </a:moveTo>
                  <a:cubicBezTo>
                    <a:pt x="173617" y="3575"/>
                    <a:pt x="173892" y="4235"/>
                    <a:pt x="174167" y="4895"/>
                  </a:cubicBezTo>
                  <a:lnTo>
                    <a:pt x="155524" y="4895"/>
                  </a:lnTo>
                  <a:lnTo>
                    <a:pt x="154864" y="3025"/>
                  </a:lnTo>
                  <a:lnTo>
                    <a:pt x="168502" y="2970"/>
                  </a:lnTo>
                  <a:close/>
                  <a:moveTo>
                    <a:pt x="195615" y="2970"/>
                  </a:moveTo>
                  <a:lnTo>
                    <a:pt x="196495" y="4895"/>
                  </a:lnTo>
                  <a:lnTo>
                    <a:pt x="177412" y="4895"/>
                  </a:lnTo>
                  <a:lnTo>
                    <a:pt x="176587" y="2970"/>
                  </a:lnTo>
                  <a:close/>
                  <a:moveTo>
                    <a:pt x="198914" y="2970"/>
                  </a:moveTo>
                  <a:lnTo>
                    <a:pt x="208153" y="3025"/>
                  </a:lnTo>
                  <a:lnTo>
                    <a:pt x="212113" y="3025"/>
                  </a:lnTo>
                  <a:cubicBezTo>
                    <a:pt x="212388" y="3630"/>
                    <a:pt x="212718" y="4235"/>
                    <a:pt x="212993" y="4840"/>
                  </a:cubicBezTo>
                  <a:cubicBezTo>
                    <a:pt x="208868" y="4895"/>
                    <a:pt x="204469" y="4895"/>
                    <a:pt x="199794" y="4895"/>
                  </a:cubicBezTo>
                  <a:lnTo>
                    <a:pt x="198914" y="2970"/>
                  </a:lnTo>
                  <a:close/>
                  <a:moveTo>
                    <a:pt x="31190" y="2417"/>
                  </a:moveTo>
                  <a:cubicBezTo>
                    <a:pt x="31169" y="2417"/>
                    <a:pt x="31148" y="2418"/>
                    <a:pt x="31127" y="2420"/>
                  </a:cubicBezTo>
                  <a:cubicBezTo>
                    <a:pt x="26177" y="2475"/>
                    <a:pt x="22933" y="2530"/>
                    <a:pt x="21778" y="2530"/>
                  </a:cubicBezTo>
                  <a:cubicBezTo>
                    <a:pt x="21558" y="2530"/>
                    <a:pt x="21393" y="2640"/>
                    <a:pt x="21228" y="2750"/>
                  </a:cubicBezTo>
                  <a:lnTo>
                    <a:pt x="19633" y="4510"/>
                  </a:lnTo>
                  <a:cubicBezTo>
                    <a:pt x="19248" y="4950"/>
                    <a:pt x="19523" y="5665"/>
                    <a:pt x="20128" y="5665"/>
                  </a:cubicBezTo>
                  <a:lnTo>
                    <a:pt x="29972" y="5775"/>
                  </a:lnTo>
                  <a:lnTo>
                    <a:pt x="30027" y="5775"/>
                  </a:lnTo>
                  <a:cubicBezTo>
                    <a:pt x="30247" y="5775"/>
                    <a:pt x="30467" y="5610"/>
                    <a:pt x="30577" y="5390"/>
                  </a:cubicBezTo>
                  <a:lnTo>
                    <a:pt x="31732" y="3410"/>
                  </a:lnTo>
                  <a:cubicBezTo>
                    <a:pt x="31942" y="2989"/>
                    <a:pt x="31649" y="2417"/>
                    <a:pt x="31190" y="2417"/>
                  </a:cubicBezTo>
                  <a:close/>
                  <a:moveTo>
                    <a:pt x="52355" y="2200"/>
                  </a:moveTo>
                  <a:cubicBezTo>
                    <a:pt x="44710" y="2255"/>
                    <a:pt x="38111" y="2310"/>
                    <a:pt x="32997" y="2365"/>
                  </a:cubicBezTo>
                  <a:cubicBezTo>
                    <a:pt x="32777" y="2365"/>
                    <a:pt x="32502" y="2530"/>
                    <a:pt x="32392" y="2750"/>
                  </a:cubicBezTo>
                  <a:lnTo>
                    <a:pt x="31237" y="4730"/>
                  </a:lnTo>
                  <a:cubicBezTo>
                    <a:pt x="31127" y="4950"/>
                    <a:pt x="31127" y="5225"/>
                    <a:pt x="31237" y="5445"/>
                  </a:cubicBezTo>
                  <a:cubicBezTo>
                    <a:pt x="31347" y="5665"/>
                    <a:pt x="31567" y="5775"/>
                    <a:pt x="31842" y="5775"/>
                  </a:cubicBezTo>
                  <a:cubicBezTo>
                    <a:pt x="37616" y="5830"/>
                    <a:pt x="44216" y="5885"/>
                    <a:pt x="51475" y="5940"/>
                  </a:cubicBezTo>
                  <a:cubicBezTo>
                    <a:pt x="51750" y="5940"/>
                    <a:pt x="52025" y="5775"/>
                    <a:pt x="52135" y="5500"/>
                  </a:cubicBezTo>
                  <a:lnTo>
                    <a:pt x="53015" y="3135"/>
                  </a:lnTo>
                  <a:cubicBezTo>
                    <a:pt x="53125" y="2915"/>
                    <a:pt x="53070" y="2695"/>
                    <a:pt x="52960" y="2530"/>
                  </a:cubicBezTo>
                  <a:cubicBezTo>
                    <a:pt x="52795" y="2310"/>
                    <a:pt x="52630" y="2200"/>
                    <a:pt x="52355" y="2200"/>
                  </a:cubicBezTo>
                  <a:close/>
                  <a:moveTo>
                    <a:pt x="69900" y="2076"/>
                  </a:moveTo>
                  <a:cubicBezTo>
                    <a:pt x="69864" y="2076"/>
                    <a:pt x="69827" y="2081"/>
                    <a:pt x="69788" y="2090"/>
                  </a:cubicBezTo>
                  <a:lnTo>
                    <a:pt x="54114" y="2200"/>
                  </a:lnTo>
                  <a:cubicBezTo>
                    <a:pt x="53840" y="2200"/>
                    <a:pt x="53565" y="2365"/>
                    <a:pt x="53455" y="2640"/>
                  </a:cubicBezTo>
                  <a:lnTo>
                    <a:pt x="52575" y="5005"/>
                  </a:lnTo>
                  <a:cubicBezTo>
                    <a:pt x="52465" y="5225"/>
                    <a:pt x="52520" y="5445"/>
                    <a:pt x="52630" y="5665"/>
                  </a:cubicBezTo>
                  <a:cubicBezTo>
                    <a:pt x="52795" y="5830"/>
                    <a:pt x="52960" y="5940"/>
                    <a:pt x="53235" y="5940"/>
                  </a:cubicBezTo>
                  <a:lnTo>
                    <a:pt x="69293" y="6050"/>
                  </a:lnTo>
                  <a:cubicBezTo>
                    <a:pt x="69623" y="6050"/>
                    <a:pt x="69898" y="5830"/>
                    <a:pt x="69953" y="5500"/>
                  </a:cubicBezTo>
                  <a:lnTo>
                    <a:pt x="70448" y="2860"/>
                  </a:lnTo>
                  <a:cubicBezTo>
                    <a:pt x="70503" y="2695"/>
                    <a:pt x="70448" y="2475"/>
                    <a:pt x="70338" y="2310"/>
                  </a:cubicBezTo>
                  <a:cubicBezTo>
                    <a:pt x="70202" y="2175"/>
                    <a:pt x="70066" y="2076"/>
                    <a:pt x="69900" y="2076"/>
                  </a:cubicBezTo>
                  <a:close/>
                  <a:moveTo>
                    <a:pt x="92280" y="1925"/>
                  </a:moveTo>
                  <a:lnTo>
                    <a:pt x="71438" y="2035"/>
                  </a:lnTo>
                  <a:cubicBezTo>
                    <a:pt x="71108" y="2035"/>
                    <a:pt x="70833" y="2255"/>
                    <a:pt x="70778" y="2640"/>
                  </a:cubicBezTo>
                  <a:lnTo>
                    <a:pt x="70283" y="5225"/>
                  </a:lnTo>
                  <a:cubicBezTo>
                    <a:pt x="70228" y="5445"/>
                    <a:pt x="70283" y="5665"/>
                    <a:pt x="70448" y="5830"/>
                  </a:cubicBezTo>
                  <a:cubicBezTo>
                    <a:pt x="70558" y="5940"/>
                    <a:pt x="70723" y="6050"/>
                    <a:pt x="70943" y="6050"/>
                  </a:cubicBezTo>
                  <a:lnTo>
                    <a:pt x="91621" y="6160"/>
                  </a:lnTo>
                  <a:cubicBezTo>
                    <a:pt x="91951" y="6160"/>
                    <a:pt x="92280" y="5940"/>
                    <a:pt x="92335" y="5610"/>
                  </a:cubicBezTo>
                  <a:cubicBezTo>
                    <a:pt x="92555" y="4620"/>
                    <a:pt x="92720" y="3685"/>
                    <a:pt x="92940" y="2750"/>
                  </a:cubicBezTo>
                  <a:cubicBezTo>
                    <a:pt x="92995" y="2530"/>
                    <a:pt x="92940" y="2310"/>
                    <a:pt x="92775" y="2200"/>
                  </a:cubicBezTo>
                  <a:cubicBezTo>
                    <a:pt x="92665" y="2035"/>
                    <a:pt x="92445" y="1925"/>
                    <a:pt x="92280" y="1925"/>
                  </a:cubicBezTo>
                  <a:close/>
                  <a:moveTo>
                    <a:pt x="214368" y="1595"/>
                  </a:moveTo>
                  <a:cubicBezTo>
                    <a:pt x="214148" y="1595"/>
                    <a:pt x="213928" y="1705"/>
                    <a:pt x="213818" y="1925"/>
                  </a:cubicBezTo>
                  <a:cubicBezTo>
                    <a:pt x="213653" y="2145"/>
                    <a:pt x="213653" y="2420"/>
                    <a:pt x="213763" y="2640"/>
                  </a:cubicBezTo>
                  <a:lnTo>
                    <a:pt x="215303" y="5775"/>
                  </a:lnTo>
                  <a:cubicBezTo>
                    <a:pt x="215413" y="5995"/>
                    <a:pt x="215688" y="6105"/>
                    <a:pt x="215908" y="6160"/>
                  </a:cubicBezTo>
                  <a:lnTo>
                    <a:pt x="215963" y="6050"/>
                  </a:lnTo>
                  <a:cubicBezTo>
                    <a:pt x="221737" y="5995"/>
                    <a:pt x="226301" y="5940"/>
                    <a:pt x="229876" y="5830"/>
                  </a:cubicBezTo>
                  <a:cubicBezTo>
                    <a:pt x="230096" y="5830"/>
                    <a:pt x="230316" y="5665"/>
                    <a:pt x="230426" y="5445"/>
                  </a:cubicBezTo>
                  <a:cubicBezTo>
                    <a:pt x="230536" y="5225"/>
                    <a:pt x="230536" y="4950"/>
                    <a:pt x="230426" y="4785"/>
                  </a:cubicBezTo>
                  <a:cubicBezTo>
                    <a:pt x="229821" y="3850"/>
                    <a:pt x="228666" y="2200"/>
                    <a:pt x="227951" y="1925"/>
                  </a:cubicBezTo>
                  <a:lnTo>
                    <a:pt x="227786" y="1925"/>
                  </a:lnTo>
                  <a:cubicBezTo>
                    <a:pt x="227016" y="1760"/>
                    <a:pt x="220087" y="1650"/>
                    <a:pt x="214368" y="1595"/>
                  </a:cubicBezTo>
                  <a:close/>
                  <a:moveTo>
                    <a:pt x="113728" y="1870"/>
                  </a:moveTo>
                  <a:lnTo>
                    <a:pt x="99100" y="1980"/>
                  </a:lnTo>
                  <a:lnTo>
                    <a:pt x="93875" y="1980"/>
                  </a:lnTo>
                  <a:cubicBezTo>
                    <a:pt x="93847" y="1976"/>
                    <a:pt x="93819" y="1973"/>
                    <a:pt x="93791" y="1973"/>
                  </a:cubicBezTo>
                  <a:cubicBezTo>
                    <a:pt x="93499" y="1973"/>
                    <a:pt x="93266" y="2229"/>
                    <a:pt x="93215" y="2530"/>
                  </a:cubicBezTo>
                  <a:cubicBezTo>
                    <a:pt x="92995" y="3410"/>
                    <a:pt x="92830" y="4400"/>
                    <a:pt x="92610" y="5390"/>
                  </a:cubicBezTo>
                  <a:cubicBezTo>
                    <a:pt x="92555" y="5610"/>
                    <a:pt x="92610" y="5830"/>
                    <a:pt x="92720" y="5995"/>
                  </a:cubicBezTo>
                  <a:cubicBezTo>
                    <a:pt x="92885" y="6105"/>
                    <a:pt x="93050" y="6215"/>
                    <a:pt x="93270" y="6215"/>
                  </a:cubicBezTo>
                  <a:cubicBezTo>
                    <a:pt x="99925" y="6270"/>
                    <a:pt x="106689" y="6270"/>
                    <a:pt x="113673" y="6270"/>
                  </a:cubicBezTo>
                  <a:lnTo>
                    <a:pt x="113673" y="6215"/>
                  </a:lnTo>
                  <a:cubicBezTo>
                    <a:pt x="113706" y="6220"/>
                    <a:pt x="113738" y="6222"/>
                    <a:pt x="113770" y="6222"/>
                  </a:cubicBezTo>
                  <a:cubicBezTo>
                    <a:pt x="114104" y="6222"/>
                    <a:pt x="114338" y="5962"/>
                    <a:pt x="114388" y="5610"/>
                  </a:cubicBezTo>
                  <a:lnTo>
                    <a:pt x="114443" y="2585"/>
                  </a:lnTo>
                  <a:cubicBezTo>
                    <a:pt x="114443" y="2420"/>
                    <a:pt x="114333" y="2200"/>
                    <a:pt x="114223" y="2090"/>
                  </a:cubicBezTo>
                  <a:cubicBezTo>
                    <a:pt x="114113" y="1925"/>
                    <a:pt x="113948" y="1870"/>
                    <a:pt x="113728" y="1870"/>
                  </a:cubicBezTo>
                  <a:close/>
                  <a:moveTo>
                    <a:pt x="133775" y="1753"/>
                  </a:moveTo>
                  <a:cubicBezTo>
                    <a:pt x="133748" y="1753"/>
                    <a:pt x="133720" y="1756"/>
                    <a:pt x="133691" y="1760"/>
                  </a:cubicBezTo>
                  <a:lnTo>
                    <a:pt x="115323" y="1815"/>
                  </a:lnTo>
                  <a:cubicBezTo>
                    <a:pt x="114938" y="1815"/>
                    <a:pt x="114663" y="2145"/>
                    <a:pt x="114663" y="2530"/>
                  </a:cubicBezTo>
                  <a:lnTo>
                    <a:pt x="114608" y="5555"/>
                  </a:lnTo>
                  <a:cubicBezTo>
                    <a:pt x="114608" y="5775"/>
                    <a:pt x="114663" y="5940"/>
                    <a:pt x="114828" y="6050"/>
                  </a:cubicBezTo>
                  <a:cubicBezTo>
                    <a:pt x="114938" y="6215"/>
                    <a:pt x="115103" y="6270"/>
                    <a:pt x="115323" y="6270"/>
                  </a:cubicBezTo>
                  <a:lnTo>
                    <a:pt x="134406" y="6270"/>
                  </a:lnTo>
                  <a:cubicBezTo>
                    <a:pt x="134626" y="6270"/>
                    <a:pt x="134791" y="6160"/>
                    <a:pt x="134956" y="5995"/>
                  </a:cubicBezTo>
                  <a:cubicBezTo>
                    <a:pt x="135066" y="5830"/>
                    <a:pt x="135121" y="5610"/>
                    <a:pt x="135066" y="5445"/>
                  </a:cubicBezTo>
                  <a:lnTo>
                    <a:pt x="134406" y="2310"/>
                  </a:lnTo>
                  <a:cubicBezTo>
                    <a:pt x="134306" y="2009"/>
                    <a:pt x="134067" y="1753"/>
                    <a:pt x="133775" y="1753"/>
                  </a:cubicBezTo>
                  <a:close/>
                  <a:moveTo>
                    <a:pt x="152114" y="1705"/>
                  </a:moveTo>
                  <a:lnTo>
                    <a:pt x="135341" y="1760"/>
                  </a:lnTo>
                  <a:cubicBezTo>
                    <a:pt x="135121" y="1760"/>
                    <a:pt x="134956" y="1870"/>
                    <a:pt x="134791" y="2035"/>
                  </a:cubicBezTo>
                  <a:cubicBezTo>
                    <a:pt x="134681" y="2200"/>
                    <a:pt x="134626" y="2365"/>
                    <a:pt x="134681" y="2585"/>
                  </a:cubicBezTo>
                  <a:lnTo>
                    <a:pt x="135396" y="5775"/>
                  </a:lnTo>
                  <a:cubicBezTo>
                    <a:pt x="135451" y="6050"/>
                    <a:pt x="135726" y="6270"/>
                    <a:pt x="136056" y="6270"/>
                  </a:cubicBezTo>
                  <a:lnTo>
                    <a:pt x="153324" y="6270"/>
                  </a:lnTo>
                  <a:cubicBezTo>
                    <a:pt x="153544" y="6270"/>
                    <a:pt x="153764" y="6160"/>
                    <a:pt x="153874" y="5995"/>
                  </a:cubicBezTo>
                  <a:cubicBezTo>
                    <a:pt x="154039" y="5830"/>
                    <a:pt x="154039" y="5610"/>
                    <a:pt x="153984" y="5390"/>
                  </a:cubicBezTo>
                  <a:lnTo>
                    <a:pt x="152774" y="2145"/>
                  </a:lnTo>
                  <a:cubicBezTo>
                    <a:pt x="152664" y="1870"/>
                    <a:pt x="152444" y="1705"/>
                    <a:pt x="152114" y="1705"/>
                  </a:cubicBezTo>
                  <a:close/>
                  <a:moveTo>
                    <a:pt x="168502" y="1595"/>
                  </a:moveTo>
                  <a:lnTo>
                    <a:pt x="153874" y="1650"/>
                  </a:lnTo>
                  <a:cubicBezTo>
                    <a:pt x="153654" y="1650"/>
                    <a:pt x="153434" y="1760"/>
                    <a:pt x="153324" y="1925"/>
                  </a:cubicBezTo>
                  <a:cubicBezTo>
                    <a:pt x="153159" y="2145"/>
                    <a:pt x="153159" y="2365"/>
                    <a:pt x="153214" y="2585"/>
                  </a:cubicBezTo>
                  <a:lnTo>
                    <a:pt x="154424" y="5830"/>
                  </a:lnTo>
                  <a:cubicBezTo>
                    <a:pt x="154479" y="6105"/>
                    <a:pt x="154754" y="6270"/>
                    <a:pt x="155029" y="6270"/>
                  </a:cubicBezTo>
                  <a:lnTo>
                    <a:pt x="175212" y="6270"/>
                  </a:lnTo>
                  <a:cubicBezTo>
                    <a:pt x="175707" y="6270"/>
                    <a:pt x="176037" y="5775"/>
                    <a:pt x="175872" y="5335"/>
                  </a:cubicBezTo>
                  <a:cubicBezTo>
                    <a:pt x="175377" y="4180"/>
                    <a:pt x="174882" y="3080"/>
                    <a:pt x="174497" y="2035"/>
                  </a:cubicBezTo>
                  <a:cubicBezTo>
                    <a:pt x="174387" y="1760"/>
                    <a:pt x="174112" y="1595"/>
                    <a:pt x="173837" y="1595"/>
                  </a:cubicBezTo>
                  <a:close/>
                  <a:moveTo>
                    <a:pt x="197814" y="1595"/>
                  </a:moveTo>
                  <a:cubicBezTo>
                    <a:pt x="197319" y="1595"/>
                    <a:pt x="196990" y="2090"/>
                    <a:pt x="197209" y="2585"/>
                  </a:cubicBezTo>
                  <a:lnTo>
                    <a:pt x="198749" y="5885"/>
                  </a:lnTo>
                  <a:cubicBezTo>
                    <a:pt x="198859" y="6105"/>
                    <a:pt x="199079" y="6270"/>
                    <a:pt x="199354" y="6270"/>
                  </a:cubicBezTo>
                  <a:lnTo>
                    <a:pt x="199409" y="6215"/>
                  </a:lnTo>
                  <a:cubicBezTo>
                    <a:pt x="204579" y="6160"/>
                    <a:pt x="209583" y="6160"/>
                    <a:pt x="214148" y="6105"/>
                  </a:cubicBezTo>
                  <a:cubicBezTo>
                    <a:pt x="214643" y="6105"/>
                    <a:pt x="214973" y="5555"/>
                    <a:pt x="214753" y="5115"/>
                  </a:cubicBezTo>
                  <a:cubicBezTo>
                    <a:pt x="214203" y="4015"/>
                    <a:pt x="213708" y="3025"/>
                    <a:pt x="213213" y="1980"/>
                  </a:cubicBezTo>
                  <a:cubicBezTo>
                    <a:pt x="213048" y="1705"/>
                    <a:pt x="212773" y="1595"/>
                    <a:pt x="212498" y="1595"/>
                  </a:cubicBezTo>
                  <a:close/>
                  <a:moveTo>
                    <a:pt x="175542" y="1595"/>
                  </a:moveTo>
                  <a:cubicBezTo>
                    <a:pt x="175047" y="1595"/>
                    <a:pt x="174717" y="2090"/>
                    <a:pt x="174937" y="2530"/>
                  </a:cubicBezTo>
                  <a:cubicBezTo>
                    <a:pt x="175377" y="3575"/>
                    <a:pt x="175817" y="4730"/>
                    <a:pt x="176367" y="5885"/>
                  </a:cubicBezTo>
                  <a:cubicBezTo>
                    <a:pt x="176422" y="6105"/>
                    <a:pt x="176697" y="6270"/>
                    <a:pt x="176972" y="6270"/>
                  </a:cubicBezTo>
                  <a:lnTo>
                    <a:pt x="179886" y="6270"/>
                  </a:lnTo>
                  <a:cubicBezTo>
                    <a:pt x="185881" y="6270"/>
                    <a:pt x="191875" y="6270"/>
                    <a:pt x="197594" y="6325"/>
                  </a:cubicBezTo>
                  <a:cubicBezTo>
                    <a:pt x="197814" y="6270"/>
                    <a:pt x="198034" y="6160"/>
                    <a:pt x="198199" y="5995"/>
                  </a:cubicBezTo>
                  <a:cubicBezTo>
                    <a:pt x="198309" y="5775"/>
                    <a:pt x="198309" y="5500"/>
                    <a:pt x="198199" y="5280"/>
                  </a:cubicBezTo>
                  <a:lnTo>
                    <a:pt x="196660" y="1980"/>
                  </a:lnTo>
                  <a:cubicBezTo>
                    <a:pt x="196550" y="1760"/>
                    <a:pt x="196330" y="1595"/>
                    <a:pt x="196055" y="1595"/>
                  </a:cubicBezTo>
                  <a:close/>
                  <a:moveTo>
                    <a:pt x="230426" y="7535"/>
                  </a:moveTo>
                  <a:cubicBezTo>
                    <a:pt x="230646" y="7865"/>
                    <a:pt x="230866" y="8250"/>
                    <a:pt x="231031" y="8635"/>
                  </a:cubicBezTo>
                  <a:cubicBezTo>
                    <a:pt x="227841" y="8690"/>
                    <a:pt x="223552" y="8745"/>
                    <a:pt x="218382" y="8855"/>
                  </a:cubicBezTo>
                  <a:lnTo>
                    <a:pt x="217832" y="7755"/>
                  </a:lnTo>
                  <a:cubicBezTo>
                    <a:pt x="223057" y="7700"/>
                    <a:pt x="227181" y="7590"/>
                    <a:pt x="230426" y="7535"/>
                  </a:cubicBezTo>
                  <a:close/>
                  <a:moveTo>
                    <a:pt x="214533" y="7755"/>
                  </a:moveTo>
                  <a:lnTo>
                    <a:pt x="215083" y="8910"/>
                  </a:lnTo>
                  <a:lnTo>
                    <a:pt x="201774" y="9185"/>
                  </a:lnTo>
                  <a:lnTo>
                    <a:pt x="201224" y="7865"/>
                  </a:lnTo>
                  <a:cubicBezTo>
                    <a:pt x="206284" y="7865"/>
                    <a:pt x="210628" y="7810"/>
                    <a:pt x="214533" y="7755"/>
                  </a:cubicBezTo>
                  <a:close/>
                  <a:moveTo>
                    <a:pt x="197869" y="7865"/>
                  </a:moveTo>
                  <a:lnTo>
                    <a:pt x="198474" y="9240"/>
                  </a:lnTo>
                  <a:cubicBezTo>
                    <a:pt x="192535" y="9295"/>
                    <a:pt x="186156" y="9405"/>
                    <a:pt x="179446" y="9515"/>
                  </a:cubicBezTo>
                  <a:cubicBezTo>
                    <a:pt x="179226" y="8965"/>
                    <a:pt x="178951" y="8415"/>
                    <a:pt x="178731" y="7920"/>
                  </a:cubicBezTo>
                  <a:lnTo>
                    <a:pt x="179831" y="7865"/>
                  </a:lnTo>
                  <a:close/>
                  <a:moveTo>
                    <a:pt x="18973" y="7260"/>
                  </a:moveTo>
                  <a:lnTo>
                    <a:pt x="27937" y="7370"/>
                  </a:lnTo>
                  <a:lnTo>
                    <a:pt x="26617" y="9680"/>
                  </a:lnTo>
                  <a:cubicBezTo>
                    <a:pt x="22933" y="9680"/>
                    <a:pt x="19633" y="9625"/>
                    <a:pt x="16773" y="9625"/>
                  </a:cubicBezTo>
                  <a:cubicBezTo>
                    <a:pt x="17488" y="8800"/>
                    <a:pt x="18258" y="7975"/>
                    <a:pt x="18973" y="7260"/>
                  </a:cubicBezTo>
                  <a:close/>
                  <a:moveTo>
                    <a:pt x="175487" y="7865"/>
                  </a:moveTo>
                  <a:lnTo>
                    <a:pt x="176202" y="9515"/>
                  </a:lnTo>
                  <a:cubicBezTo>
                    <a:pt x="170097" y="9625"/>
                    <a:pt x="163773" y="9680"/>
                    <a:pt x="157339" y="9735"/>
                  </a:cubicBezTo>
                  <a:lnTo>
                    <a:pt x="156624" y="7865"/>
                  </a:lnTo>
                  <a:close/>
                  <a:moveTo>
                    <a:pt x="31292" y="7370"/>
                  </a:moveTo>
                  <a:lnTo>
                    <a:pt x="49880" y="7535"/>
                  </a:lnTo>
                  <a:lnTo>
                    <a:pt x="49000" y="9845"/>
                  </a:lnTo>
                  <a:cubicBezTo>
                    <a:pt x="42126" y="9790"/>
                    <a:pt x="35691" y="9790"/>
                    <a:pt x="30027" y="9735"/>
                  </a:cubicBezTo>
                  <a:cubicBezTo>
                    <a:pt x="30467" y="8910"/>
                    <a:pt x="30907" y="8140"/>
                    <a:pt x="31292" y="7370"/>
                  </a:cubicBezTo>
                  <a:close/>
                  <a:moveTo>
                    <a:pt x="53015" y="7590"/>
                  </a:moveTo>
                  <a:cubicBezTo>
                    <a:pt x="57854" y="7645"/>
                    <a:pt x="62914" y="7700"/>
                    <a:pt x="68138" y="7700"/>
                  </a:cubicBezTo>
                  <a:cubicBezTo>
                    <a:pt x="68028" y="8415"/>
                    <a:pt x="67918" y="9185"/>
                    <a:pt x="67753" y="9900"/>
                  </a:cubicBezTo>
                  <a:cubicBezTo>
                    <a:pt x="62364" y="9845"/>
                    <a:pt x="57194" y="9845"/>
                    <a:pt x="52190" y="9845"/>
                  </a:cubicBezTo>
                  <a:lnTo>
                    <a:pt x="53015" y="7590"/>
                  </a:lnTo>
                  <a:close/>
                  <a:moveTo>
                    <a:pt x="71218" y="7755"/>
                  </a:moveTo>
                  <a:cubicBezTo>
                    <a:pt x="77377" y="7810"/>
                    <a:pt x="83811" y="7865"/>
                    <a:pt x="90466" y="7865"/>
                  </a:cubicBezTo>
                  <a:cubicBezTo>
                    <a:pt x="90356" y="8525"/>
                    <a:pt x="90191" y="9240"/>
                    <a:pt x="90026" y="9900"/>
                  </a:cubicBezTo>
                  <a:lnTo>
                    <a:pt x="70778" y="9900"/>
                  </a:lnTo>
                  <a:lnTo>
                    <a:pt x="70833" y="9845"/>
                  </a:lnTo>
                  <a:cubicBezTo>
                    <a:pt x="70943" y="9130"/>
                    <a:pt x="71053" y="8415"/>
                    <a:pt x="71218" y="7755"/>
                  </a:cubicBezTo>
                  <a:close/>
                  <a:moveTo>
                    <a:pt x="93490" y="7810"/>
                  </a:moveTo>
                  <a:cubicBezTo>
                    <a:pt x="99815" y="7865"/>
                    <a:pt x="106304" y="7865"/>
                    <a:pt x="112958" y="7865"/>
                  </a:cubicBezTo>
                  <a:lnTo>
                    <a:pt x="112903" y="9900"/>
                  </a:lnTo>
                  <a:lnTo>
                    <a:pt x="93105" y="9900"/>
                  </a:lnTo>
                  <a:cubicBezTo>
                    <a:pt x="93215" y="9185"/>
                    <a:pt x="93380" y="8470"/>
                    <a:pt x="93490" y="7810"/>
                  </a:cubicBezTo>
                  <a:close/>
                  <a:moveTo>
                    <a:pt x="134241" y="7920"/>
                  </a:moveTo>
                  <a:lnTo>
                    <a:pt x="134681" y="9900"/>
                  </a:lnTo>
                  <a:lnTo>
                    <a:pt x="115928" y="9900"/>
                  </a:lnTo>
                  <a:lnTo>
                    <a:pt x="115928" y="7920"/>
                  </a:lnTo>
                  <a:close/>
                  <a:moveTo>
                    <a:pt x="153489" y="7920"/>
                  </a:moveTo>
                  <a:lnTo>
                    <a:pt x="154149" y="9790"/>
                  </a:lnTo>
                  <a:cubicBezTo>
                    <a:pt x="148760" y="9845"/>
                    <a:pt x="143260" y="9900"/>
                    <a:pt x="137761" y="9900"/>
                  </a:cubicBezTo>
                  <a:lnTo>
                    <a:pt x="137266" y="7920"/>
                  </a:lnTo>
                  <a:close/>
                  <a:moveTo>
                    <a:pt x="230756" y="6105"/>
                  </a:moveTo>
                  <a:cubicBezTo>
                    <a:pt x="227236" y="6215"/>
                    <a:pt x="222617" y="6325"/>
                    <a:pt x="216677" y="6380"/>
                  </a:cubicBezTo>
                  <a:cubicBezTo>
                    <a:pt x="216457" y="6380"/>
                    <a:pt x="216237" y="6490"/>
                    <a:pt x="216127" y="6710"/>
                  </a:cubicBezTo>
                  <a:cubicBezTo>
                    <a:pt x="215963" y="6930"/>
                    <a:pt x="215963" y="7150"/>
                    <a:pt x="216127" y="7370"/>
                  </a:cubicBezTo>
                  <a:lnTo>
                    <a:pt x="217392" y="9900"/>
                  </a:lnTo>
                  <a:cubicBezTo>
                    <a:pt x="217502" y="10120"/>
                    <a:pt x="217722" y="10230"/>
                    <a:pt x="217997" y="10230"/>
                  </a:cubicBezTo>
                  <a:cubicBezTo>
                    <a:pt x="223992" y="10120"/>
                    <a:pt x="228831" y="10010"/>
                    <a:pt x="232186" y="9955"/>
                  </a:cubicBezTo>
                  <a:cubicBezTo>
                    <a:pt x="232406" y="9955"/>
                    <a:pt x="232626" y="9845"/>
                    <a:pt x="232791" y="9625"/>
                  </a:cubicBezTo>
                  <a:cubicBezTo>
                    <a:pt x="232901" y="9405"/>
                    <a:pt x="232901" y="9130"/>
                    <a:pt x="232791" y="8965"/>
                  </a:cubicBezTo>
                  <a:cubicBezTo>
                    <a:pt x="232296" y="8085"/>
                    <a:pt x="231856" y="7260"/>
                    <a:pt x="231416" y="6435"/>
                  </a:cubicBezTo>
                  <a:cubicBezTo>
                    <a:pt x="231251" y="6215"/>
                    <a:pt x="231031" y="6105"/>
                    <a:pt x="230756" y="6105"/>
                  </a:cubicBezTo>
                  <a:close/>
                  <a:moveTo>
                    <a:pt x="214918" y="6380"/>
                  </a:moveTo>
                  <a:cubicBezTo>
                    <a:pt x="210683" y="6435"/>
                    <a:pt x="205844" y="6490"/>
                    <a:pt x="200124" y="6490"/>
                  </a:cubicBezTo>
                  <a:cubicBezTo>
                    <a:pt x="199904" y="6490"/>
                    <a:pt x="199684" y="6600"/>
                    <a:pt x="199519" y="6765"/>
                  </a:cubicBezTo>
                  <a:cubicBezTo>
                    <a:pt x="199409" y="6985"/>
                    <a:pt x="199409" y="7260"/>
                    <a:pt x="199519" y="7480"/>
                  </a:cubicBezTo>
                  <a:lnTo>
                    <a:pt x="200729" y="10175"/>
                  </a:lnTo>
                  <a:cubicBezTo>
                    <a:pt x="200839" y="10395"/>
                    <a:pt x="201114" y="10560"/>
                    <a:pt x="201389" y="10560"/>
                  </a:cubicBezTo>
                  <a:lnTo>
                    <a:pt x="216237" y="10285"/>
                  </a:lnTo>
                  <a:cubicBezTo>
                    <a:pt x="216457" y="10285"/>
                    <a:pt x="216677" y="10120"/>
                    <a:pt x="216787" y="9955"/>
                  </a:cubicBezTo>
                  <a:cubicBezTo>
                    <a:pt x="216897" y="9735"/>
                    <a:pt x="216897" y="9460"/>
                    <a:pt x="216787" y="9240"/>
                  </a:cubicBezTo>
                  <a:lnTo>
                    <a:pt x="215523" y="6765"/>
                  </a:lnTo>
                  <a:cubicBezTo>
                    <a:pt x="215413" y="6545"/>
                    <a:pt x="215193" y="6380"/>
                    <a:pt x="214918" y="6380"/>
                  </a:cubicBezTo>
                  <a:close/>
                  <a:moveTo>
                    <a:pt x="177687" y="6490"/>
                  </a:moveTo>
                  <a:cubicBezTo>
                    <a:pt x="177467" y="6490"/>
                    <a:pt x="177247" y="6600"/>
                    <a:pt x="177082" y="6820"/>
                  </a:cubicBezTo>
                  <a:cubicBezTo>
                    <a:pt x="176972" y="6985"/>
                    <a:pt x="176917" y="7260"/>
                    <a:pt x="177027" y="7480"/>
                  </a:cubicBezTo>
                  <a:cubicBezTo>
                    <a:pt x="177467" y="8470"/>
                    <a:pt x="177907" y="9460"/>
                    <a:pt x="178346" y="10450"/>
                  </a:cubicBezTo>
                  <a:cubicBezTo>
                    <a:pt x="178511" y="10724"/>
                    <a:pt x="178731" y="10889"/>
                    <a:pt x="179006" y="10889"/>
                  </a:cubicBezTo>
                  <a:lnTo>
                    <a:pt x="179006" y="10834"/>
                  </a:lnTo>
                  <a:cubicBezTo>
                    <a:pt x="186321" y="10779"/>
                    <a:pt x="193250" y="10670"/>
                    <a:pt x="199574" y="10560"/>
                  </a:cubicBezTo>
                  <a:cubicBezTo>
                    <a:pt x="200124" y="10560"/>
                    <a:pt x="200399" y="10010"/>
                    <a:pt x="200234" y="9570"/>
                  </a:cubicBezTo>
                  <a:lnTo>
                    <a:pt x="198969" y="6875"/>
                  </a:lnTo>
                  <a:cubicBezTo>
                    <a:pt x="198859" y="6655"/>
                    <a:pt x="198584" y="6490"/>
                    <a:pt x="198309" y="6490"/>
                  </a:cubicBezTo>
                  <a:close/>
                  <a:moveTo>
                    <a:pt x="18643" y="5885"/>
                  </a:moveTo>
                  <a:cubicBezTo>
                    <a:pt x="18478" y="5885"/>
                    <a:pt x="18258" y="5940"/>
                    <a:pt x="18148" y="6105"/>
                  </a:cubicBezTo>
                  <a:cubicBezTo>
                    <a:pt x="17103" y="7260"/>
                    <a:pt x="15894" y="8470"/>
                    <a:pt x="14739" y="9790"/>
                  </a:cubicBezTo>
                  <a:cubicBezTo>
                    <a:pt x="14519" y="10010"/>
                    <a:pt x="14464" y="10285"/>
                    <a:pt x="14574" y="10505"/>
                  </a:cubicBezTo>
                  <a:cubicBezTo>
                    <a:pt x="14684" y="10779"/>
                    <a:pt x="14959" y="10944"/>
                    <a:pt x="15179" y="10944"/>
                  </a:cubicBezTo>
                  <a:cubicBezTo>
                    <a:pt x="18533" y="10999"/>
                    <a:pt x="22493" y="11054"/>
                    <a:pt x="27002" y="11054"/>
                  </a:cubicBezTo>
                  <a:cubicBezTo>
                    <a:pt x="27038" y="11062"/>
                    <a:pt x="27074" y="11065"/>
                    <a:pt x="27108" y="11065"/>
                  </a:cubicBezTo>
                  <a:cubicBezTo>
                    <a:pt x="27333" y="11065"/>
                    <a:pt x="27512" y="10916"/>
                    <a:pt x="27607" y="10724"/>
                  </a:cubicBezTo>
                  <a:lnTo>
                    <a:pt x="29697" y="7040"/>
                  </a:lnTo>
                  <a:cubicBezTo>
                    <a:pt x="29807" y="6820"/>
                    <a:pt x="29807" y="6545"/>
                    <a:pt x="29697" y="6325"/>
                  </a:cubicBezTo>
                  <a:cubicBezTo>
                    <a:pt x="29587" y="6105"/>
                    <a:pt x="29367" y="5995"/>
                    <a:pt x="29092" y="5995"/>
                  </a:cubicBezTo>
                  <a:lnTo>
                    <a:pt x="18643" y="5885"/>
                  </a:lnTo>
                  <a:close/>
                  <a:moveTo>
                    <a:pt x="155634" y="6490"/>
                  </a:moveTo>
                  <a:cubicBezTo>
                    <a:pt x="155194" y="6490"/>
                    <a:pt x="154864" y="6985"/>
                    <a:pt x="155029" y="7425"/>
                  </a:cubicBezTo>
                  <a:lnTo>
                    <a:pt x="156184" y="10670"/>
                  </a:lnTo>
                  <a:cubicBezTo>
                    <a:pt x="156294" y="10944"/>
                    <a:pt x="156569" y="11109"/>
                    <a:pt x="156844" y="11109"/>
                  </a:cubicBezTo>
                  <a:cubicBezTo>
                    <a:pt x="163828" y="11054"/>
                    <a:pt x="170702" y="10944"/>
                    <a:pt x="177247" y="10889"/>
                  </a:cubicBezTo>
                  <a:cubicBezTo>
                    <a:pt x="177467" y="10834"/>
                    <a:pt x="177687" y="10724"/>
                    <a:pt x="177852" y="10560"/>
                  </a:cubicBezTo>
                  <a:cubicBezTo>
                    <a:pt x="177962" y="10340"/>
                    <a:pt x="177962" y="10120"/>
                    <a:pt x="177907" y="9900"/>
                  </a:cubicBezTo>
                  <a:lnTo>
                    <a:pt x="176532" y="6930"/>
                  </a:lnTo>
                  <a:cubicBezTo>
                    <a:pt x="176422" y="6655"/>
                    <a:pt x="176202" y="6490"/>
                    <a:pt x="175927" y="6490"/>
                  </a:cubicBezTo>
                  <a:close/>
                  <a:moveTo>
                    <a:pt x="30907" y="6050"/>
                  </a:moveTo>
                  <a:cubicBezTo>
                    <a:pt x="30687" y="6050"/>
                    <a:pt x="30412" y="6160"/>
                    <a:pt x="30302" y="6380"/>
                  </a:cubicBezTo>
                  <a:lnTo>
                    <a:pt x="28267" y="10120"/>
                  </a:lnTo>
                  <a:cubicBezTo>
                    <a:pt x="28102" y="10340"/>
                    <a:pt x="28102" y="10560"/>
                    <a:pt x="28267" y="10779"/>
                  </a:cubicBezTo>
                  <a:cubicBezTo>
                    <a:pt x="28377" y="10999"/>
                    <a:pt x="28597" y="11109"/>
                    <a:pt x="28817" y="11109"/>
                  </a:cubicBezTo>
                  <a:cubicBezTo>
                    <a:pt x="34922" y="11164"/>
                    <a:pt x="41906" y="11219"/>
                    <a:pt x="49440" y="11219"/>
                  </a:cubicBezTo>
                  <a:lnTo>
                    <a:pt x="49495" y="11219"/>
                  </a:lnTo>
                  <a:cubicBezTo>
                    <a:pt x="49770" y="11164"/>
                    <a:pt x="49990" y="11054"/>
                    <a:pt x="50100" y="10779"/>
                  </a:cubicBezTo>
                  <a:lnTo>
                    <a:pt x="51475" y="7150"/>
                  </a:lnTo>
                  <a:cubicBezTo>
                    <a:pt x="51640" y="6710"/>
                    <a:pt x="51310" y="6215"/>
                    <a:pt x="50870" y="6215"/>
                  </a:cubicBezTo>
                  <a:lnTo>
                    <a:pt x="30907" y="6050"/>
                  </a:lnTo>
                  <a:close/>
                  <a:moveTo>
                    <a:pt x="52575" y="6215"/>
                  </a:moveTo>
                  <a:cubicBezTo>
                    <a:pt x="52300" y="6215"/>
                    <a:pt x="52025" y="6435"/>
                    <a:pt x="51970" y="6655"/>
                  </a:cubicBezTo>
                  <a:lnTo>
                    <a:pt x="50595" y="10285"/>
                  </a:lnTo>
                  <a:cubicBezTo>
                    <a:pt x="50485" y="10505"/>
                    <a:pt x="50540" y="10779"/>
                    <a:pt x="50650" y="10944"/>
                  </a:cubicBezTo>
                  <a:cubicBezTo>
                    <a:pt x="50760" y="11109"/>
                    <a:pt x="50980" y="11219"/>
                    <a:pt x="51200" y="11219"/>
                  </a:cubicBezTo>
                  <a:lnTo>
                    <a:pt x="68303" y="11274"/>
                  </a:lnTo>
                  <a:lnTo>
                    <a:pt x="68358" y="11219"/>
                  </a:lnTo>
                  <a:cubicBezTo>
                    <a:pt x="68633" y="11219"/>
                    <a:pt x="68908" y="10999"/>
                    <a:pt x="68963" y="10724"/>
                  </a:cubicBezTo>
                  <a:cubicBezTo>
                    <a:pt x="69238" y="9515"/>
                    <a:pt x="69458" y="8305"/>
                    <a:pt x="69678" y="7150"/>
                  </a:cubicBezTo>
                  <a:cubicBezTo>
                    <a:pt x="69733" y="6985"/>
                    <a:pt x="69678" y="6765"/>
                    <a:pt x="69513" y="6600"/>
                  </a:cubicBezTo>
                  <a:cubicBezTo>
                    <a:pt x="69403" y="6435"/>
                    <a:pt x="69183" y="6325"/>
                    <a:pt x="69018" y="6325"/>
                  </a:cubicBezTo>
                  <a:lnTo>
                    <a:pt x="52575" y="6215"/>
                  </a:lnTo>
                  <a:close/>
                  <a:moveTo>
                    <a:pt x="70668" y="6380"/>
                  </a:moveTo>
                  <a:cubicBezTo>
                    <a:pt x="70338" y="6380"/>
                    <a:pt x="70063" y="6600"/>
                    <a:pt x="70008" y="6930"/>
                  </a:cubicBezTo>
                  <a:lnTo>
                    <a:pt x="69293" y="10450"/>
                  </a:lnTo>
                  <a:cubicBezTo>
                    <a:pt x="69238" y="10670"/>
                    <a:pt x="69293" y="10889"/>
                    <a:pt x="69458" y="11054"/>
                  </a:cubicBezTo>
                  <a:cubicBezTo>
                    <a:pt x="69568" y="11164"/>
                    <a:pt x="69788" y="11274"/>
                    <a:pt x="69953" y="11274"/>
                  </a:cubicBezTo>
                  <a:lnTo>
                    <a:pt x="90576" y="11274"/>
                  </a:lnTo>
                  <a:cubicBezTo>
                    <a:pt x="90961" y="11274"/>
                    <a:pt x="91236" y="11054"/>
                    <a:pt x="91346" y="10724"/>
                  </a:cubicBezTo>
                  <a:cubicBezTo>
                    <a:pt x="91566" y="9570"/>
                    <a:pt x="91786" y="8415"/>
                    <a:pt x="92006" y="7315"/>
                  </a:cubicBezTo>
                  <a:cubicBezTo>
                    <a:pt x="92061" y="7095"/>
                    <a:pt x="92006" y="6875"/>
                    <a:pt x="91841" y="6710"/>
                  </a:cubicBezTo>
                  <a:cubicBezTo>
                    <a:pt x="91731" y="6545"/>
                    <a:pt x="91566" y="6490"/>
                    <a:pt x="91346" y="6490"/>
                  </a:cubicBezTo>
                  <a:cubicBezTo>
                    <a:pt x="84141" y="6435"/>
                    <a:pt x="77267" y="6380"/>
                    <a:pt x="70668" y="6380"/>
                  </a:cubicBezTo>
                  <a:close/>
                  <a:moveTo>
                    <a:pt x="92940" y="6490"/>
                  </a:moveTo>
                  <a:cubicBezTo>
                    <a:pt x="92610" y="6490"/>
                    <a:pt x="92335" y="6710"/>
                    <a:pt x="92280" y="7040"/>
                  </a:cubicBezTo>
                  <a:cubicBezTo>
                    <a:pt x="92061" y="8140"/>
                    <a:pt x="91786" y="9295"/>
                    <a:pt x="91566" y="10450"/>
                  </a:cubicBezTo>
                  <a:cubicBezTo>
                    <a:pt x="91511" y="10670"/>
                    <a:pt x="91566" y="10889"/>
                    <a:pt x="91731" y="11054"/>
                  </a:cubicBezTo>
                  <a:cubicBezTo>
                    <a:pt x="91841" y="11164"/>
                    <a:pt x="92061" y="11274"/>
                    <a:pt x="92225" y="11274"/>
                  </a:cubicBezTo>
                  <a:lnTo>
                    <a:pt x="113618" y="11274"/>
                  </a:lnTo>
                  <a:cubicBezTo>
                    <a:pt x="113948" y="11274"/>
                    <a:pt x="114223" y="10999"/>
                    <a:pt x="114278" y="10615"/>
                  </a:cubicBezTo>
                  <a:lnTo>
                    <a:pt x="114333" y="7205"/>
                  </a:lnTo>
                  <a:cubicBezTo>
                    <a:pt x="114333" y="6820"/>
                    <a:pt x="114003" y="6490"/>
                    <a:pt x="113673" y="6490"/>
                  </a:cubicBezTo>
                  <a:close/>
                  <a:moveTo>
                    <a:pt x="115268" y="6435"/>
                  </a:moveTo>
                  <a:cubicBezTo>
                    <a:pt x="114883" y="6435"/>
                    <a:pt x="114608" y="6765"/>
                    <a:pt x="114608" y="7150"/>
                  </a:cubicBezTo>
                  <a:lnTo>
                    <a:pt x="114498" y="10560"/>
                  </a:lnTo>
                  <a:cubicBezTo>
                    <a:pt x="114498" y="10779"/>
                    <a:pt x="114608" y="10944"/>
                    <a:pt x="114718" y="11054"/>
                  </a:cubicBezTo>
                  <a:cubicBezTo>
                    <a:pt x="114828" y="11219"/>
                    <a:pt x="115048" y="11274"/>
                    <a:pt x="115213" y="11274"/>
                  </a:cubicBezTo>
                  <a:lnTo>
                    <a:pt x="124012" y="11274"/>
                  </a:lnTo>
                  <a:lnTo>
                    <a:pt x="135561" y="11219"/>
                  </a:lnTo>
                  <a:cubicBezTo>
                    <a:pt x="135781" y="11219"/>
                    <a:pt x="135946" y="11109"/>
                    <a:pt x="136111" y="10944"/>
                  </a:cubicBezTo>
                  <a:cubicBezTo>
                    <a:pt x="136221" y="10779"/>
                    <a:pt x="136276" y="10560"/>
                    <a:pt x="136221" y="10395"/>
                  </a:cubicBezTo>
                  <a:lnTo>
                    <a:pt x="135451" y="6985"/>
                  </a:lnTo>
                  <a:cubicBezTo>
                    <a:pt x="135396" y="6655"/>
                    <a:pt x="135121" y="6435"/>
                    <a:pt x="134791" y="6435"/>
                  </a:cubicBezTo>
                  <a:close/>
                  <a:moveTo>
                    <a:pt x="136386" y="6545"/>
                  </a:moveTo>
                  <a:cubicBezTo>
                    <a:pt x="136221" y="6545"/>
                    <a:pt x="136001" y="6600"/>
                    <a:pt x="135891" y="6765"/>
                  </a:cubicBezTo>
                  <a:cubicBezTo>
                    <a:pt x="135726" y="6930"/>
                    <a:pt x="135671" y="7150"/>
                    <a:pt x="135726" y="7370"/>
                  </a:cubicBezTo>
                  <a:lnTo>
                    <a:pt x="136496" y="10724"/>
                  </a:lnTo>
                  <a:cubicBezTo>
                    <a:pt x="136551" y="11054"/>
                    <a:pt x="136881" y="11274"/>
                    <a:pt x="137156" y="11274"/>
                  </a:cubicBezTo>
                  <a:cubicBezTo>
                    <a:pt x="143150" y="11219"/>
                    <a:pt x="149200" y="11219"/>
                    <a:pt x="155139" y="11164"/>
                  </a:cubicBezTo>
                  <a:cubicBezTo>
                    <a:pt x="155359" y="11164"/>
                    <a:pt x="155524" y="11054"/>
                    <a:pt x="155689" y="10834"/>
                  </a:cubicBezTo>
                  <a:cubicBezTo>
                    <a:pt x="155799" y="10670"/>
                    <a:pt x="155854" y="10450"/>
                    <a:pt x="155744" y="10230"/>
                  </a:cubicBezTo>
                  <a:lnTo>
                    <a:pt x="154534" y="6985"/>
                  </a:lnTo>
                  <a:cubicBezTo>
                    <a:pt x="154479" y="6710"/>
                    <a:pt x="154204" y="6545"/>
                    <a:pt x="153929" y="6545"/>
                  </a:cubicBezTo>
                  <a:close/>
                  <a:moveTo>
                    <a:pt x="232516" y="11549"/>
                  </a:moveTo>
                  <a:cubicBezTo>
                    <a:pt x="233231" y="13089"/>
                    <a:pt x="233836" y="14629"/>
                    <a:pt x="234386" y="16279"/>
                  </a:cubicBezTo>
                  <a:cubicBezTo>
                    <a:pt x="231416" y="16499"/>
                    <a:pt x="227401" y="16664"/>
                    <a:pt x="222452" y="16829"/>
                  </a:cubicBezTo>
                  <a:cubicBezTo>
                    <a:pt x="221627" y="15234"/>
                    <a:pt x="220802" y="13529"/>
                    <a:pt x="219922" y="11824"/>
                  </a:cubicBezTo>
                  <a:lnTo>
                    <a:pt x="232516" y="11549"/>
                  </a:lnTo>
                  <a:close/>
                  <a:moveTo>
                    <a:pt x="216567" y="11879"/>
                  </a:moveTo>
                  <a:cubicBezTo>
                    <a:pt x="217447" y="13639"/>
                    <a:pt x="218327" y="15289"/>
                    <a:pt x="219152" y="16939"/>
                  </a:cubicBezTo>
                  <a:cubicBezTo>
                    <a:pt x="215193" y="17049"/>
                    <a:pt x="210628" y="17159"/>
                    <a:pt x="205569" y="17269"/>
                  </a:cubicBezTo>
                  <a:lnTo>
                    <a:pt x="203204" y="12154"/>
                  </a:lnTo>
                  <a:lnTo>
                    <a:pt x="216567" y="11879"/>
                  </a:lnTo>
                  <a:close/>
                  <a:moveTo>
                    <a:pt x="199904" y="12209"/>
                  </a:moveTo>
                  <a:lnTo>
                    <a:pt x="202324" y="17324"/>
                  </a:lnTo>
                  <a:cubicBezTo>
                    <a:pt x="196550" y="17434"/>
                    <a:pt x="190115" y="17489"/>
                    <a:pt x="183131" y="17544"/>
                  </a:cubicBezTo>
                  <a:cubicBezTo>
                    <a:pt x="182361" y="15894"/>
                    <a:pt x="181591" y="14189"/>
                    <a:pt x="180821" y="12484"/>
                  </a:cubicBezTo>
                  <a:cubicBezTo>
                    <a:pt x="187530" y="12374"/>
                    <a:pt x="193965" y="12264"/>
                    <a:pt x="199904" y="12209"/>
                  </a:cubicBezTo>
                  <a:close/>
                  <a:moveTo>
                    <a:pt x="14024" y="12539"/>
                  </a:moveTo>
                  <a:cubicBezTo>
                    <a:pt x="16993" y="12594"/>
                    <a:pt x="20623" y="12649"/>
                    <a:pt x="24968" y="12649"/>
                  </a:cubicBezTo>
                  <a:cubicBezTo>
                    <a:pt x="24033" y="14354"/>
                    <a:pt x="23098" y="16004"/>
                    <a:pt x="22218" y="17599"/>
                  </a:cubicBezTo>
                  <a:lnTo>
                    <a:pt x="9459" y="17489"/>
                  </a:lnTo>
                  <a:cubicBezTo>
                    <a:pt x="10834" y="16059"/>
                    <a:pt x="12319" y="14409"/>
                    <a:pt x="14024" y="12539"/>
                  </a:cubicBezTo>
                  <a:close/>
                  <a:moveTo>
                    <a:pt x="28322" y="12704"/>
                  </a:moveTo>
                  <a:cubicBezTo>
                    <a:pt x="34097" y="12759"/>
                    <a:pt x="40696" y="12814"/>
                    <a:pt x="47845" y="12814"/>
                  </a:cubicBezTo>
                  <a:lnTo>
                    <a:pt x="46030" y="17709"/>
                  </a:lnTo>
                  <a:lnTo>
                    <a:pt x="25627" y="17599"/>
                  </a:lnTo>
                  <a:cubicBezTo>
                    <a:pt x="26507" y="16004"/>
                    <a:pt x="27442" y="14354"/>
                    <a:pt x="28322" y="12704"/>
                  </a:cubicBezTo>
                  <a:close/>
                  <a:moveTo>
                    <a:pt x="67203" y="12869"/>
                  </a:moveTo>
                  <a:cubicBezTo>
                    <a:pt x="66928" y="14464"/>
                    <a:pt x="66598" y="16114"/>
                    <a:pt x="66323" y="17764"/>
                  </a:cubicBezTo>
                  <a:lnTo>
                    <a:pt x="49220" y="17709"/>
                  </a:lnTo>
                  <a:lnTo>
                    <a:pt x="51090" y="12869"/>
                  </a:lnTo>
                  <a:close/>
                  <a:moveTo>
                    <a:pt x="89421" y="12869"/>
                  </a:moveTo>
                  <a:lnTo>
                    <a:pt x="88486" y="17764"/>
                  </a:lnTo>
                  <a:lnTo>
                    <a:pt x="69348" y="17764"/>
                  </a:lnTo>
                  <a:cubicBezTo>
                    <a:pt x="69678" y="16114"/>
                    <a:pt x="69953" y="14464"/>
                    <a:pt x="70228" y="12869"/>
                  </a:cubicBezTo>
                  <a:close/>
                  <a:moveTo>
                    <a:pt x="112848" y="12869"/>
                  </a:moveTo>
                  <a:lnTo>
                    <a:pt x="112793" y="17764"/>
                  </a:lnTo>
                  <a:lnTo>
                    <a:pt x="91511" y="17764"/>
                  </a:lnTo>
                  <a:cubicBezTo>
                    <a:pt x="91841" y="16169"/>
                    <a:pt x="92171" y="14519"/>
                    <a:pt x="92500" y="12869"/>
                  </a:cubicBezTo>
                  <a:close/>
                  <a:moveTo>
                    <a:pt x="135341" y="12869"/>
                  </a:moveTo>
                  <a:lnTo>
                    <a:pt x="136441" y="17764"/>
                  </a:lnTo>
                  <a:lnTo>
                    <a:pt x="115763" y="17764"/>
                  </a:lnTo>
                  <a:lnTo>
                    <a:pt x="115873" y="12869"/>
                  </a:lnTo>
                  <a:close/>
                  <a:moveTo>
                    <a:pt x="155304" y="12759"/>
                  </a:moveTo>
                  <a:lnTo>
                    <a:pt x="157064" y="17709"/>
                  </a:lnTo>
                  <a:cubicBezTo>
                    <a:pt x="151509" y="17764"/>
                    <a:pt x="145625" y="17764"/>
                    <a:pt x="139521" y="17764"/>
                  </a:cubicBezTo>
                  <a:lnTo>
                    <a:pt x="138433" y="12869"/>
                  </a:lnTo>
                  <a:lnTo>
                    <a:pt x="138433" y="12869"/>
                  </a:lnTo>
                  <a:cubicBezTo>
                    <a:pt x="144038" y="12814"/>
                    <a:pt x="149699" y="12814"/>
                    <a:pt x="155304" y="12759"/>
                  </a:cubicBezTo>
                  <a:close/>
                  <a:moveTo>
                    <a:pt x="177522" y="12539"/>
                  </a:moveTo>
                  <a:cubicBezTo>
                    <a:pt x="178291" y="14244"/>
                    <a:pt x="179061" y="15949"/>
                    <a:pt x="179831" y="17599"/>
                  </a:cubicBezTo>
                  <a:cubicBezTo>
                    <a:pt x="173837" y="17654"/>
                    <a:pt x="167238" y="17764"/>
                    <a:pt x="160253" y="17764"/>
                  </a:cubicBezTo>
                  <a:lnTo>
                    <a:pt x="158384" y="12759"/>
                  </a:lnTo>
                  <a:lnTo>
                    <a:pt x="158439" y="12704"/>
                  </a:lnTo>
                  <a:cubicBezTo>
                    <a:pt x="164928" y="12649"/>
                    <a:pt x="171362" y="12594"/>
                    <a:pt x="177522" y="12539"/>
                  </a:cubicBezTo>
                  <a:close/>
                  <a:moveTo>
                    <a:pt x="232901" y="10175"/>
                  </a:moveTo>
                  <a:cubicBezTo>
                    <a:pt x="229656" y="10230"/>
                    <a:pt x="224817" y="10340"/>
                    <a:pt x="218767" y="10450"/>
                  </a:cubicBezTo>
                  <a:cubicBezTo>
                    <a:pt x="218547" y="10450"/>
                    <a:pt x="218327" y="10615"/>
                    <a:pt x="218162" y="10779"/>
                  </a:cubicBezTo>
                  <a:cubicBezTo>
                    <a:pt x="218052" y="10999"/>
                    <a:pt x="218052" y="11274"/>
                    <a:pt x="218162" y="11494"/>
                  </a:cubicBezTo>
                  <a:lnTo>
                    <a:pt x="221407" y="17874"/>
                  </a:lnTo>
                  <a:cubicBezTo>
                    <a:pt x="221572" y="18094"/>
                    <a:pt x="221792" y="18204"/>
                    <a:pt x="222067" y="18204"/>
                  </a:cubicBezTo>
                  <a:cubicBezTo>
                    <a:pt x="227731" y="17984"/>
                    <a:pt x="232186" y="17764"/>
                    <a:pt x="235320" y="17544"/>
                  </a:cubicBezTo>
                  <a:cubicBezTo>
                    <a:pt x="235485" y="17544"/>
                    <a:pt x="235705" y="17434"/>
                    <a:pt x="235815" y="17269"/>
                  </a:cubicBezTo>
                  <a:cubicBezTo>
                    <a:pt x="235925" y="17104"/>
                    <a:pt x="235980" y="16884"/>
                    <a:pt x="235925" y="16664"/>
                  </a:cubicBezTo>
                  <a:cubicBezTo>
                    <a:pt x="235265" y="14574"/>
                    <a:pt x="234496" y="12539"/>
                    <a:pt x="233561" y="10560"/>
                  </a:cubicBezTo>
                  <a:cubicBezTo>
                    <a:pt x="233451" y="10340"/>
                    <a:pt x="233176" y="10175"/>
                    <a:pt x="232901" y="10175"/>
                  </a:cubicBezTo>
                  <a:close/>
                  <a:moveTo>
                    <a:pt x="217007" y="10505"/>
                  </a:moveTo>
                  <a:cubicBezTo>
                    <a:pt x="212553" y="10560"/>
                    <a:pt x="207548" y="10670"/>
                    <a:pt x="202104" y="10779"/>
                  </a:cubicBezTo>
                  <a:cubicBezTo>
                    <a:pt x="201884" y="10779"/>
                    <a:pt x="201664" y="10889"/>
                    <a:pt x="201554" y="11054"/>
                  </a:cubicBezTo>
                  <a:cubicBezTo>
                    <a:pt x="201389" y="11274"/>
                    <a:pt x="201389" y="11549"/>
                    <a:pt x="201499" y="11769"/>
                  </a:cubicBezTo>
                  <a:lnTo>
                    <a:pt x="204524" y="18259"/>
                  </a:lnTo>
                  <a:cubicBezTo>
                    <a:pt x="204634" y="18479"/>
                    <a:pt x="204854" y="18644"/>
                    <a:pt x="205129" y="18644"/>
                  </a:cubicBezTo>
                  <a:lnTo>
                    <a:pt x="205184" y="18644"/>
                  </a:lnTo>
                  <a:cubicBezTo>
                    <a:pt x="210848" y="18534"/>
                    <a:pt x="215908" y="18369"/>
                    <a:pt x="220307" y="18259"/>
                  </a:cubicBezTo>
                  <a:cubicBezTo>
                    <a:pt x="220802" y="18259"/>
                    <a:pt x="221077" y="17709"/>
                    <a:pt x="220857" y="17269"/>
                  </a:cubicBezTo>
                  <a:cubicBezTo>
                    <a:pt x="219812" y="15234"/>
                    <a:pt x="218712" y="13034"/>
                    <a:pt x="217612" y="10889"/>
                  </a:cubicBezTo>
                  <a:cubicBezTo>
                    <a:pt x="217502" y="10615"/>
                    <a:pt x="217282" y="10505"/>
                    <a:pt x="217007" y="10505"/>
                  </a:cubicBezTo>
                  <a:close/>
                  <a:moveTo>
                    <a:pt x="200344" y="10779"/>
                  </a:moveTo>
                  <a:cubicBezTo>
                    <a:pt x="193965" y="10889"/>
                    <a:pt x="187036" y="10999"/>
                    <a:pt x="179721" y="11109"/>
                  </a:cubicBezTo>
                  <a:cubicBezTo>
                    <a:pt x="179501" y="11109"/>
                    <a:pt x="179281" y="11219"/>
                    <a:pt x="179171" y="11439"/>
                  </a:cubicBezTo>
                  <a:cubicBezTo>
                    <a:pt x="179061" y="11604"/>
                    <a:pt x="179006" y="11879"/>
                    <a:pt x="179116" y="12099"/>
                  </a:cubicBezTo>
                  <a:cubicBezTo>
                    <a:pt x="180106" y="14244"/>
                    <a:pt x="181096" y="16444"/>
                    <a:pt x="182086" y="18534"/>
                  </a:cubicBezTo>
                  <a:cubicBezTo>
                    <a:pt x="182196" y="18809"/>
                    <a:pt x="182471" y="18919"/>
                    <a:pt x="182691" y="18919"/>
                  </a:cubicBezTo>
                  <a:lnTo>
                    <a:pt x="182746" y="18919"/>
                  </a:lnTo>
                  <a:cubicBezTo>
                    <a:pt x="190280" y="18864"/>
                    <a:pt x="197209" y="18754"/>
                    <a:pt x="203424" y="18644"/>
                  </a:cubicBezTo>
                  <a:cubicBezTo>
                    <a:pt x="203919" y="18644"/>
                    <a:pt x="204249" y="18149"/>
                    <a:pt x="204029" y="17709"/>
                  </a:cubicBezTo>
                  <a:lnTo>
                    <a:pt x="201004" y="11219"/>
                  </a:lnTo>
                  <a:cubicBezTo>
                    <a:pt x="200894" y="10944"/>
                    <a:pt x="200619" y="10779"/>
                    <a:pt x="200344" y="10779"/>
                  </a:cubicBezTo>
                  <a:close/>
                  <a:moveTo>
                    <a:pt x="13749" y="11219"/>
                  </a:moveTo>
                  <a:cubicBezTo>
                    <a:pt x="13529" y="11219"/>
                    <a:pt x="13364" y="11274"/>
                    <a:pt x="13199" y="11439"/>
                  </a:cubicBezTo>
                  <a:cubicBezTo>
                    <a:pt x="10999" y="13859"/>
                    <a:pt x="9019" y="15949"/>
                    <a:pt x="7424" y="17764"/>
                  </a:cubicBezTo>
                  <a:cubicBezTo>
                    <a:pt x="7039" y="18204"/>
                    <a:pt x="7314" y="18919"/>
                    <a:pt x="7919" y="18919"/>
                  </a:cubicBezTo>
                  <a:lnTo>
                    <a:pt x="22658" y="18974"/>
                  </a:lnTo>
                  <a:cubicBezTo>
                    <a:pt x="22878" y="18974"/>
                    <a:pt x="23153" y="18864"/>
                    <a:pt x="23263" y="18644"/>
                  </a:cubicBezTo>
                  <a:cubicBezTo>
                    <a:pt x="24363" y="16609"/>
                    <a:pt x="25517" y="14519"/>
                    <a:pt x="26672" y="12374"/>
                  </a:cubicBezTo>
                  <a:cubicBezTo>
                    <a:pt x="26837" y="12154"/>
                    <a:pt x="26837" y="11879"/>
                    <a:pt x="26672" y="11714"/>
                  </a:cubicBezTo>
                  <a:cubicBezTo>
                    <a:pt x="26562" y="11494"/>
                    <a:pt x="26342" y="11329"/>
                    <a:pt x="26122" y="11329"/>
                  </a:cubicBezTo>
                  <a:cubicBezTo>
                    <a:pt x="21118" y="11329"/>
                    <a:pt x="16993" y="11274"/>
                    <a:pt x="13749" y="11219"/>
                  </a:cubicBezTo>
                  <a:close/>
                  <a:moveTo>
                    <a:pt x="27937" y="11329"/>
                  </a:moveTo>
                  <a:cubicBezTo>
                    <a:pt x="27717" y="11329"/>
                    <a:pt x="27442" y="11494"/>
                    <a:pt x="27332" y="11714"/>
                  </a:cubicBezTo>
                  <a:cubicBezTo>
                    <a:pt x="26177" y="13859"/>
                    <a:pt x="25023" y="15949"/>
                    <a:pt x="23923" y="17984"/>
                  </a:cubicBezTo>
                  <a:cubicBezTo>
                    <a:pt x="23758" y="18149"/>
                    <a:pt x="23758" y="18424"/>
                    <a:pt x="23923" y="18644"/>
                  </a:cubicBezTo>
                  <a:cubicBezTo>
                    <a:pt x="24033" y="18864"/>
                    <a:pt x="24253" y="18974"/>
                    <a:pt x="24473" y="18974"/>
                  </a:cubicBezTo>
                  <a:cubicBezTo>
                    <a:pt x="30632" y="19029"/>
                    <a:pt x="38001" y="19029"/>
                    <a:pt x="46470" y="19084"/>
                  </a:cubicBezTo>
                  <a:lnTo>
                    <a:pt x="46525" y="19029"/>
                  </a:lnTo>
                  <a:cubicBezTo>
                    <a:pt x="46800" y="19029"/>
                    <a:pt x="47020" y="18864"/>
                    <a:pt x="47130" y="18644"/>
                  </a:cubicBezTo>
                  <a:lnTo>
                    <a:pt x="49495" y="12374"/>
                  </a:lnTo>
                  <a:cubicBezTo>
                    <a:pt x="49605" y="12154"/>
                    <a:pt x="49550" y="11934"/>
                    <a:pt x="49440" y="11769"/>
                  </a:cubicBezTo>
                  <a:cubicBezTo>
                    <a:pt x="49275" y="11549"/>
                    <a:pt x="49110" y="11439"/>
                    <a:pt x="48835" y="11439"/>
                  </a:cubicBezTo>
                  <a:cubicBezTo>
                    <a:pt x="41191" y="11439"/>
                    <a:pt x="34097" y="11384"/>
                    <a:pt x="27937" y="11329"/>
                  </a:cubicBezTo>
                  <a:close/>
                  <a:moveTo>
                    <a:pt x="50595" y="11439"/>
                  </a:moveTo>
                  <a:cubicBezTo>
                    <a:pt x="50320" y="11439"/>
                    <a:pt x="50045" y="11659"/>
                    <a:pt x="49935" y="11879"/>
                  </a:cubicBezTo>
                  <a:lnTo>
                    <a:pt x="47570" y="18149"/>
                  </a:lnTo>
                  <a:cubicBezTo>
                    <a:pt x="47515" y="18369"/>
                    <a:pt x="47515" y="18589"/>
                    <a:pt x="47680" y="18754"/>
                  </a:cubicBezTo>
                  <a:cubicBezTo>
                    <a:pt x="47790" y="18974"/>
                    <a:pt x="48010" y="19084"/>
                    <a:pt x="48230" y="19084"/>
                  </a:cubicBezTo>
                  <a:lnTo>
                    <a:pt x="66873" y="19139"/>
                  </a:lnTo>
                  <a:lnTo>
                    <a:pt x="66873" y="19084"/>
                  </a:lnTo>
                  <a:cubicBezTo>
                    <a:pt x="67203" y="19084"/>
                    <a:pt x="67478" y="18864"/>
                    <a:pt x="67588" y="18589"/>
                  </a:cubicBezTo>
                  <a:cubicBezTo>
                    <a:pt x="67918" y="16499"/>
                    <a:pt x="68303" y="14354"/>
                    <a:pt x="68688" y="12319"/>
                  </a:cubicBezTo>
                  <a:cubicBezTo>
                    <a:pt x="68743" y="12099"/>
                    <a:pt x="68688" y="11934"/>
                    <a:pt x="68578" y="11769"/>
                  </a:cubicBezTo>
                  <a:cubicBezTo>
                    <a:pt x="68413" y="11604"/>
                    <a:pt x="68248" y="11494"/>
                    <a:pt x="68028" y="11494"/>
                  </a:cubicBezTo>
                  <a:lnTo>
                    <a:pt x="50595" y="11439"/>
                  </a:lnTo>
                  <a:close/>
                  <a:moveTo>
                    <a:pt x="69678" y="11439"/>
                  </a:moveTo>
                  <a:cubicBezTo>
                    <a:pt x="69348" y="11439"/>
                    <a:pt x="69073" y="11714"/>
                    <a:pt x="69018" y="12044"/>
                  </a:cubicBezTo>
                  <a:cubicBezTo>
                    <a:pt x="68633" y="14079"/>
                    <a:pt x="68248" y="16224"/>
                    <a:pt x="67863" y="18259"/>
                  </a:cubicBezTo>
                  <a:cubicBezTo>
                    <a:pt x="67753" y="18699"/>
                    <a:pt x="68083" y="19084"/>
                    <a:pt x="68523" y="19084"/>
                  </a:cubicBezTo>
                  <a:cubicBezTo>
                    <a:pt x="74902" y="19139"/>
                    <a:pt x="81777" y="19139"/>
                    <a:pt x="89036" y="19139"/>
                  </a:cubicBezTo>
                  <a:cubicBezTo>
                    <a:pt x="89421" y="19139"/>
                    <a:pt x="89696" y="18919"/>
                    <a:pt x="89751" y="18534"/>
                  </a:cubicBezTo>
                  <a:cubicBezTo>
                    <a:pt x="90136" y="16499"/>
                    <a:pt x="90576" y="14409"/>
                    <a:pt x="90961" y="12264"/>
                  </a:cubicBezTo>
                  <a:cubicBezTo>
                    <a:pt x="91016" y="12099"/>
                    <a:pt x="90961" y="11879"/>
                    <a:pt x="90851" y="11714"/>
                  </a:cubicBezTo>
                  <a:cubicBezTo>
                    <a:pt x="90686" y="11549"/>
                    <a:pt x="90521" y="11439"/>
                    <a:pt x="90301" y="11439"/>
                  </a:cubicBezTo>
                  <a:close/>
                  <a:moveTo>
                    <a:pt x="135976" y="11487"/>
                  </a:moveTo>
                  <a:cubicBezTo>
                    <a:pt x="135948" y="11487"/>
                    <a:pt x="135920" y="11490"/>
                    <a:pt x="135891" y="11494"/>
                  </a:cubicBezTo>
                  <a:lnTo>
                    <a:pt x="115158" y="11494"/>
                  </a:lnTo>
                  <a:cubicBezTo>
                    <a:pt x="114773" y="11494"/>
                    <a:pt x="114498" y="11769"/>
                    <a:pt x="114498" y="12154"/>
                  </a:cubicBezTo>
                  <a:lnTo>
                    <a:pt x="114388" y="18424"/>
                  </a:lnTo>
                  <a:cubicBezTo>
                    <a:pt x="114388" y="18644"/>
                    <a:pt x="114443" y="18809"/>
                    <a:pt x="114608" y="18919"/>
                  </a:cubicBezTo>
                  <a:cubicBezTo>
                    <a:pt x="114718" y="19084"/>
                    <a:pt x="114883" y="19139"/>
                    <a:pt x="115103" y="19139"/>
                  </a:cubicBezTo>
                  <a:lnTo>
                    <a:pt x="137266" y="19139"/>
                  </a:lnTo>
                  <a:cubicBezTo>
                    <a:pt x="137486" y="19139"/>
                    <a:pt x="137706" y="19029"/>
                    <a:pt x="137816" y="18864"/>
                  </a:cubicBezTo>
                  <a:cubicBezTo>
                    <a:pt x="137926" y="18754"/>
                    <a:pt x="137981" y="18534"/>
                    <a:pt x="137981" y="18314"/>
                  </a:cubicBezTo>
                  <a:lnTo>
                    <a:pt x="136606" y="11989"/>
                  </a:lnTo>
                  <a:cubicBezTo>
                    <a:pt x="136505" y="11738"/>
                    <a:pt x="136268" y="11487"/>
                    <a:pt x="135976" y="11487"/>
                  </a:cubicBezTo>
                  <a:close/>
                  <a:moveTo>
                    <a:pt x="177962" y="11164"/>
                  </a:moveTo>
                  <a:cubicBezTo>
                    <a:pt x="171362" y="11219"/>
                    <a:pt x="164433" y="11329"/>
                    <a:pt x="157449" y="11384"/>
                  </a:cubicBezTo>
                  <a:cubicBezTo>
                    <a:pt x="156954" y="11384"/>
                    <a:pt x="156624" y="11879"/>
                    <a:pt x="156789" y="12319"/>
                  </a:cubicBezTo>
                  <a:lnTo>
                    <a:pt x="159153" y="18644"/>
                  </a:lnTo>
                  <a:cubicBezTo>
                    <a:pt x="159208" y="18919"/>
                    <a:pt x="159483" y="19139"/>
                    <a:pt x="159758" y="19139"/>
                  </a:cubicBezTo>
                  <a:cubicBezTo>
                    <a:pt x="167348" y="19084"/>
                    <a:pt x="174497" y="19029"/>
                    <a:pt x="180931" y="18974"/>
                  </a:cubicBezTo>
                  <a:cubicBezTo>
                    <a:pt x="181426" y="18974"/>
                    <a:pt x="181756" y="18479"/>
                    <a:pt x="181536" y="17984"/>
                  </a:cubicBezTo>
                  <a:cubicBezTo>
                    <a:pt x="180546" y="15894"/>
                    <a:pt x="179556" y="13694"/>
                    <a:pt x="178621" y="11549"/>
                  </a:cubicBezTo>
                  <a:cubicBezTo>
                    <a:pt x="178511" y="11329"/>
                    <a:pt x="178236" y="11164"/>
                    <a:pt x="177962" y="11164"/>
                  </a:cubicBezTo>
                  <a:close/>
                  <a:moveTo>
                    <a:pt x="91951" y="11494"/>
                  </a:moveTo>
                  <a:cubicBezTo>
                    <a:pt x="91621" y="11494"/>
                    <a:pt x="91291" y="11714"/>
                    <a:pt x="91236" y="12044"/>
                  </a:cubicBezTo>
                  <a:cubicBezTo>
                    <a:pt x="90796" y="14134"/>
                    <a:pt x="90411" y="16279"/>
                    <a:pt x="90026" y="18314"/>
                  </a:cubicBezTo>
                  <a:cubicBezTo>
                    <a:pt x="89971" y="18534"/>
                    <a:pt x="90026" y="18754"/>
                    <a:pt x="90136" y="18919"/>
                  </a:cubicBezTo>
                  <a:cubicBezTo>
                    <a:pt x="90301" y="19029"/>
                    <a:pt x="90466" y="19139"/>
                    <a:pt x="90686" y="19139"/>
                  </a:cubicBezTo>
                  <a:lnTo>
                    <a:pt x="113453" y="19139"/>
                  </a:lnTo>
                  <a:lnTo>
                    <a:pt x="113453" y="19194"/>
                  </a:lnTo>
                  <a:cubicBezTo>
                    <a:pt x="113838" y="19194"/>
                    <a:pt x="114168" y="18864"/>
                    <a:pt x="114168" y="18479"/>
                  </a:cubicBezTo>
                  <a:lnTo>
                    <a:pt x="114278" y="12209"/>
                  </a:lnTo>
                  <a:cubicBezTo>
                    <a:pt x="114278" y="12044"/>
                    <a:pt x="114168" y="11824"/>
                    <a:pt x="114058" y="11714"/>
                  </a:cubicBezTo>
                  <a:cubicBezTo>
                    <a:pt x="113948" y="11549"/>
                    <a:pt x="113783" y="11494"/>
                    <a:pt x="113563" y="11494"/>
                  </a:cubicBezTo>
                  <a:close/>
                  <a:moveTo>
                    <a:pt x="155744" y="11384"/>
                  </a:moveTo>
                  <a:cubicBezTo>
                    <a:pt x="149694" y="11439"/>
                    <a:pt x="143645" y="11494"/>
                    <a:pt x="137541" y="11494"/>
                  </a:cubicBezTo>
                  <a:cubicBezTo>
                    <a:pt x="137321" y="11494"/>
                    <a:pt x="137156" y="11604"/>
                    <a:pt x="136991" y="11769"/>
                  </a:cubicBezTo>
                  <a:cubicBezTo>
                    <a:pt x="136881" y="11934"/>
                    <a:pt x="136826" y="12154"/>
                    <a:pt x="136881" y="12374"/>
                  </a:cubicBezTo>
                  <a:lnTo>
                    <a:pt x="138256" y="18589"/>
                  </a:lnTo>
                  <a:cubicBezTo>
                    <a:pt x="138311" y="18919"/>
                    <a:pt x="138641" y="19139"/>
                    <a:pt x="138971" y="19139"/>
                  </a:cubicBezTo>
                  <a:lnTo>
                    <a:pt x="138971" y="19194"/>
                  </a:lnTo>
                  <a:cubicBezTo>
                    <a:pt x="145625" y="19194"/>
                    <a:pt x="152004" y="19139"/>
                    <a:pt x="158054" y="19139"/>
                  </a:cubicBezTo>
                  <a:cubicBezTo>
                    <a:pt x="158549" y="19139"/>
                    <a:pt x="158879" y="18644"/>
                    <a:pt x="158714" y="18204"/>
                  </a:cubicBezTo>
                  <a:lnTo>
                    <a:pt x="156349" y="11824"/>
                  </a:lnTo>
                  <a:cubicBezTo>
                    <a:pt x="156239" y="11549"/>
                    <a:pt x="156019" y="11384"/>
                    <a:pt x="155744" y="11384"/>
                  </a:cubicBezTo>
                  <a:close/>
                  <a:moveTo>
                    <a:pt x="235046" y="19194"/>
                  </a:moveTo>
                  <a:cubicBezTo>
                    <a:pt x="235156" y="19579"/>
                    <a:pt x="235156" y="20019"/>
                    <a:pt x="235156" y="20403"/>
                  </a:cubicBezTo>
                  <a:cubicBezTo>
                    <a:pt x="235156" y="21063"/>
                    <a:pt x="234991" y="21393"/>
                    <a:pt x="234881" y="21448"/>
                  </a:cubicBezTo>
                  <a:cubicBezTo>
                    <a:pt x="234661" y="21503"/>
                    <a:pt x="233231" y="21723"/>
                    <a:pt x="225092" y="21998"/>
                  </a:cubicBezTo>
                  <a:lnTo>
                    <a:pt x="223937" y="19744"/>
                  </a:lnTo>
                  <a:lnTo>
                    <a:pt x="223992" y="19744"/>
                  </a:lnTo>
                  <a:cubicBezTo>
                    <a:pt x="228556" y="19579"/>
                    <a:pt x="232296" y="19414"/>
                    <a:pt x="235046" y="19194"/>
                  </a:cubicBezTo>
                  <a:close/>
                  <a:moveTo>
                    <a:pt x="220637" y="19909"/>
                  </a:moveTo>
                  <a:lnTo>
                    <a:pt x="221792" y="22053"/>
                  </a:lnTo>
                  <a:cubicBezTo>
                    <a:pt x="217942" y="22163"/>
                    <a:pt x="213323" y="22328"/>
                    <a:pt x="207988" y="22438"/>
                  </a:cubicBezTo>
                  <a:lnTo>
                    <a:pt x="206969" y="20238"/>
                  </a:lnTo>
                  <a:lnTo>
                    <a:pt x="206969" y="20238"/>
                  </a:lnTo>
                  <a:cubicBezTo>
                    <a:pt x="212073" y="20128"/>
                    <a:pt x="216684" y="20018"/>
                    <a:pt x="220637" y="19909"/>
                  </a:cubicBezTo>
                  <a:close/>
                  <a:moveTo>
                    <a:pt x="203699" y="20238"/>
                  </a:moveTo>
                  <a:lnTo>
                    <a:pt x="204689" y="22493"/>
                  </a:lnTo>
                  <a:cubicBezTo>
                    <a:pt x="198969" y="22603"/>
                    <a:pt x="192590" y="22768"/>
                    <a:pt x="185661" y="22878"/>
                  </a:cubicBezTo>
                  <a:lnTo>
                    <a:pt x="184506" y="20513"/>
                  </a:lnTo>
                  <a:lnTo>
                    <a:pt x="184561" y="20513"/>
                  </a:lnTo>
                  <a:cubicBezTo>
                    <a:pt x="191490" y="20458"/>
                    <a:pt x="197924" y="20403"/>
                    <a:pt x="203699" y="20238"/>
                  </a:cubicBezTo>
                  <a:close/>
                  <a:moveTo>
                    <a:pt x="181261" y="20623"/>
                  </a:moveTo>
                  <a:lnTo>
                    <a:pt x="182361" y="22933"/>
                  </a:lnTo>
                  <a:cubicBezTo>
                    <a:pt x="175982" y="23043"/>
                    <a:pt x="169272" y="23153"/>
                    <a:pt x="162288" y="23263"/>
                  </a:cubicBezTo>
                  <a:lnTo>
                    <a:pt x="161373" y="20733"/>
                  </a:lnTo>
                  <a:lnTo>
                    <a:pt x="161373" y="20733"/>
                  </a:lnTo>
                  <a:cubicBezTo>
                    <a:pt x="168460" y="20678"/>
                    <a:pt x="175162" y="20623"/>
                    <a:pt x="181261" y="20623"/>
                  </a:cubicBezTo>
                  <a:close/>
                  <a:moveTo>
                    <a:pt x="235595" y="17709"/>
                  </a:moveTo>
                  <a:cubicBezTo>
                    <a:pt x="232571" y="17984"/>
                    <a:pt x="228281" y="18204"/>
                    <a:pt x="222837" y="18424"/>
                  </a:cubicBezTo>
                  <a:cubicBezTo>
                    <a:pt x="222342" y="18424"/>
                    <a:pt x="222012" y="18974"/>
                    <a:pt x="222232" y="19414"/>
                  </a:cubicBezTo>
                  <a:lnTo>
                    <a:pt x="224102" y="22988"/>
                  </a:lnTo>
                  <a:cubicBezTo>
                    <a:pt x="224212" y="23208"/>
                    <a:pt x="224432" y="23373"/>
                    <a:pt x="224707" y="23373"/>
                  </a:cubicBezTo>
                  <a:lnTo>
                    <a:pt x="224707" y="23318"/>
                  </a:lnTo>
                  <a:cubicBezTo>
                    <a:pt x="234276" y="22988"/>
                    <a:pt x="234991" y="22823"/>
                    <a:pt x="235320" y="22713"/>
                  </a:cubicBezTo>
                  <a:cubicBezTo>
                    <a:pt x="236090" y="22438"/>
                    <a:pt x="236475" y="21668"/>
                    <a:pt x="236530" y="20403"/>
                  </a:cubicBezTo>
                  <a:cubicBezTo>
                    <a:pt x="236530" y="19689"/>
                    <a:pt x="236475" y="18974"/>
                    <a:pt x="236310" y="18259"/>
                  </a:cubicBezTo>
                  <a:cubicBezTo>
                    <a:pt x="236255" y="17929"/>
                    <a:pt x="235925" y="17709"/>
                    <a:pt x="235595" y="17709"/>
                  </a:cubicBezTo>
                  <a:close/>
                  <a:moveTo>
                    <a:pt x="158164" y="20733"/>
                  </a:moveTo>
                  <a:lnTo>
                    <a:pt x="159153" y="23373"/>
                  </a:lnTo>
                  <a:lnTo>
                    <a:pt x="140785" y="23483"/>
                  </a:lnTo>
                  <a:lnTo>
                    <a:pt x="140193" y="20788"/>
                  </a:lnTo>
                  <a:lnTo>
                    <a:pt x="140193" y="20788"/>
                  </a:lnTo>
                  <a:cubicBezTo>
                    <a:pt x="146458" y="20733"/>
                    <a:pt x="152448" y="20733"/>
                    <a:pt x="158164" y="20733"/>
                  </a:cubicBezTo>
                  <a:close/>
                  <a:moveTo>
                    <a:pt x="137101" y="20788"/>
                  </a:moveTo>
                  <a:lnTo>
                    <a:pt x="137761" y="23593"/>
                  </a:lnTo>
                  <a:cubicBezTo>
                    <a:pt x="130446" y="23648"/>
                    <a:pt x="123077" y="23758"/>
                    <a:pt x="115653" y="23813"/>
                  </a:cubicBezTo>
                  <a:lnTo>
                    <a:pt x="115708" y="20788"/>
                  </a:lnTo>
                  <a:close/>
                  <a:moveTo>
                    <a:pt x="221022" y="18424"/>
                  </a:moveTo>
                  <a:cubicBezTo>
                    <a:pt x="216677" y="18589"/>
                    <a:pt x="211563" y="18699"/>
                    <a:pt x="205844" y="18809"/>
                  </a:cubicBezTo>
                  <a:cubicBezTo>
                    <a:pt x="205624" y="18809"/>
                    <a:pt x="205404" y="18919"/>
                    <a:pt x="205294" y="19139"/>
                  </a:cubicBezTo>
                  <a:cubicBezTo>
                    <a:pt x="205129" y="19359"/>
                    <a:pt x="205129" y="19579"/>
                    <a:pt x="205239" y="19799"/>
                  </a:cubicBezTo>
                  <a:lnTo>
                    <a:pt x="206943" y="23428"/>
                  </a:lnTo>
                  <a:cubicBezTo>
                    <a:pt x="207053" y="23648"/>
                    <a:pt x="207273" y="23813"/>
                    <a:pt x="207548" y="23813"/>
                  </a:cubicBezTo>
                  <a:lnTo>
                    <a:pt x="207603" y="23813"/>
                  </a:lnTo>
                  <a:cubicBezTo>
                    <a:pt x="213598" y="23648"/>
                    <a:pt x="218767" y="23538"/>
                    <a:pt x="222947" y="23428"/>
                  </a:cubicBezTo>
                  <a:cubicBezTo>
                    <a:pt x="223167" y="23373"/>
                    <a:pt x="223387" y="23263"/>
                    <a:pt x="223497" y="23043"/>
                  </a:cubicBezTo>
                  <a:cubicBezTo>
                    <a:pt x="223607" y="22878"/>
                    <a:pt x="223607" y="22603"/>
                    <a:pt x="223497" y="22383"/>
                  </a:cubicBezTo>
                  <a:lnTo>
                    <a:pt x="221682" y="18809"/>
                  </a:lnTo>
                  <a:cubicBezTo>
                    <a:pt x="221572" y="18589"/>
                    <a:pt x="221297" y="18424"/>
                    <a:pt x="221022" y="18424"/>
                  </a:cubicBezTo>
                  <a:close/>
                  <a:moveTo>
                    <a:pt x="6819" y="20458"/>
                  </a:moveTo>
                  <a:lnTo>
                    <a:pt x="20623" y="20568"/>
                  </a:lnTo>
                  <a:cubicBezTo>
                    <a:pt x="19963" y="21778"/>
                    <a:pt x="19413" y="22933"/>
                    <a:pt x="18863" y="23923"/>
                  </a:cubicBezTo>
                  <a:cubicBezTo>
                    <a:pt x="10559" y="23813"/>
                    <a:pt x="6325" y="23648"/>
                    <a:pt x="4235" y="23483"/>
                  </a:cubicBezTo>
                  <a:cubicBezTo>
                    <a:pt x="4895" y="22713"/>
                    <a:pt x="5720" y="21668"/>
                    <a:pt x="6819" y="20458"/>
                  </a:cubicBezTo>
                  <a:close/>
                  <a:moveTo>
                    <a:pt x="112738" y="20788"/>
                  </a:moveTo>
                  <a:lnTo>
                    <a:pt x="112683" y="23868"/>
                  </a:lnTo>
                  <a:cubicBezTo>
                    <a:pt x="105149" y="23923"/>
                    <a:pt x="97670" y="23978"/>
                    <a:pt x="90301" y="24033"/>
                  </a:cubicBezTo>
                  <a:cubicBezTo>
                    <a:pt x="90521" y="22988"/>
                    <a:pt x="90741" y="21888"/>
                    <a:pt x="90961" y="20788"/>
                  </a:cubicBezTo>
                  <a:close/>
                  <a:moveTo>
                    <a:pt x="24033" y="20623"/>
                  </a:moveTo>
                  <a:lnTo>
                    <a:pt x="44930" y="20678"/>
                  </a:lnTo>
                  <a:lnTo>
                    <a:pt x="43611" y="24143"/>
                  </a:lnTo>
                  <a:cubicBezTo>
                    <a:pt x="35361" y="24143"/>
                    <a:pt x="28157" y="24088"/>
                    <a:pt x="22218" y="23978"/>
                  </a:cubicBezTo>
                  <a:cubicBezTo>
                    <a:pt x="22768" y="22933"/>
                    <a:pt x="23373" y="21833"/>
                    <a:pt x="24033" y="20623"/>
                  </a:cubicBezTo>
                  <a:close/>
                  <a:moveTo>
                    <a:pt x="48120" y="20678"/>
                  </a:moveTo>
                  <a:lnTo>
                    <a:pt x="65828" y="20733"/>
                  </a:lnTo>
                  <a:cubicBezTo>
                    <a:pt x="65663" y="21888"/>
                    <a:pt x="65443" y="23043"/>
                    <a:pt x="65223" y="24143"/>
                  </a:cubicBezTo>
                  <a:lnTo>
                    <a:pt x="46855" y="24143"/>
                  </a:lnTo>
                  <a:lnTo>
                    <a:pt x="48120" y="20678"/>
                  </a:lnTo>
                  <a:close/>
                  <a:moveTo>
                    <a:pt x="68853" y="20733"/>
                  </a:moveTo>
                  <a:lnTo>
                    <a:pt x="87881" y="20788"/>
                  </a:lnTo>
                  <a:cubicBezTo>
                    <a:pt x="87661" y="21888"/>
                    <a:pt x="87496" y="22988"/>
                    <a:pt x="87276" y="24033"/>
                  </a:cubicBezTo>
                  <a:cubicBezTo>
                    <a:pt x="80732" y="24088"/>
                    <a:pt x="74407" y="24143"/>
                    <a:pt x="68248" y="24143"/>
                  </a:cubicBezTo>
                  <a:lnTo>
                    <a:pt x="68853" y="20733"/>
                  </a:lnTo>
                  <a:close/>
                  <a:moveTo>
                    <a:pt x="204084" y="18864"/>
                  </a:moveTo>
                  <a:cubicBezTo>
                    <a:pt x="197979" y="18974"/>
                    <a:pt x="190995" y="19029"/>
                    <a:pt x="183461" y="19139"/>
                  </a:cubicBezTo>
                  <a:cubicBezTo>
                    <a:pt x="183241" y="19139"/>
                    <a:pt x="183021" y="19249"/>
                    <a:pt x="182856" y="19469"/>
                  </a:cubicBezTo>
                  <a:cubicBezTo>
                    <a:pt x="182746" y="19634"/>
                    <a:pt x="182746" y="19909"/>
                    <a:pt x="182856" y="20129"/>
                  </a:cubicBezTo>
                  <a:cubicBezTo>
                    <a:pt x="183461" y="21448"/>
                    <a:pt x="184011" y="22658"/>
                    <a:pt x="184616" y="23868"/>
                  </a:cubicBezTo>
                  <a:cubicBezTo>
                    <a:pt x="184726" y="24088"/>
                    <a:pt x="184946" y="24253"/>
                    <a:pt x="185221" y="24253"/>
                  </a:cubicBezTo>
                  <a:cubicBezTo>
                    <a:pt x="192700" y="24088"/>
                    <a:pt x="199629" y="23978"/>
                    <a:pt x="205789" y="23813"/>
                  </a:cubicBezTo>
                  <a:cubicBezTo>
                    <a:pt x="206009" y="23813"/>
                    <a:pt x="206229" y="23703"/>
                    <a:pt x="206339" y="23538"/>
                  </a:cubicBezTo>
                  <a:cubicBezTo>
                    <a:pt x="206449" y="23318"/>
                    <a:pt x="206504" y="23043"/>
                    <a:pt x="206394" y="22878"/>
                  </a:cubicBezTo>
                  <a:lnTo>
                    <a:pt x="204689" y="19249"/>
                  </a:lnTo>
                  <a:cubicBezTo>
                    <a:pt x="204579" y="18974"/>
                    <a:pt x="204359" y="18864"/>
                    <a:pt x="204084" y="18864"/>
                  </a:cubicBezTo>
                  <a:close/>
                  <a:moveTo>
                    <a:pt x="181752" y="19183"/>
                  </a:moveTo>
                  <a:cubicBezTo>
                    <a:pt x="181717" y="19183"/>
                    <a:pt x="181682" y="19186"/>
                    <a:pt x="181646" y="19194"/>
                  </a:cubicBezTo>
                  <a:cubicBezTo>
                    <a:pt x="175212" y="19249"/>
                    <a:pt x="168008" y="19304"/>
                    <a:pt x="160363" y="19304"/>
                  </a:cubicBezTo>
                  <a:cubicBezTo>
                    <a:pt x="160143" y="19304"/>
                    <a:pt x="159923" y="19414"/>
                    <a:pt x="159813" y="19634"/>
                  </a:cubicBezTo>
                  <a:cubicBezTo>
                    <a:pt x="159703" y="19799"/>
                    <a:pt x="159648" y="20019"/>
                    <a:pt x="159703" y="20238"/>
                  </a:cubicBezTo>
                  <a:lnTo>
                    <a:pt x="161188" y="24198"/>
                  </a:lnTo>
                  <a:cubicBezTo>
                    <a:pt x="161298" y="24418"/>
                    <a:pt x="161518" y="24638"/>
                    <a:pt x="161793" y="24638"/>
                  </a:cubicBezTo>
                  <a:cubicBezTo>
                    <a:pt x="169382" y="24528"/>
                    <a:pt x="176642" y="24418"/>
                    <a:pt x="183461" y="24308"/>
                  </a:cubicBezTo>
                  <a:cubicBezTo>
                    <a:pt x="183681" y="24308"/>
                    <a:pt x="183901" y="24143"/>
                    <a:pt x="184011" y="23978"/>
                  </a:cubicBezTo>
                  <a:cubicBezTo>
                    <a:pt x="184121" y="23758"/>
                    <a:pt x="184176" y="23538"/>
                    <a:pt x="184066" y="23318"/>
                  </a:cubicBezTo>
                  <a:cubicBezTo>
                    <a:pt x="183516" y="22108"/>
                    <a:pt x="182911" y="20843"/>
                    <a:pt x="182306" y="19579"/>
                  </a:cubicBezTo>
                  <a:cubicBezTo>
                    <a:pt x="182210" y="19339"/>
                    <a:pt x="181989" y="19183"/>
                    <a:pt x="181752" y="19183"/>
                  </a:cubicBezTo>
                  <a:close/>
                  <a:moveTo>
                    <a:pt x="158659" y="19359"/>
                  </a:moveTo>
                  <a:cubicBezTo>
                    <a:pt x="152499" y="19414"/>
                    <a:pt x="146065" y="19414"/>
                    <a:pt x="139301" y="19414"/>
                  </a:cubicBezTo>
                  <a:cubicBezTo>
                    <a:pt x="139081" y="19414"/>
                    <a:pt x="138916" y="19524"/>
                    <a:pt x="138751" y="19689"/>
                  </a:cubicBezTo>
                  <a:cubicBezTo>
                    <a:pt x="138641" y="19854"/>
                    <a:pt x="138586" y="20019"/>
                    <a:pt x="138641" y="20238"/>
                  </a:cubicBezTo>
                  <a:lnTo>
                    <a:pt x="139576" y="24363"/>
                  </a:lnTo>
                  <a:cubicBezTo>
                    <a:pt x="139631" y="24693"/>
                    <a:pt x="139905" y="24913"/>
                    <a:pt x="140235" y="24913"/>
                  </a:cubicBezTo>
                  <a:lnTo>
                    <a:pt x="140235" y="24968"/>
                  </a:lnTo>
                  <a:lnTo>
                    <a:pt x="160088" y="24693"/>
                  </a:lnTo>
                  <a:cubicBezTo>
                    <a:pt x="160308" y="24693"/>
                    <a:pt x="160528" y="24583"/>
                    <a:pt x="160638" y="24363"/>
                  </a:cubicBezTo>
                  <a:cubicBezTo>
                    <a:pt x="160803" y="24198"/>
                    <a:pt x="160803" y="23978"/>
                    <a:pt x="160748" y="23758"/>
                  </a:cubicBezTo>
                  <a:lnTo>
                    <a:pt x="159263" y="19799"/>
                  </a:lnTo>
                  <a:cubicBezTo>
                    <a:pt x="159153" y="19524"/>
                    <a:pt x="158933" y="19359"/>
                    <a:pt x="158659" y="19359"/>
                  </a:cubicBezTo>
                  <a:close/>
                  <a:moveTo>
                    <a:pt x="115048" y="19414"/>
                  </a:moveTo>
                  <a:cubicBezTo>
                    <a:pt x="114663" y="19414"/>
                    <a:pt x="114388" y="19689"/>
                    <a:pt x="114388" y="20074"/>
                  </a:cubicBezTo>
                  <a:lnTo>
                    <a:pt x="114278" y="24528"/>
                  </a:lnTo>
                  <a:cubicBezTo>
                    <a:pt x="114278" y="24913"/>
                    <a:pt x="114608" y="25188"/>
                    <a:pt x="114993" y="25188"/>
                  </a:cubicBezTo>
                  <a:cubicBezTo>
                    <a:pt x="122857" y="25133"/>
                    <a:pt x="130776" y="25023"/>
                    <a:pt x="138586" y="24968"/>
                  </a:cubicBezTo>
                  <a:cubicBezTo>
                    <a:pt x="139026" y="24968"/>
                    <a:pt x="139356" y="24528"/>
                    <a:pt x="139301" y="24143"/>
                  </a:cubicBezTo>
                  <a:lnTo>
                    <a:pt x="138366" y="19964"/>
                  </a:lnTo>
                  <a:cubicBezTo>
                    <a:pt x="138256" y="19634"/>
                    <a:pt x="137981" y="19414"/>
                    <a:pt x="137651" y="19414"/>
                  </a:cubicBezTo>
                  <a:close/>
                  <a:moveTo>
                    <a:pt x="6489" y="19084"/>
                  </a:moveTo>
                  <a:cubicBezTo>
                    <a:pt x="6325" y="19084"/>
                    <a:pt x="6105" y="19194"/>
                    <a:pt x="5995" y="19359"/>
                  </a:cubicBezTo>
                  <a:cubicBezTo>
                    <a:pt x="4235" y="21283"/>
                    <a:pt x="3025" y="22713"/>
                    <a:pt x="2310" y="23593"/>
                  </a:cubicBezTo>
                  <a:cubicBezTo>
                    <a:pt x="2145" y="23813"/>
                    <a:pt x="2145" y="24088"/>
                    <a:pt x="2200" y="24308"/>
                  </a:cubicBezTo>
                  <a:cubicBezTo>
                    <a:pt x="2310" y="24528"/>
                    <a:pt x="2530" y="24693"/>
                    <a:pt x="2750" y="24748"/>
                  </a:cubicBezTo>
                  <a:cubicBezTo>
                    <a:pt x="5005" y="24968"/>
                    <a:pt x="10724" y="25188"/>
                    <a:pt x="19248" y="25298"/>
                  </a:cubicBezTo>
                  <a:cubicBezTo>
                    <a:pt x="19523" y="25298"/>
                    <a:pt x="19743" y="25188"/>
                    <a:pt x="19853" y="24968"/>
                  </a:cubicBezTo>
                  <a:cubicBezTo>
                    <a:pt x="20568" y="23593"/>
                    <a:pt x="21448" y="21998"/>
                    <a:pt x="22383" y="20238"/>
                  </a:cubicBezTo>
                  <a:cubicBezTo>
                    <a:pt x="22493" y="20019"/>
                    <a:pt x="22493" y="19744"/>
                    <a:pt x="22383" y="19524"/>
                  </a:cubicBezTo>
                  <a:cubicBezTo>
                    <a:pt x="22218" y="19304"/>
                    <a:pt x="21998" y="19194"/>
                    <a:pt x="21778" y="19194"/>
                  </a:cubicBezTo>
                  <a:cubicBezTo>
                    <a:pt x="15179" y="19139"/>
                    <a:pt x="10064" y="19084"/>
                    <a:pt x="6489" y="19084"/>
                  </a:cubicBezTo>
                  <a:close/>
                  <a:moveTo>
                    <a:pt x="90356" y="19414"/>
                  </a:moveTo>
                  <a:cubicBezTo>
                    <a:pt x="90026" y="19414"/>
                    <a:pt x="89751" y="19634"/>
                    <a:pt x="89696" y="19964"/>
                  </a:cubicBezTo>
                  <a:cubicBezTo>
                    <a:pt x="89366" y="21558"/>
                    <a:pt x="89091" y="23153"/>
                    <a:pt x="88816" y="24583"/>
                  </a:cubicBezTo>
                  <a:cubicBezTo>
                    <a:pt x="88706" y="25023"/>
                    <a:pt x="89036" y="25408"/>
                    <a:pt x="89476" y="25408"/>
                  </a:cubicBezTo>
                  <a:cubicBezTo>
                    <a:pt x="97285" y="25353"/>
                    <a:pt x="105314" y="25298"/>
                    <a:pt x="113343" y="25188"/>
                  </a:cubicBezTo>
                  <a:cubicBezTo>
                    <a:pt x="113728" y="25188"/>
                    <a:pt x="114058" y="24913"/>
                    <a:pt x="114058" y="24528"/>
                  </a:cubicBezTo>
                  <a:lnTo>
                    <a:pt x="114113" y="20129"/>
                  </a:lnTo>
                  <a:cubicBezTo>
                    <a:pt x="114113" y="19909"/>
                    <a:pt x="114058" y="19744"/>
                    <a:pt x="113948" y="19634"/>
                  </a:cubicBezTo>
                  <a:cubicBezTo>
                    <a:pt x="113783" y="19469"/>
                    <a:pt x="113618" y="19414"/>
                    <a:pt x="113453" y="19414"/>
                  </a:cubicBezTo>
                  <a:close/>
                  <a:moveTo>
                    <a:pt x="23703" y="19139"/>
                  </a:moveTo>
                  <a:cubicBezTo>
                    <a:pt x="23428" y="19194"/>
                    <a:pt x="23208" y="19304"/>
                    <a:pt x="23043" y="19524"/>
                  </a:cubicBezTo>
                  <a:cubicBezTo>
                    <a:pt x="22108" y="21338"/>
                    <a:pt x="21228" y="22988"/>
                    <a:pt x="20513" y="24363"/>
                  </a:cubicBezTo>
                  <a:cubicBezTo>
                    <a:pt x="20403" y="24528"/>
                    <a:pt x="20403" y="24803"/>
                    <a:pt x="20513" y="25023"/>
                  </a:cubicBezTo>
                  <a:cubicBezTo>
                    <a:pt x="20623" y="25243"/>
                    <a:pt x="20843" y="25353"/>
                    <a:pt x="21118" y="25353"/>
                  </a:cubicBezTo>
                  <a:cubicBezTo>
                    <a:pt x="27375" y="25463"/>
                    <a:pt x="35056" y="25518"/>
                    <a:pt x="44052" y="25518"/>
                  </a:cubicBezTo>
                  <a:lnTo>
                    <a:pt x="44052" y="25518"/>
                  </a:lnTo>
                  <a:cubicBezTo>
                    <a:pt x="44381" y="25518"/>
                    <a:pt x="44656" y="25353"/>
                    <a:pt x="44765" y="25023"/>
                  </a:cubicBezTo>
                  <a:lnTo>
                    <a:pt x="46580" y="20183"/>
                  </a:lnTo>
                  <a:cubicBezTo>
                    <a:pt x="46690" y="19964"/>
                    <a:pt x="46635" y="19744"/>
                    <a:pt x="46525" y="19579"/>
                  </a:cubicBezTo>
                  <a:cubicBezTo>
                    <a:pt x="46415" y="19359"/>
                    <a:pt x="46195" y="19249"/>
                    <a:pt x="45975" y="19249"/>
                  </a:cubicBezTo>
                  <a:cubicBezTo>
                    <a:pt x="37286" y="19249"/>
                    <a:pt x="29862" y="19194"/>
                    <a:pt x="23703" y="19139"/>
                  </a:cubicBezTo>
                  <a:close/>
                  <a:moveTo>
                    <a:pt x="44052" y="25518"/>
                  </a:moveTo>
                  <a:cubicBezTo>
                    <a:pt x="44051" y="25518"/>
                    <a:pt x="44051" y="25518"/>
                    <a:pt x="44051" y="25518"/>
                  </a:cubicBezTo>
                  <a:lnTo>
                    <a:pt x="44106" y="25518"/>
                  </a:lnTo>
                  <a:cubicBezTo>
                    <a:pt x="44088" y="25518"/>
                    <a:pt x="44070" y="25518"/>
                    <a:pt x="44052" y="25518"/>
                  </a:cubicBezTo>
                  <a:close/>
                  <a:moveTo>
                    <a:pt x="47625" y="19304"/>
                  </a:moveTo>
                  <a:cubicBezTo>
                    <a:pt x="47350" y="19304"/>
                    <a:pt x="47075" y="19469"/>
                    <a:pt x="46965" y="19744"/>
                  </a:cubicBezTo>
                  <a:lnTo>
                    <a:pt x="45150" y="24583"/>
                  </a:lnTo>
                  <a:cubicBezTo>
                    <a:pt x="45040" y="24803"/>
                    <a:pt x="45095" y="25023"/>
                    <a:pt x="45205" y="25243"/>
                  </a:cubicBezTo>
                  <a:cubicBezTo>
                    <a:pt x="45315" y="25408"/>
                    <a:pt x="45535" y="25518"/>
                    <a:pt x="45755" y="25518"/>
                  </a:cubicBezTo>
                  <a:lnTo>
                    <a:pt x="65773" y="25518"/>
                  </a:lnTo>
                  <a:cubicBezTo>
                    <a:pt x="66103" y="25518"/>
                    <a:pt x="66378" y="25243"/>
                    <a:pt x="66433" y="24913"/>
                  </a:cubicBezTo>
                  <a:cubicBezTo>
                    <a:pt x="66708" y="23373"/>
                    <a:pt x="66983" y="21778"/>
                    <a:pt x="67258" y="20183"/>
                  </a:cubicBezTo>
                  <a:cubicBezTo>
                    <a:pt x="67313" y="19964"/>
                    <a:pt x="67258" y="19744"/>
                    <a:pt x="67148" y="19579"/>
                  </a:cubicBezTo>
                  <a:cubicBezTo>
                    <a:pt x="66983" y="19469"/>
                    <a:pt x="66818" y="19359"/>
                    <a:pt x="66598" y="19359"/>
                  </a:cubicBezTo>
                  <a:lnTo>
                    <a:pt x="47625" y="19304"/>
                  </a:lnTo>
                  <a:close/>
                  <a:moveTo>
                    <a:pt x="68303" y="19359"/>
                  </a:moveTo>
                  <a:cubicBezTo>
                    <a:pt x="67973" y="19359"/>
                    <a:pt x="67643" y="19579"/>
                    <a:pt x="67588" y="19909"/>
                  </a:cubicBezTo>
                  <a:cubicBezTo>
                    <a:pt x="67313" y="21558"/>
                    <a:pt x="67038" y="23153"/>
                    <a:pt x="66763" y="24693"/>
                  </a:cubicBezTo>
                  <a:cubicBezTo>
                    <a:pt x="66708" y="25133"/>
                    <a:pt x="67038" y="25518"/>
                    <a:pt x="67478" y="25518"/>
                  </a:cubicBezTo>
                  <a:cubicBezTo>
                    <a:pt x="74022" y="25463"/>
                    <a:pt x="80897" y="25463"/>
                    <a:pt x="87881" y="25408"/>
                  </a:cubicBezTo>
                  <a:cubicBezTo>
                    <a:pt x="88211" y="25408"/>
                    <a:pt x="88486" y="25188"/>
                    <a:pt x="88541" y="24858"/>
                  </a:cubicBezTo>
                  <a:cubicBezTo>
                    <a:pt x="88816" y="23428"/>
                    <a:pt x="89146" y="21833"/>
                    <a:pt x="89476" y="20238"/>
                  </a:cubicBezTo>
                  <a:cubicBezTo>
                    <a:pt x="89528" y="19824"/>
                    <a:pt x="89237" y="19409"/>
                    <a:pt x="88835" y="19409"/>
                  </a:cubicBezTo>
                  <a:cubicBezTo>
                    <a:pt x="88811" y="19409"/>
                    <a:pt x="88786" y="19410"/>
                    <a:pt x="88761" y="19414"/>
                  </a:cubicBezTo>
                  <a:lnTo>
                    <a:pt x="68303" y="19359"/>
                  </a:lnTo>
                  <a:close/>
                  <a:moveTo>
                    <a:pt x="206668" y="1320"/>
                  </a:moveTo>
                  <a:lnTo>
                    <a:pt x="213158" y="1375"/>
                  </a:lnTo>
                  <a:cubicBezTo>
                    <a:pt x="222672" y="1430"/>
                    <a:pt x="227676" y="1540"/>
                    <a:pt x="228116" y="1705"/>
                  </a:cubicBezTo>
                  <a:cubicBezTo>
                    <a:pt x="228171" y="1760"/>
                    <a:pt x="228226" y="1760"/>
                    <a:pt x="228281" y="1815"/>
                  </a:cubicBezTo>
                  <a:cubicBezTo>
                    <a:pt x="228831" y="2145"/>
                    <a:pt x="229766" y="3080"/>
                    <a:pt x="231416" y="5830"/>
                  </a:cubicBezTo>
                  <a:lnTo>
                    <a:pt x="231471" y="5885"/>
                  </a:lnTo>
                  <a:cubicBezTo>
                    <a:pt x="233671" y="9515"/>
                    <a:pt x="235375" y="13419"/>
                    <a:pt x="236475" y="17489"/>
                  </a:cubicBezTo>
                  <a:lnTo>
                    <a:pt x="236475" y="17544"/>
                  </a:lnTo>
                  <a:cubicBezTo>
                    <a:pt x="236750" y="18479"/>
                    <a:pt x="236860" y="19469"/>
                    <a:pt x="236860" y="20458"/>
                  </a:cubicBezTo>
                  <a:cubicBezTo>
                    <a:pt x="236805" y="21833"/>
                    <a:pt x="236365" y="22658"/>
                    <a:pt x="235485" y="22988"/>
                  </a:cubicBezTo>
                  <a:cubicBezTo>
                    <a:pt x="235210" y="23043"/>
                    <a:pt x="233616" y="23263"/>
                    <a:pt x="224322" y="23593"/>
                  </a:cubicBezTo>
                  <a:lnTo>
                    <a:pt x="224212" y="23593"/>
                  </a:lnTo>
                  <a:cubicBezTo>
                    <a:pt x="219867" y="23758"/>
                    <a:pt x="214093" y="23868"/>
                    <a:pt x="207163" y="24033"/>
                  </a:cubicBezTo>
                  <a:lnTo>
                    <a:pt x="207108" y="24033"/>
                  </a:lnTo>
                  <a:cubicBezTo>
                    <a:pt x="200564" y="24198"/>
                    <a:pt x="193085" y="24363"/>
                    <a:pt x="184836" y="24473"/>
                  </a:cubicBezTo>
                  <a:lnTo>
                    <a:pt x="184781" y="24473"/>
                  </a:lnTo>
                  <a:cubicBezTo>
                    <a:pt x="177412" y="24583"/>
                    <a:pt x="169547" y="24748"/>
                    <a:pt x="161408" y="24858"/>
                  </a:cubicBezTo>
                  <a:lnTo>
                    <a:pt x="161298" y="24858"/>
                  </a:lnTo>
                  <a:cubicBezTo>
                    <a:pt x="154314" y="24968"/>
                    <a:pt x="147055" y="25023"/>
                    <a:pt x="139631" y="25133"/>
                  </a:cubicBezTo>
                  <a:cubicBezTo>
                    <a:pt x="131271" y="25243"/>
                    <a:pt x="122802" y="25298"/>
                    <a:pt x="114333" y="25408"/>
                  </a:cubicBezTo>
                  <a:lnTo>
                    <a:pt x="114223" y="25408"/>
                  </a:lnTo>
                  <a:cubicBezTo>
                    <a:pt x="105589" y="25463"/>
                    <a:pt x="96955" y="25518"/>
                    <a:pt x="88651" y="25573"/>
                  </a:cubicBezTo>
                  <a:lnTo>
                    <a:pt x="88541" y="25573"/>
                  </a:lnTo>
                  <a:cubicBezTo>
                    <a:pt x="81007" y="25628"/>
                    <a:pt x="73637" y="25683"/>
                    <a:pt x="66543" y="25683"/>
                  </a:cubicBezTo>
                  <a:lnTo>
                    <a:pt x="52355" y="25683"/>
                  </a:lnTo>
                  <a:cubicBezTo>
                    <a:pt x="18753" y="25683"/>
                    <a:pt x="2585" y="25353"/>
                    <a:pt x="1485" y="24528"/>
                  </a:cubicBezTo>
                  <a:cubicBezTo>
                    <a:pt x="1485" y="24473"/>
                    <a:pt x="1485" y="24418"/>
                    <a:pt x="1485" y="24363"/>
                  </a:cubicBezTo>
                  <a:cubicBezTo>
                    <a:pt x="1760" y="23923"/>
                    <a:pt x="2805" y="22603"/>
                    <a:pt x="6105" y="18864"/>
                  </a:cubicBezTo>
                  <a:lnTo>
                    <a:pt x="7919" y="16884"/>
                  </a:lnTo>
                  <a:lnTo>
                    <a:pt x="9349" y="15289"/>
                  </a:lnTo>
                  <a:lnTo>
                    <a:pt x="9404" y="15234"/>
                  </a:lnTo>
                  <a:cubicBezTo>
                    <a:pt x="14794" y="9295"/>
                    <a:pt x="20843" y="2915"/>
                    <a:pt x="21393" y="2365"/>
                  </a:cubicBezTo>
                  <a:lnTo>
                    <a:pt x="21448" y="2310"/>
                  </a:lnTo>
                  <a:lnTo>
                    <a:pt x="21503" y="2255"/>
                  </a:lnTo>
                  <a:cubicBezTo>
                    <a:pt x="22273" y="2200"/>
                    <a:pt x="26122" y="2200"/>
                    <a:pt x="32557" y="2090"/>
                  </a:cubicBezTo>
                  <a:lnTo>
                    <a:pt x="37396" y="2090"/>
                  </a:lnTo>
                  <a:lnTo>
                    <a:pt x="60769" y="1870"/>
                  </a:lnTo>
                  <a:cubicBezTo>
                    <a:pt x="89421" y="1650"/>
                    <a:pt x="132866" y="1430"/>
                    <a:pt x="168777" y="1320"/>
                  </a:cubicBezTo>
                  <a:close/>
                  <a:moveTo>
                    <a:pt x="168722" y="1"/>
                  </a:moveTo>
                  <a:cubicBezTo>
                    <a:pt x="132811" y="56"/>
                    <a:pt x="89366" y="331"/>
                    <a:pt x="60714" y="551"/>
                  </a:cubicBezTo>
                  <a:lnTo>
                    <a:pt x="37341" y="716"/>
                  </a:lnTo>
                  <a:lnTo>
                    <a:pt x="32502" y="771"/>
                  </a:lnTo>
                  <a:cubicBezTo>
                    <a:pt x="25957" y="826"/>
                    <a:pt x="22218" y="881"/>
                    <a:pt x="21393" y="936"/>
                  </a:cubicBezTo>
                  <a:cubicBezTo>
                    <a:pt x="21063" y="936"/>
                    <a:pt x="20733" y="1046"/>
                    <a:pt x="20513" y="1265"/>
                  </a:cubicBezTo>
                  <a:lnTo>
                    <a:pt x="20348" y="1375"/>
                  </a:lnTo>
                  <a:cubicBezTo>
                    <a:pt x="20293" y="1430"/>
                    <a:pt x="13969" y="8140"/>
                    <a:pt x="8359" y="14299"/>
                  </a:cubicBezTo>
                  <a:lnTo>
                    <a:pt x="8304" y="14354"/>
                  </a:lnTo>
                  <a:lnTo>
                    <a:pt x="6819" y="15949"/>
                  </a:lnTo>
                  <a:lnTo>
                    <a:pt x="5060" y="17984"/>
                  </a:lnTo>
                  <a:lnTo>
                    <a:pt x="5005" y="18039"/>
                  </a:lnTo>
                  <a:cubicBezTo>
                    <a:pt x="3300" y="19854"/>
                    <a:pt x="1705" y="21723"/>
                    <a:pt x="275" y="23758"/>
                  </a:cubicBezTo>
                  <a:cubicBezTo>
                    <a:pt x="0" y="24198"/>
                    <a:pt x="0" y="24803"/>
                    <a:pt x="275" y="25298"/>
                  </a:cubicBezTo>
                  <a:cubicBezTo>
                    <a:pt x="880" y="26343"/>
                    <a:pt x="1320" y="27113"/>
                    <a:pt x="52300" y="27113"/>
                  </a:cubicBezTo>
                  <a:lnTo>
                    <a:pt x="66488" y="27113"/>
                  </a:lnTo>
                  <a:cubicBezTo>
                    <a:pt x="73582" y="27113"/>
                    <a:pt x="80952" y="27058"/>
                    <a:pt x="88541" y="27003"/>
                  </a:cubicBezTo>
                  <a:lnTo>
                    <a:pt x="88596" y="27003"/>
                  </a:lnTo>
                  <a:cubicBezTo>
                    <a:pt x="96900" y="26948"/>
                    <a:pt x="105479" y="26893"/>
                    <a:pt x="114113" y="26783"/>
                  </a:cubicBezTo>
                  <a:lnTo>
                    <a:pt x="114168" y="26783"/>
                  </a:lnTo>
                  <a:cubicBezTo>
                    <a:pt x="122692" y="26728"/>
                    <a:pt x="131216" y="26618"/>
                    <a:pt x="139631" y="26563"/>
                  </a:cubicBezTo>
                  <a:lnTo>
                    <a:pt x="139686" y="26563"/>
                  </a:lnTo>
                  <a:cubicBezTo>
                    <a:pt x="147055" y="26453"/>
                    <a:pt x="154259" y="26343"/>
                    <a:pt x="161243" y="26233"/>
                  </a:cubicBezTo>
                  <a:lnTo>
                    <a:pt x="161298" y="26233"/>
                  </a:lnTo>
                  <a:cubicBezTo>
                    <a:pt x="169492" y="26123"/>
                    <a:pt x="177412" y="26013"/>
                    <a:pt x="184781" y="25903"/>
                  </a:cubicBezTo>
                  <a:lnTo>
                    <a:pt x="184836" y="25903"/>
                  </a:lnTo>
                  <a:cubicBezTo>
                    <a:pt x="193030" y="25738"/>
                    <a:pt x="200509" y="25573"/>
                    <a:pt x="206998" y="25463"/>
                  </a:cubicBezTo>
                  <a:lnTo>
                    <a:pt x="207108" y="25463"/>
                  </a:lnTo>
                  <a:cubicBezTo>
                    <a:pt x="214093" y="25298"/>
                    <a:pt x="219867" y="25133"/>
                    <a:pt x="224267" y="24968"/>
                  </a:cubicBezTo>
                  <a:lnTo>
                    <a:pt x="224377" y="24968"/>
                  </a:lnTo>
                  <a:cubicBezTo>
                    <a:pt x="234881" y="24638"/>
                    <a:pt x="235540" y="24418"/>
                    <a:pt x="235870" y="24308"/>
                  </a:cubicBezTo>
                  <a:cubicBezTo>
                    <a:pt x="236695" y="24033"/>
                    <a:pt x="238070" y="23153"/>
                    <a:pt x="238180" y="20513"/>
                  </a:cubicBezTo>
                  <a:cubicBezTo>
                    <a:pt x="238180" y="19414"/>
                    <a:pt x="238015" y="18314"/>
                    <a:pt x="237795" y="17269"/>
                  </a:cubicBezTo>
                  <a:cubicBezTo>
                    <a:pt x="237795" y="17269"/>
                    <a:pt x="237795" y="17214"/>
                    <a:pt x="237795" y="17214"/>
                  </a:cubicBezTo>
                  <a:cubicBezTo>
                    <a:pt x="236585" y="12979"/>
                    <a:pt x="234826" y="8965"/>
                    <a:pt x="232516" y="5280"/>
                  </a:cubicBezTo>
                  <a:cubicBezTo>
                    <a:pt x="232516" y="5225"/>
                    <a:pt x="232516" y="5225"/>
                    <a:pt x="232516" y="5225"/>
                  </a:cubicBezTo>
                  <a:cubicBezTo>
                    <a:pt x="231086" y="2750"/>
                    <a:pt x="229876" y="1265"/>
                    <a:pt x="228941" y="716"/>
                  </a:cubicBezTo>
                  <a:cubicBezTo>
                    <a:pt x="228776" y="606"/>
                    <a:pt x="228666" y="551"/>
                    <a:pt x="228501" y="496"/>
                  </a:cubicBezTo>
                  <a:cubicBezTo>
                    <a:pt x="228116" y="331"/>
                    <a:pt x="227676" y="111"/>
                    <a:pt x="213103"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50;p52">
              <a:extLst>
                <a:ext uri="{FF2B5EF4-FFF2-40B4-BE49-F238E27FC236}">
                  <a16:creationId xmlns:a16="http://schemas.microsoft.com/office/drawing/2014/main" id="{E7C05F0A-00C8-4FDA-8D3A-21E970B8FA1F}"/>
                </a:ext>
              </a:extLst>
            </p:cNvPr>
            <p:cNvSpPr/>
            <p:nvPr/>
          </p:nvSpPr>
          <p:spPr>
            <a:xfrm>
              <a:off x="6158159" y="3519940"/>
              <a:ext cx="587558" cy="88278"/>
            </a:xfrm>
            <a:custGeom>
              <a:avLst/>
              <a:gdLst/>
              <a:ahLst/>
              <a:cxnLst/>
              <a:rect l="l" t="t" r="r" b="b"/>
              <a:pathLst>
                <a:path w="56865" h="8140" extrusionOk="0">
                  <a:moveTo>
                    <a:pt x="16554" y="0"/>
                  </a:moveTo>
                  <a:cubicBezTo>
                    <a:pt x="8305" y="0"/>
                    <a:pt x="5720" y="110"/>
                    <a:pt x="5005" y="110"/>
                  </a:cubicBezTo>
                  <a:cubicBezTo>
                    <a:pt x="2311" y="3465"/>
                    <a:pt x="111" y="6875"/>
                    <a:pt x="1" y="7920"/>
                  </a:cubicBezTo>
                  <a:cubicBezTo>
                    <a:pt x="1651" y="8030"/>
                    <a:pt x="10945" y="8140"/>
                    <a:pt x="22714" y="8140"/>
                  </a:cubicBezTo>
                  <a:cubicBezTo>
                    <a:pt x="39487" y="8140"/>
                    <a:pt x="52960" y="7975"/>
                    <a:pt x="56865" y="7755"/>
                  </a:cubicBezTo>
                  <a:cubicBezTo>
                    <a:pt x="55215" y="5500"/>
                    <a:pt x="51146" y="495"/>
                    <a:pt x="50101" y="165"/>
                  </a:cubicBezTo>
                  <a:lnTo>
                    <a:pt x="47296" y="165"/>
                  </a:lnTo>
                  <a:cubicBezTo>
                    <a:pt x="41192" y="110"/>
                    <a:pt x="26948" y="0"/>
                    <a:pt x="16554"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51;p52">
              <a:extLst>
                <a:ext uri="{FF2B5EF4-FFF2-40B4-BE49-F238E27FC236}">
                  <a16:creationId xmlns:a16="http://schemas.microsoft.com/office/drawing/2014/main" id="{46B9AF1D-0F30-4870-A9B0-093CF9B4BF73}"/>
                </a:ext>
              </a:extLst>
            </p:cNvPr>
            <p:cNvSpPr/>
            <p:nvPr/>
          </p:nvSpPr>
          <p:spPr>
            <a:xfrm>
              <a:off x="6134870" y="3502643"/>
              <a:ext cx="633579" cy="122874"/>
            </a:xfrm>
            <a:custGeom>
              <a:avLst/>
              <a:gdLst/>
              <a:ahLst/>
              <a:cxnLst/>
              <a:rect l="l" t="t" r="r" b="b"/>
              <a:pathLst>
                <a:path w="61319" h="11330" extrusionOk="0">
                  <a:moveTo>
                    <a:pt x="18808" y="1595"/>
                  </a:moveTo>
                  <a:cubicBezTo>
                    <a:pt x="29202" y="1595"/>
                    <a:pt x="43446" y="1705"/>
                    <a:pt x="49550" y="1760"/>
                  </a:cubicBezTo>
                  <a:lnTo>
                    <a:pt x="52355" y="1760"/>
                  </a:lnTo>
                  <a:cubicBezTo>
                    <a:pt x="53400" y="2090"/>
                    <a:pt x="57469" y="7095"/>
                    <a:pt x="59119" y="9350"/>
                  </a:cubicBezTo>
                  <a:cubicBezTo>
                    <a:pt x="55159" y="9570"/>
                    <a:pt x="41741" y="9735"/>
                    <a:pt x="24968" y="9735"/>
                  </a:cubicBezTo>
                  <a:cubicBezTo>
                    <a:pt x="13199" y="9735"/>
                    <a:pt x="3850" y="9625"/>
                    <a:pt x="2255" y="9515"/>
                  </a:cubicBezTo>
                  <a:cubicBezTo>
                    <a:pt x="2365" y="8470"/>
                    <a:pt x="4565" y="5060"/>
                    <a:pt x="7259" y="1705"/>
                  </a:cubicBezTo>
                  <a:cubicBezTo>
                    <a:pt x="7974" y="1705"/>
                    <a:pt x="10559" y="1595"/>
                    <a:pt x="18808" y="1595"/>
                  </a:cubicBezTo>
                  <a:close/>
                  <a:moveTo>
                    <a:pt x="18808" y="1"/>
                  </a:moveTo>
                  <a:cubicBezTo>
                    <a:pt x="7149" y="1"/>
                    <a:pt x="6819" y="111"/>
                    <a:pt x="6545" y="221"/>
                  </a:cubicBezTo>
                  <a:cubicBezTo>
                    <a:pt x="6435" y="276"/>
                    <a:pt x="6270" y="331"/>
                    <a:pt x="6215" y="441"/>
                  </a:cubicBezTo>
                  <a:cubicBezTo>
                    <a:pt x="3850" y="3300"/>
                    <a:pt x="0" y="8415"/>
                    <a:pt x="770" y="10285"/>
                  </a:cubicBezTo>
                  <a:cubicBezTo>
                    <a:pt x="935" y="10724"/>
                    <a:pt x="1375" y="11054"/>
                    <a:pt x="1870" y="11109"/>
                  </a:cubicBezTo>
                  <a:cubicBezTo>
                    <a:pt x="3025" y="11274"/>
                    <a:pt x="14299" y="11329"/>
                    <a:pt x="24968" y="11329"/>
                  </a:cubicBezTo>
                  <a:cubicBezTo>
                    <a:pt x="60604" y="11329"/>
                    <a:pt x="60934" y="10834"/>
                    <a:pt x="61209" y="10395"/>
                  </a:cubicBezTo>
                  <a:cubicBezTo>
                    <a:pt x="61319" y="10120"/>
                    <a:pt x="61319" y="9845"/>
                    <a:pt x="61209" y="9570"/>
                  </a:cubicBezTo>
                  <a:cubicBezTo>
                    <a:pt x="61154" y="9515"/>
                    <a:pt x="54554" y="166"/>
                    <a:pt x="52410" y="166"/>
                  </a:cubicBezTo>
                  <a:lnTo>
                    <a:pt x="49550" y="166"/>
                  </a:lnTo>
                  <a:cubicBezTo>
                    <a:pt x="43446" y="111"/>
                    <a:pt x="29202" y="1"/>
                    <a:pt x="1880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52;p52">
              <a:extLst>
                <a:ext uri="{FF2B5EF4-FFF2-40B4-BE49-F238E27FC236}">
                  <a16:creationId xmlns:a16="http://schemas.microsoft.com/office/drawing/2014/main" id="{9D9C84A5-901D-4D4F-8025-0BCEA92939DA}"/>
                </a:ext>
              </a:extLst>
            </p:cNvPr>
            <p:cNvSpPr/>
            <p:nvPr/>
          </p:nvSpPr>
          <p:spPr>
            <a:xfrm>
              <a:off x="6125777" y="3495485"/>
              <a:ext cx="650627" cy="137786"/>
            </a:xfrm>
            <a:custGeom>
              <a:avLst/>
              <a:gdLst/>
              <a:ahLst/>
              <a:cxnLst/>
              <a:rect l="l" t="t" r="r" b="b"/>
              <a:pathLst>
                <a:path w="62969" h="12705" extrusionOk="0">
                  <a:moveTo>
                    <a:pt x="19743" y="2970"/>
                  </a:moveTo>
                  <a:cubicBezTo>
                    <a:pt x="30137" y="2970"/>
                    <a:pt x="44381" y="3080"/>
                    <a:pt x="50430" y="3135"/>
                  </a:cubicBezTo>
                  <a:lnTo>
                    <a:pt x="53125" y="3135"/>
                  </a:lnTo>
                  <a:cubicBezTo>
                    <a:pt x="53895" y="3575"/>
                    <a:pt x="56644" y="6655"/>
                    <a:pt x="58679" y="9350"/>
                  </a:cubicBezTo>
                  <a:cubicBezTo>
                    <a:pt x="53565" y="9570"/>
                    <a:pt x="40861" y="9680"/>
                    <a:pt x="25848" y="9680"/>
                  </a:cubicBezTo>
                  <a:cubicBezTo>
                    <a:pt x="15509" y="9680"/>
                    <a:pt x="7095" y="9625"/>
                    <a:pt x="4125" y="9515"/>
                  </a:cubicBezTo>
                  <a:lnTo>
                    <a:pt x="4070" y="9515"/>
                  </a:lnTo>
                  <a:cubicBezTo>
                    <a:pt x="5335" y="7260"/>
                    <a:pt x="6820" y="5060"/>
                    <a:pt x="8469" y="3080"/>
                  </a:cubicBezTo>
                  <a:cubicBezTo>
                    <a:pt x="9459" y="3025"/>
                    <a:pt x="12154" y="2970"/>
                    <a:pt x="19743" y="2970"/>
                  </a:cubicBezTo>
                  <a:close/>
                  <a:moveTo>
                    <a:pt x="19743" y="1596"/>
                  </a:moveTo>
                  <a:cubicBezTo>
                    <a:pt x="11549" y="1596"/>
                    <a:pt x="8909" y="1651"/>
                    <a:pt x="8084" y="1706"/>
                  </a:cubicBezTo>
                  <a:cubicBezTo>
                    <a:pt x="7919" y="1706"/>
                    <a:pt x="7754" y="1816"/>
                    <a:pt x="7644" y="1925"/>
                  </a:cubicBezTo>
                  <a:cubicBezTo>
                    <a:pt x="5170" y="4950"/>
                    <a:pt x="2640" y="8745"/>
                    <a:pt x="2475" y="10120"/>
                  </a:cubicBezTo>
                  <a:cubicBezTo>
                    <a:pt x="2475" y="10285"/>
                    <a:pt x="2530" y="10505"/>
                    <a:pt x="2640" y="10615"/>
                  </a:cubicBezTo>
                  <a:cubicBezTo>
                    <a:pt x="2750" y="10780"/>
                    <a:pt x="2915" y="10835"/>
                    <a:pt x="3135" y="10835"/>
                  </a:cubicBezTo>
                  <a:cubicBezTo>
                    <a:pt x="4730" y="11000"/>
                    <a:pt x="14134" y="11055"/>
                    <a:pt x="25848" y="11055"/>
                  </a:cubicBezTo>
                  <a:cubicBezTo>
                    <a:pt x="42291" y="11055"/>
                    <a:pt x="56039" y="10945"/>
                    <a:pt x="60054" y="10615"/>
                  </a:cubicBezTo>
                  <a:cubicBezTo>
                    <a:pt x="60329" y="10615"/>
                    <a:pt x="60549" y="10450"/>
                    <a:pt x="60659" y="10230"/>
                  </a:cubicBezTo>
                  <a:cubicBezTo>
                    <a:pt x="60769" y="10010"/>
                    <a:pt x="60714" y="9735"/>
                    <a:pt x="60604" y="9515"/>
                  </a:cubicBezTo>
                  <a:cubicBezTo>
                    <a:pt x="60549" y="9460"/>
                    <a:pt x="55105" y="2200"/>
                    <a:pt x="53455" y="1706"/>
                  </a:cubicBezTo>
                  <a:lnTo>
                    <a:pt x="50485" y="1706"/>
                  </a:lnTo>
                  <a:cubicBezTo>
                    <a:pt x="44381" y="1706"/>
                    <a:pt x="30137" y="1596"/>
                    <a:pt x="19743" y="1596"/>
                  </a:cubicBezTo>
                  <a:close/>
                  <a:moveTo>
                    <a:pt x="19743" y="1376"/>
                  </a:moveTo>
                  <a:cubicBezTo>
                    <a:pt x="30137" y="1376"/>
                    <a:pt x="44381" y="1431"/>
                    <a:pt x="50485" y="1486"/>
                  </a:cubicBezTo>
                  <a:lnTo>
                    <a:pt x="53345" y="1486"/>
                  </a:lnTo>
                  <a:cubicBezTo>
                    <a:pt x="54775" y="1486"/>
                    <a:pt x="60219" y="8580"/>
                    <a:pt x="61539" y="10560"/>
                  </a:cubicBezTo>
                  <a:cubicBezTo>
                    <a:pt x="61539" y="10560"/>
                    <a:pt x="61539" y="10615"/>
                    <a:pt x="61539" y="10615"/>
                  </a:cubicBezTo>
                  <a:cubicBezTo>
                    <a:pt x="60274" y="11110"/>
                    <a:pt x="49220" y="11329"/>
                    <a:pt x="25848" y="11329"/>
                  </a:cubicBezTo>
                  <a:cubicBezTo>
                    <a:pt x="13309" y="11329"/>
                    <a:pt x="3850" y="11220"/>
                    <a:pt x="2860" y="11110"/>
                  </a:cubicBezTo>
                  <a:cubicBezTo>
                    <a:pt x="2640" y="11055"/>
                    <a:pt x="2420" y="10890"/>
                    <a:pt x="2310" y="10670"/>
                  </a:cubicBezTo>
                  <a:cubicBezTo>
                    <a:pt x="1980" y="9845"/>
                    <a:pt x="3190" y="6985"/>
                    <a:pt x="7644" y="1541"/>
                  </a:cubicBezTo>
                  <a:lnTo>
                    <a:pt x="7699" y="1541"/>
                  </a:lnTo>
                  <a:cubicBezTo>
                    <a:pt x="8029" y="1376"/>
                    <a:pt x="11989" y="1376"/>
                    <a:pt x="19743" y="1376"/>
                  </a:cubicBezTo>
                  <a:close/>
                  <a:moveTo>
                    <a:pt x="19688" y="1"/>
                  </a:moveTo>
                  <a:cubicBezTo>
                    <a:pt x="7919" y="1"/>
                    <a:pt x="7589" y="111"/>
                    <a:pt x="7260" y="221"/>
                  </a:cubicBezTo>
                  <a:cubicBezTo>
                    <a:pt x="6985" y="276"/>
                    <a:pt x="6710" y="441"/>
                    <a:pt x="6545" y="661"/>
                  </a:cubicBezTo>
                  <a:cubicBezTo>
                    <a:pt x="0" y="8635"/>
                    <a:pt x="770" y="10560"/>
                    <a:pt x="990" y="11165"/>
                  </a:cubicBezTo>
                  <a:cubicBezTo>
                    <a:pt x="1265" y="11879"/>
                    <a:pt x="1925" y="12374"/>
                    <a:pt x="2640" y="12429"/>
                  </a:cubicBezTo>
                  <a:cubicBezTo>
                    <a:pt x="3960" y="12649"/>
                    <a:pt x="15949" y="12704"/>
                    <a:pt x="25848" y="12704"/>
                  </a:cubicBezTo>
                  <a:cubicBezTo>
                    <a:pt x="61869" y="12704"/>
                    <a:pt x="62144" y="12264"/>
                    <a:pt x="62639" y="11384"/>
                  </a:cubicBezTo>
                  <a:cubicBezTo>
                    <a:pt x="62914" y="10945"/>
                    <a:pt x="62969" y="10395"/>
                    <a:pt x="62749" y="9900"/>
                  </a:cubicBezTo>
                  <a:cubicBezTo>
                    <a:pt x="62694" y="9790"/>
                    <a:pt x="55984" y="111"/>
                    <a:pt x="53290" y="111"/>
                  </a:cubicBezTo>
                  <a:lnTo>
                    <a:pt x="50430" y="111"/>
                  </a:lnTo>
                  <a:cubicBezTo>
                    <a:pt x="44381" y="56"/>
                    <a:pt x="30137" y="1"/>
                    <a:pt x="1968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53;p52">
              <a:extLst>
                <a:ext uri="{FF2B5EF4-FFF2-40B4-BE49-F238E27FC236}">
                  <a16:creationId xmlns:a16="http://schemas.microsoft.com/office/drawing/2014/main" id="{48C581AE-DB5C-4148-99C9-67B5D5F12721}"/>
                </a:ext>
              </a:extLst>
            </p:cNvPr>
            <p:cNvSpPr/>
            <p:nvPr/>
          </p:nvSpPr>
          <p:spPr>
            <a:xfrm>
              <a:off x="6541722" y="1588381"/>
              <a:ext cx="57397" cy="52273"/>
            </a:xfrm>
            <a:custGeom>
              <a:avLst/>
              <a:gdLst/>
              <a:ahLst/>
              <a:cxnLst/>
              <a:rect l="l" t="t" r="r" b="b"/>
              <a:pathLst>
                <a:path w="5555" h="4820" extrusionOk="0">
                  <a:moveTo>
                    <a:pt x="2387" y="0"/>
                  </a:moveTo>
                  <a:cubicBezTo>
                    <a:pt x="1160" y="0"/>
                    <a:pt x="0" y="948"/>
                    <a:pt x="0" y="2400"/>
                  </a:cubicBezTo>
                  <a:cubicBezTo>
                    <a:pt x="0" y="3720"/>
                    <a:pt x="1045" y="4820"/>
                    <a:pt x="2365" y="4820"/>
                  </a:cubicBezTo>
                  <a:cubicBezTo>
                    <a:pt x="4510" y="4820"/>
                    <a:pt x="5554" y="2235"/>
                    <a:pt x="4070" y="695"/>
                  </a:cubicBezTo>
                  <a:cubicBezTo>
                    <a:pt x="3572" y="216"/>
                    <a:pt x="2972" y="0"/>
                    <a:pt x="238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54;p52">
              <a:extLst>
                <a:ext uri="{FF2B5EF4-FFF2-40B4-BE49-F238E27FC236}">
                  <a16:creationId xmlns:a16="http://schemas.microsoft.com/office/drawing/2014/main" id="{FD42E0C7-9C5F-44AD-9AE1-91F2212D7AA6}"/>
                </a:ext>
              </a:extLst>
            </p:cNvPr>
            <p:cNvSpPr/>
            <p:nvPr/>
          </p:nvSpPr>
          <p:spPr>
            <a:xfrm>
              <a:off x="6523537" y="1581006"/>
              <a:ext cx="74446" cy="66805"/>
            </a:xfrm>
            <a:custGeom>
              <a:avLst/>
              <a:gdLst/>
              <a:ahLst/>
              <a:cxnLst/>
              <a:rect l="l" t="t" r="r" b="b"/>
              <a:pathLst>
                <a:path w="7205" h="6160" extrusionOk="0">
                  <a:moveTo>
                    <a:pt x="4125" y="1375"/>
                  </a:moveTo>
                  <a:cubicBezTo>
                    <a:pt x="5060" y="1375"/>
                    <a:pt x="5830" y="2145"/>
                    <a:pt x="5830" y="3080"/>
                  </a:cubicBezTo>
                  <a:cubicBezTo>
                    <a:pt x="5830" y="4119"/>
                    <a:pt x="5003" y="4808"/>
                    <a:pt x="4128" y="4808"/>
                  </a:cubicBezTo>
                  <a:cubicBezTo>
                    <a:pt x="3706" y="4808"/>
                    <a:pt x="3273" y="4648"/>
                    <a:pt x="2915" y="4290"/>
                  </a:cubicBezTo>
                  <a:cubicBezTo>
                    <a:pt x="1870" y="3190"/>
                    <a:pt x="2585" y="1375"/>
                    <a:pt x="4125" y="1375"/>
                  </a:cubicBezTo>
                  <a:close/>
                  <a:moveTo>
                    <a:pt x="4126" y="0"/>
                  </a:moveTo>
                  <a:cubicBezTo>
                    <a:pt x="3359" y="0"/>
                    <a:pt x="2572" y="289"/>
                    <a:pt x="1925" y="935"/>
                  </a:cubicBezTo>
                  <a:cubicBezTo>
                    <a:pt x="0" y="2860"/>
                    <a:pt x="1375" y="6160"/>
                    <a:pt x="4125" y="6160"/>
                  </a:cubicBezTo>
                  <a:cubicBezTo>
                    <a:pt x="5830" y="6160"/>
                    <a:pt x="7204" y="4785"/>
                    <a:pt x="7204" y="3080"/>
                  </a:cubicBezTo>
                  <a:cubicBezTo>
                    <a:pt x="7204" y="1228"/>
                    <a:pt x="5708" y="0"/>
                    <a:pt x="4126"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38;p52">
            <a:extLst>
              <a:ext uri="{FF2B5EF4-FFF2-40B4-BE49-F238E27FC236}">
                <a16:creationId xmlns:a16="http://schemas.microsoft.com/office/drawing/2014/main" id="{EB99F90C-6A1F-4139-AFF9-FE3B15B20880}"/>
              </a:ext>
            </a:extLst>
          </p:cNvPr>
          <p:cNvGrpSpPr/>
          <p:nvPr/>
        </p:nvGrpSpPr>
        <p:grpSpPr>
          <a:xfrm>
            <a:off x="4779664" y="1403350"/>
            <a:ext cx="4123036" cy="3317300"/>
            <a:chOff x="4972846" y="1517194"/>
            <a:chExt cx="2962741" cy="2240132"/>
          </a:xfrm>
        </p:grpSpPr>
        <p:sp>
          <p:nvSpPr>
            <p:cNvPr id="22" name="Google Shape;2139;p52">
              <a:extLst>
                <a:ext uri="{FF2B5EF4-FFF2-40B4-BE49-F238E27FC236}">
                  <a16:creationId xmlns:a16="http://schemas.microsoft.com/office/drawing/2014/main" id="{AFCF1D16-67C8-4CC1-81F5-2108224F2D2D}"/>
                </a:ext>
              </a:extLst>
            </p:cNvPr>
            <p:cNvSpPr/>
            <p:nvPr/>
          </p:nvSpPr>
          <p:spPr>
            <a:xfrm>
              <a:off x="5326848" y="1542235"/>
              <a:ext cx="2392253" cy="1611524"/>
            </a:xfrm>
            <a:custGeom>
              <a:avLst/>
              <a:gdLst/>
              <a:ahLst/>
              <a:cxnLst/>
              <a:rect l="l" t="t" r="r" b="b"/>
              <a:pathLst>
                <a:path w="231527" h="148596" extrusionOk="0">
                  <a:moveTo>
                    <a:pt x="119943" y="4235"/>
                  </a:moveTo>
                  <a:cubicBezTo>
                    <a:pt x="122088" y="4235"/>
                    <a:pt x="123132" y="6820"/>
                    <a:pt x="121648" y="8360"/>
                  </a:cubicBezTo>
                  <a:cubicBezTo>
                    <a:pt x="121150" y="8839"/>
                    <a:pt x="120544" y="9055"/>
                    <a:pt x="119951" y="9055"/>
                  </a:cubicBezTo>
                  <a:cubicBezTo>
                    <a:pt x="118708" y="9055"/>
                    <a:pt x="117523" y="8107"/>
                    <a:pt x="117523" y="6655"/>
                  </a:cubicBezTo>
                  <a:cubicBezTo>
                    <a:pt x="117578" y="5335"/>
                    <a:pt x="118623" y="4290"/>
                    <a:pt x="119943" y="4290"/>
                  </a:cubicBezTo>
                  <a:lnTo>
                    <a:pt x="119943" y="4235"/>
                  </a:lnTo>
                  <a:close/>
                  <a:moveTo>
                    <a:pt x="124727" y="12704"/>
                  </a:moveTo>
                  <a:cubicBezTo>
                    <a:pt x="184506" y="12704"/>
                    <a:pt x="215633" y="13639"/>
                    <a:pt x="217118" y="15399"/>
                  </a:cubicBezTo>
                  <a:cubicBezTo>
                    <a:pt x="219042" y="17709"/>
                    <a:pt x="219647" y="50595"/>
                    <a:pt x="219592" y="72098"/>
                  </a:cubicBezTo>
                  <a:cubicBezTo>
                    <a:pt x="219537" y="84857"/>
                    <a:pt x="219097" y="127037"/>
                    <a:pt x="215688" y="134407"/>
                  </a:cubicBezTo>
                  <a:cubicBezTo>
                    <a:pt x="215523" y="134791"/>
                    <a:pt x="214973" y="135891"/>
                    <a:pt x="213983" y="135891"/>
                  </a:cubicBezTo>
                  <a:lnTo>
                    <a:pt x="20348" y="135891"/>
                  </a:lnTo>
                  <a:cubicBezTo>
                    <a:pt x="18203" y="135891"/>
                    <a:pt x="16554" y="132867"/>
                    <a:pt x="15289" y="126377"/>
                  </a:cubicBezTo>
                  <a:cubicBezTo>
                    <a:pt x="12814" y="114279"/>
                    <a:pt x="11494" y="89861"/>
                    <a:pt x="11824" y="61044"/>
                  </a:cubicBezTo>
                  <a:cubicBezTo>
                    <a:pt x="11934" y="49056"/>
                    <a:pt x="12319" y="37782"/>
                    <a:pt x="12924" y="29368"/>
                  </a:cubicBezTo>
                  <a:cubicBezTo>
                    <a:pt x="13914" y="15289"/>
                    <a:pt x="15069" y="14849"/>
                    <a:pt x="15729" y="14574"/>
                  </a:cubicBezTo>
                  <a:cubicBezTo>
                    <a:pt x="18478" y="13364"/>
                    <a:pt x="81942" y="12704"/>
                    <a:pt x="124727" y="12704"/>
                  </a:cubicBezTo>
                  <a:close/>
                  <a:moveTo>
                    <a:pt x="125937" y="1"/>
                  </a:moveTo>
                  <a:cubicBezTo>
                    <a:pt x="66323" y="1"/>
                    <a:pt x="7260" y="991"/>
                    <a:pt x="3575" y="2036"/>
                  </a:cubicBezTo>
                  <a:cubicBezTo>
                    <a:pt x="1870" y="4345"/>
                    <a:pt x="0" y="31897"/>
                    <a:pt x="55" y="68414"/>
                  </a:cubicBezTo>
                  <a:cubicBezTo>
                    <a:pt x="110" y="108724"/>
                    <a:pt x="2420" y="137816"/>
                    <a:pt x="6160" y="146285"/>
                  </a:cubicBezTo>
                  <a:cubicBezTo>
                    <a:pt x="6820" y="147770"/>
                    <a:pt x="7480" y="148595"/>
                    <a:pt x="8085" y="148595"/>
                  </a:cubicBezTo>
                  <a:lnTo>
                    <a:pt x="226632" y="148595"/>
                  </a:lnTo>
                  <a:cubicBezTo>
                    <a:pt x="228666" y="147000"/>
                    <a:pt x="230921" y="124068"/>
                    <a:pt x="231251" y="76113"/>
                  </a:cubicBezTo>
                  <a:cubicBezTo>
                    <a:pt x="231526" y="35692"/>
                    <a:pt x="230206" y="5170"/>
                    <a:pt x="228886" y="2640"/>
                  </a:cubicBezTo>
                  <a:cubicBezTo>
                    <a:pt x="226522" y="1376"/>
                    <a:pt x="198255" y="1"/>
                    <a:pt x="125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40;p52">
              <a:extLst>
                <a:ext uri="{FF2B5EF4-FFF2-40B4-BE49-F238E27FC236}">
                  <a16:creationId xmlns:a16="http://schemas.microsoft.com/office/drawing/2014/main" id="{D94868DE-88B1-4F73-932F-58AD3FBE255C}"/>
                </a:ext>
              </a:extLst>
            </p:cNvPr>
            <p:cNvSpPr/>
            <p:nvPr/>
          </p:nvSpPr>
          <p:spPr>
            <a:xfrm>
              <a:off x="5369550" y="1542226"/>
              <a:ext cx="2157567" cy="75132"/>
            </a:xfrm>
            <a:custGeom>
              <a:avLst/>
              <a:gdLst/>
              <a:ahLst/>
              <a:cxnLst/>
              <a:rect l="l" t="t" r="r" b="b"/>
              <a:pathLst>
                <a:path w="28433" h="3412" extrusionOk="0">
                  <a:moveTo>
                    <a:pt x="19569" y="1"/>
                  </a:moveTo>
                  <a:cubicBezTo>
                    <a:pt x="13232" y="1"/>
                    <a:pt x="6890" y="455"/>
                    <a:pt x="606" y="1364"/>
                  </a:cubicBezTo>
                  <a:cubicBezTo>
                    <a:pt x="1" y="1529"/>
                    <a:pt x="1" y="2409"/>
                    <a:pt x="606" y="2574"/>
                  </a:cubicBezTo>
                  <a:cubicBezTo>
                    <a:pt x="4321" y="3166"/>
                    <a:pt x="8127" y="3411"/>
                    <a:pt x="11947" y="3411"/>
                  </a:cubicBezTo>
                  <a:cubicBezTo>
                    <a:pt x="17004" y="3411"/>
                    <a:pt x="22084" y="2981"/>
                    <a:pt x="27003" y="2354"/>
                  </a:cubicBezTo>
                  <a:cubicBezTo>
                    <a:pt x="28433" y="2354"/>
                    <a:pt x="28433" y="209"/>
                    <a:pt x="27003" y="209"/>
                  </a:cubicBezTo>
                  <a:cubicBezTo>
                    <a:pt x="24528" y="70"/>
                    <a:pt x="22049" y="1"/>
                    <a:pt x="19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41;p52">
              <a:extLst>
                <a:ext uri="{FF2B5EF4-FFF2-40B4-BE49-F238E27FC236}">
                  <a16:creationId xmlns:a16="http://schemas.microsoft.com/office/drawing/2014/main" id="{277E2533-7F2D-48B4-B568-1154CF9FE1B7}"/>
                </a:ext>
              </a:extLst>
            </p:cNvPr>
            <p:cNvSpPr/>
            <p:nvPr/>
          </p:nvSpPr>
          <p:spPr>
            <a:xfrm>
              <a:off x="5369550" y="3049075"/>
              <a:ext cx="2334198" cy="122872"/>
            </a:xfrm>
            <a:custGeom>
              <a:avLst/>
              <a:gdLst/>
              <a:ahLst/>
              <a:cxnLst/>
              <a:rect l="l" t="t" r="r" b="b"/>
              <a:pathLst>
                <a:path w="38442" h="5358" extrusionOk="0">
                  <a:moveTo>
                    <a:pt x="28961" y="1"/>
                  </a:moveTo>
                  <a:cubicBezTo>
                    <a:pt x="19986" y="1"/>
                    <a:pt x="10523" y="2211"/>
                    <a:pt x="1815" y="2551"/>
                  </a:cubicBezTo>
                  <a:cubicBezTo>
                    <a:pt x="0" y="2551"/>
                    <a:pt x="0" y="5300"/>
                    <a:pt x="1815" y="5300"/>
                  </a:cubicBezTo>
                  <a:cubicBezTo>
                    <a:pt x="3305" y="5341"/>
                    <a:pt x="4791" y="5358"/>
                    <a:pt x="6276" y="5358"/>
                  </a:cubicBezTo>
                  <a:cubicBezTo>
                    <a:pt x="10876" y="5358"/>
                    <a:pt x="15459" y="5192"/>
                    <a:pt x="20073" y="5025"/>
                  </a:cubicBezTo>
                  <a:cubicBezTo>
                    <a:pt x="25572" y="4805"/>
                    <a:pt x="31292" y="5025"/>
                    <a:pt x="36736" y="3980"/>
                  </a:cubicBezTo>
                  <a:cubicBezTo>
                    <a:pt x="38386" y="3705"/>
                    <a:pt x="38441" y="956"/>
                    <a:pt x="36736" y="681"/>
                  </a:cubicBezTo>
                  <a:cubicBezTo>
                    <a:pt x="34208" y="193"/>
                    <a:pt x="31606" y="1"/>
                    <a:pt x="28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42;p52">
              <a:extLst>
                <a:ext uri="{FF2B5EF4-FFF2-40B4-BE49-F238E27FC236}">
                  <a16:creationId xmlns:a16="http://schemas.microsoft.com/office/drawing/2014/main" id="{7DB63BB4-D635-4215-8873-07D1A6B2FDD6}"/>
                </a:ext>
              </a:extLst>
            </p:cNvPr>
            <p:cNvSpPr/>
            <p:nvPr/>
          </p:nvSpPr>
          <p:spPr>
            <a:xfrm>
              <a:off x="4999545" y="3641611"/>
              <a:ext cx="2887748" cy="90664"/>
            </a:xfrm>
            <a:custGeom>
              <a:avLst/>
              <a:gdLst/>
              <a:ahLst/>
              <a:cxnLst/>
              <a:rect l="l" t="t" r="r" b="b"/>
              <a:pathLst>
                <a:path w="279482" h="8360" extrusionOk="0">
                  <a:moveTo>
                    <a:pt x="279481" y="0"/>
                  </a:moveTo>
                  <a:lnTo>
                    <a:pt x="279481" y="0"/>
                  </a:lnTo>
                  <a:cubicBezTo>
                    <a:pt x="265183" y="2090"/>
                    <a:pt x="171693" y="2255"/>
                    <a:pt x="141666" y="2255"/>
                  </a:cubicBezTo>
                  <a:cubicBezTo>
                    <a:pt x="105425" y="2255"/>
                    <a:pt x="69843" y="2035"/>
                    <a:pt x="44051" y="1650"/>
                  </a:cubicBezTo>
                  <a:cubicBezTo>
                    <a:pt x="13364" y="1155"/>
                    <a:pt x="3355" y="605"/>
                    <a:pt x="1" y="55"/>
                  </a:cubicBezTo>
                  <a:lnTo>
                    <a:pt x="1" y="55"/>
                  </a:lnTo>
                  <a:cubicBezTo>
                    <a:pt x="551" y="2200"/>
                    <a:pt x="1816" y="5390"/>
                    <a:pt x="3905" y="5665"/>
                  </a:cubicBezTo>
                  <a:cubicBezTo>
                    <a:pt x="7260" y="6160"/>
                    <a:pt x="81117" y="8359"/>
                    <a:pt x="142766" y="8359"/>
                  </a:cubicBezTo>
                  <a:cubicBezTo>
                    <a:pt x="190336" y="8359"/>
                    <a:pt x="241755" y="6710"/>
                    <a:pt x="263753" y="5995"/>
                  </a:cubicBezTo>
                  <a:cubicBezTo>
                    <a:pt x="269692" y="5775"/>
                    <a:pt x="273267" y="5665"/>
                    <a:pt x="274202" y="5665"/>
                  </a:cubicBezTo>
                  <a:cubicBezTo>
                    <a:pt x="276677" y="5665"/>
                    <a:pt x="278547" y="2255"/>
                    <a:pt x="279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43;p52">
              <a:extLst>
                <a:ext uri="{FF2B5EF4-FFF2-40B4-BE49-F238E27FC236}">
                  <a16:creationId xmlns:a16="http://schemas.microsoft.com/office/drawing/2014/main" id="{FDD8D2A7-322A-4D28-A192-62AB8A769A1C}"/>
                </a:ext>
              </a:extLst>
            </p:cNvPr>
            <p:cNvSpPr/>
            <p:nvPr/>
          </p:nvSpPr>
          <p:spPr>
            <a:xfrm>
              <a:off x="5002955" y="3171035"/>
              <a:ext cx="2906501" cy="477147"/>
            </a:xfrm>
            <a:custGeom>
              <a:avLst/>
              <a:gdLst/>
              <a:ahLst/>
              <a:cxnLst/>
              <a:rect l="l" t="t" r="r" b="b"/>
              <a:pathLst>
                <a:path w="281297" h="43997" extrusionOk="0">
                  <a:moveTo>
                    <a:pt x="237081" y="2861"/>
                  </a:moveTo>
                  <a:cubicBezTo>
                    <a:pt x="251489" y="2971"/>
                    <a:pt x="251984" y="3191"/>
                    <a:pt x="252259" y="3301"/>
                  </a:cubicBezTo>
                  <a:cubicBezTo>
                    <a:pt x="252369" y="3356"/>
                    <a:pt x="252479" y="3411"/>
                    <a:pt x="252534" y="3465"/>
                  </a:cubicBezTo>
                  <a:cubicBezTo>
                    <a:pt x="253414" y="3960"/>
                    <a:pt x="254569" y="5390"/>
                    <a:pt x="255999" y="7755"/>
                  </a:cubicBezTo>
                  <a:cubicBezTo>
                    <a:pt x="258254" y="11440"/>
                    <a:pt x="259958" y="15399"/>
                    <a:pt x="261058" y="19579"/>
                  </a:cubicBezTo>
                  <a:cubicBezTo>
                    <a:pt x="261333" y="20624"/>
                    <a:pt x="261443" y="21614"/>
                    <a:pt x="261443" y="22713"/>
                  </a:cubicBezTo>
                  <a:cubicBezTo>
                    <a:pt x="261388" y="24748"/>
                    <a:pt x="260398" y="25573"/>
                    <a:pt x="259573" y="25793"/>
                  </a:cubicBezTo>
                  <a:cubicBezTo>
                    <a:pt x="258969" y="26013"/>
                    <a:pt x="254899" y="26233"/>
                    <a:pt x="248245" y="26508"/>
                  </a:cubicBezTo>
                  <a:cubicBezTo>
                    <a:pt x="243790" y="26673"/>
                    <a:pt x="237961" y="26783"/>
                    <a:pt x="231031" y="26948"/>
                  </a:cubicBezTo>
                  <a:lnTo>
                    <a:pt x="230976" y="26948"/>
                  </a:lnTo>
                  <a:cubicBezTo>
                    <a:pt x="224377" y="27113"/>
                    <a:pt x="216843" y="27278"/>
                    <a:pt x="208704" y="27388"/>
                  </a:cubicBezTo>
                  <a:cubicBezTo>
                    <a:pt x="201335" y="27553"/>
                    <a:pt x="193470" y="27663"/>
                    <a:pt x="185221" y="27773"/>
                  </a:cubicBezTo>
                  <a:cubicBezTo>
                    <a:pt x="178182" y="27883"/>
                    <a:pt x="170923" y="27993"/>
                    <a:pt x="163609" y="28048"/>
                  </a:cubicBezTo>
                  <a:cubicBezTo>
                    <a:pt x="155194" y="28158"/>
                    <a:pt x="146670" y="28268"/>
                    <a:pt x="138146" y="28323"/>
                  </a:cubicBezTo>
                  <a:cubicBezTo>
                    <a:pt x="129457" y="28433"/>
                    <a:pt x="120878" y="28488"/>
                    <a:pt x="112519" y="28543"/>
                  </a:cubicBezTo>
                  <a:cubicBezTo>
                    <a:pt x="104985" y="28598"/>
                    <a:pt x="97560" y="28598"/>
                    <a:pt x="90466" y="28653"/>
                  </a:cubicBezTo>
                  <a:lnTo>
                    <a:pt x="76333" y="28653"/>
                  </a:lnTo>
                  <a:cubicBezTo>
                    <a:pt x="25738" y="28653"/>
                    <a:pt x="25243" y="27828"/>
                    <a:pt x="24858" y="27113"/>
                  </a:cubicBezTo>
                  <a:cubicBezTo>
                    <a:pt x="24693" y="26893"/>
                    <a:pt x="24693" y="26563"/>
                    <a:pt x="24803" y="26288"/>
                  </a:cubicBezTo>
                  <a:cubicBezTo>
                    <a:pt x="26288" y="24308"/>
                    <a:pt x="27828" y="22438"/>
                    <a:pt x="29533" y="20679"/>
                  </a:cubicBezTo>
                  <a:lnTo>
                    <a:pt x="30028" y="20129"/>
                  </a:lnTo>
                  <a:lnTo>
                    <a:pt x="30852" y="19194"/>
                  </a:lnTo>
                  <a:lnTo>
                    <a:pt x="31347" y="18644"/>
                  </a:lnTo>
                  <a:cubicBezTo>
                    <a:pt x="31787" y="18149"/>
                    <a:pt x="32282" y="17599"/>
                    <a:pt x="32777" y="17049"/>
                  </a:cubicBezTo>
                  <a:lnTo>
                    <a:pt x="32832" y="16994"/>
                  </a:lnTo>
                  <a:cubicBezTo>
                    <a:pt x="38222" y="11055"/>
                    <a:pt x="44381" y="4510"/>
                    <a:pt x="44821" y="4070"/>
                  </a:cubicBezTo>
                  <a:cubicBezTo>
                    <a:pt x="44821" y="4070"/>
                    <a:pt x="44876" y="4070"/>
                    <a:pt x="44876" y="4015"/>
                  </a:cubicBezTo>
                  <a:cubicBezTo>
                    <a:pt x="45041" y="3905"/>
                    <a:pt x="45206" y="3850"/>
                    <a:pt x="45371" y="3795"/>
                  </a:cubicBezTo>
                  <a:cubicBezTo>
                    <a:pt x="46251" y="3795"/>
                    <a:pt x="50210" y="3740"/>
                    <a:pt x="56480" y="3685"/>
                  </a:cubicBezTo>
                  <a:lnTo>
                    <a:pt x="61374" y="3630"/>
                  </a:lnTo>
                  <a:cubicBezTo>
                    <a:pt x="67699" y="3575"/>
                    <a:pt x="75673" y="3520"/>
                    <a:pt x="84747" y="3411"/>
                  </a:cubicBezTo>
                  <a:cubicBezTo>
                    <a:pt x="115159" y="3191"/>
                    <a:pt x="157779" y="2971"/>
                    <a:pt x="192755" y="2861"/>
                  </a:cubicBezTo>
                  <a:close/>
                  <a:moveTo>
                    <a:pt x="128412" y="30578"/>
                  </a:moveTo>
                  <a:cubicBezTo>
                    <a:pt x="138806" y="30578"/>
                    <a:pt x="153050" y="30688"/>
                    <a:pt x="159154" y="30688"/>
                  </a:cubicBezTo>
                  <a:lnTo>
                    <a:pt x="162014" y="30688"/>
                  </a:lnTo>
                  <a:cubicBezTo>
                    <a:pt x="164158" y="30743"/>
                    <a:pt x="170758" y="40092"/>
                    <a:pt x="170758" y="40147"/>
                  </a:cubicBezTo>
                  <a:cubicBezTo>
                    <a:pt x="170923" y="40422"/>
                    <a:pt x="170923" y="40697"/>
                    <a:pt x="170758" y="40972"/>
                  </a:cubicBezTo>
                  <a:cubicBezTo>
                    <a:pt x="170483" y="41411"/>
                    <a:pt x="170208" y="41906"/>
                    <a:pt x="134517" y="41906"/>
                  </a:cubicBezTo>
                  <a:cubicBezTo>
                    <a:pt x="123903" y="41906"/>
                    <a:pt x="112629" y="41851"/>
                    <a:pt x="111474" y="41686"/>
                  </a:cubicBezTo>
                  <a:cubicBezTo>
                    <a:pt x="110924" y="41631"/>
                    <a:pt x="110539" y="41301"/>
                    <a:pt x="110319" y="40807"/>
                  </a:cubicBezTo>
                  <a:cubicBezTo>
                    <a:pt x="109604" y="38992"/>
                    <a:pt x="113454" y="33877"/>
                    <a:pt x="115764" y="31018"/>
                  </a:cubicBezTo>
                  <a:cubicBezTo>
                    <a:pt x="115874" y="30908"/>
                    <a:pt x="115984" y="30853"/>
                    <a:pt x="116149" y="30798"/>
                  </a:cubicBezTo>
                  <a:cubicBezTo>
                    <a:pt x="116368" y="30688"/>
                    <a:pt x="116753" y="30578"/>
                    <a:pt x="128412" y="30578"/>
                  </a:cubicBezTo>
                  <a:close/>
                  <a:moveTo>
                    <a:pt x="39762" y="1"/>
                  </a:moveTo>
                  <a:cubicBezTo>
                    <a:pt x="36737" y="3191"/>
                    <a:pt x="5775" y="35582"/>
                    <a:pt x="1" y="41961"/>
                  </a:cubicBezTo>
                  <a:cubicBezTo>
                    <a:pt x="8580" y="43171"/>
                    <a:pt x="67369" y="43996"/>
                    <a:pt x="141336" y="43996"/>
                  </a:cubicBezTo>
                  <a:cubicBezTo>
                    <a:pt x="219373" y="43996"/>
                    <a:pt x="276072" y="43061"/>
                    <a:pt x="279756" y="41686"/>
                  </a:cubicBezTo>
                  <a:cubicBezTo>
                    <a:pt x="281296" y="39377"/>
                    <a:pt x="269582" y="18479"/>
                    <a:pt x="257594"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44;p52">
              <a:extLst>
                <a:ext uri="{FF2B5EF4-FFF2-40B4-BE49-F238E27FC236}">
                  <a16:creationId xmlns:a16="http://schemas.microsoft.com/office/drawing/2014/main" id="{AB8F6576-BA1E-48F5-A3FC-183C18BE5994}"/>
                </a:ext>
              </a:extLst>
            </p:cNvPr>
            <p:cNvSpPr/>
            <p:nvPr/>
          </p:nvSpPr>
          <p:spPr>
            <a:xfrm>
              <a:off x="4980223" y="1524938"/>
              <a:ext cx="2945134" cy="2224635"/>
            </a:xfrm>
            <a:custGeom>
              <a:avLst/>
              <a:gdLst/>
              <a:ahLst/>
              <a:cxnLst/>
              <a:rect l="l" t="t" r="r" b="b"/>
              <a:pathLst>
                <a:path w="285036" h="205130" extrusionOk="0">
                  <a:moveTo>
                    <a:pt x="159484" y="1596"/>
                  </a:moveTo>
                  <a:cubicBezTo>
                    <a:pt x="231802" y="1596"/>
                    <a:pt x="260069" y="2971"/>
                    <a:pt x="262433" y="4290"/>
                  </a:cubicBezTo>
                  <a:cubicBezTo>
                    <a:pt x="263753" y="6820"/>
                    <a:pt x="265073" y="37342"/>
                    <a:pt x="264798" y="77763"/>
                  </a:cubicBezTo>
                  <a:cubicBezTo>
                    <a:pt x="264468" y="125663"/>
                    <a:pt x="262268" y="148650"/>
                    <a:pt x="260179" y="150245"/>
                  </a:cubicBezTo>
                  <a:lnTo>
                    <a:pt x="41632" y="150245"/>
                  </a:lnTo>
                  <a:cubicBezTo>
                    <a:pt x="41027" y="150190"/>
                    <a:pt x="40367" y="149365"/>
                    <a:pt x="39707" y="147935"/>
                  </a:cubicBezTo>
                  <a:lnTo>
                    <a:pt x="39707" y="147880"/>
                  </a:lnTo>
                  <a:cubicBezTo>
                    <a:pt x="35967" y="139466"/>
                    <a:pt x="33657" y="110319"/>
                    <a:pt x="33602" y="70009"/>
                  </a:cubicBezTo>
                  <a:cubicBezTo>
                    <a:pt x="33547" y="33547"/>
                    <a:pt x="35417" y="5940"/>
                    <a:pt x="37122" y="3686"/>
                  </a:cubicBezTo>
                  <a:cubicBezTo>
                    <a:pt x="40807" y="2586"/>
                    <a:pt x="99815" y="1596"/>
                    <a:pt x="159484" y="1596"/>
                  </a:cubicBezTo>
                  <a:close/>
                  <a:moveTo>
                    <a:pt x="259849" y="151785"/>
                  </a:moveTo>
                  <a:cubicBezTo>
                    <a:pt x="271837" y="170263"/>
                    <a:pt x="283551" y="191161"/>
                    <a:pt x="282011" y="193470"/>
                  </a:cubicBezTo>
                  <a:cubicBezTo>
                    <a:pt x="278327" y="194845"/>
                    <a:pt x="221628" y="195780"/>
                    <a:pt x="143591" y="195780"/>
                  </a:cubicBezTo>
                  <a:cubicBezTo>
                    <a:pt x="69569" y="195780"/>
                    <a:pt x="10780" y="194900"/>
                    <a:pt x="2201" y="193745"/>
                  </a:cubicBezTo>
                  <a:cubicBezTo>
                    <a:pt x="7975" y="187366"/>
                    <a:pt x="38937" y="154975"/>
                    <a:pt x="41962" y="151840"/>
                  </a:cubicBezTo>
                  <a:lnTo>
                    <a:pt x="41962" y="151785"/>
                  </a:lnTo>
                  <a:close/>
                  <a:moveTo>
                    <a:pt x="281296" y="195175"/>
                  </a:moveTo>
                  <a:lnTo>
                    <a:pt x="281296" y="195175"/>
                  </a:lnTo>
                  <a:cubicBezTo>
                    <a:pt x="280417" y="197430"/>
                    <a:pt x="278547" y="200840"/>
                    <a:pt x="276017" y="200840"/>
                  </a:cubicBezTo>
                  <a:cubicBezTo>
                    <a:pt x="275137" y="200840"/>
                    <a:pt x="271562" y="200950"/>
                    <a:pt x="265623" y="201170"/>
                  </a:cubicBezTo>
                  <a:cubicBezTo>
                    <a:pt x="243625" y="201830"/>
                    <a:pt x="192206" y="203534"/>
                    <a:pt x="144636" y="203534"/>
                  </a:cubicBezTo>
                  <a:cubicBezTo>
                    <a:pt x="82932" y="203534"/>
                    <a:pt x="9130" y="201335"/>
                    <a:pt x="5775" y="200840"/>
                  </a:cubicBezTo>
                  <a:cubicBezTo>
                    <a:pt x="3631" y="200565"/>
                    <a:pt x="2421" y="197430"/>
                    <a:pt x="1871" y="195230"/>
                  </a:cubicBezTo>
                  <a:lnTo>
                    <a:pt x="1871" y="195230"/>
                  </a:lnTo>
                  <a:cubicBezTo>
                    <a:pt x="5225" y="195780"/>
                    <a:pt x="15234" y="196330"/>
                    <a:pt x="45921" y="196825"/>
                  </a:cubicBezTo>
                  <a:cubicBezTo>
                    <a:pt x="71713" y="197210"/>
                    <a:pt x="107295" y="197430"/>
                    <a:pt x="143536" y="197430"/>
                  </a:cubicBezTo>
                  <a:cubicBezTo>
                    <a:pt x="173563" y="197430"/>
                    <a:pt x="267053" y="197265"/>
                    <a:pt x="281296" y="195175"/>
                  </a:cubicBezTo>
                  <a:close/>
                  <a:moveTo>
                    <a:pt x="159484" y="1"/>
                  </a:moveTo>
                  <a:cubicBezTo>
                    <a:pt x="103555" y="1"/>
                    <a:pt x="39267" y="881"/>
                    <a:pt x="36352" y="2256"/>
                  </a:cubicBezTo>
                  <a:cubicBezTo>
                    <a:pt x="32503" y="4015"/>
                    <a:pt x="32063" y="55875"/>
                    <a:pt x="32008" y="61759"/>
                  </a:cubicBezTo>
                  <a:cubicBezTo>
                    <a:pt x="31788" y="98715"/>
                    <a:pt x="33437" y="128962"/>
                    <a:pt x="36462" y="142656"/>
                  </a:cubicBezTo>
                  <a:cubicBezTo>
                    <a:pt x="37507" y="147495"/>
                    <a:pt x="38717" y="150300"/>
                    <a:pt x="40202" y="151345"/>
                  </a:cubicBezTo>
                  <a:cubicBezTo>
                    <a:pt x="34482" y="157284"/>
                    <a:pt x="2641" y="190611"/>
                    <a:pt x="166" y="193580"/>
                  </a:cubicBezTo>
                  <a:lnTo>
                    <a:pt x="166" y="193635"/>
                  </a:lnTo>
                  <a:cubicBezTo>
                    <a:pt x="111" y="193690"/>
                    <a:pt x="111" y="193745"/>
                    <a:pt x="56" y="193800"/>
                  </a:cubicBezTo>
                  <a:lnTo>
                    <a:pt x="56" y="193910"/>
                  </a:lnTo>
                  <a:cubicBezTo>
                    <a:pt x="1" y="194075"/>
                    <a:pt x="56" y="194295"/>
                    <a:pt x="111" y="194460"/>
                  </a:cubicBezTo>
                  <a:cubicBezTo>
                    <a:pt x="331" y="195780"/>
                    <a:pt x="1651" y="201830"/>
                    <a:pt x="5610" y="202380"/>
                  </a:cubicBezTo>
                  <a:cubicBezTo>
                    <a:pt x="9515" y="202984"/>
                    <a:pt x="85627" y="205129"/>
                    <a:pt x="144691" y="205129"/>
                  </a:cubicBezTo>
                  <a:cubicBezTo>
                    <a:pt x="192316" y="205129"/>
                    <a:pt x="243790" y="203424"/>
                    <a:pt x="265733" y="202709"/>
                  </a:cubicBezTo>
                  <a:cubicBezTo>
                    <a:pt x="271452" y="202544"/>
                    <a:pt x="275247" y="202435"/>
                    <a:pt x="276127" y="202435"/>
                  </a:cubicBezTo>
                  <a:cubicBezTo>
                    <a:pt x="280636" y="202435"/>
                    <a:pt x="282946" y="195725"/>
                    <a:pt x="283331" y="194460"/>
                  </a:cubicBezTo>
                  <a:cubicBezTo>
                    <a:pt x="284101" y="193580"/>
                    <a:pt x="285036" y="190886"/>
                    <a:pt x="273377" y="170813"/>
                  </a:cubicBezTo>
                  <a:cubicBezTo>
                    <a:pt x="268318" y="162124"/>
                    <a:pt x="262928" y="153655"/>
                    <a:pt x="261388" y="151235"/>
                  </a:cubicBezTo>
                  <a:cubicBezTo>
                    <a:pt x="261608" y="151015"/>
                    <a:pt x="261773" y="150740"/>
                    <a:pt x="261938" y="150465"/>
                  </a:cubicBezTo>
                  <a:cubicBezTo>
                    <a:pt x="265843" y="142436"/>
                    <a:pt x="266393" y="89861"/>
                    <a:pt x="266448" y="73968"/>
                  </a:cubicBezTo>
                  <a:cubicBezTo>
                    <a:pt x="266558" y="48121"/>
                    <a:pt x="265898" y="6050"/>
                    <a:pt x="263698" y="3246"/>
                  </a:cubicBezTo>
                  <a:cubicBezTo>
                    <a:pt x="262048" y="1046"/>
                    <a:pt x="226962" y="1"/>
                    <a:pt x="15948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45;p52">
              <a:extLst>
                <a:ext uri="{FF2B5EF4-FFF2-40B4-BE49-F238E27FC236}">
                  <a16:creationId xmlns:a16="http://schemas.microsoft.com/office/drawing/2014/main" id="{D4FF5EA7-1F2D-4DE1-9870-68484B945E3F}"/>
                </a:ext>
              </a:extLst>
            </p:cNvPr>
            <p:cNvSpPr/>
            <p:nvPr/>
          </p:nvSpPr>
          <p:spPr>
            <a:xfrm>
              <a:off x="4972846" y="1517194"/>
              <a:ext cx="2962741" cy="2240132"/>
            </a:xfrm>
            <a:custGeom>
              <a:avLst/>
              <a:gdLst/>
              <a:ahLst/>
              <a:cxnLst/>
              <a:rect l="l" t="t" r="r" b="b"/>
              <a:pathLst>
                <a:path w="286740" h="206559" extrusionOk="0">
                  <a:moveTo>
                    <a:pt x="160198" y="2970"/>
                  </a:moveTo>
                  <a:cubicBezTo>
                    <a:pt x="230701" y="2970"/>
                    <a:pt x="259243" y="4345"/>
                    <a:pt x="262597" y="5499"/>
                  </a:cubicBezTo>
                  <a:cubicBezTo>
                    <a:pt x="263752" y="8799"/>
                    <a:pt x="265072" y="37286"/>
                    <a:pt x="264797" y="78422"/>
                  </a:cubicBezTo>
                  <a:cubicBezTo>
                    <a:pt x="264522" y="127477"/>
                    <a:pt x="262157" y="147989"/>
                    <a:pt x="260618" y="150244"/>
                  </a:cubicBezTo>
                  <a:lnTo>
                    <a:pt x="42346" y="150244"/>
                  </a:lnTo>
                  <a:cubicBezTo>
                    <a:pt x="42181" y="150189"/>
                    <a:pt x="41686" y="149804"/>
                    <a:pt x="41026" y="148374"/>
                  </a:cubicBezTo>
                  <a:cubicBezTo>
                    <a:pt x="37341" y="139960"/>
                    <a:pt x="35086" y="110978"/>
                    <a:pt x="35031" y="70778"/>
                  </a:cubicBezTo>
                  <a:cubicBezTo>
                    <a:pt x="34976" y="33711"/>
                    <a:pt x="36846" y="8029"/>
                    <a:pt x="38276" y="5004"/>
                  </a:cubicBezTo>
                  <a:cubicBezTo>
                    <a:pt x="43720" y="3960"/>
                    <a:pt x="102069" y="2970"/>
                    <a:pt x="160198" y="2970"/>
                  </a:cubicBezTo>
                  <a:close/>
                  <a:moveTo>
                    <a:pt x="160198" y="1595"/>
                  </a:moveTo>
                  <a:cubicBezTo>
                    <a:pt x="99815" y="1595"/>
                    <a:pt x="41411" y="2640"/>
                    <a:pt x="37616" y="3740"/>
                  </a:cubicBezTo>
                  <a:cubicBezTo>
                    <a:pt x="37451" y="3795"/>
                    <a:pt x="37341" y="3850"/>
                    <a:pt x="37231" y="3960"/>
                  </a:cubicBezTo>
                  <a:cubicBezTo>
                    <a:pt x="35196" y="6709"/>
                    <a:pt x="33546" y="36681"/>
                    <a:pt x="33601" y="70723"/>
                  </a:cubicBezTo>
                  <a:cubicBezTo>
                    <a:pt x="33711" y="111143"/>
                    <a:pt x="36021" y="140345"/>
                    <a:pt x="39816" y="148924"/>
                  </a:cubicBezTo>
                  <a:cubicBezTo>
                    <a:pt x="40586" y="150684"/>
                    <a:pt x="41411" y="151619"/>
                    <a:pt x="42346" y="151619"/>
                  </a:cubicBezTo>
                  <a:lnTo>
                    <a:pt x="260893" y="151619"/>
                  </a:lnTo>
                  <a:cubicBezTo>
                    <a:pt x="261058" y="151619"/>
                    <a:pt x="261168" y="151564"/>
                    <a:pt x="261278" y="151454"/>
                  </a:cubicBezTo>
                  <a:cubicBezTo>
                    <a:pt x="264027" y="149364"/>
                    <a:pt x="265952" y="121372"/>
                    <a:pt x="266172" y="78422"/>
                  </a:cubicBezTo>
                  <a:cubicBezTo>
                    <a:pt x="266447" y="41411"/>
                    <a:pt x="265292" y="7589"/>
                    <a:pt x="263752" y="4675"/>
                  </a:cubicBezTo>
                  <a:cubicBezTo>
                    <a:pt x="263697" y="4510"/>
                    <a:pt x="263587" y="4455"/>
                    <a:pt x="263477" y="4345"/>
                  </a:cubicBezTo>
                  <a:cubicBezTo>
                    <a:pt x="260343" y="2640"/>
                    <a:pt x="221682" y="1595"/>
                    <a:pt x="160198" y="1595"/>
                  </a:cubicBezTo>
                  <a:close/>
                  <a:moveTo>
                    <a:pt x="260178" y="153214"/>
                  </a:moveTo>
                  <a:cubicBezTo>
                    <a:pt x="273816" y="174277"/>
                    <a:pt x="282505" y="191050"/>
                    <a:pt x="282175" y="193635"/>
                  </a:cubicBezTo>
                  <a:cubicBezTo>
                    <a:pt x="277171" y="194734"/>
                    <a:pt x="228996" y="195834"/>
                    <a:pt x="144250" y="195834"/>
                  </a:cubicBezTo>
                  <a:cubicBezTo>
                    <a:pt x="74022" y="195834"/>
                    <a:pt x="16498" y="195064"/>
                    <a:pt x="4345" y="193909"/>
                  </a:cubicBezTo>
                  <a:cubicBezTo>
                    <a:pt x="11824" y="185770"/>
                    <a:pt x="40036" y="156293"/>
                    <a:pt x="42950" y="153214"/>
                  </a:cubicBezTo>
                  <a:close/>
                  <a:moveTo>
                    <a:pt x="42676" y="151894"/>
                  </a:moveTo>
                  <a:cubicBezTo>
                    <a:pt x="42456" y="151894"/>
                    <a:pt x="42291" y="151949"/>
                    <a:pt x="42181" y="152114"/>
                  </a:cubicBezTo>
                  <a:cubicBezTo>
                    <a:pt x="40806" y="153544"/>
                    <a:pt x="8304" y="187530"/>
                    <a:pt x="2420" y="194019"/>
                  </a:cubicBezTo>
                  <a:cubicBezTo>
                    <a:pt x="2200" y="194239"/>
                    <a:pt x="2145" y="194459"/>
                    <a:pt x="2255" y="194734"/>
                  </a:cubicBezTo>
                  <a:cubicBezTo>
                    <a:pt x="2365" y="194954"/>
                    <a:pt x="2530" y="195119"/>
                    <a:pt x="2805" y="195174"/>
                  </a:cubicBezTo>
                  <a:cubicBezTo>
                    <a:pt x="11439" y="196329"/>
                    <a:pt x="70943" y="197209"/>
                    <a:pt x="144250" y="197209"/>
                  </a:cubicBezTo>
                  <a:cubicBezTo>
                    <a:pt x="223442" y="197209"/>
                    <a:pt x="279151" y="196274"/>
                    <a:pt x="282945" y="194899"/>
                  </a:cubicBezTo>
                  <a:cubicBezTo>
                    <a:pt x="283110" y="194844"/>
                    <a:pt x="283220" y="194734"/>
                    <a:pt x="283275" y="194624"/>
                  </a:cubicBezTo>
                  <a:cubicBezTo>
                    <a:pt x="286025" y="190610"/>
                    <a:pt x="261388" y="152609"/>
                    <a:pt x="261113" y="152224"/>
                  </a:cubicBezTo>
                  <a:cubicBezTo>
                    <a:pt x="261003" y="152004"/>
                    <a:pt x="260783" y="151894"/>
                    <a:pt x="260563" y="151894"/>
                  </a:cubicBezTo>
                  <a:close/>
                  <a:moveTo>
                    <a:pt x="280911" y="196714"/>
                  </a:moveTo>
                  <a:lnTo>
                    <a:pt x="280911" y="196714"/>
                  </a:lnTo>
                  <a:cubicBezTo>
                    <a:pt x="279921" y="198859"/>
                    <a:pt x="278381" y="200839"/>
                    <a:pt x="276786" y="200839"/>
                  </a:cubicBezTo>
                  <a:cubicBezTo>
                    <a:pt x="275851" y="200839"/>
                    <a:pt x="272386" y="201004"/>
                    <a:pt x="266612" y="201169"/>
                  </a:cubicBezTo>
                  <a:lnTo>
                    <a:pt x="266337" y="201169"/>
                  </a:lnTo>
                  <a:cubicBezTo>
                    <a:pt x="244339" y="201884"/>
                    <a:pt x="192920" y="203533"/>
                    <a:pt x="145350" y="203533"/>
                  </a:cubicBezTo>
                  <a:cubicBezTo>
                    <a:pt x="83701" y="203533"/>
                    <a:pt x="9899" y="201334"/>
                    <a:pt x="6544" y="200894"/>
                  </a:cubicBezTo>
                  <a:cubicBezTo>
                    <a:pt x="5224" y="200674"/>
                    <a:pt x="4180" y="198804"/>
                    <a:pt x="3520" y="196769"/>
                  </a:cubicBezTo>
                  <a:lnTo>
                    <a:pt x="3520" y="196769"/>
                  </a:lnTo>
                  <a:cubicBezTo>
                    <a:pt x="7149" y="197209"/>
                    <a:pt x="16388" y="197759"/>
                    <a:pt x="46635" y="198199"/>
                  </a:cubicBezTo>
                  <a:cubicBezTo>
                    <a:pt x="72372" y="198584"/>
                    <a:pt x="107954" y="198859"/>
                    <a:pt x="144250" y="198859"/>
                  </a:cubicBezTo>
                  <a:cubicBezTo>
                    <a:pt x="172297" y="198859"/>
                    <a:pt x="263147" y="198694"/>
                    <a:pt x="280911" y="196714"/>
                  </a:cubicBezTo>
                  <a:close/>
                  <a:moveTo>
                    <a:pt x="282031" y="195170"/>
                  </a:moveTo>
                  <a:cubicBezTo>
                    <a:pt x="282006" y="195170"/>
                    <a:pt x="281981" y="195172"/>
                    <a:pt x="281955" y="195174"/>
                  </a:cubicBezTo>
                  <a:cubicBezTo>
                    <a:pt x="267712" y="197319"/>
                    <a:pt x="173012" y="197484"/>
                    <a:pt x="144305" y="197484"/>
                  </a:cubicBezTo>
                  <a:cubicBezTo>
                    <a:pt x="108009" y="197484"/>
                    <a:pt x="72427" y="197209"/>
                    <a:pt x="46690" y="196824"/>
                  </a:cubicBezTo>
                  <a:cubicBezTo>
                    <a:pt x="20788" y="196439"/>
                    <a:pt x="6819" y="195999"/>
                    <a:pt x="2695" y="195284"/>
                  </a:cubicBezTo>
                  <a:cubicBezTo>
                    <a:pt x="2656" y="195275"/>
                    <a:pt x="2615" y="195270"/>
                    <a:pt x="2574" y="195270"/>
                  </a:cubicBezTo>
                  <a:cubicBezTo>
                    <a:pt x="2383" y="195270"/>
                    <a:pt x="2180" y="195369"/>
                    <a:pt x="2090" y="195504"/>
                  </a:cubicBezTo>
                  <a:cubicBezTo>
                    <a:pt x="1925" y="195669"/>
                    <a:pt x="1815" y="195889"/>
                    <a:pt x="1925" y="196164"/>
                  </a:cubicBezTo>
                  <a:cubicBezTo>
                    <a:pt x="2310" y="197869"/>
                    <a:pt x="3630" y="201829"/>
                    <a:pt x="6379" y="202214"/>
                  </a:cubicBezTo>
                  <a:cubicBezTo>
                    <a:pt x="9734" y="202709"/>
                    <a:pt x="83646" y="204908"/>
                    <a:pt x="145350" y="204908"/>
                  </a:cubicBezTo>
                  <a:cubicBezTo>
                    <a:pt x="192975" y="204908"/>
                    <a:pt x="244394" y="203258"/>
                    <a:pt x="266392" y="202544"/>
                  </a:cubicBezTo>
                  <a:lnTo>
                    <a:pt x="266667" y="202544"/>
                  </a:lnTo>
                  <a:cubicBezTo>
                    <a:pt x="272441" y="202324"/>
                    <a:pt x="275906" y="202214"/>
                    <a:pt x="276786" y="202214"/>
                  </a:cubicBezTo>
                  <a:cubicBezTo>
                    <a:pt x="279921" y="202214"/>
                    <a:pt x="281955" y="197979"/>
                    <a:pt x="282670" y="196109"/>
                  </a:cubicBezTo>
                  <a:cubicBezTo>
                    <a:pt x="282879" y="195640"/>
                    <a:pt x="282494" y="195170"/>
                    <a:pt x="282031" y="195170"/>
                  </a:cubicBezTo>
                  <a:close/>
                  <a:moveTo>
                    <a:pt x="160198" y="1375"/>
                  </a:moveTo>
                  <a:cubicBezTo>
                    <a:pt x="247419" y="1375"/>
                    <a:pt x="262597" y="3245"/>
                    <a:pt x="263917" y="4400"/>
                  </a:cubicBezTo>
                  <a:cubicBezTo>
                    <a:pt x="265677" y="6654"/>
                    <a:pt x="266612" y="42675"/>
                    <a:pt x="266502" y="74682"/>
                  </a:cubicBezTo>
                  <a:cubicBezTo>
                    <a:pt x="266447" y="90575"/>
                    <a:pt x="265952" y="142985"/>
                    <a:pt x="262048" y="150904"/>
                  </a:cubicBezTo>
                  <a:cubicBezTo>
                    <a:pt x="261938" y="151124"/>
                    <a:pt x="261828" y="151344"/>
                    <a:pt x="261608" y="151509"/>
                  </a:cubicBezTo>
                  <a:cubicBezTo>
                    <a:pt x="261443" y="151729"/>
                    <a:pt x="261388" y="152114"/>
                    <a:pt x="261553" y="152389"/>
                  </a:cubicBezTo>
                  <a:cubicBezTo>
                    <a:pt x="263092" y="154754"/>
                    <a:pt x="268537" y="163223"/>
                    <a:pt x="273541" y="171912"/>
                  </a:cubicBezTo>
                  <a:cubicBezTo>
                    <a:pt x="283495" y="188960"/>
                    <a:pt x="284430" y="193744"/>
                    <a:pt x="283495" y="194789"/>
                  </a:cubicBezTo>
                  <a:cubicBezTo>
                    <a:pt x="283440" y="194899"/>
                    <a:pt x="283385" y="194954"/>
                    <a:pt x="283330" y="195064"/>
                  </a:cubicBezTo>
                  <a:cubicBezTo>
                    <a:pt x="283110" y="195834"/>
                    <a:pt x="280911" y="202489"/>
                    <a:pt x="276786" y="202489"/>
                  </a:cubicBezTo>
                  <a:cubicBezTo>
                    <a:pt x="275961" y="202489"/>
                    <a:pt x="272386" y="202599"/>
                    <a:pt x="266997" y="202819"/>
                  </a:cubicBezTo>
                  <a:lnTo>
                    <a:pt x="266337" y="202819"/>
                  </a:lnTo>
                  <a:cubicBezTo>
                    <a:pt x="244394" y="203478"/>
                    <a:pt x="192920" y="205183"/>
                    <a:pt x="145405" y="205183"/>
                  </a:cubicBezTo>
                  <a:cubicBezTo>
                    <a:pt x="86341" y="205183"/>
                    <a:pt x="10339" y="203039"/>
                    <a:pt x="6379" y="202489"/>
                  </a:cubicBezTo>
                  <a:cubicBezTo>
                    <a:pt x="2915" y="201939"/>
                    <a:pt x="1705" y="196219"/>
                    <a:pt x="1485" y="195064"/>
                  </a:cubicBezTo>
                  <a:cubicBezTo>
                    <a:pt x="1485" y="195009"/>
                    <a:pt x="1430" y="195009"/>
                    <a:pt x="1430" y="194954"/>
                  </a:cubicBezTo>
                  <a:cubicBezTo>
                    <a:pt x="1430" y="194899"/>
                    <a:pt x="1430" y="194844"/>
                    <a:pt x="1430" y="194789"/>
                  </a:cubicBezTo>
                  <a:lnTo>
                    <a:pt x="1430" y="194734"/>
                  </a:lnTo>
                  <a:lnTo>
                    <a:pt x="1430" y="194679"/>
                  </a:lnTo>
                  <a:cubicBezTo>
                    <a:pt x="4235" y="191380"/>
                    <a:pt x="37561" y="156513"/>
                    <a:pt x="41356" y="152499"/>
                  </a:cubicBezTo>
                  <a:cubicBezTo>
                    <a:pt x="41521" y="152389"/>
                    <a:pt x="41576" y="152169"/>
                    <a:pt x="41576" y="152004"/>
                  </a:cubicBezTo>
                  <a:cubicBezTo>
                    <a:pt x="41521" y="151784"/>
                    <a:pt x="41411" y="151619"/>
                    <a:pt x="41246" y="151509"/>
                  </a:cubicBezTo>
                  <a:cubicBezTo>
                    <a:pt x="39981" y="150574"/>
                    <a:pt x="38826" y="147769"/>
                    <a:pt x="37836" y="143260"/>
                  </a:cubicBezTo>
                  <a:cubicBezTo>
                    <a:pt x="34811" y="129566"/>
                    <a:pt x="33162" y="99374"/>
                    <a:pt x="33436" y="62473"/>
                  </a:cubicBezTo>
                  <a:cubicBezTo>
                    <a:pt x="33601" y="34316"/>
                    <a:pt x="35031" y="5004"/>
                    <a:pt x="37341" y="3575"/>
                  </a:cubicBezTo>
                  <a:cubicBezTo>
                    <a:pt x="40036" y="2420"/>
                    <a:pt x="98550" y="1375"/>
                    <a:pt x="160198" y="1375"/>
                  </a:cubicBezTo>
                  <a:close/>
                  <a:moveTo>
                    <a:pt x="160198" y="0"/>
                  </a:moveTo>
                  <a:cubicBezTo>
                    <a:pt x="110538" y="0"/>
                    <a:pt x="40091" y="825"/>
                    <a:pt x="36791" y="2310"/>
                  </a:cubicBezTo>
                  <a:cubicBezTo>
                    <a:pt x="35911" y="2750"/>
                    <a:pt x="33986" y="3630"/>
                    <a:pt x="32777" y="31127"/>
                  </a:cubicBezTo>
                  <a:cubicBezTo>
                    <a:pt x="32172" y="45150"/>
                    <a:pt x="32007" y="59724"/>
                    <a:pt x="32007" y="62473"/>
                  </a:cubicBezTo>
                  <a:cubicBezTo>
                    <a:pt x="31787" y="99484"/>
                    <a:pt x="33436" y="129786"/>
                    <a:pt x="36461" y="143535"/>
                  </a:cubicBezTo>
                  <a:cubicBezTo>
                    <a:pt x="37451" y="147934"/>
                    <a:pt x="38551" y="150739"/>
                    <a:pt x="39926" y="152114"/>
                  </a:cubicBezTo>
                  <a:cubicBezTo>
                    <a:pt x="34316" y="157943"/>
                    <a:pt x="2860" y="190885"/>
                    <a:pt x="385" y="193854"/>
                  </a:cubicBezTo>
                  <a:lnTo>
                    <a:pt x="275" y="193909"/>
                  </a:lnTo>
                  <a:cubicBezTo>
                    <a:pt x="275" y="193909"/>
                    <a:pt x="275" y="193964"/>
                    <a:pt x="275" y="193964"/>
                  </a:cubicBezTo>
                  <a:cubicBezTo>
                    <a:pt x="275" y="194019"/>
                    <a:pt x="220" y="194019"/>
                    <a:pt x="220" y="194074"/>
                  </a:cubicBezTo>
                  <a:cubicBezTo>
                    <a:pt x="165" y="194184"/>
                    <a:pt x="110" y="194294"/>
                    <a:pt x="110" y="194404"/>
                  </a:cubicBezTo>
                  <a:cubicBezTo>
                    <a:pt x="55" y="194459"/>
                    <a:pt x="55" y="194514"/>
                    <a:pt x="55" y="194569"/>
                  </a:cubicBezTo>
                  <a:cubicBezTo>
                    <a:pt x="0" y="194844"/>
                    <a:pt x="0" y="195119"/>
                    <a:pt x="110" y="195394"/>
                  </a:cubicBezTo>
                  <a:cubicBezTo>
                    <a:pt x="440" y="197319"/>
                    <a:pt x="1870" y="203258"/>
                    <a:pt x="6159" y="203863"/>
                  </a:cubicBezTo>
                  <a:cubicBezTo>
                    <a:pt x="10119" y="204413"/>
                    <a:pt x="86231" y="206558"/>
                    <a:pt x="145350" y="206558"/>
                  </a:cubicBezTo>
                  <a:cubicBezTo>
                    <a:pt x="192920" y="206558"/>
                    <a:pt x="244339" y="204853"/>
                    <a:pt x="266282" y="204138"/>
                  </a:cubicBezTo>
                  <a:lnTo>
                    <a:pt x="266997" y="204138"/>
                  </a:lnTo>
                  <a:cubicBezTo>
                    <a:pt x="272331" y="203973"/>
                    <a:pt x="275906" y="203808"/>
                    <a:pt x="276786" y="203808"/>
                  </a:cubicBezTo>
                  <a:cubicBezTo>
                    <a:pt x="281570" y="203808"/>
                    <a:pt x="283990" y="197264"/>
                    <a:pt x="284540" y="195559"/>
                  </a:cubicBezTo>
                  <a:cubicBezTo>
                    <a:pt x="285530" y="194459"/>
                    <a:pt x="286740" y="191930"/>
                    <a:pt x="274696" y="171197"/>
                  </a:cubicBezTo>
                  <a:cubicBezTo>
                    <a:pt x="269912" y="162893"/>
                    <a:pt x="264742" y="154864"/>
                    <a:pt x="262927" y="152004"/>
                  </a:cubicBezTo>
                  <a:cubicBezTo>
                    <a:pt x="263037" y="151839"/>
                    <a:pt x="263147" y="151674"/>
                    <a:pt x="263257" y="151454"/>
                  </a:cubicBezTo>
                  <a:cubicBezTo>
                    <a:pt x="267272" y="143315"/>
                    <a:pt x="267767" y="90630"/>
                    <a:pt x="267822" y="74682"/>
                  </a:cubicBezTo>
                  <a:cubicBezTo>
                    <a:pt x="267822" y="73967"/>
                    <a:pt x="268042" y="7534"/>
                    <a:pt x="264962" y="3520"/>
                  </a:cubicBezTo>
                  <a:cubicBezTo>
                    <a:pt x="264192" y="2530"/>
                    <a:pt x="262212" y="0"/>
                    <a:pt x="16019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46;p52">
              <a:extLst>
                <a:ext uri="{FF2B5EF4-FFF2-40B4-BE49-F238E27FC236}">
                  <a16:creationId xmlns:a16="http://schemas.microsoft.com/office/drawing/2014/main" id="{2D75422C-44A6-40E8-A404-1333FFC6C434}"/>
                </a:ext>
              </a:extLst>
            </p:cNvPr>
            <p:cNvSpPr/>
            <p:nvPr/>
          </p:nvSpPr>
          <p:spPr>
            <a:xfrm>
              <a:off x="5438790" y="1680010"/>
              <a:ext cx="2157571" cy="1335974"/>
            </a:xfrm>
            <a:custGeom>
              <a:avLst/>
              <a:gdLst/>
              <a:ahLst/>
              <a:cxnLst/>
              <a:rect l="l" t="t" r="r" b="b"/>
              <a:pathLst>
                <a:path w="208814" h="123188" extrusionOk="0">
                  <a:moveTo>
                    <a:pt x="113893" y="1650"/>
                  </a:moveTo>
                  <a:cubicBezTo>
                    <a:pt x="177632" y="1650"/>
                    <a:pt x="202709" y="2750"/>
                    <a:pt x="205074" y="3795"/>
                  </a:cubicBezTo>
                  <a:cubicBezTo>
                    <a:pt x="206229" y="6105"/>
                    <a:pt x="207329" y="30742"/>
                    <a:pt x="207109" y="63079"/>
                  </a:cubicBezTo>
                  <a:cubicBezTo>
                    <a:pt x="206834" y="101465"/>
                    <a:pt x="204909" y="120053"/>
                    <a:pt x="203094" y="121538"/>
                  </a:cubicBezTo>
                  <a:lnTo>
                    <a:pt x="9514" y="121538"/>
                  </a:lnTo>
                  <a:cubicBezTo>
                    <a:pt x="9019" y="121538"/>
                    <a:pt x="8359" y="120823"/>
                    <a:pt x="7809" y="119503"/>
                  </a:cubicBezTo>
                  <a:cubicBezTo>
                    <a:pt x="0" y="102180"/>
                    <a:pt x="2090" y="8085"/>
                    <a:pt x="5610" y="3300"/>
                  </a:cubicBezTo>
                  <a:cubicBezTo>
                    <a:pt x="9129" y="2475"/>
                    <a:pt x="61264" y="1650"/>
                    <a:pt x="113893" y="1650"/>
                  </a:cubicBezTo>
                  <a:close/>
                  <a:moveTo>
                    <a:pt x="113893" y="0"/>
                  </a:moveTo>
                  <a:cubicBezTo>
                    <a:pt x="71108" y="0"/>
                    <a:pt x="7644" y="660"/>
                    <a:pt x="4895" y="1815"/>
                  </a:cubicBezTo>
                  <a:cubicBezTo>
                    <a:pt x="4180" y="2145"/>
                    <a:pt x="3080" y="2585"/>
                    <a:pt x="2090" y="16664"/>
                  </a:cubicBezTo>
                  <a:cubicBezTo>
                    <a:pt x="1485" y="25078"/>
                    <a:pt x="1100" y="36352"/>
                    <a:pt x="990" y="48340"/>
                  </a:cubicBezTo>
                  <a:cubicBezTo>
                    <a:pt x="660" y="77157"/>
                    <a:pt x="1980" y="101575"/>
                    <a:pt x="4400" y="113673"/>
                  </a:cubicBezTo>
                  <a:cubicBezTo>
                    <a:pt x="5775" y="120163"/>
                    <a:pt x="7369" y="123187"/>
                    <a:pt x="9514" y="123187"/>
                  </a:cubicBezTo>
                  <a:lnTo>
                    <a:pt x="203149" y="123187"/>
                  </a:lnTo>
                  <a:cubicBezTo>
                    <a:pt x="204194" y="123187"/>
                    <a:pt x="204689" y="122087"/>
                    <a:pt x="204854" y="121703"/>
                  </a:cubicBezTo>
                  <a:cubicBezTo>
                    <a:pt x="208263" y="114333"/>
                    <a:pt x="208703" y="72153"/>
                    <a:pt x="208758" y="59394"/>
                  </a:cubicBezTo>
                  <a:cubicBezTo>
                    <a:pt x="208813" y="37891"/>
                    <a:pt x="208208" y="5005"/>
                    <a:pt x="206284" y="2695"/>
                  </a:cubicBezTo>
                  <a:cubicBezTo>
                    <a:pt x="204799" y="935"/>
                    <a:pt x="173672" y="0"/>
                    <a:pt x="113893"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47;p52">
              <a:extLst>
                <a:ext uri="{FF2B5EF4-FFF2-40B4-BE49-F238E27FC236}">
                  <a16:creationId xmlns:a16="http://schemas.microsoft.com/office/drawing/2014/main" id="{DDC02F0A-41DC-44C7-A5DF-2F9B8AF2B552}"/>
                </a:ext>
              </a:extLst>
            </p:cNvPr>
            <p:cNvSpPr/>
            <p:nvPr/>
          </p:nvSpPr>
          <p:spPr>
            <a:xfrm>
              <a:off x="5438790" y="1672853"/>
              <a:ext cx="2165527" cy="1350289"/>
            </a:xfrm>
            <a:custGeom>
              <a:avLst/>
              <a:gdLst/>
              <a:ahLst/>
              <a:cxnLst/>
              <a:rect l="l" t="t" r="r" b="b"/>
              <a:pathLst>
                <a:path w="209584" h="124508" extrusionOk="0">
                  <a:moveTo>
                    <a:pt x="113893" y="2970"/>
                  </a:moveTo>
                  <a:cubicBezTo>
                    <a:pt x="175652" y="2970"/>
                    <a:pt x="201114" y="4070"/>
                    <a:pt x="204524" y="5005"/>
                  </a:cubicBezTo>
                  <a:cubicBezTo>
                    <a:pt x="205514" y="8140"/>
                    <a:pt x="206669" y="31127"/>
                    <a:pt x="206394" y="63739"/>
                  </a:cubicBezTo>
                  <a:cubicBezTo>
                    <a:pt x="206119" y="102840"/>
                    <a:pt x="204139" y="119448"/>
                    <a:pt x="202764" y="121538"/>
                  </a:cubicBezTo>
                  <a:lnTo>
                    <a:pt x="9569" y="121538"/>
                  </a:lnTo>
                  <a:cubicBezTo>
                    <a:pt x="9459" y="121483"/>
                    <a:pt x="8964" y="121098"/>
                    <a:pt x="8414" y="119888"/>
                  </a:cubicBezTo>
                  <a:cubicBezTo>
                    <a:pt x="5115" y="112574"/>
                    <a:pt x="3135" y="89201"/>
                    <a:pt x="3135" y="57359"/>
                  </a:cubicBezTo>
                  <a:cubicBezTo>
                    <a:pt x="3135" y="29367"/>
                    <a:pt x="4620" y="7590"/>
                    <a:pt x="5995" y="4620"/>
                  </a:cubicBezTo>
                  <a:cubicBezTo>
                    <a:pt x="11329" y="3795"/>
                    <a:pt x="62859" y="2970"/>
                    <a:pt x="113893" y="2970"/>
                  </a:cubicBezTo>
                  <a:close/>
                  <a:moveTo>
                    <a:pt x="113893" y="1595"/>
                  </a:moveTo>
                  <a:cubicBezTo>
                    <a:pt x="60714" y="1595"/>
                    <a:pt x="9019" y="2420"/>
                    <a:pt x="5445" y="3300"/>
                  </a:cubicBezTo>
                  <a:cubicBezTo>
                    <a:pt x="5280" y="3355"/>
                    <a:pt x="5115" y="3465"/>
                    <a:pt x="5005" y="3575"/>
                  </a:cubicBezTo>
                  <a:cubicBezTo>
                    <a:pt x="2970" y="6380"/>
                    <a:pt x="1760" y="33107"/>
                    <a:pt x="1760" y="57359"/>
                  </a:cubicBezTo>
                  <a:cubicBezTo>
                    <a:pt x="1760" y="72703"/>
                    <a:pt x="2365" y="109659"/>
                    <a:pt x="7150" y="120438"/>
                  </a:cubicBezTo>
                  <a:cubicBezTo>
                    <a:pt x="7919" y="122088"/>
                    <a:pt x="8689" y="122912"/>
                    <a:pt x="9514" y="122912"/>
                  </a:cubicBezTo>
                  <a:lnTo>
                    <a:pt x="203094" y="122912"/>
                  </a:lnTo>
                  <a:cubicBezTo>
                    <a:pt x="203204" y="122912"/>
                    <a:pt x="203369" y="122857"/>
                    <a:pt x="203479" y="122747"/>
                  </a:cubicBezTo>
                  <a:cubicBezTo>
                    <a:pt x="205899" y="120768"/>
                    <a:pt x="207548" y="98165"/>
                    <a:pt x="207768" y="63739"/>
                  </a:cubicBezTo>
                  <a:cubicBezTo>
                    <a:pt x="207988" y="34152"/>
                    <a:pt x="207054" y="6875"/>
                    <a:pt x="205679" y="4125"/>
                  </a:cubicBezTo>
                  <a:cubicBezTo>
                    <a:pt x="205569" y="4015"/>
                    <a:pt x="205459" y="3905"/>
                    <a:pt x="205349" y="3795"/>
                  </a:cubicBezTo>
                  <a:cubicBezTo>
                    <a:pt x="202214" y="2420"/>
                    <a:pt x="168063" y="1595"/>
                    <a:pt x="113893" y="1595"/>
                  </a:cubicBezTo>
                  <a:close/>
                  <a:moveTo>
                    <a:pt x="113893" y="1375"/>
                  </a:moveTo>
                  <a:cubicBezTo>
                    <a:pt x="190995" y="1375"/>
                    <a:pt x="204579" y="2915"/>
                    <a:pt x="205734" y="3795"/>
                  </a:cubicBezTo>
                  <a:cubicBezTo>
                    <a:pt x="207329" y="5665"/>
                    <a:pt x="208153" y="33877"/>
                    <a:pt x="208043" y="60054"/>
                  </a:cubicBezTo>
                  <a:cubicBezTo>
                    <a:pt x="207988" y="72758"/>
                    <a:pt x="207603" y="114828"/>
                    <a:pt x="204194" y="122088"/>
                  </a:cubicBezTo>
                  <a:cubicBezTo>
                    <a:pt x="204084" y="122363"/>
                    <a:pt x="203754" y="123132"/>
                    <a:pt x="203149" y="123132"/>
                  </a:cubicBezTo>
                  <a:lnTo>
                    <a:pt x="9514" y="123132"/>
                  </a:lnTo>
                  <a:cubicBezTo>
                    <a:pt x="7754" y="123132"/>
                    <a:pt x="6270" y="120108"/>
                    <a:pt x="5115" y="114223"/>
                  </a:cubicBezTo>
                  <a:cubicBezTo>
                    <a:pt x="2695" y="102125"/>
                    <a:pt x="1375" y="77762"/>
                    <a:pt x="1650" y="49000"/>
                  </a:cubicBezTo>
                  <a:cubicBezTo>
                    <a:pt x="1760" y="37067"/>
                    <a:pt x="2145" y="25793"/>
                    <a:pt x="2750" y="17379"/>
                  </a:cubicBezTo>
                  <a:cubicBezTo>
                    <a:pt x="3410" y="8305"/>
                    <a:pt x="4235" y="3520"/>
                    <a:pt x="5170" y="3135"/>
                  </a:cubicBezTo>
                  <a:cubicBezTo>
                    <a:pt x="7754" y="2145"/>
                    <a:pt x="64673" y="1375"/>
                    <a:pt x="113893" y="1375"/>
                  </a:cubicBezTo>
                  <a:close/>
                  <a:moveTo>
                    <a:pt x="113893" y="0"/>
                  </a:moveTo>
                  <a:cubicBezTo>
                    <a:pt x="77322" y="0"/>
                    <a:pt x="7754" y="550"/>
                    <a:pt x="4620" y="1870"/>
                  </a:cubicBezTo>
                  <a:cubicBezTo>
                    <a:pt x="3575" y="2310"/>
                    <a:pt x="2420" y="2860"/>
                    <a:pt x="1375" y="17269"/>
                  </a:cubicBezTo>
                  <a:cubicBezTo>
                    <a:pt x="770" y="25738"/>
                    <a:pt x="385" y="37012"/>
                    <a:pt x="275" y="49000"/>
                  </a:cubicBezTo>
                  <a:cubicBezTo>
                    <a:pt x="0" y="77817"/>
                    <a:pt x="1320" y="102345"/>
                    <a:pt x="3740" y="114498"/>
                  </a:cubicBezTo>
                  <a:cubicBezTo>
                    <a:pt x="5170" y="121428"/>
                    <a:pt x="6930" y="124507"/>
                    <a:pt x="9514" y="124507"/>
                  </a:cubicBezTo>
                  <a:lnTo>
                    <a:pt x="203149" y="124507"/>
                  </a:lnTo>
                  <a:cubicBezTo>
                    <a:pt x="204139" y="124507"/>
                    <a:pt x="204909" y="123902"/>
                    <a:pt x="205514" y="122693"/>
                  </a:cubicBezTo>
                  <a:cubicBezTo>
                    <a:pt x="208978" y="115158"/>
                    <a:pt x="209418" y="72868"/>
                    <a:pt x="209418" y="60054"/>
                  </a:cubicBezTo>
                  <a:cubicBezTo>
                    <a:pt x="209473" y="57909"/>
                    <a:pt x="209583" y="6215"/>
                    <a:pt x="206834" y="2915"/>
                  </a:cubicBezTo>
                  <a:cubicBezTo>
                    <a:pt x="206064" y="2090"/>
                    <a:pt x="204359" y="0"/>
                    <a:pt x="113893"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48;p52">
              <a:extLst>
                <a:ext uri="{FF2B5EF4-FFF2-40B4-BE49-F238E27FC236}">
                  <a16:creationId xmlns:a16="http://schemas.microsoft.com/office/drawing/2014/main" id="{101CB399-0F67-4E28-84DD-3E1B2320FBF0}"/>
                </a:ext>
              </a:extLst>
            </p:cNvPr>
            <p:cNvSpPr/>
            <p:nvPr/>
          </p:nvSpPr>
          <p:spPr>
            <a:xfrm>
              <a:off x="5258095" y="3202052"/>
              <a:ext cx="2445661" cy="279725"/>
            </a:xfrm>
            <a:custGeom>
              <a:avLst/>
              <a:gdLst/>
              <a:ahLst/>
              <a:cxnLst/>
              <a:rect l="l" t="t" r="r" b="b"/>
              <a:pathLst>
                <a:path w="236696" h="25793" extrusionOk="0">
                  <a:moveTo>
                    <a:pt x="30412" y="2420"/>
                  </a:moveTo>
                  <a:lnTo>
                    <a:pt x="29312" y="4400"/>
                  </a:lnTo>
                  <a:lnTo>
                    <a:pt x="19413" y="4290"/>
                  </a:lnTo>
                  <a:cubicBezTo>
                    <a:pt x="20183" y="3465"/>
                    <a:pt x="20788" y="2860"/>
                    <a:pt x="21063" y="2530"/>
                  </a:cubicBezTo>
                  <a:cubicBezTo>
                    <a:pt x="22273" y="2530"/>
                    <a:pt x="25517" y="2475"/>
                    <a:pt x="30412" y="2420"/>
                  </a:cubicBezTo>
                  <a:close/>
                  <a:moveTo>
                    <a:pt x="51640" y="2255"/>
                  </a:moveTo>
                  <a:lnTo>
                    <a:pt x="50760" y="4620"/>
                  </a:lnTo>
                  <a:cubicBezTo>
                    <a:pt x="43501" y="4565"/>
                    <a:pt x="36956" y="4510"/>
                    <a:pt x="31127" y="4455"/>
                  </a:cubicBezTo>
                  <a:lnTo>
                    <a:pt x="32282" y="2420"/>
                  </a:lnTo>
                  <a:cubicBezTo>
                    <a:pt x="37396" y="2365"/>
                    <a:pt x="43995" y="2310"/>
                    <a:pt x="51640" y="2255"/>
                  </a:cubicBezTo>
                  <a:close/>
                  <a:moveTo>
                    <a:pt x="69073" y="2145"/>
                  </a:moveTo>
                  <a:lnTo>
                    <a:pt x="68578" y="4730"/>
                  </a:lnTo>
                  <a:lnTo>
                    <a:pt x="52465" y="4620"/>
                  </a:lnTo>
                  <a:lnTo>
                    <a:pt x="53399" y="2255"/>
                  </a:lnTo>
                  <a:lnTo>
                    <a:pt x="69073" y="2145"/>
                  </a:lnTo>
                  <a:close/>
                  <a:moveTo>
                    <a:pt x="213708" y="1705"/>
                  </a:moveTo>
                  <a:lnTo>
                    <a:pt x="213708" y="1705"/>
                  </a:lnTo>
                  <a:cubicBezTo>
                    <a:pt x="224047" y="1760"/>
                    <a:pt x="226631" y="1870"/>
                    <a:pt x="226961" y="1980"/>
                  </a:cubicBezTo>
                  <a:cubicBezTo>
                    <a:pt x="227181" y="2090"/>
                    <a:pt x="227951" y="2750"/>
                    <a:pt x="229106" y="4565"/>
                  </a:cubicBezTo>
                  <a:cubicBezTo>
                    <a:pt x="225366" y="4675"/>
                    <a:pt x="220582" y="4730"/>
                    <a:pt x="215193" y="4785"/>
                  </a:cubicBezTo>
                  <a:lnTo>
                    <a:pt x="213708" y="1705"/>
                  </a:lnTo>
                  <a:close/>
                  <a:moveTo>
                    <a:pt x="91510" y="1980"/>
                  </a:moveTo>
                  <a:lnTo>
                    <a:pt x="91510" y="1980"/>
                  </a:lnTo>
                  <a:cubicBezTo>
                    <a:pt x="91346" y="2860"/>
                    <a:pt x="91126" y="3850"/>
                    <a:pt x="90906" y="4840"/>
                  </a:cubicBezTo>
                  <a:lnTo>
                    <a:pt x="70228" y="4730"/>
                  </a:lnTo>
                  <a:cubicBezTo>
                    <a:pt x="70393" y="3850"/>
                    <a:pt x="70558" y="2970"/>
                    <a:pt x="70723" y="2090"/>
                  </a:cubicBezTo>
                  <a:lnTo>
                    <a:pt x="91510" y="1980"/>
                  </a:lnTo>
                  <a:close/>
                  <a:moveTo>
                    <a:pt x="113013" y="1870"/>
                  </a:moveTo>
                  <a:lnTo>
                    <a:pt x="112958" y="4895"/>
                  </a:lnTo>
                  <a:cubicBezTo>
                    <a:pt x="105974" y="4895"/>
                    <a:pt x="99155" y="4895"/>
                    <a:pt x="92555" y="4840"/>
                  </a:cubicBezTo>
                  <a:cubicBezTo>
                    <a:pt x="92775" y="3850"/>
                    <a:pt x="92995" y="2860"/>
                    <a:pt x="93160" y="1980"/>
                  </a:cubicBezTo>
                  <a:lnTo>
                    <a:pt x="98385" y="1980"/>
                  </a:lnTo>
                  <a:lnTo>
                    <a:pt x="113013" y="1870"/>
                  </a:lnTo>
                  <a:close/>
                  <a:moveTo>
                    <a:pt x="132976" y="1705"/>
                  </a:moveTo>
                  <a:lnTo>
                    <a:pt x="133691" y="4895"/>
                  </a:lnTo>
                  <a:lnTo>
                    <a:pt x="114608" y="4895"/>
                  </a:lnTo>
                  <a:lnTo>
                    <a:pt x="114553" y="4840"/>
                  </a:lnTo>
                  <a:lnTo>
                    <a:pt x="114608" y="1815"/>
                  </a:lnTo>
                  <a:lnTo>
                    <a:pt x="132976" y="1705"/>
                  </a:lnTo>
                  <a:close/>
                  <a:moveTo>
                    <a:pt x="151454" y="1705"/>
                  </a:moveTo>
                  <a:lnTo>
                    <a:pt x="152609" y="4895"/>
                  </a:lnTo>
                  <a:lnTo>
                    <a:pt x="135341" y="4895"/>
                  </a:lnTo>
                  <a:lnTo>
                    <a:pt x="134681" y="1760"/>
                  </a:lnTo>
                  <a:lnTo>
                    <a:pt x="151454" y="1705"/>
                  </a:lnTo>
                  <a:close/>
                  <a:moveTo>
                    <a:pt x="195340" y="1595"/>
                  </a:moveTo>
                  <a:lnTo>
                    <a:pt x="196879" y="4895"/>
                  </a:lnTo>
                  <a:lnTo>
                    <a:pt x="176257" y="4895"/>
                  </a:lnTo>
                  <a:cubicBezTo>
                    <a:pt x="175762" y="3740"/>
                    <a:pt x="175267" y="2640"/>
                    <a:pt x="174882" y="1595"/>
                  </a:cubicBezTo>
                  <a:close/>
                  <a:moveTo>
                    <a:pt x="197154" y="1595"/>
                  </a:moveTo>
                  <a:lnTo>
                    <a:pt x="207438" y="1650"/>
                  </a:lnTo>
                  <a:lnTo>
                    <a:pt x="211893" y="1650"/>
                  </a:lnTo>
                  <a:cubicBezTo>
                    <a:pt x="212388" y="2695"/>
                    <a:pt x="212883" y="3740"/>
                    <a:pt x="213433" y="4785"/>
                  </a:cubicBezTo>
                  <a:cubicBezTo>
                    <a:pt x="208868" y="4840"/>
                    <a:pt x="203919" y="4895"/>
                    <a:pt x="198694" y="4895"/>
                  </a:cubicBezTo>
                  <a:lnTo>
                    <a:pt x="197154" y="1595"/>
                  </a:lnTo>
                  <a:close/>
                  <a:moveTo>
                    <a:pt x="173122" y="1650"/>
                  </a:moveTo>
                  <a:cubicBezTo>
                    <a:pt x="173562" y="2640"/>
                    <a:pt x="174002" y="3795"/>
                    <a:pt x="174497" y="4950"/>
                  </a:cubicBezTo>
                  <a:lnTo>
                    <a:pt x="154369" y="4950"/>
                  </a:lnTo>
                  <a:lnTo>
                    <a:pt x="153214" y="1650"/>
                  </a:lnTo>
                  <a:close/>
                  <a:moveTo>
                    <a:pt x="230151" y="6160"/>
                  </a:moveTo>
                  <a:cubicBezTo>
                    <a:pt x="230591" y="6875"/>
                    <a:pt x="231031" y="7755"/>
                    <a:pt x="231471" y="8580"/>
                  </a:cubicBezTo>
                  <a:cubicBezTo>
                    <a:pt x="228116" y="8690"/>
                    <a:pt x="223277" y="8800"/>
                    <a:pt x="217282" y="8910"/>
                  </a:cubicBezTo>
                  <a:cubicBezTo>
                    <a:pt x="216842" y="8085"/>
                    <a:pt x="216457" y="7260"/>
                    <a:pt x="216017" y="6435"/>
                  </a:cubicBezTo>
                  <a:cubicBezTo>
                    <a:pt x="221572" y="6325"/>
                    <a:pt x="226411" y="6270"/>
                    <a:pt x="230151" y="6160"/>
                  </a:cubicBezTo>
                  <a:close/>
                  <a:moveTo>
                    <a:pt x="214203" y="6435"/>
                  </a:moveTo>
                  <a:lnTo>
                    <a:pt x="215467" y="8910"/>
                  </a:lnTo>
                  <a:lnTo>
                    <a:pt x="200674" y="9185"/>
                  </a:lnTo>
                  <a:lnTo>
                    <a:pt x="199409" y="6545"/>
                  </a:lnTo>
                  <a:cubicBezTo>
                    <a:pt x="204689" y="6545"/>
                    <a:pt x="209638" y="6490"/>
                    <a:pt x="214203" y="6435"/>
                  </a:cubicBezTo>
                  <a:close/>
                  <a:moveTo>
                    <a:pt x="197649" y="6545"/>
                  </a:moveTo>
                  <a:lnTo>
                    <a:pt x="198914" y="9240"/>
                  </a:lnTo>
                  <a:cubicBezTo>
                    <a:pt x="192535" y="9350"/>
                    <a:pt x="185606" y="9460"/>
                    <a:pt x="178291" y="9515"/>
                  </a:cubicBezTo>
                  <a:cubicBezTo>
                    <a:pt x="177851" y="8525"/>
                    <a:pt x="177411" y="7535"/>
                    <a:pt x="176972" y="6545"/>
                  </a:cubicBezTo>
                  <a:close/>
                  <a:moveTo>
                    <a:pt x="17928" y="5885"/>
                  </a:moveTo>
                  <a:lnTo>
                    <a:pt x="28377" y="5995"/>
                  </a:lnTo>
                  <a:cubicBezTo>
                    <a:pt x="27717" y="7260"/>
                    <a:pt x="27002" y="8470"/>
                    <a:pt x="26342" y="9735"/>
                  </a:cubicBezTo>
                  <a:cubicBezTo>
                    <a:pt x="21833" y="9680"/>
                    <a:pt x="17873" y="9625"/>
                    <a:pt x="14519" y="9625"/>
                  </a:cubicBezTo>
                  <a:cubicBezTo>
                    <a:pt x="15728" y="8305"/>
                    <a:pt x="16883" y="7040"/>
                    <a:pt x="17928" y="5885"/>
                  </a:cubicBezTo>
                  <a:close/>
                  <a:moveTo>
                    <a:pt x="175212" y="6545"/>
                  </a:moveTo>
                  <a:cubicBezTo>
                    <a:pt x="175652" y="7535"/>
                    <a:pt x="176092" y="8525"/>
                    <a:pt x="176532" y="9515"/>
                  </a:cubicBezTo>
                  <a:cubicBezTo>
                    <a:pt x="169932" y="9625"/>
                    <a:pt x="163113" y="9735"/>
                    <a:pt x="156129" y="9790"/>
                  </a:cubicBezTo>
                  <a:lnTo>
                    <a:pt x="154919" y="6545"/>
                  </a:lnTo>
                  <a:close/>
                  <a:moveTo>
                    <a:pt x="30192" y="6050"/>
                  </a:moveTo>
                  <a:lnTo>
                    <a:pt x="50155" y="6215"/>
                  </a:lnTo>
                  <a:lnTo>
                    <a:pt x="48780" y="9845"/>
                  </a:lnTo>
                  <a:cubicBezTo>
                    <a:pt x="41191" y="9845"/>
                    <a:pt x="34262" y="9790"/>
                    <a:pt x="28157" y="9735"/>
                  </a:cubicBezTo>
                  <a:cubicBezTo>
                    <a:pt x="28817" y="8470"/>
                    <a:pt x="29532" y="7260"/>
                    <a:pt x="30192" y="6050"/>
                  </a:cubicBezTo>
                  <a:close/>
                  <a:moveTo>
                    <a:pt x="153214" y="6490"/>
                  </a:moveTo>
                  <a:lnTo>
                    <a:pt x="154424" y="9735"/>
                  </a:lnTo>
                  <a:cubicBezTo>
                    <a:pt x="148485" y="9790"/>
                    <a:pt x="142490" y="9845"/>
                    <a:pt x="136441" y="9845"/>
                  </a:cubicBezTo>
                  <a:lnTo>
                    <a:pt x="135726" y="6490"/>
                  </a:lnTo>
                  <a:close/>
                  <a:moveTo>
                    <a:pt x="51860" y="6215"/>
                  </a:moveTo>
                  <a:lnTo>
                    <a:pt x="68248" y="6325"/>
                  </a:lnTo>
                  <a:cubicBezTo>
                    <a:pt x="68083" y="7480"/>
                    <a:pt x="67863" y="8690"/>
                    <a:pt x="67588" y="9900"/>
                  </a:cubicBezTo>
                  <a:lnTo>
                    <a:pt x="50485" y="9845"/>
                  </a:lnTo>
                  <a:lnTo>
                    <a:pt x="51860" y="6215"/>
                  </a:lnTo>
                  <a:close/>
                  <a:moveTo>
                    <a:pt x="69953" y="6325"/>
                  </a:moveTo>
                  <a:cubicBezTo>
                    <a:pt x="76497" y="6380"/>
                    <a:pt x="83426" y="6435"/>
                    <a:pt x="90576" y="6435"/>
                  </a:cubicBezTo>
                  <a:cubicBezTo>
                    <a:pt x="90356" y="7590"/>
                    <a:pt x="90136" y="8745"/>
                    <a:pt x="89916" y="9900"/>
                  </a:cubicBezTo>
                  <a:lnTo>
                    <a:pt x="69293" y="9900"/>
                  </a:lnTo>
                  <a:cubicBezTo>
                    <a:pt x="69513" y="8690"/>
                    <a:pt x="69733" y="7535"/>
                    <a:pt x="69953" y="6325"/>
                  </a:cubicBezTo>
                  <a:close/>
                  <a:moveTo>
                    <a:pt x="92225" y="6490"/>
                  </a:moveTo>
                  <a:cubicBezTo>
                    <a:pt x="98935" y="6490"/>
                    <a:pt x="105864" y="6545"/>
                    <a:pt x="112903" y="6545"/>
                  </a:cubicBezTo>
                  <a:lnTo>
                    <a:pt x="112848" y="9900"/>
                  </a:lnTo>
                  <a:lnTo>
                    <a:pt x="91510" y="9900"/>
                  </a:lnTo>
                  <a:cubicBezTo>
                    <a:pt x="91785" y="8745"/>
                    <a:pt x="92005" y="7590"/>
                    <a:pt x="92225" y="6490"/>
                  </a:cubicBezTo>
                  <a:close/>
                  <a:moveTo>
                    <a:pt x="114553" y="6435"/>
                  </a:moveTo>
                  <a:lnTo>
                    <a:pt x="122582" y="6490"/>
                  </a:lnTo>
                  <a:lnTo>
                    <a:pt x="134076" y="6490"/>
                  </a:lnTo>
                  <a:lnTo>
                    <a:pt x="134791" y="9900"/>
                  </a:lnTo>
                  <a:lnTo>
                    <a:pt x="114498" y="9900"/>
                  </a:lnTo>
                  <a:lnTo>
                    <a:pt x="114553" y="6435"/>
                  </a:lnTo>
                  <a:close/>
                  <a:moveTo>
                    <a:pt x="232241" y="10229"/>
                  </a:moveTo>
                  <a:cubicBezTo>
                    <a:pt x="233176" y="12154"/>
                    <a:pt x="233946" y="14189"/>
                    <a:pt x="234550" y="16224"/>
                  </a:cubicBezTo>
                  <a:cubicBezTo>
                    <a:pt x="231416" y="16444"/>
                    <a:pt x="227016" y="16664"/>
                    <a:pt x="221352" y="16884"/>
                  </a:cubicBezTo>
                  <a:cubicBezTo>
                    <a:pt x="220307" y="14849"/>
                    <a:pt x="219207" y="12704"/>
                    <a:pt x="218107" y="10504"/>
                  </a:cubicBezTo>
                  <a:cubicBezTo>
                    <a:pt x="224157" y="10394"/>
                    <a:pt x="229051" y="10284"/>
                    <a:pt x="232241" y="10229"/>
                  </a:cubicBezTo>
                  <a:close/>
                  <a:moveTo>
                    <a:pt x="216292" y="10504"/>
                  </a:moveTo>
                  <a:cubicBezTo>
                    <a:pt x="217392" y="12704"/>
                    <a:pt x="218492" y="14849"/>
                    <a:pt x="219537" y="16939"/>
                  </a:cubicBezTo>
                  <a:cubicBezTo>
                    <a:pt x="215193" y="17049"/>
                    <a:pt x="210133" y="17159"/>
                    <a:pt x="204414" y="17269"/>
                  </a:cubicBezTo>
                  <a:lnTo>
                    <a:pt x="201389" y="10779"/>
                  </a:lnTo>
                  <a:cubicBezTo>
                    <a:pt x="206888" y="10724"/>
                    <a:pt x="211893" y="10614"/>
                    <a:pt x="216292" y="10504"/>
                  </a:cubicBezTo>
                  <a:close/>
                  <a:moveTo>
                    <a:pt x="13034" y="11164"/>
                  </a:moveTo>
                  <a:cubicBezTo>
                    <a:pt x="16443" y="11274"/>
                    <a:pt x="20568" y="11274"/>
                    <a:pt x="25407" y="11329"/>
                  </a:cubicBezTo>
                  <a:cubicBezTo>
                    <a:pt x="24198" y="13474"/>
                    <a:pt x="23043" y="15564"/>
                    <a:pt x="21943" y="17599"/>
                  </a:cubicBezTo>
                  <a:lnTo>
                    <a:pt x="7259" y="17544"/>
                  </a:lnTo>
                  <a:cubicBezTo>
                    <a:pt x="9019" y="15564"/>
                    <a:pt x="11054" y="13364"/>
                    <a:pt x="13034" y="11164"/>
                  </a:cubicBezTo>
                  <a:close/>
                  <a:moveTo>
                    <a:pt x="199684" y="10834"/>
                  </a:moveTo>
                  <a:lnTo>
                    <a:pt x="202654" y="17324"/>
                  </a:lnTo>
                  <a:cubicBezTo>
                    <a:pt x="196494" y="17434"/>
                    <a:pt x="189620" y="17544"/>
                    <a:pt x="182031" y="17599"/>
                  </a:cubicBezTo>
                  <a:cubicBezTo>
                    <a:pt x="181041" y="15454"/>
                    <a:pt x="180051" y="13309"/>
                    <a:pt x="179061" y="11109"/>
                  </a:cubicBezTo>
                  <a:cubicBezTo>
                    <a:pt x="186376" y="11054"/>
                    <a:pt x="193305" y="10944"/>
                    <a:pt x="199684" y="10834"/>
                  </a:cubicBezTo>
                  <a:close/>
                  <a:moveTo>
                    <a:pt x="27222" y="11329"/>
                  </a:moveTo>
                  <a:cubicBezTo>
                    <a:pt x="33382" y="11384"/>
                    <a:pt x="40476" y="11439"/>
                    <a:pt x="48175" y="11439"/>
                  </a:cubicBezTo>
                  <a:lnTo>
                    <a:pt x="45755" y="17709"/>
                  </a:lnTo>
                  <a:cubicBezTo>
                    <a:pt x="37286" y="17654"/>
                    <a:pt x="29972" y="17654"/>
                    <a:pt x="23758" y="17599"/>
                  </a:cubicBezTo>
                  <a:cubicBezTo>
                    <a:pt x="24912" y="15564"/>
                    <a:pt x="26067" y="13474"/>
                    <a:pt x="27222" y="11329"/>
                  </a:cubicBezTo>
                  <a:close/>
                  <a:moveTo>
                    <a:pt x="67368" y="11494"/>
                  </a:moveTo>
                  <a:cubicBezTo>
                    <a:pt x="66983" y="13584"/>
                    <a:pt x="66598" y="15674"/>
                    <a:pt x="66213" y="17764"/>
                  </a:cubicBezTo>
                  <a:lnTo>
                    <a:pt x="47515" y="17709"/>
                  </a:lnTo>
                  <a:lnTo>
                    <a:pt x="49935" y="11494"/>
                  </a:lnTo>
                  <a:close/>
                  <a:moveTo>
                    <a:pt x="177247" y="11164"/>
                  </a:moveTo>
                  <a:cubicBezTo>
                    <a:pt x="178236" y="13309"/>
                    <a:pt x="179226" y="15509"/>
                    <a:pt x="180216" y="17599"/>
                  </a:cubicBezTo>
                  <a:cubicBezTo>
                    <a:pt x="173672" y="17654"/>
                    <a:pt x="166633" y="17709"/>
                    <a:pt x="159043" y="17764"/>
                  </a:cubicBezTo>
                  <a:lnTo>
                    <a:pt x="156734" y="11384"/>
                  </a:lnTo>
                  <a:cubicBezTo>
                    <a:pt x="163773" y="11329"/>
                    <a:pt x="170647" y="11219"/>
                    <a:pt x="177247" y="11164"/>
                  </a:cubicBezTo>
                  <a:close/>
                  <a:moveTo>
                    <a:pt x="89531" y="11549"/>
                  </a:moveTo>
                  <a:cubicBezTo>
                    <a:pt x="89146" y="13639"/>
                    <a:pt x="88706" y="15729"/>
                    <a:pt x="88321" y="17819"/>
                  </a:cubicBezTo>
                  <a:lnTo>
                    <a:pt x="67808" y="17819"/>
                  </a:lnTo>
                  <a:cubicBezTo>
                    <a:pt x="68193" y="15729"/>
                    <a:pt x="68578" y="13639"/>
                    <a:pt x="68963" y="11549"/>
                  </a:cubicBezTo>
                  <a:close/>
                  <a:moveTo>
                    <a:pt x="112848" y="11549"/>
                  </a:moveTo>
                  <a:lnTo>
                    <a:pt x="112793" y="17819"/>
                  </a:lnTo>
                  <a:lnTo>
                    <a:pt x="89971" y="17819"/>
                  </a:lnTo>
                  <a:cubicBezTo>
                    <a:pt x="90356" y="15729"/>
                    <a:pt x="90796" y="13639"/>
                    <a:pt x="91236" y="11549"/>
                  </a:cubicBezTo>
                  <a:close/>
                  <a:moveTo>
                    <a:pt x="135176" y="11494"/>
                  </a:moveTo>
                  <a:lnTo>
                    <a:pt x="136551" y="17819"/>
                  </a:lnTo>
                  <a:lnTo>
                    <a:pt x="114388" y="17819"/>
                  </a:lnTo>
                  <a:lnTo>
                    <a:pt x="114443" y="11549"/>
                  </a:lnTo>
                  <a:lnTo>
                    <a:pt x="123297" y="11494"/>
                  </a:lnTo>
                  <a:close/>
                  <a:moveTo>
                    <a:pt x="155029" y="11384"/>
                  </a:moveTo>
                  <a:lnTo>
                    <a:pt x="157339" y="17764"/>
                  </a:lnTo>
                  <a:lnTo>
                    <a:pt x="138256" y="17819"/>
                  </a:lnTo>
                  <a:lnTo>
                    <a:pt x="136826" y="11494"/>
                  </a:lnTo>
                  <a:cubicBezTo>
                    <a:pt x="142930" y="11494"/>
                    <a:pt x="148979" y="11439"/>
                    <a:pt x="155029" y="11384"/>
                  </a:cubicBezTo>
                  <a:close/>
                  <a:moveTo>
                    <a:pt x="234935" y="17764"/>
                  </a:moveTo>
                  <a:cubicBezTo>
                    <a:pt x="235045" y="18424"/>
                    <a:pt x="235155" y="19139"/>
                    <a:pt x="235155" y="19798"/>
                  </a:cubicBezTo>
                  <a:lnTo>
                    <a:pt x="235100" y="19798"/>
                  </a:lnTo>
                  <a:cubicBezTo>
                    <a:pt x="235045" y="21228"/>
                    <a:pt x="234550" y="21393"/>
                    <a:pt x="234386" y="21448"/>
                  </a:cubicBezTo>
                  <a:cubicBezTo>
                    <a:pt x="233726" y="21613"/>
                    <a:pt x="230041" y="21833"/>
                    <a:pt x="223937" y="22053"/>
                  </a:cubicBezTo>
                  <a:lnTo>
                    <a:pt x="222122" y="18424"/>
                  </a:lnTo>
                  <a:cubicBezTo>
                    <a:pt x="227621" y="18259"/>
                    <a:pt x="231911" y="18039"/>
                    <a:pt x="234935" y="17764"/>
                  </a:cubicBezTo>
                  <a:close/>
                  <a:moveTo>
                    <a:pt x="220362" y="18534"/>
                  </a:moveTo>
                  <a:lnTo>
                    <a:pt x="222177" y="22108"/>
                  </a:lnTo>
                  <a:cubicBezTo>
                    <a:pt x="218052" y="22218"/>
                    <a:pt x="212883" y="22383"/>
                    <a:pt x="206833" y="22493"/>
                  </a:cubicBezTo>
                  <a:lnTo>
                    <a:pt x="205184" y="18864"/>
                  </a:lnTo>
                  <a:cubicBezTo>
                    <a:pt x="210958" y="18809"/>
                    <a:pt x="216017" y="18644"/>
                    <a:pt x="220362" y="18534"/>
                  </a:cubicBezTo>
                  <a:close/>
                  <a:moveTo>
                    <a:pt x="203369" y="18919"/>
                  </a:moveTo>
                  <a:lnTo>
                    <a:pt x="205074" y="22548"/>
                  </a:lnTo>
                  <a:cubicBezTo>
                    <a:pt x="198914" y="22713"/>
                    <a:pt x="191985" y="22823"/>
                    <a:pt x="184506" y="22933"/>
                  </a:cubicBezTo>
                  <a:cubicBezTo>
                    <a:pt x="183956" y="21723"/>
                    <a:pt x="183351" y="20513"/>
                    <a:pt x="182746" y="19194"/>
                  </a:cubicBezTo>
                  <a:cubicBezTo>
                    <a:pt x="190390" y="19139"/>
                    <a:pt x="197264" y="19029"/>
                    <a:pt x="203369" y="18919"/>
                  </a:cubicBezTo>
                  <a:close/>
                  <a:moveTo>
                    <a:pt x="180986" y="19194"/>
                  </a:moveTo>
                  <a:lnTo>
                    <a:pt x="182746" y="22988"/>
                  </a:lnTo>
                  <a:cubicBezTo>
                    <a:pt x="175927" y="23098"/>
                    <a:pt x="168667" y="23208"/>
                    <a:pt x="161078" y="23318"/>
                  </a:cubicBezTo>
                  <a:lnTo>
                    <a:pt x="159648" y="19359"/>
                  </a:lnTo>
                  <a:cubicBezTo>
                    <a:pt x="167293" y="19304"/>
                    <a:pt x="174387" y="19304"/>
                    <a:pt x="180986" y="19194"/>
                  </a:cubicBezTo>
                  <a:close/>
                  <a:moveTo>
                    <a:pt x="157944" y="19414"/>
                  </a:moveTo>
                  <a:lnTo>
                    <a:pt x="159373" y="23373"/>
                  </a:lnTo>
                  <a:lnTo>
                    <a:pt x="139520" y="23593"/>
                  </a:lnTo>
                  <a:lnTo>
                    <a:pt x="138586" y="19469"/>
                  </a:lnTo>
                  <a:cubicBezTo>
                    <a:pt x="145405" y="19469"/>
                    <a:pt x="151839" y="19414"/>
                    <a:pt x="157944" y="19414"/>
                  </a:cubicBezTo>
                  <a:close/>
                  <a:moveTo>
                    <a:pt x="136936" y="19469"/>
                  </a:moveTo>
                  <a:lnTo>
                    <a:pt x="137926" y="23593"/>
                  </a:lnTo>
                  <a:cubicBezTo>
                    <a:pt x="130116" y="23703"/>
                    <a:pt x="122197" y="23813"/>
                    <a:pt x="114278" y="23868"/>
                  </a:cubicBezTo>
                  <a:lnTo>
                    <a:pt x="114333" y="19469"/>
                  </a:lnTo>
                  <a:close/>
                  <a:moveTo>
                    <a:pt x="5774" y="19139"/>
                  </a:moveTo>
                  <a:cubicBezTo>
                    <a:pt x="9349" y="19139"/>
                    <a:pt x="14409" y="19139"/>
                    <a:pt x="21063" y="19194"/>
                  </a:cubicBezTo>
                  <a:cubicBezTo>
                    <a:pt x="20128" y="20898"/>
                    <a:pt x="19248" y="22548"/>
                    <a:pt x="18533" y="23923"/>
                  </a:cubicBezTo>
                  <a:cubicBezTo>
                    <a:pt x="7974" y="23758"/>
                    <a:pt x="3740" y="23538"/>
                    <a:pt x="2145" y="23373"/>
                  </a:cubicBezTo>
                  <a:cubicBezTo>
                    <a:pt x="2915" y="22438"/>
                    <a:pt x="4180" y="20898"/>
                    <a:pt x="5774" y="19139"/>
                  </a:cubicBezTo>
                  <a:close/>
                  <a:moveTo>
                    <a:pt x="112738" y="19414"/>
                  </a:moveTo>
                  <a:lnTo>
                    <a:pt x="112628" y="23868"/>
                  </a:lnTo>
                  <a:cubicBezTo>
                    <a:pt x="104599" y="23923"/>
                    <a:pt x="96625" y="23978"/>
                    <a:pt x="88761" y="24088"/>
                  </a:cubicBezTo>
                  <a:lnTo>
                    <a:pt x="88761" y="24033"/>
                  </a:lnTo>
                  <a:cubicBezTo>
                    <a:pt x="89036" y="22603"/>
                    <a:pt x="89366" y="21008"/>
                    <a:pt x="89641" y="19414"/>
                  </a:cubicBezTo>
                  <a:close/>
                  <a:moveTo>
                    <a:pt x="22878" y="19194"/>
                  </a:moveTo>
                  <a:lnTo>
                    <a:pt x="45150" y="19304"/>
                  </a:lnTo>
                  <a:lnTo>
                    <a:pt x="43336" y="24088"/>
                  </a:lnTo>
                  <a:cubicBezTo>
                    <a:pt x="40694" y="24104"/>
                    <a:pt x="38166" y="24111"/>
                    <a:pt x="35753" y="24111"/>
                  </a:cubicBezTo>
                  <a:cubicBezTo>
                    <a:pt x="29929" y="24111"/>
                    <a:pt x="24781" y="24072"/>
                    <a:pt x="20348" y="24033"/>
                  </a:cubicBezTo>
                  <a:cubicBezTo>
                    <a:pt x="21118" y="22548"/>
                    <a:pt x="21998" y="20953"/>
                    <a:pt x="22878" y="19194"/>
                  </a:cubicBezTo>
                  <a:close/>
                  <a:moveTo>
                    <a:pt x="46910" y="19304"/>
                  </a:moveTo>
                  <a:lnTo>
                    <a:pt x="65883" y="19359"/>
                  </a:lnTo>
                  <a:cubicBezTo>
                    <a:pt x="65608" y="21008"/>
                    <a:pt x="65333" y="22603"/>
                    <a:pt x="65058" y="24143"/>
                  </a:cubicBezTo>
                  <a:lnTo>
                    <a:pt x="45040" y="24143"/>
                  </a:lnTo>
                  <a:lnTo>
                    <a:pt x="46910" y="19304"/>
                  </a:lnTo>
                  <a:close/>
                  <a:moveTo>
                    <a:pt x="67533" y="19359"/>
                  </a:moveTo>
                  <a:lnTo>
                    <a:pt x="87991" y="19414"/>
                  </a:lnTo>
                  <a:cubicBezTo>
                    <a:pt x="87716" y="21008"/>
                    <a:pt x="87386" y="22603"/>
                    <a:pt x="87111" y="24033"/>
                  </a:cubicBezTo>
                  <a:cubicBezTo>
                    <a:pt x="80127" y="24088"/>
                    <a:pt x="73252" y="24143"/>
                    <a:pt x="66708" y="24143"/>
                  </a:cubicBezTo>
                  <a:cubicBezTo>
                    <a:pt x="66983" y="22603"/>
                    <a:pt x="67258" y="21008"/>
                    <a:pt x="67533" y="19359"/>
                  </a:cubicBezTo>
                  <a:close/>
                  <a:moveTo>
                    <a:pt x="168062" y="1"/>
                  </a:moveTo>
                  <a:cubicBezTo>
                    <a:pt x="133086" y="56"/>
                    <a:pt x="90466" y="331"/>
                    <a:pt x="60054" y="551"/>
                  </a:cubicBezTo>
                  <a:cubicBezTo>
                    <a:pt x="50980" y="605"/>
                    <a:pt x="43061" y="660"/>
                    <a:pt x="36681" y="715"/>
                  </a:cubicBezTo>
                  <a:lnTo>
                    <a:pt x="31787" y="770"/>
                  </a:lnTo>
                  <a:cubicBezTo>
                    <a:pt x="25517" y="825"/>
                    <a:pt x="21558" y="880"/>
                    <a:pt x="20678" y="935"/>
                  </a:cubicBezTo>
                  <a:cubicBezTo>
                    <a:pt x="20513" y="935"/>
                    <a:pt x="20348" y="990"/>
                    <a:pt x="20183" y="1155"/>
                  </a:cubicBezTo>
                  <a:cubicBezTo>
                    <a:pt x="20183" y="1155"/>
                    <a:pt x="20183" y="1155"/>
                    <a:pt x="20128" y="1210"/>
                  </a:cubicBezTo>
                  <a:cubicBezTo>
                    <a:pt x="19688" y="1650"/>
                    <a:pt x="13529" y="8195"/>
                    <a:pt x="8139" y="14079"/>
                  </a:cubicBezTo>
                  <a:lnTo>
                    <a:pt x="8084" y="14189"/>
                  </a:lnTo>
                  <a:cubicBezTo>
                    <a:pt x="7589" y="14684"/>
                    <a:pt x="7094" y="15234"/>
                    <a:pt x="6654" y="15784"/>
                  </a:cubicBezTo>
                  <a:lnTo>
                    <a:pt x="6159" y="16279"/>
                  </a:lnTo>
                  <a:lnTo>
                    <a:pt x="5335" y="17214"/>
                  </a:lnTo>
                  <a:lnTo>
                    <a:pt x="4840" y="17764"/>
                  </a:lnTo>
                  <a:cubicBezTo>
                    <a:pt x="3135" y="19523"/>
                    <a:pt x="1595" y="21448"/>
                    <a:pt x="165" y="23428"/>
                  </a:cubicBezTo>
                  <a:cubicBezTo>
                    <a:pt x="0" y="23648"/>
                    <a:pt x="0" y="23978"/>
                    <a:pt x="165" y="24253"/>
                  </a:cubicBezTo>
                  <a:cubicBezTo>
                    <a:pt x="495" y="24968"/>
                    <a:pt x="990" y="25793"/>
                    <a:pt x="51585" y="25793"/>
                  </a:cubicBezTo>
                  <a:lnTo>
                    <a:pt x="65718" y="25793"/>
                  </a:lnTo>
                  <a:cubicBezTo>
                    <a:pt x="72812" y="25793"/>
                    <a:pt x="80182" y="25738"/>
                    <a:pt x="87771" y="25683"/>
                  </a:cubicBezTo>
                  <a:cubicBezTo>
                    <a:pt x="96130" y="25628"/>
                    <a:pt x="104709" y="25573"/>
                    <a:pt x="113398" y="25463"/>
                  </a:cubicBezTo>
                  <a:cubicBezTo>
                    <a:pt x="121922" y="25408"/>
                    <a:pt x="130446" y="25298"/>
                    <a:pt x="138861" y="25243"/>
                  </a:cubicBezTo>
                  <a:cubicBezTo>
                    <a:pt x="146230" y="25133"/>
                    <a:pt x="153434" y="25023"/>
                    <a:pt x="160473" y="24913"/>
                  </a:cubicBezTo>
                  <a:lnTo>
                    <a:pt x="160528" y="24913"/>
                  </a:lnTo>
                  <a:cubicBezTo>
                    <a:pt x="168722" y="24803"/>
                    <a:pt x="176587" y="24693"/>
                    <a:pt x="183956" y="24583"/>
                  </a:cubicBezTo>
                  <a:cubicBezTo>
                    <a:pt x="192095" y="24418"/>
                    <a:pt x="199629" y="24253"/>
                    <a:pt x="206228" y="24143"/>
                  </a:cubicBezTo>
                  <a:lnTo>
                    <a:pt x="206283" y="24143"/>
                  </a:lnTo>
                  <a:cubicBezTo>
                    <a:pt x="213213" y="23978"/>
                    <a:pt x="218987" y="23813"/>
                    <a:pt x="223497" y="23648"/>
                  </a:cubicBezTo>
                  <a:cubicBezTo>
                    <a:pt x="230151" y="23428"/>
                    <a:pt x="234221" y="23208"/>
                    <a:pt x="234825" y="22988"/>
                  </a:cubicBezTo>
                  <a:cubicBezTo>
                    <a:pt x="235650" y="22713"/>
                    <a:pt x="236640" y="21943"/>
                    <a:pt x="236695" y="19853"/>
                  </a:cubicBezTo>
                  <a:cubicBezTo>
                    <a:pt x="236695" y="18809"/>
                    <a:pt x="236585" y="17764"/>
                    <a:pt x="236310" y="16719"/>
                  </a:cubicBezTo>
                  <a:cubicBezTo>
                    <a:pt x="235155" y="12594"/>
                    <a:pt x="233451" y="8635"/>
                    <a:pt x="231196" y="4950"/>
                  </a:cubicBezTo>
                  <a:cubicBezTo>
                    <a:pt x="229821" y="2585"/>
                    <a:pt x="228666" y="1155"/>
                    <a:pt x="227786" y="660"/>
                  </a:cubicBezTo>
                  <a:cubicBezTo>
                    <a:pt x="227676" y="605"/>
                    <a:pt x="227621" y="551"/>
                    <a:pt x="227511" y="496"/>
                  </a:cubicBezTo>
                  <a:cubicBezTo>
                    <a:pt x="227236" y="386"/>
                    <a:pt x="226741" y="166"/>
                    <a:pt x="212278" y="111"/>
                  </a:cubicBezTo>
                  <a:lnTo>
                    <a:pt x="208153" y="111"/>
                  </a:lnTo>
                  <a:lnTo>
                    <a:pt x="206118" y="1"/>
                  </a:ln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49;p52">
              <a:extLst>
                <a:ext uri="{FF2B5EF4-FFF2-40B4-BE49-F238E27FC236}">
                  <a16:creationId xmlns:a16="http://schemas.microsoft.com/office/drawing/2014/main" id="{F776EBDF-0C4F-4517-9D6B-04515A18C436}"/>
                </a:ext>
              </a:extLst>
            </p:cNvPr>
            <p:cNvSpPr/>
            <p:nvPr/>
          </p:nvSpPr>
          <p:spPr>
            <a:xfrm>
              <a:off x="5250707" y="3194894"/>
              <a:ext cx="2461005" cy="294040"/>
            </a:xfrm>
            <a:custGeom>
              <a:avLst/>
              <a:gdLst/>
              <a:ahLst/>
              <a:cxnLst/>
              <a:rect l="l" t="t" r="r" b="b"/>
              <a:pathLst>
                <a:path w="238181" h="27113" extrusionOk="0">
                  <a:moveTo>
                    <a:pt x="29972" y="3795"/>
                  </a:moveTo>
                  <a:lnTo>
                    <a:pt x="29642" y="4400"/>
                  </a:lnTo>
                  <a:lnTo>
                    <a:pt x="21723" y="4290"/>
                  </a:lnTo>
                  <a:lnTo>
                    <a:pt x="22108" y="3905"/>
                  </a:lnTo>
                  <a:cubicBezTo>
                    <a:pt x="23373" y="3850"/>
                    <a:pt x="26012" y="3850"/>
                    <a:pt x="29972" y="3795"/>
                  </a:cubicBezTo>
                  <a:close/>
                  <a:moveTo>
                    <a:pt x="51365" y="3575"/>
                  </a:moveTo>
                  <a:lnTo>
                    <a:pt x="50980" y="4565"/>
                  </a:lnTo>
                  <a:lnTo>
                    <a:pt x="32997" y="4400"/>
                  </a:lnTo>
                  <a:lnTo>
                    <a:pt x="33382" y="3740"/>
                  </a:lnTo>
                  <a:cubicBezTo>
                    <a:pt x="38221" y="3685"/>
                    <a:pt x="44326" y="3630"/>
                    <a:pt x="51365" y="3575"/>
                  </a:cubicBezTo>
                  <a:close/>
                  <a:moveTo>
                    <a:pt x="68963" y="3465"/>
                  </a:moveTo>
                  <a:lnTo>
                    <a:pt x="68688" y="4675"/>
                  </a:lnTo>
                  <a:lnTo>
                    <a:pt x="54169" y="4565"/>
                  </a:lnTo>
                  <a:lnTo>
                    <a:pt x="54554" y="3575"/>
                  </a:lnTo>
                  <a:lnTo>
                    <a:pt x="68963" y="3465"/>
                  </a:lnTo>
                  <a:close/>
                  <a:moveTo>
                    <a:pt x="215468" y="3025"/>
                  </a:moveTo>
                  <a:lnTo>
                    <a:pt x="215468" y="3025"/>
                  </a:lnTo>
                  <a:cubicBezTo>
                    <a:pt x="224872" y="3135"/>
                    <a:pt x="226961" y="3245"/>
                    <a:pt x="227456" y="3245"/>
                  </a:cubicBezTo>
                  <a:cubicBezTo>
                    <a:pt x="227841" y="3630"/>
                    <a:pt x="228226" y="4070"/>
                    <a:pt x="228556" y="4565"/>
                  </a:cubicBezTo>
                  <a:cubicBezTo>
                    <a:pt x="225312" y="4620"/>
                    <a:pt x="221297" y="4675"/>
                    <a:pt x="216347" y="4730"/>
                  </a:cubicBezTo>
                  <a:cubicBezTo>
                    <a:pt x="216072" y="4180"/>
                    <a:pt x="215798" y="3575"/>
                    <a:pt x="215468" y="3025"/>
                  </a:cubicBezTo>
                  <a:close/>
                  <a:moveTo>
                    <a:pt x="91401" y="3300"/>
                  </a:moveTo>
                  <a:cubicBezTo>
                    <a:pt x="91291" y="3795"/>
                    <a:pt x="91181" y="4290"/>
                    <a:pt x="91071" y="4785"/>
                  </a:cubicBezTo>
                  <a:lnTo>
                    <a:pt x="71768" y="4675"/>
                  </a:lnTo>
                  <a:lnTo>
                    <a:pt x="71988" y="3410"/>
                  </a:lnTo>
                  <a:lnTo>
                    <a:pt x="91401" y="3300"/>
                  </a:lnTo>
                  <a:close/>
                  <a:moveTo>
                    <a:pt x="113013" y="3190"/>
                  </a:moveTo>
                  <a:lnTo>
                    <a:pt x="113013" y="4840"/>
                  </a:lnTo>
                  <a:lnTo>
                    <a:pt x="94150" y="4785"/>
                  </a:lnTo>
                  <a:cubicBezTo>
                    <a:pt x="94260" y="4290"/>
                    <a:pt x="94370" y="3795"/>
                    <a:pt x="94425" y="3245"/>
                  </a:cubicBezTo>
                  <a:lnTo>
                    <a:pt x="99045" y="3245"/>
                  </a:lnTo>
                  <a:lnTo>
                    <a:pt x="113013" y="3190"/>
                  </a:lnTo>
                  <a:close/>
                  <a:moveTo>
                    <a:pt x="133141" y="3135"/>
                  </a:moveTo>
                  <a:lnTo>
                    <a:pt x="133581" y="4895"/>
                  </a:lnTo>
                  <a:lnTo>
                    <a:pt x="115983" y="4895"/>
                  </a:lnTo>
                  <a:lnTo>
                    <a:pt x="116038" y="3190"/>
                  </a:lnTo>
                  <a:cubicBezTo>
                    <a:pt x="121702" y="3190"/>
                    <a:pt x="127477" y="3135"/>
                    <a:pt x="133141" y="3135"/>
                  </a:cubicBezTo>
                  <a:close/>
                  <a:moveTo>
                    <a:pt x="151674" y="3080"/>
                  </a:moveTo>
                  <a:lnTo>
                    <a:pt x="152334" y="4895"/>
                  </a:lnTo>
                  <a:lnTo>
                    <a:pt x="136606" y="4895"/>
                  </a:lnTo>
                  <a:lnTo>
                    <a:pt x="136221" y="3135"/>
                  </a:lnTo>
                  <a:lnTo>
                    <a:pt x="151674" y="3080"/>
                  </a:lnTo>
                  <a:close/>
                  <a:moveTo>
                    <a:pt x="173342" y="2970"/>
                  </a:moveTo>
                  <a:cubicBezTo>
                    <a:pt x="173617" y="3575"/>
                    <a:pt x="173892" y="4235"/>
                    <a:pt x="174167" y="4895"/>
                  </a:cubicBezTo>
                  <a:lnTo>
                    <a:pt x="155524" y="4895"/>
                  </a:lnTo>
                  <a:lnTo>
                    <a:pt x="154864" y="3025"/>
                  </a:lnTo>
                  <a:lnTo>
                    <a:pt x="168502" y="2970"/>
                  </a:lnTo>
                  <a:close/>
                  <a:moveTo>
                    <a:pt x="195615" y="2970"/>
                  </a:moveTo>
                  <a:lnTo>
                    <a:pt x="196495" y="4895"/>
                  </a:lnTo>
                  <a:lnTo>
                    <a:pt x="177412" y="4895"/>
                  </a:lnTo>
                  <a:lnTo>
                    <a:pt x="176587" y="2970"/>
                  </a:lnTo>
                  <a:close/>
                  <a:moveTo>
                    <a:pt x="198914" y="2970"/>
                  </a:moveTo>
                  <a:lnTo>
                    <a:pt x="208153" y="3025"/>
                  </a:lnTo>
                  <a:lnTo>
                    <a:pt x="212113" y="3025"/>
                  </a:lnTo>
                  <a:cubicBezTo>
                    <a:pt x="212388" y="3630"/>
                    <a:pt x="212718" y="4235"/>
                    <a:pt x="212993" y="4840"/>
                  </a:cubicBezTo>
                  <a:cubicBezTo>
                    <a:pt x="208868" y="4895"/>
                    <a:pt x="204469" y="4895"/>
                    <a:pt x="199794" y="4895"/>
                  </a:cubicBezTo>
                  <a:lnTo>
                    <a:pt x="198914" y="2970"/>
                  </a:lnTo>
                  <a:close/>
                  <a:moveTo>
                    <a:pt x="31190" y="2417"/>
                  </a:moveTo>
                  <a:cubicBezTo>
                    <a:pt x="31169" y="2417"/>
                    <a:pt x="31148" y="2418"/>
                    <a:pt x="31127" y="2420"/>
                  </a:cubicBezTo>
                  <a:cubicBezTo>
                    <a:pt x="26177" y="2475"/>
                    <a:pt x="22933" y="2530"/>
                    <a:pt x="21778" y="2530"/>
                  </a:cubicBezTo>
                  <a:cubicBezTo>
                    <a:pt x="21558" y="2530"/>
                    <a:pt x="21393" y="2640"/>
                    <a:pt x="21228" y="2750"/>
                  </a:cubicBezTo>
                  <a:lnTo>
                    <a:pt x="19633" y="4510"/>
                  </a:lnTo>
                  <a:cubicBezTo>
                    <a:pt x="19248" y="4950"/>
                    <a:pt x="19523" y="5665"/>
                    <a:pt x="20128" y="5665"/>
                  </a:cubicBezTo>
                  <a:lnTo>
                    <a:pt x="29972" y="5775"/>
                  </a:lnTo>
                  <a:lnTo>
                    <a:pt x="30027" y="5775"/>
                  </a:lnTo>
                  <a:cubicBezTo>
                    <a:pt x="30247" y="5775"/>
                    <a:pt x="30467" y="5610"/>
                    <a:pt x="30577" y="5390"/>
                  </a:cubicBezTo>
                  <a:lnTo>
                    <a:pt x="31732" y="3410"/>
                  </a:lnTo>
                  <a:cubicBezTo>
                    <a:pt x="31942" y="2989"/>
                    <a:pt x="31649" y="2417"/>
                    <a:pt x="31190" y="2417"/>
                  </a:cubicBezTo>
                  <a:close/>
                  <a:moveTo>
                    <a:pt x="52355" y="2200"/>
                  </a:moveTo>
                  <a:cubicBezTo>
                    <a:pt x="44710" y="2255"/>
                    <a:pt x="38111" y="2310"/>
                    <a:pt x="32997" y="2365"/>
                  </a:cubicBezTo>
                  <a:cubicBezTo>
                    <a:pt x="32777" y="2365"/>
                    <a:pt x="32502" y="2530"/>
                    <a:pt x="32392" y="2750"/>
                  </a:cubicBezTo>
                  <a:lnTo>
                    <a:pt x="31237" y="4730"/>
                  </a:lnTo>
                  <a:cubicBezTo>
                    <a:pt x="31127" y="4950"/>
                    <a:pt x="31127" y="5225"/>
                    <a:pt x="31237" y="5445"/>
                  </a:cubicBezTo>
                  <a:cubicBezTo>
                    <a:pt x="31347" y="5665"/>
                    <a:pt x="31567" y="5775"/>
                    <a:pt x="31842" y="5775"/>
                  </a:cubicBezTo>
                  <a:cubicBezTo>
                    <a:pt x="37616" y="5830"/>
                    <a:pt x="44216" y="5885"/>
                    <a:pt x="51475" y="5940"/>
                  </a:cubicBezTo>
                  <a:cubicBezTo>
                    <a:pt x="51750" y="5940"/>
                    <a:pt x="52025" y="5775"/>
                    <a:pt x="52135" y="5500"/>
                  </a:cubicBezTo>
                  <a:lnTo>
                    <a:pt x="53015" y="3135"/>
                  </a:lnTo>
                  <a:cubicBezTo>
                    <a:pt x="53125" y="2915"/>
                    <a:pt x="53070" y="2695"/>
                    <a:pt x="52960" y="2530"/>
                  </a:cubicBezTo>
                  <a:cubicBezTo>
                    <a:pt x="52795" y="2310"/>
                    <a:pt x="52630" y="2200"/>
                    <a:pt x="52355" y="2200"/>
                  </a:cubicBezTo>
                  <a:close/>
                  <a:moveTo>
                    <a:pt x="69900" y="2076"/>
                  </a:moveTo>
                  <a:cubicBezTo>
                    <a:pt x="69864" y="2076"/>
                    <a:pt x="69827" y="2081"/>
                    <a:pt x="69788" y="2090"/>
                  </a:cubicBezTo>
                  <a:lnTo>
                    <a:pt x="54114" y="2200"/>
                  </a:lnTo>
                  <a:cubicBezTo>
                    <a:pt x="53840" y="2200"/>
                    <a:pt x="53565" y="2365"/>
                    <a:pt x="53455" y="2640"/>
                  </a:cubicBezTo>
                  <a:lnTo>
                    <a:pt x="52575" y="5005"/>
                  </a:lnTo>
                  <a:cubicBezTo>
                    <a:pt x="52465" y="5225"/>
                    <a:pt x="52520" y="5445"/>
                    <a:pt x="52630" y="5665"/>
                  </a:cubicBezTo>
                  <a:cubicBezTo>
                    <a:pt x="52795" y="5830"/>
                    <a:pt x="52960" y="5940"/>
                    <a:pt x="53235" y="5940"/>
                  </a:cubicBezTo>
                  <a:lnTo>
                    <a:pt x="69293" y="6050"/>
                  </a:lnTo>
                  <a:cubicBezTo>
                    <a:pt x="69623" y="6050"/>
                    <a:pt x="69898" y="5830"/>
                    <a:pt x="69953" y="5500"/>
                  </a:cubicBezTo>
                  <a:lnTo>
                    <a:pt x="70448" y="2860"/>
                  </a:lnTo>
                  <a:cubicBezTo>
                    <a:pt x="70503" y="2695"/>
                    <a:pt x="70448" y="2475"/>
                    <a:pt x="70338" y="2310"/>
                  </a:cubicBezTo>
                  <a:cubicBezTo>
                    <a:pt x="70202" y="2175"/>
                    <a:pt x="70066" y="2076"/>
                    <a:pt x="69900" y="2076"/>
                  </a:cubicBezTo>
                  <a:close/>
                  <a:moveTo>
                    <a:pt x="92280" y="1925"/>
                  </a:moveTo>
                  <a:lnTo>
                    <a:pt x="71438" y="2035"/>
                  </a:lnTo>
                  <a:cubicBezTo>
                    <a:pt x="71108" y="2035"/>
                    <a:pt x="70833" y="2255"/>
                    <a:pt x="70778" y="2640"/>
                  </a:cubicBezTo>
                  <a:lnTo>
                    <a:pt x="70283" y="5225"/>
                  </a:lnTo>
                  <a:cubicBezTo>
                    <a:pt x="70228" y="5445"/>
                    <a:pt x="70283" y="5665"/>
                    <a:pt x="70448" y="5830"/>
                  </a:cubicBezTo>
                  <a:cubicBezTo>
                    <a:pt x="70558" y="5940"/>
                    <a:pt x="70723" y="6050"/>
                    <a:pt x="70943" y="6050"/>
                  </a:cubicBezTo>
                  <a:lnTo>
                    <a:pt x="91621" y="6160"/>
                  </a:lnTo>
                  <a:cubicBezTo>
                    <a:pt x="91951" y="6160"/>
                    <a:pt x="92280" y="5940"/>
                    <a:pt x="92335" y="5610"/>
                  </a:cubicBezTo>
                  <a:cubicBezTo>
                    <a:pt x="92555" y="4620"/>
                    <a:pt x="92720" y="3685"/>
                    <a:pt x="92940" y="2750"/>
                  </a:cubicBezTo>
                  <a:cubicBezTo>
                    <a:pt x="92995" y="2530"/>
                    <a:pt x="92940" y="2310"/>
                    <a:pt x="92775" y="2200"/>
                  </a:cubicBezTo>
                  <a:cubicBezTo>
                    <a:pt x="92665" y="2035"/>
                    <a:pt x="92445" y="1925"/>
                    <a:pt x="92280" y="1925"/>
                  </a:cubicBezTo>
                  <a:close/>
                  <a:moveTo>
                    <a:pt x="214368" y="1595"/>
                  </a:moveTo>
                  <a:cubicBezTo>
                    <a:pt x="214148" y="1595"/>
                    <a:pt x="213928" y="1705"/>
                    <a:pt x="213818" y="1925"/>
                  </a:cubicBezTo>
                  <a:cubicBezTo>
                    <a:pt x="213653" y="2145"/>
                    <a:pt x="213653" y="2420"/>
                    <a:pt x="213763" y="2640"/>
                  </a:cubicBezTo>
                  <a:lnTo>
                    <a:pt x="215303" y="5775"/>
                  </a:lnTo>
                  <a:cubicBezTo>
                    <a:pt x="215413" y="5995"/>
                    <a:pt x="215688" y="6105"/>
                    <a:pt x="215908" y="6160"/>
                  </a:cubicBezTo>
                  <a:lnTo>
                    <a:pt x="215963" y="6050"/>
                  </a:lnTo>
                  <a:cubicBezTo>
                    <a:pt x="221737" y="5995"/>
                    <a:pt x="226301" y="5940"/>
                    <a:pt x="229876" y="5830"/>
                  </a:cubicBezTo>
                  <a:cubicBezTo>
                    <a:pt x="230096" y="5830"/>
                    <a:pt x="230316" y="5665"/>
                    <a:pt x="230426" y="5445"/>
                  </a:cubicBezTo>
                  <a:cubicBezTo>
                    <a:pt x="230536" y="5225"/>
                    <a:pt x="230536" y="4950"/>
                    <a:pt x="230426" y="4785"/>
                  </a:cubicBezTo>
                  <a:cubicBezTo>
                    <a:pt x="229821" y="3850"/>
                    <a:pt x="228666" y="2200"/>
                    <a:pt x="227951" y="1925"/>
                  </a:cubicBezTo>
                  <a:lnTo>
                    <a:pt x="227786" y="1925"/>
                  </a:lnTo>
                  <a:cubicBezTo>
                    <a:pt x="227016" y="1760"/>
                    <a:pt x="220087" y="1650"/>
                    <a:pt x="214368" y="1595"/>
                  </a:cubicBezTo>
                  <a:close/>
                  <a:moveTo>
                    <a:pt x="113728" y="1870"/>
                  </a:moveTo>
                  <a:lnTo>
                    <a:pt x="99100" y="1980"/>
                  </a:lnTo>
                  <a:lnTo>
                    <a:pt x="93875" y="1980"/>
                  </a:lnTo>
                  <a:cubicBezTo>
                    <a:pt x="93847" y="1976"/>
                    <a:pt x="93819" y="1973"/>
                    <a:pt x="93791" y="1973"/>
                  </a:cubicBezTo>
                  <a:cubicBezTo>
                    <a:pt x="93499" y="1973"/>
                    <a:pt x="93266" y="2229"/>
                    <a:pt x="93215" y="2530"/>
                  </a:cubicBezTo>
                  <a:cubicBezTo>
                    <a:pt x="92995" y="3410"/>
                    <a:pt x="92830" y="4400"/>
                    <a:pt x="92610" y="5390"/>
                  </a:cubicBezTo>
                  <a:cubicBezTo>
                    <a:pt x="92555" y="5610"/>
                    <a:pt x="92610" y="5830"/>
                    <a:pt x="92720" y="5995"/>
                  </a:cubicBezTo>
                  <a:cubicBezTo>
                    <a:pt x="92885" y="6105"/>
                    <a:pt x="93050" y="6215"/>
                    <a:pt x="93270" y="6215"/>
                  </a:cubicBezTo>
                  <a:cubicBezTo>
                    <a:pt x="99925" y="6270"/>
                    <a:pt x="106689" y="6270"/>
                    <a:pt x="113673" y="6270"/>
                  </a:cubicBezTo>
                  <a:lnTo>
                    <a:pt x="113673" y="6215"/>
                  </a:lnTo>
                  <a:cubicBezTo>
                    <a:pt x="113706" y="6220"/>
                    <a:pt x="113738" y="6222"/>
                    <a:pt x="113770" y="6222"/>
                  </a:cubicBezTo>
                  <a:cubicBezTo>
                    <a:pt x="114104" y="6222"/>
                    <a:pt x="114338" y="5962"/>
                    <a:pt x="114388" y="5610"/>
                  </a:cubicBezTo>
                  <a:lnTo>
                    <a:pt x="114443" y="2585"/>
                  </a:lnTo>
                  <a:cubicBezTo>
                    <a:pt x="114443" y="2420"/>
                    <a:pt x="114333" y="2200"/>
                    <a:pt x="114223" y="2090"/>
                  </a:cubicBezTo>
                  <a:cubicBezTo>
                    <a:pt x="114113" y="1925"/>
                    <a:pt x="113948" y="1870"/>
                    <a:pt x="113728" y="1870"/>
                  </a:cubicBezTo>
                  <a:close/>
                  <a:moveTo>
                    <a:pt x="133775" y="1753"/>
                  </a:moveTo>
                  <a:cubicBezTo>
                    <a:pt x="133748" y="1753"/>
                    <a:pt x="133720" y="1756"/>
                    <a:pt x="133691" y="1760"/>
                  </a:cubicBezTo>
                  <a:lnTo>
                    <a:pt x="115323" y="1815"/>
                  </a:lnTo>
                  <a:cubicBezTo>
                    <a:pt x="114938" y="1815"/>
                    <a:pt x="114663" y="2145"/>
                    <a:pt x="114663" y="2530"/>
                  </a:cubicBezTo>
                  <a:lnTo>
                    <a:pt x="114608" y="5555"/>
                  </a:lnTo>
                  <a:cubicBezTo>
                    <a:pt x="114608" y="5775"/>
                    <a:pt x="114663" y="5940"/>
                    <a:pt x="114828" y="6050"/>
                  </a:cubicBezTo>
                  <a:cubicBezTo>
                    <a:pt x="114938" y="6215"/>
                    <a:pt x="115103" y="6270"/>
                    <a:pt x="115323" y="6270"/>
                  </a:cubicBezTo>
                  <a:lnTo>
                    <a:pt x="134406" y="6270"/>
                  </a:lnTo>
                  <a:cubicBezTo>
                    <a:pt x="134626" y="6270"/>
                    <a:pt x="134791" y="6160"/>
                    <a:pt x="134956" y="5995"/>
                  </a:cubicBezTo>
                  <a:cubicBezTo>
                    <a:pt x="135066" y="5830"/>
                    <a:pt x="135121" y="5610"/>
                    <a:pt x="135066" y="5445"/>
                  </a:cubicBezTo>
                  <a:lnTo>
                    <a:pt x="134406" y="2310"/>
                  </a:lnTo>
                  <a:cubicBezTo>
                    <a:pt x="134306" y="2009"/>
                    <a:pt x="134067" y="1753"/>
                    <a:pt x="133775" y="1753"/>
                  </a:cubicBezTo>
                  <a:close/>
                  <a:moveTo>
                    <a:pt x="152114" y="1705"/>
                  </a:moveTo>
                  <a:lnTo>
                    <a:pt x="135341" y="1760"/>
                  </a:lnTo>
                  <a:cubicBezTo>
                    <a:pt x="135121" y="1760"/>
                    <a:pt x="134956" y="1870"/>
                    <a:pt x="134791" y="2035"/>
                  </a:cubicBezTo>
                  <a:cubicBezTo>
                    <a:pt x="134681" y="2200"/>
                    <a:pt x="134626" y="2365"/>
                    <a:pt x="134681" y="2585"/>
                  </a:cubicBezTo>
                  <a:lnTo>
                    <a:pt x="135396" y="5775"/>
                  </a:lnTo>
                  <a:cubicBezTo>
                    <a:pt x="135451" y="6050"/>
                    <a:pt x="135726" y="6270"/>
                    <a:pt x="136056" y="6270"/>
                  </a:cubicBezTo>
                  <a:lnTo>
                    <a:pt x="153324" y="6270"/>
                  </a:lnTo>
                  <a:cubicBezTo>
                    <a:pt x="153544" y="6270"/>
                    <a:pt x="153764" y="6160"/>
                    <a:pt x="153874" y="5995"/>
                  </a:cubicBezTo>
                  <a:cubicBezTo>
                    <a:pt x="154039" y="5830"/>
                    <a:pt x="154039" y="5610"/>
                    <a:pt x="153984" y="5390"/>
                  </a:cubicBezTo>
                  <a:lnTo>
                    <a:pt x="152774" y="2145"/>
                  </a:lnTo>
                  <a:cubicBezTo>
                    <a:pt x="152664" y="1870"/>
                    <a:pt x="152444" y="1705"/>
                    <a:pt x="152114" y="1705"/>
                  </a:cubicBezTo>
                  <a:close/>
                  <a:moveTo>
                    <a:pt x="168502" y="1595"/>
                  </a:moveTo>
                  <a:lnTo>
                    <a:pt x="153874" y="1650"/>
                  </a:lnTo>
                  <a:cubicBezTo>
                    <a:pt x="153654" y="1650"/>
                    <a:pt x="153434" y="1760"/>
                    <a:pt x="153324" y="1925"/>
                  </a:cubicBezTo>
                  <a:cubicBezTo>
                    <a:pt x="153159" y="2145"/>
                    <a:pt x="153159" y="2365"/>
                    <a:pt x="153214" y="2585"/>
                  </a:cubicBezTo>
                  <a:lnTo>
                    <a:pt x="154424" y="5830"/>
                  </a:lnTo>
                  <a:cubicBezTo>
                    <a:pt x="154479" y="6105"/>
                    <a:pt x="154754" y="6270"/>
                    <a:pt x="155029" y="6270"/>
                  </a:cubicBezTo>
                  <a:lnTo>
                    <a:pt x="175212" y="6270"/>
                  </a:lnTo>
                  <a:cubicBezTo>
                    <a:pt x="175707" y="6270"/>
                    <a:pt x="176037" y="5775"/>
                    <a:pt x="175872" y="5335"/>
                  </a:cubicBezTo>
                  <a:cubicBezTo>
                    <a:pt x="175377" y="4180"/>
                    <a:pt x="174882" y="3080"/>
                    <a:pt x="174497" y="2035"/>
                  </a:cubicBezTo>
                  <a:cubicBezTo>
                    <a:pt x="174387" y="1760"/>
                    <a:pt x="174112" y="1595"/>
                    <a:pt x="173837" y="1595"/>
                  </a:cubicBezTo>
                  <a:close/>
                  <a:moveTo>
                    <a:pt x="197814" y="1595"/>
                  </a:moveTo>
                  <a:cubicBezTo>
                    <a:pt x="197319" y="1595"/>
                    <a:pt x="196990" y="2090"/>
                    <a:pt x="197209" y="2585"/>
                  </a:cubicBezTo>
                  <a:lnTo>
                    <a:pt x="198749" y="5885"/>
                  </a:lnTo>
                  <a:cubicBezTo>
                    <a:pt x="198859" y="6105"/>
                    <a:pt x="199079" y="6270"/>
                    <a:pt x="199354" y="6270"/>
                  </a:cubicBezTo>
                  <a:lnTo>
                    <a:pt x="199409" y="6215"/>
                  </a:lnTo>
                  <a:cubicBezTo>
                    <a:pt x="204579" y="6160"/>
                    <a:pt x="209583" y="6160"/>
                    <a:pt x="214148" y="6105"/>
                  </a:cubicBezTo>
                  <a:cubicBezTo>
                    <a:pt x="214643" y="6105"/>
                    <a:pt x="214973" y="5555"/>
                    <a:pt x="214753" y="5115"/>
                  </a:cubicBezTo>
                  <a:cubicBezTo>
                    <a:pt x="214203" y="4015"/>
                    <a:pt x="213708" y="3025"/>
                    <a:pt x="213213" y="1980"/>
                  </a:cubicBezTo>
                  <a:cubicBezTo>
                    <a:pt x="213048" y="1705"/>
                    <a:pt x="212773" y="1595"/>
                    <a:pt x="212498" y="1595"/>
                  </a:cubicBezTo>
                  <a:close/>
                  <a:moveTo>
                    <a:pt x="175542" y="1595"/>
                  </a:moveTo>
                  <a:cubicBezTo>
                    <a:pt x="175047" y="1595"/>
                    <a:pt x="174717" y="2090"/>
                    <a:pt x="174937" y="2530"/>
                  </a:cubicBezTo>
                  <a:cubicBezTo>
                    <a:pt x="175377" y="3575"/>
                    <a:pt x="175817" y="4730"/>
                    <a:pt x="176367" y="5885"/>
                  </a:cubicBezTo>
                  <a:cubicBezTo>
                    <a:pt x="176422" y="6105"/>
                    <a:pt x="176697" y="6270"/>
                    <a:pt x="176972" y="6270"/>
                  </a:cubicBezTo>
                  <a:lnTo>
                    <a:pt x="179886" y="6270"/>
                  </a:lnTo>
                  <a:cubicBezTo>
                    <a:pt x="185881" y="6270"/>
                    <a:pt x="191875" y="6270"/>
                    <a:pt x="197594" y="6325"/>
                  </a:cubicBezTo>
                  <a:cubicBezTo>
                    <a:pt x="197814" y="6270"/>
                    <a:pt x="198034" y="6160"/>
                    <a:pt x="198199" y="5995"/>
                  </a:cubicBezTo>
                  <a:cubicBezTo>
                    <a:pt x="198309" y="5775"/>
                    <a:pt x="198309" y="5500"/>
                    <a:pt x="198199" y="5280"/>
                  </a:cubicBezTo>
                  <a:lnTo>
                    <a:pt x="196660" y="1980"/>
                  </a:lnTo>
                  <a:cubicBezTo>
                    <a:pt x="196550" y="1760"/>
                    <a:pt x="196330" y="1595"/>
                    <a:pt x="196055" y="1595"/>
                  </a:cubicBezTo>
                  <a:close/>
                  <a:moveTo>
                    <a:pt x="230426" y="7535"/>
                  </a:moveTo>
                  <a:cubicBezTo>
                    <a:pt x="230646" y="7865"/>
                    <a:pt x="230866" y="8250"/>
                    <a:pt x="231031" y="8635"/>
                  </a:cubicBezTo>
                  <a:cubicBezTo>
                    <a:pt x="227841" y="8690"/>
                    <a:pt x="223552" y="8745"/>
                    <a:pt x="218382" y="8855"/>
                  </a:cubicBezTo>
                  <a:lnTo>
                    <a:pt x="217832" y="7755"/>
                  </a:lnTo>
                  <a:cubicBezTo>
                    <a:pt x="223057" y="7700"/>
                    <a:pt x="227181" y="7590"/>
                    <a:pt x="230426" y="7535"/>
                  </a:cubicBezTo>
                  <a:close/>
                  <a:moveTo>
                    <a:pt x="214533" y="7755"/>
                  </a:moveTo>
                  <a:lnTo>
                    <a:pt x="215083" y="8910"/>
                  </a:lnTo>
                  <a:lnTo>
                    <a:pt x="201774" y="9185"/>
                  </a:lnTo>
                  <a:lnTo>
                    <a:pt x="201224" y="7865"/>
                  </a:lnTo>
                  <a:cubicBezTo>
                    <a:pt x="206284" y="7865"/>
                    <a:pt x="210628" y="7810"/>
                    <a:pt x="214533" y="7755"/>
                  </a:cubicBezTo>
                  <a:close/>
                  <a:moveTo>
                    <a:pt x="197869" y="7865"/>
                  </a:moveTo>
                  <a:lnTo>
                    <a:pt x="198474" y="9240"/>
                  </a:lnTo>
                  <a:cubicBezTo>
                    <a:pt x="192535" y="9295"/>
                    <a:pt x="186156" y="9405"/>
                    <a:pt x="179446" y="9515"/>
                  </a:cubicBezTo>
                  <a:cubicBezTo>
                    <a:pt x="179226" y="8965"/>
                    <a:pt x="178951" y="8415"/>
                    <a:pt x="178731" y="7920"/>
                  </a:cubicBezTo>
                  <a:lnTo>
                    <a:pt x="179831" y="7865"/>
                  </a:lnTo>
                  <a:close/>
                  <a:moveTo>
                    <a:pt x="18973" y="7260"/>
                  </a:moveTo>
                  <a:lnTo>
                    <a:pt x="27937" y="7370"/>
                  </a:lnTo>
                  <a:lnTo>
                    <a:pt x="26617" y="9680"/>
                  </a:lnTo>
                  <a:cubicBezTo>
                    <a:pt x="22933" y="9680"/>
                    <a:pt x="19633" y="9625"/>
                    <a:pt x="16773" y="9625"/>
                  </a:cubicBezTo>
                  <a:cubicBezTo>
                    <a:pt x="17488" y="8800"/>
                    <a:pt x="18258" y="7975"/>
                    <a:pt x="18973" y="7260"/>
                  </a:cubicBezTo>
                  <a:close/>
                  <a:moveTo>
                    <a:pt x="175487" y="7865"/>
                  </a:moveTo>
                  <a:lnTo>
                    <a:pt x="176202" y="9515"/>
                  </a:lnTo>
                  <a:cubicBezTo>
                    <a:pt x="170097" y="9625"/>
                    <a:pt x="163773" y="9680"/>
                    <a:pt x="157339" y="9735"/>
                  </a:cubicBezTo>
                  <a:lnTo>
                    <a:pt x="156624" y="7865"/>
                  </a:lnTo>
                  <a:close/>
                  <a:moveTo>
                    <a:pt x="31292" y="7370"/>
                  </a:moveTo>
                  <a:lnTo>
                    <a:pt x="49880" y="7535"/>
                  </a:lnTo>
                  <a:lnTo>
                    <a:pt x="49000" y="9845"/>
                  </a:lnTo>
                  <a:cubicBezTo>
                    <a:pt x="42126" y="9790"/>
                    <a:pt x="35691" y="9790"/>
                    <a:pt x="30027" y="9735"/>
                  </a:cubicBezTo>
                  <a:cubicBezTo>
                    <a:pt x="30467" y="8910"/>
                    <a:pt x="30907" y="8140"/>
                    <a:pt x="31292" y="7370"/>
                  </a:cubicBezTo>
                  <a:close/>
                  <a:moveTo>
                    <a:pt x="53015" y="7590"/>
                  </a:moveTo>
                  <a:cubicBezTo>
                    <a:pt x="57854" y="7645"/>
                    <a:pt x="62914" y="7700"/>
                    <a:pt x="68138" y="7700"/>
                  </a:cubicBezTo>
                  <a:cubicBezTo>
                    <a:pt x="68028" y="8415"/>
                    <a:pt x="67918" y="9185"/>
                    <a:pt x="67753" y="9900"/>
                  </a:cubicBezTo>
                  <a:cubicBezTo>
                    <a:pt x="62364" y="9845"/>
                    <a:pt x="57194" y="9845"/>
                    <a:pt x="52190" y="9845"/>
                  </a:cubicBezTo>
                  <a:lnTo>
                    <a:pt x="53015" y="7590"/>
                  </a:lnTo>
                  <a:close/>
                  <a:moveTo>
                    <a:pt x="71218" y="7755"/>
                  </a:moveTo>
                  <a:cubicBezTo>
                    <a:pt x="77377" y="7810"/>
                    <a:pt x="83811" y="7865"/>
                    <a:pt x="90466" y="7865"/>
                  </a:cubicBezTo>
                  <a:cubicBezTo>
                    <a:pt x="90356" y="8525"/>
                    <a:pt x="90191" y="9240"/>
                    <a:pt x="90026" y="9900"/>
                  </a:cubicBezTo>
                  <a:lnTo>
                    <a:pt x="70778" y="9900"/>
                  </a:lnTo>
                  <a:lnTo>
                    <a:pt x="70833" y="9845"/>
                  </a:lnTo>
                  <a:cubicBezTo>
                    <a:pt x="70943" y="9130"/>
                    <a:pt x="71053" y="8415"/>
                    <a:pt x="71218" y="7755"/>
                  </a:cubicBezTo>
                  <a:close/>
                  <a:moveTo>
                    <a:pt x="93490" y="7810"/>
                  </a:moveTo>
                  <a:cubicBezTo>
                    <a:pt x="99815" y="7865"/>
                    <a:pt x="106304" y="7865"/>
                    <a:pt x="112958" y="7865"/>
                  </a:cubicBezTo>
                  <a:lnTo>
                    <a:pt x="112903" y="9900"/>
                  </a:lnTo>
                  <a:lnTo>
                    <a:pt x="93105" y="9900"/>
                  </a:lnTo>
                  <a:cubicBezTo>
                    <a:pt x="93215" y="9185"/>
                    <a:pt x="93380" y="8470"/>
                    <a:pt x="93490" y="7810"/>
                  </a:cubicBezTo>
                  <a:close/>
                  <a:moveTo>
                    <a:pt x="134241" y="7920"/>
                  </a:moveTo>
                  <a:lnTo>
                    <a:pt x="134681" y="9900"/>
                  </a:lnTo>
                  <a:lnTo>
                    <a:pt x="115928" y="9900"/>
                  </a:lnTo>
                  <a:lnTo>
                    <a:pt x="115928" y="7920"/>
                  </a:lnTo>
                  <a:close/>
                  <a:moveTo>
                    <a:pt x="153489" y="7920"/>
                  </a:moveTo>
                  <a:lnTo>
                    <a:pt x="154149" y="9790"/>
                  </a:lnTo>
                  <a:cubicBezTo>
                    <a:pt x="148760" y="9845"/>
                    <a:pt x="143260" y="9900"/>
                    <a:pt x="137761" y="9900"/>
                  </a:cubicBezTo>
                  <a:lnTo>
                    <a:pt x="137266" y="7920"/>
                  </a:lnTo>
                  <a:close/>
                  <a:moveTo>
                    <a:pt x="230756" y="6105"/>
                  </a:moveTo>
                  <a:cubicBezTo>
                    <a:pt x="227236" y="6215"/>
                    <a:pt x="222617" y="6325"/>
                    <a:pt x="216677" y="6380"/>
                  </a:cubicBezTo>
                  <a:cubicBezTo>
                    <a:pt x="216457" y="6380"/>
                    <a:pt x="216237" y="6490"/>
                    <a:pt x="216127" y="6710"/>
                  </a:cubicBezTo>
                  <a:cubicBezTo>
                    <a:pt x="215963" y="6930"/>
                    <a:pt x="215963" y="7150"/>
                    <a:pt x="216127" y="7370"/>
                  </a:cubicBezTo>
                  <a:lnTo>
                    <a:pt x="217392" y="9900"/>
                  </a:lnTo>
                  <a:cubicBezTo>
                    <a:pt x="217502" y="10120"/>
                    <a:pt x="217722" y="10230"/>
                    <a:pt x="217997" y="10230"/>
                  </a:cubicBezTo>
                  <a:cubicBezTo>
                    <a:pt x="223992" y="10120"/>
                    <a:pt x="228831" y="10010"/>
                    <a:pt x="232186" y="9955"/>
                  </a:cubicBezTo>
                  <a:cubicBezTo>
                    <a:pt x="232406" y="9955"/>
                    <a:pt x="232626" y="9845"/>
                    <a:pt x="232791" y="9625"/>
                  </a:cubicBezTo>
                  <a:cubicBezTo>
                    <a:pt x="232901" y="9405"/>
                    <a:pt x="232901" y="9130"/>
                    <a:pt x="232791" y="8965"/>
                  </a:cubicBezTo>
                  <a:cubicBezTo>
                    <a:pt x="232296" y="8085"/>
                    <a:pt x="231856" y="7260"/>
                    <a:pt x="231416" y="6435"/>
                  </a:cubicBezTo>
                  <a:cubicBezTo>
                    <a:pt x="231251" y="6215"/>
                    <a:pt x="231031" y="6105"/>
                    <a:pt x="230756" y="6105"/>
                  </a:cubicBezTo>
                  <a:close/>
                  <a:moveTo>
                    <a:pt x="214918" y="6380"/>
                  </a:moveTo>
                  <a:cubicBezTo>
                    <a:pt x="210683" y="6435"/>
                    <a:pt x="205844" y="6490"/>
                    <a:pt x="200124" y="6490"/>
                  </a:cubicBezTo>
                  <a:cubicBezTo>
                    <a:pt x="199904" y="6490"/>
                    <a:pt x="199684" y="6600"/>
                    <a:pt x="199519" y="6765"/>
                  </a:cubicBezTo>
                  <a:cubicBezTo>
                    <a:pt x="199409" y="6985"/>
                    <a:pt x="199409" y="7260"/>
                    <a:pt x="199519" y="7480"/>
                  </a:cubicBezTo>
                  <a:lnTo>
                    <a:pt x="200729" y="10175"/>
                  </a:lnTo>
                  <a:cubicBezTo>
                    <a:pt x="200839" y="10395"/>
                    <a:pt x="201114" y="10560"/>
                    <a:pt x="201389" y="10560"/>
                  </a:cubicBezTo>
                  <a:lnTo>
                    <a:pt x="216237" y="10285"/>
                  </a:lnTo>
                  <a:cubicBezTo>
                    <a:pt x="216457" y="10285"/>
                    <a:pt x="216677" y="10120"/>
                    <a:pt x="216787" y="9955"/>
                  </a:cubicBezTo>
                  <a:cubicBezTo>
                    <a:pt x="216897" y="9735"/>
                    <a:pt x="216897" y="9460"/>
                    <a:pt x="216787" y="9240"/>
                  </a:cubicBezTo>
                  <a:lnTo>
                    <a:pt x="215523" y="6765"/>
                  </a:lnTo>
                  <a:cubicBezTo>
                    <a:pt x="215413" y="6545"/>
                    <a:pt x="215193" y="6380"/>
                    <a:pt x="214918" y="6380"/>
                  </a:cubicBezTo>
                  <a:close/>
                  <a:moveTo>
                    <a:pt x="177687" y="6490"/>
                  </a:moveTo>
                  <a:cubicBezTo>
                    <a:pt x="177467" y="6490"/>
                    <a:pt x="177247" y="6600"/>
                    <a:pt x="177082" y="6820"/>
                  </a:cubicBezTo>
                  <a:cubicBezTo>
                    <a:pt x="176972" y="6985"/>
                    <a:pt x="176917" y="7260"/>
                    <a:pt x="177027" y="7480"/>
                  </a:cubicBezTo>
                  <a:cubicBezTo>
                    <a:pt x="177467" y="8470"/>
                    <a:pt x="177907" y="9460"/>
                    <a:pt x="178346" y="10450"/>
                  </a:cubicBezTo>
                  <a:cubicBezTo>
                    <a:pt x="178511" y="10724"/>
                    <a:pt x="178731" y="10889"/>
                    <a:pt x="179006" y="10889"/>
                  </a:cubicBezTo>
                  <a:lnTo>
                    <a:pt x="179006" y="10834"/>
                  </a:lnTo>
                  <a:cubicBezTo>
                    <a:pt x="186321" y="10779"/>
                    <a:pt x="193250" y="10670"/>
                    <a:pt x="199574" y="10560"/>
                  </a:cubicBezTo>
                  <a:cubicBezTo>
                    <a:pt x="200124" y="10560"/>
                    <a:pt x="200399" y="10010"/>
                    <a:pt x="200234" y="9570"/>
                  </a:cubicBezTo>
                  <a:lnTo>
                    <a:pt x="198969" y="6875"/>
                  </a:lnTo>
                  <a:cubicBezTo>
                    <a:pt x="198859" y="6655"/>
                    <a:pt x="198584" y="6490"/>
                    <a:pt x="198309" y="6490"/>
                  </a:cubicBezTo>
                  <a:close/>
                  <a:moveTo>
                    <a:pt x="18643" y="5885"/>
                  </a:moveTo>
                  <a:cubicBezTo>
                    <a:pt x="18478" y="5885"/>
                    <a:pt x="18258" y="5940"/>
                    <a:pt x="18148" y="6105"/>
                  </a:cubicBezTo>
                  <a:cubicBezTo>
                    <a:pt x="17103" y="7260"/>
                    <a:pt x="15894" y="8470"/>
                    <a:pt x="14739" y="9790"/>
                  </a:cubicBezTo>
                  <a:cubicBezTo>
                    <a:pt x="14519" y="10010"/>
                    <a:pt x="14464" y="10285"/>
                    <a:pt x="14574" y="10505"/>
                  </a:cubicBezTo>
                  <a:cubicBezTo>
                    <a:pt x="14684" y="10779"/>
                    <a:pt x="14959" y="10944"/>
                    <a:pt x="15179" y="10944"/>
                  </a:cubicBezTo>
                  <a:cubicBezTo>
                    <a:pt x="18533" y="10999"/>
                    <a:pt x="22493" y="11054"/>
                    <a:pt x="27002" y="11054"/>
                  </a:cubicBezTo>
                  <a:cubicBezTo>
                    <a:pt x="27038" y="11062"/>
                    <a:pt x="27074" y="11065"/>
                    <a:pt x="27108" y="11065"/>
                  </a:cubicBezTo>
                  <a:cubicBezTo>
                    <a:pt x="27333" y="11065"/>
                    <a:pt x="27512" y="10916"/>
                    <a:pt x="27607" y="10724"/>
                  </a:cubicBezTo>
                  <a:lnTo>
                    <a:pt x="29697" y="7040"/>
                  </a:lnTo>
                  <a:cubicBezTo>
                    <a:pt x="29807" y="6820"/>
                    <a:pt x="29807" y="6545"/>
                    <a:pt x="29697" y="6325"/>
                  </a:cubicBezTo>
                  <a:cubicBezTo>
                    <a:pt x="29587" y="6105"/>
                    <a:pt x="29367" y="5995"/>
                    <a:pt x="29092" y="5995"/>
                  </a:cubicBezTo>
                  <a:lnTo>
                    <a:pt x="18643" y="5885"/>
                  </a:lnTo>
                  <a:close/>
                  <a:moveTo>
                    <a:pt x="155634" y="6490"/>
                  </a:moveTo>
                  <a:cubicBezTo>
                    <a:pt x="155194" y="6490"/>
                    <a:pt x="154864" y="6985"/>
                    <a:pt x="155029" y="7425"/>
                  </a:cubicBezTo>
                  <a:lnTo>
                    <a:pt x="156184" y="10670"/>
                  </a:lnTo>
                  <a:cubicBezTo>
                    <a:pt x="156294" y="10944"/>
                    <a:pt x="156569" y="11109"/>
                    <a:pt x="156844" y="11109"/>
                  </a:cubicBezTo>
                  <a:cubicBezTo>
                    <a:pt x="163828" y="11054"/>
                    <a:pt x="170702" y="10944"/>
                    <a:pt x="177247" y="10889"/>
                  </a:cubicBezTo>
                  <a:cubicBezTo>
                    <a:pt x="177467" y="10834"/>
                    <a:pt x="177687" y="10724"/>
                    <a:pt x="177852" y="10560"/>
                  </a:cubicBezTo>
                  <a:cubicBezTo>
                    <a:pt x="177962" y="10340"/>
                    <a:pt x="177962" y="10120"/>
                    <a:pt x="177907" y="9900"/>
                  </a:cubicBezTo>
                  <a:lnTo>
                    <a:pt x="176532" y="6930"/>
                  </a:lnTo>
                  <a:cubicBezTo>
                    <a:pt x="176422" y="6655"/>
                    <a:pt x="176202" y="6490"/>
                    <a:pt x="175927" y="6490"/>
                  </a:cubicBezTo>
                  <a:close/>
                  <a:moveTo>
                    <a:pt x="30907" y="6050"/>
                  </a:moveTo>
                  <a:cubicBezTo>
                    <a:pt x="30687" y="6050"/>
                    <a:pt x="30412" y="6160"/>
                    <a:pt x="30302" y="6380"/>
                  </a:cubicBezTo>
                  <a:lnTo>
                    <a:pt x="28267" y="10120"/>
                  </a:lnTo>
                  <a:cubicBezTo>
                    <a:pt x="28102" y="10340"/>
                    <a:pt x="28102" y="10560"/>
                    <a:pt x="28267" y="10779"/>
                  </a:cubicBezTo>
                  <a:cubicBezTo>
                    <a:pt x="28377" y="10999"/>
                    <a:pt x="28597" y="11109"/>
                    <a:pt x="28817" y="11109"/>
                  </a:cubicBezTo>
                  <a:cubicBezTo>
                    <a:pt x="34922" y="11164"/>
                    <a:pt x="41906" y="11219"/>
                    <a:pt x="49440" y="11219"/>
                  </a:cubicBezTo>
                  <a:lnTo>
                    <a:pt x="49495" y="11219"/>
                  </a:lnTo>
                  <a:cubicBezTo>
                    <a:pt x="49770" y="11164"/>
                    <a:pt x="49990" y="11054"/>
                    <a:pt x="50100" y="10779"/>
                  </a:cubicBezTo>
                  <a:lnTo>
                    <a:pt x="51475" y="7150"/>
                  </a:lnTo>
                  <a:cubicBezTo>
                    <a:pt x="51640" y="6710"/>
                    <a:pt x="51310" y="6215"/>
                    <a:pt x="50870" y="6215"/>
                  </a:cubicBezTo>
                  <a:lnTo>
                    <a:pt x="30907" y="6050"/>
                  </a:lnTo>
                  <a:close/>
                  <a:moveTo>
                    <a:pt x="52575" y="6215"/>
                  </a:moveTo>
                  <a:cubicBezTo>
                    <a:pt x="52300" y="6215"/>
                    <a:pt x="52025" y="6435"/>
                    <a:pt x="51970" y="6655"/>
                  </a:cubicBezTo>
                  <a:lnTo>
                    <a:pt x="50595" y="10285"/>
                  </a:lnTo>
                  <a:cubicBezTo>
                    <a:pt x="50485" y="10505"/>
                    <a:pt x="50540" y="10779"/>
                    <a:pt x="50650" y="10944"/>
                  </a:cubicBezTo>
                  <a:cubicBezTo>
                    <a:pt x="50760" y="11109"/>
                    <a:pt x="50980" y="11219"/>
                    <a:pt x="51200" y="11219"/>
                  </a:cubicBezTo>
                  <a:lnTo>
                    <a:pt x="68303" y="11274"/>
                  </a:lnTo>
                  <a:lnTo>
                    <a:pt x="68358" y="11219"/>
                  </a:lnTo>
                  <a:cubicBezTo>
                    <a:pt x="68633" y="11219"/>
                    <a:pt x="68908" y="10999"/>
                    <a:pt x="68963" y="10724"/>
                  </a:cubicBezTo>
                  <a:cubicBezTo>
                    <a:pt x="69238" y="9515"/>
                    <a:pt x="69458" y="8305"/>
                    <a:pt x="69678" y="7150"/>
                  </a:cubicBezTo>
                  <a:cubicBezTo>
                    <a:pt x="69733" y="6985"/>
                    <a:pt x="69678" y="6765"/>
                    <a:pt x="69513" y="6600"/>
                  </a:cubicBezTo>
                  <a:cubicBezTo>
                    <a:pt x="69403" y="6435"/>
                    <a:pt x="69183" y="6325"/>
                    <a:pt x="69018" y="6325"/>
                  </a:cubicBezTo>
                  <a:lnTo>
                    <a:pt x="52575" y="6215"/>
                  </a:lnTo>
                  <a:close/>
                  <a:moveTo>
                    <a:pt x="70668" y="6380"/>
                  </a:moveTo>
                  <a:cubicBezTo>
                    <a:pt x="70338" y="6380"/>
                    <a:pt x="70063" y="6600"/>
                    <a:pt x="70008" y="6930"/>
                  </a:cubicBezTo>
                  <a:lnTo>
                    <a:pt x="69293" y="10450"/>
                  </a:lnTo>
                  <a:cubicBezTo>
                    <a:pt x="69238" y="10670"/>
                    <a:pt x="69293" y="10889"/>
                    <a:pt x="69458" y="11054"/>
                  </a:cubicBezTo>
                  <a:cubicBezTo>
                    <a:pt x="69568" y="11164"/>
                    <a:pt x="69788" y="11274"/>
                    <a:pt x="69953" y="11274"/>
                  </a:cubicBezTo>
                  <a:lnTo>
                    <a:pt x="90576" y="11274"/>
                  </a:lnTo>
                  <a:cubicBezTo>
                    <a:pt x="90961" y="11274"/>
                    <a:pt x="91236" y="11054"/>
                    <a:pt x="91346" y="10724"/>
                  </a:cubicBezTo>
                  <a:cubicBezTo>
                    <a:pt x="91566" y="9570"/>
                    <a:pt x="91786" y="8415"/>
                    <a:pt x="92006" y="7315"/>
                  </a:cubicBezTo>
                  <a:cubicBezTo>
                    <a:pt x="92061" y="7095"/>
                    <a:pt x="92006" y="6875"/>
                    <a:pt x="91841" y="6710"/>
                  </a:cubicBezTo>
                  <a:cubicBezTo>
                    <a:pt x="91731" y="6545"/>
                    <a:pt x="91566" y="6490"/>
                    <a:pt x="91346" y="6490"/>
                  </a:cubicBezTo>
                  <a:cubicBezTo>
                    <a:pt x="84141" y="6435"/>
                    <a:pt x="77267" y="6380"/>
                    <a:pt x="70668" y="6380"/>
                  </a:cubicBezTo>
                  <a:close/>
                  <a:moveTo>
                    <a:pt x="92940" y="6490"/>
                  </a:moveTo>
                  <a:cubicBezTo>
                    <a:pt x="92610" y="6490"/>
                    <a:pt x="92335" y="6710"/>
                    <a:pt x="92280" y="7040"/>
                  </a:cubicBezTo>
                  <a:cubicBezTo>
                    <a:pt x="92061" y="8140"/>
                    <a:pt x="91786" y="9295"/>
                    <a:pt x="91566" y="10450"/>
                  </a:cubicBezTo>
                  <a:cubicBezTo>
                    <a:pt x="91511" y="10670"/>
                    <a:pt x="91566" y="10889"/>
                    <a:pt x="91731" y="11054"/>
                  </a:cubicBezTo>
                  <a:cubicBezTo>
                    <a:pt x="91841" y="11164"/>
                    <a:pt x="92061" y="11274"/>
                    <a:pt x="92225" y="11274"/>
                  </a:cubicBezTo>
                  <a:lnTo>
                    <a:pt x="113618" y="11274"/>
                  </a:lnTo>
                  <a:cubicBezTo>
                    <a:pt x="113948" y="11274"/>
                    <a:pt x="114223" y="10999"/>
                    <a:pt x="114278" y="10615"/>
                  </a:cubicBezTo>
                  <a:lnTo>
                    <a:pt x="114333" y="7205"/>
                  </a:lnTo>
                  <a:cubicBezTo>
                    <a:pt x="114333" y="6820"/>
                    <a:pt x="114003" y="6490"/>
                    <a:pt x="113673" y="6490"/>
                  </a:cubicBezTo>
                  <a:close/>
                  <a:moveTo>
                    <a:pt x="115268" y="6435"/>
                  </a:moveTo>
                  <a:cubicBezTo>
                    <a:pt x="114883" y="6435"/>
                    <a:pt x="114608" y="6765"/>
                    <a:pt x="114608" y="7150"/>
                  </a:cubicBezTo>
                  <a:lnTo>
                    <a:pt x="114498" y="10560"/>
                  </a:lnTo>
                  <a:cubicBezTo>
                    <a:pt x="114498" y="10779"/>
                    <a:pt x="114608" y="10944"/>
                    <a:pt x="114718" y="11054"/>
                  </a:cubicBezTo>
                  <a:cubicBezTo>
                    <a:pt x="114828" y="11219"/>
                    <a:pt x="115048" y="11274"/>
                    <a:pt x="115213" y="11274"/>
                  </a:cubicBezTo>
                  <a:lnTo>
                    <a:pt x="124012" y="11274"/>
                  </a:lnTo>
                  <a:lnTo>
                    <a:pt x="135561" y="11219"/>
                  </a:lnTo>
                  <a:cubicBezTo>
                    <a:pt x="135781" y="11219"/>
                    <a:pt x="135946" y="11109"/>
                    <a:pt x="136111" y="10944"/>
                  </a:cubicBezTo>
                  <a:cubicBezTo>
                    <a:pt x="136221" y="10779"/>
                    <a:pt x="136276" y="10560"/>
                    <a:pt x="136221" y="10395"/>
                  </a:cubicBezTo>
                  <a:lnTo>
                    <a:pt x="135451" y="6985"/>
                  </a:lnTo>
                  <a:cubicBezTo>
                    <a:pt x="135396" y="6655"/>
                    <a:pt x="135121" y="6435"/>
                    <a:pt x="134791" y="6435"/>
                  </a:cubicBezTo>
                  <a:close/>
                  <a:moveTo>
                    <a:pt x="136386" y="6545"/>
                  </a:moveTo>
                  <a:cubicBezTo>
                    <a:pt x="136221" y="6545"/>
                    <a:pt x="136001" y="6600"/>
                    <a:pt x="135891" y="6765"/>
                  </a:cubicBezTo>
                  <a:cubicBezTo>
                    <a:pt x="135726" y="6930"/>
                    <a:pt x="135671" y="7150"/>
                    <a:pt x="135726" y="7370"/>
                  </a:cubicBezTo>
                  <a:lnTo>
                    <a:pt x="136496" y="10724"/>
                  </a:lnTo>
                  <a:cubicBezTo>
                    <a:pt x="136551" y="11054"/>
                    <a:pt x="136881" y="11274"/>
                    <a:pt x="137156" y="11274"/>
                  </a:cubicBezTo>
                  <a:cubicBezTo>
                    <a:pt x="143150" y="11219"/>
                    <a:pt x="149200" y="11219"/>
                    <a:pt x="155139" y="11164"/>
                  </a:cubicBezTo>
                  <a:cubicBezTo>
                    <a:pt x="155359" y="11164"/>
                    <a:pt x="155524" y="11054"/>
                    <a:pt x="155689" y="10834"/>
                  </a:cubicBezTo>
                  <a:cubicBezTo>
                    <a:pt x="155799" y="10670"/>
                    <a:pt x="155854" y="10450"/>
                    <a:pt x="155744" y="10230"/>
                  </a:cubicBezTo>
                  <a:lnTo>
                    <a:pt x="154534" y="6985"/>
                  </a:lnTo>
                  <a:cubicBezTo>
                    <a:pt x="154479" y="6710"/>
                    <a:pt x="154204" y="6545"/>
                    <a:pt x="153929" y="6545"/>
                  </a:cubicBezTo>
                  <a:close/>
                  <a:moveTo>
                    <a:pt x="232516" y="11549"/>
                  </a:moveTo>
                  <a:cubicBezTo>
                    <a:pt x="233231" y="13089"/>
                    <a:pt x="233836" y="14629"/>
                    <a:pt x="234386" y="16279"/>
                  </a:cubicBezTo>
                  <a:cubicBezTo>
                    <a:pt x="231416" y="16499"/>
                    <a:pt x="227401" y="16664"/>
                    <a:pt x="222452" y="16829"/>
                  </a:cubicBezTo>
                  <a:cubicBezTo>
                    <a:pt x="221627" y="15234"/>
                    <a:pt x="220802" y="13529"/>
                    <a:pt x="219922" y="11824"/>
                  </a:cubicBezTo>
                  <a:lnTo>
                    <a:pt x="232516" y="11549"/>
                  </a:lnTo>
                  <a:close/>
                  <a:moveTo>
                    <a:pt x="216567" y="11879"/>
                  </a:moveTo>
                  <a:cubicBezTo>
                    <a:pt x="217447" y="13639"/>
                    <a:pt x="218327" y="15289"/>
                    <a:pt x="219152" y="16939"/>
                  </a:cubicBezTo>
                  <a:cubicBezTo>
                    <a:pt x="215193" y="17049"/>
                    <a:pt x="210628" y="17159"/>
                    <a:pt x="205569" y="17269"/>
                  </a:cubicBezTo>
                  <a:lnTo>
                    <a:pt x="203204" y="12154"/>
                  </a:lnTo>
                  <a:lnTo>
                    <a:pt x="216567" y="11879"/>
                  </a:lnTo>
                  <a:close/>
                  <a:moveTo>
                    <a:pt x="199904" y="12209"/>
                  </a:moveTo>
                  <a:lnTo>
                    <a:pt x="202324" y="17324"/>
                  </a:lnTo>
                  <a:cubicBezTo>
                    <a:pt x="196550" y="17434"/>
                    <a:pt x="190115" y="17489"/>
                    <a:pt x="183131" y="17544"/>
                  </a:cubicBezTo>
                  <a:cubicBezTo>
                    <a:pt x="182361" y="15894"/>
                    <a:pt x="181591" y="14189"/>
                    <a:pt x="180821" y="12484"/>
                  </a:cubicBezTo>
                  <a:cubicBezTo>
                    <a:pt x="187530" y="12374"/>
                    <a:pt x="193965" y="12264"/>
                    <a:pt x="199904" y="12209"/>
                  </a:cubicBezTo>
                  <a:close/>
                  <a:moveTo>
                    <a:pt x="14024" y="12539"/>
                  </a:moveTo>
                  <a:cubicBezTo>
                    <a:pt x="16993" y="12594"/>
                    <a:pt x="20623" y="12649"/>
                    <a:pt x="24968" y="12649"/>
                  </a:cubicBezTo>
                  <a:cubicBezTo>
                    <a:pt x="24033" y="14354"/>
                    <a:pt x="23098" y="16004"/>
                    <a:pt x="22218" y="17599"/>
                  </a:cubicBezTo>
                  <a:lnTo>
                    <a:pt x="9459" y="17489"/>
                  </a:lnTo>
                  <a:cubicBezTo>
                    <a:pt x="10834" y="16059"/>
                    <a:pt x="12319" y="14409"/>
                    <a:pt x="14024" y="12539"/>
                  </a:cubicBezTo>
                  <a:close/>
                  <a:moveTo>
                    <a:pt x="28322" y="12704"/>
                  </a:moveTo>
                  <a:cubicBezTo>
                    <a:pt x="34097" y="12759"/>
                    <a:pt x="40696" y="12814"/>
                    <a:pt x="47845" y="12814"/>
                  </a:cubicBezTo>
                  <a:lnTo>
                    <a:pt x="46030" y="17709"/>
                  </a:lnTo>
                  <a:lnTo>
                    <a:pt x="25627" y="17599"/>
                  </a:lnTo>
                  <a:cubicBezTo>
                    <a:pt x="26507" y="16004"/>
                    <a:pt x="27442" y="14354"/>
                    <a:pt x="28322" y="12704"/>
                  </a:cubicBezTo>
                  <a:close/>
                  <a:moveTo>
                    <a:pt x="67203" y="12869"/>
                  </a:moveTo>
                  <a:cubicBezTo>
                    <a:pt x="66928" y="14464"/>
                    <a:pt x="66598" y="16114"/>
                    <a:pt x="66323" y="17764"/>
                  </a:cubicBezTo>
                  <a:lnTo>
                    <a:pt x="49220" y="17709"/>
                  </a:lnTo>
                  <a:lnTo>
                    <a:pt x="51090" y="12869"/>
                  </a:lnTo>
                  <a:close/>
                  <a:moveTo>
                    <a:pt x="89421" y="12869"/>
                  </a:moveTo>
                  <a:lnTo>
                    <a:pt x="88486" y="17764"/>
                  </a:lnTo>
                  <a:lnTo>
                    <a:pt x="69348" y="17764"/>
                  </a:lnTo>
                  <a:cubicBezTo>
                    <a:pt x="69678" y="16114"/>
                    <a:pt x="69953" y="14464"/>
                    <a:pt x="70228" y="12869"/>
                  </a:cubicBezTo>
                  <a:close/>
                  <a:moveTo>
                    <a:pt x="112848" y="12869"/>
                  </a:moveTo>
                  <a:lnTo>
                    <a:pt x="112793" y="17764"/>
                  </a:lnTo>
                  <a:lnTo>
                    <a:pt x="91511" y="17764"/>
                  </a:lnTo>
                  <a:cubicBezTo>
                    <a:pt x="91841" y="16169"/>
                    <a:pt x="92171" y="14519"/>
                    <a:pt x="92500" y="12869"/>
                  </a:cubicBezTo>
                  <a:close/>
                  <a:moveTo>
                    <a:pt x="135341" y="12869"/>
                  </a:moveTo>
                  <a:lnTo>
                    <a:pt x="136441" y="17764"/>
                  </a:lnTo>
                  <a:lnTo>
                    <a:pt x="115763" y="17764"/>
                  </a:lnTo>
                  <a:lnTo>
                    <a:pt x="115873" y="12869"/>
                  </a:lnTo>
                  <a:close/>
                  <a:moveTo>
                    <a:pt x="155304" y="12759"/>
                  </a:moveTo>
                  <a:lnTo>
                    <a:pt x="157064" y="17709"/>
                  </a:lnTo>
                  <a:cubicBezTo>
                    <a:pt x="151509" y="17764"/>
                    <a:pt x="145625" y="17764"/>
                    <a:pt x="139521" y="17764"/>
                  </a:cubicBezTo>
                  <a:lnTo>
                    <a:pt x="138433" y="12869"/>
                  </a:lnTo>
                  <a:lnTo>
                    <a:pt x="138433" y="12869"/>
                  </a:lnTo>
                  <a:cubicBezTo>
                    <a:pt x="144038" y="12814"/>
                    <a:pt x="149699" y="12814"/>
                    <a:pt x="155304" y="12759"/>
                  </a:cubicBezTo>
                  <a:close/>
                  <a:moveTo>
                    <a:pt x="177522" y="12539"/>
                  </a:moveTo>
                  <a:cubicBezTo>
                    <a:pt x="178291" y="14244"/>
                    <a:pt x="179061" y="15949"/>
                    <a:pt x="179831" y="17599"/>
                  </a:cubicBezTo>
                  <a:cubicBezTo>
                    <a:pt x="173837" y="17654"/>
                    <a:pt x="167238" y="17764"/>
                    <a:pt x="160253" y="17764"/>
                  </a:cubicBezTo>
                  <a:lnTo>
                    <a:pt x="158384" y="12759"/>
                  </a:lnTo>
                  <a:lnTo>
                    <a:pt x="158439" y="12704"/>
                  </a:lnTo>
                  <a:cubicBezTo>
                    <a:pt x="164928" y="12649"/>
                    <a:pt x="171362" y="12594"/>
                    <a:pt x="177522" y="12539"/>
                  </a:cubicBezTo>
                  <a:close/>
                  <a:moveTo>
                    <a:pt x="232901" y="10175"/>
                  </a:moveTo>
                  <a:cubicBezTo>
                    <a:pt x="229656" y="10230"/>
                    <a:pt x="224817" y="10340"/>
                    <a:pt x="218767" y="10450"/>
                  </a:cubicBezTo>
                  <a:cubicBezTo>
                    <a:pt x="218547" y="10450"/>
                    <a:pt x="218327" y="10615"/>
                    <a:pt x="218162" y="10779"/>
                  </a:cubicBezTo>
                  <a:cubicBezTo>
                    <a:pt x="218052" y="10999"/>
                    <a:pt x="218052" y="11274"/>
                    <a:pt x="218162" y="11494"/>
                  </a:cubicBezTo>
                  <a:lnTo>
                    <a:pt x="221407" y="17874"/>
                  </a:lnTo>
                  <a:cubicBezTo>
                    <a:pt x="221572" y="18094"/>
                    <a:pt x="221792" y="18204"/>
                    <a:pt x="222067" y="18204"/>
                  </a:cubicBezTo>
                  <a:cubicBezTo>
                    <a:pt x="227731" y="17984"/>
                    <a:pt x="232186" y="17764"/>
                    <a:pt x="235320" y="17544"/>
                  </a:cubicBezTo>
                  <a:cubicBezTo>
                    <a:pt x="235485" y="17544"/>
                    <a:pt x="235705" y="17434"/>
                    <a:pt x="235815" y="17269"/>
                  </a:cubicBezTo>
                  <a:cubicBezTo>
                    <a:pt x="235925" y="17104"/>
                    <a:pt x="235980" y="16884"/>
                    <a:pt x="235925" y="16664"/>
                  </a:cubicBezTo>
                  <a:cubicBezTo>
                    <a:pt x="235265" y="14574"/>
                    <a:pt x="234496" y="12539"/>
                    <a:pt x="233561" y="10560"/>
                  </a:cubicBezTo>
                  <a:cubicBezTo>
                    <a:pt x="233451" y="10340"/>
                    <a:pt x="233176" y="10175"/>
                    <a:pt x="232901" y="10175"/>
                  </a:cubicBezTo>
                  <a:close/>
                  <a:moveTo>
                    <a:pt x="217007" y="10505"/>
                  </a:moveTo>
                  <a:cubicBezTo>
                    <a:pt x="212553" y="10560"/>
                    <a:pt x="207548" y="10670"/>
                    <a:pt x="202104" y="10779"/>
                  </a:cubicBezTo>
                  <a:cubicBezTo>
                    <a:pt x="201884" y="10779"/>
                    <a:pt x="201664" y="10889"/>
                    <a:pt x="201554" y="11054"/>
                  </a:cubicBezTo>
                  <a:cubicBezTo>
                    <a:pt x="201389" y="11274"/>
                    <a:pt x="201389" y="11549"/>
                    <a:pt x="201499" y="11769"/>
                  </a:cubicBezTo>
                  <a:lnTo>
                    <a:pt x="204524" y="18259"/>
                  </a:lnTo>
                  <a:cubicBezTo>
                    <a:pt x="204634" y="18479"/>
                    <a:pt x="204854" y="18644"/>
                    <a:pt x="205129" y="18644"/>
                  </a:cubicBezTo>
                  <a:lnTo>
                    <a:pt x="205184" y="18644"/>
                  </a:lnTo>
                  <a:cubicBezTo>
                    <a:pt x="210848" y="18534"/>
                    <a:pt x="215908" y="18369"/>
                    <a:pt x="220307" y="18259"/>
                  </a:cubicBezTo>
                  <a:cubicBezTo>
                    <a:pt x="220802" y="18259"/>
                    <a:pt x="221077" y="17709"/>
                    <a:pt x="220857" y="17269"/>
                  </a:cubicBezTo>
                  <a:cubicBezTo>
                    <a:pt x="219812" y="15234"/>
                    <a:pt x="218712" y="13034"/>
                    <a:pt x="217612" y="10889"/>
                  </a:cubicBezTo>
                  <a:cubicBezTo>
                    <a:pt x="217502" y="10615"/>
                    <a:pt x="217282" y="10505"/>
                    <a:pt x="217007" y="10505"/>
                  </a:cubicBezTo>
                  <a:close/>
                  <a:moveTo>
                    <a:pt x="200344" y="10779"/>
                  </a:moveTo>
                  <a:cubicBezTo>
                    <a:pt x="193965" y="10889"/>
                    <a:pt x="187036" y="10999"/>
                    <a:pt x="179721" y="11109"/>
                  </a:cubicBezTo>
                  <a:cubicBezTo>
                    <a:pt x="179501" y="11109"/>
                    <a:pt x="179281" y="11219"/>
                    <a:pt x="179171" y="11439"/>
                  </a:cubicBezTo>
                  <a:cubicBezTo>
                    <a:pt x="179061" y="11604"/>
                    <a:pt x="179006" y="11879"/>
                    <a:pt x="179116" y="12099"/>
                  </a:cubicBezTo>
                  <a:cubicBezTo>
                    <a:pt x="180106" y="14244"/>
                    <a:pt x="181096" y="16444"/>
                    <a:pt x="182086" y="18534"/>
                  </a:cubicBezTo>
                  <a:cubicBezTo>
                    <a:pt x="182196" y="18809"/>
                    <a:pt x="182471" y="18919"/>
                    <a:pt x="182691" y="18919"/>
                  </a:cubicBezTo>
                  <a:lnTo>
                    <a:pt x="182746" y="18919"/>
                  </a:lnTo>
                  <a:cubicBezTo>
                    <a:pt x="190280" y="18864"/>
                    <a:pt x="197209" y="18754"/>
                    <a:pt x="203424" y="18644"/>
                  </a:cubicBezTo>
                  <a:cubicBezTo>
                    <a:pt x="203919" y="18644"/>
                    <a:pt x="204249" y="18149"/>
                    <a:pt x="204029" y="17709"/>
                  </a:cubicBezTo>
                  <a:lnTo>
                    <a:pt x="201004" y="11219"/>
                  </a:lnTo>
                  <a:cubicBezTo>
                    <a:pt x="200894" y="10944"/>
                    <a:pt x="200619" y="10779"/>
                    <a:pt x="200344" y="10779"/>
                  </a:cubicBezTo>
                  <a:close/>
                  <a:moveTo>
                    <a:pt x="13749" y="11219"/>
                  </a:moveTo>
                  <a:cubicBezTo>
                    <a:pt x="13529" y="11219"/>
                    <a:pt x="13364" y="11274"/>
                    <a:pt x="13199" y="11439"/>
                  </a:cubicBezTo>
                  <a:cubicBezTo>
                    <a:pt x="10999" y="13859"/>
                    <a:pt x="9019" y="15949"/>
                    <a:pt x="7424" y="17764"/>
                  </a:cubicBezTo>
                  <a:cubicBezTo>
                    <a:pt x="7039" y="18204"/>
                    <a:pt x="7314" y="18919"/>
                    <a:pt x="7919" y="18919"/>
                  </a:cubicBezTo>
                  <a:lnTo>
                    <a:pt x="22658" y="18974"/>
                  </a:lnTo>
                  <a:cubicBezTo>
                    <a:pt x="22878" y="18974"/>
                    <a:pt x="23153" y="18864"/>
                    <a:pt x="23263" y="18644"/>
                  </a:cubicBezTo>
                  <a:cubicBezTo>
                    <a:pt x="24363" y="16609"/>
                    <a:pt x="25517" y="14519"/>
                    <a:pt x="26672" y="12374"/>
                  </a:cubicBezTo>
                  <a:cubicBezTo>
                    <a:pt x="26837" y="12154"/>
                    <a:pt x="26837" y="11879"/>
                    <a:pt x="26672" y="11714"/>
                  </a:cubicBezTo>
                  <a:cubicBezTo>
                    <a:pt x="26562" y="11494"/>
                    <a:pt x="26342" y="11329"/>
                    <a:pt x="26122" y="11329"/>
                  </a:cubicBezTo>
                  <a:cubicBezTo>
                    <a:pt x="21118" y="11329"/>
                    <a:pt x="16993" y="11274"/>
                    <a:pt x="13749" y="11219"/>
                  </a:cubicBezTo>
                  <a:close/>
                  <a:moveTo>
                    <a:pt x="27937" y="11329"/>
                  </a:moveTo>
                  <a:cubicBezTo>
                    <a:pt x="27717" y="11329"/>
                    <a:pt x="27442" y="11494"/>
                    <a:pt x="27332" y="11714"/>
                  </a:cubicBezTo>
                  <a:cubicBezTo>
                    <a:pt x="26177" y="13859"/>
                    <a:pt x="25023" y="15949"/>
                    <a:pt x="23923" y="17984"/>
                  </a:cubicBezTo>
                  <a:cubicBezTo>
                    <a:pt x="23758" y="18149"/>
                    <a:pt x="23758" y="18424"/>
                    <a:pt x="23923" y="18644"/>
                  </a:cubicBezTo>
                  <a:cubicBezTo>
                    <a:pt x="24033" y="18864"/>
                    <a:pt x="24253" y="18974"/>
                    <a:pt x="24473" y="18974"/>
                  </a:cubicBezTo>
                  <a:cubicBezTo>
                    <a:pt x="30632" y="19029"/>
                    <a:pt x="38001" y="19029"/>
                    <a:pt x="46470" y="19084"/>
                  </a:cubicBezTo>
                  <a:lnTo>
                    <a:pt x="46525" y="19029"/>
                  </a:lnTo>
                  <a:cubicBezTo>
                    <a:pt x="46800" y="19029"/>
                    <a:pt x="47020" y="18864"/>
                    <a:pt x="47130" y="18644"/>
                  </a:cubicBezTo>
                  <a:lnTo>
                    <a:pt x="49495" y="12374"/>
                  </a:lnTo>
                  <a:cubicBezTo>
                    <a:pt x="49605" y="12154"/>
                    <a:pt x="49550" y="11934"/>
                    <a:pt x="49440" y="11769"/>
                  </a:cubicBezTo>
                  <a:cubicBezTo>
                    <a:pt x="49275" y="11549"/>
                    <a:pt x="49110" y="11439"/>
                    <a:pt x="48835" y="11439"/>
                  </a:cubicBezTo>
                  <a:cubicBezTo>
                    <a:pt x="41191" y="11439"/>
                    <a:pt x="34097" y="11384"/>
                    <a:pt x="27937" y="11329"/>
                  </a:cubicBezTo>
                  <a:close/>
                  <a:moveTo>
                    <a:pt x="50595" y="11439"/>
                  </a:moveTo>
                  <a:cubicBezTo>
                    <a:pt x="50320" y="11439"/>
                    <a:pt x="50045" y="11659"/>
                    <a:pt x="49935" y="11879"/>
                  </a:cubicBezTo>
                  <a:lnTo>
                    <a:pt x="47570" y="18149"/>
                  </a:lnTo>
                  <a:cubicBezTo>
                    <a:pt x="47515" y="18369"/>
                    <a:pt x="47515" y="18589"/>
                    <a:pt x="47680" y="18754"/>
                  </a:cubicBezTo>
                  <a:cubicBezTo>
                    <a:pt x="47790" y="18974"/>
                    <a:pt x="48010" y="19084"/>
                    <a:pt x="48230" y="19084"/>
                  </a:cubicBezTo>
                  <a:lnTo>
                    <a:pt x="66873" y="19139"/>
                  </a:lnTo>
                  <a:lnTo>
                    <a:pt x="66873" y="19084"/>
                  </a:lnTo>
                  <a:cubicBezTo>
                    <a:pt x="67203" y="19084"/>
                    <a:pt x="67478" y="18864"/>
                    <a:pt x="67588" y="18589"/>
                  </a:cubicBezTo>
                  <a:cubicBezTo>
                    <a:pt x="67918" y="16499"/>
                    <a:pt x="68303" y="14354"/>
                    <a:pt x="68688" y="12319"/>
                  </a:cubicBezTo>
                  <a:cubicBezTo>
                    <a:pt x="68743" y="12099"/>
                    <a:pt x="68688" y="11934"/>
                    <a:pt x="68578" y="11769"/>
                  </a:cubicBezTo>
                  <a:cubicBezTo>
                    <a:pt x="68413" y="11604"/>
                    <a:pt x="68248" y="11494"/>
                    <a:pt x="68028" y="11494"/>
                  </a:cubicBezTo>
                  <a:lnTo>
                    <a:pt x="50595" y="11439"/>
                  </a:lnTo>
                  <a:close/>
                  <a:moveTo>
                    <a:pt x="69678" y="11439"/>
                  </a:moveTo>
                  <a:cubicBezTo>
                    <a:pt x="69348" y="11439"/>
                    <a:pt x="69073" y="11714"/>
                    <a:pt x="69018" y="12044"/>
                  </a:cubicBezTo>
                  <a:cubicBezTo>
                    <a:pt x="68633" y="14079"/>
                    <a:pt x="68248" y="16224"/>
                    <a:pt x="67863" y="18259"/>
                  </a:cubicBezTo>
                  <a:cubicBezTo>
                    <a:pt x="67753" y="18699"/>
                    <a:pt x="68083" y="19084"/>
                    <a:pt x="68523" y="19084"/>
                  </a:cubicBezTo>
                  <a:cubicBezTo>
                    <a:pt x="74902" y="19139"/>
                    <a:pt x="81777" y="19139"/>
                    <a:pt x="89036" y="19139"/>
                  </a:cubicBezTo>
                  <a:cubicBezTo>
                    <a:pt x="89421" y="19139"/>
                    <a:pt x="89696" y="18919"/>
                    <a:pt x="89751" y="18534"/>
                  </a:cubicBezTo>
                  <a:cubicBezTo>
                    <a:pt x="90136" y="16499"/>
                    <a:pt x="90576" y="14409"/>
                    <a:pt x="90961" y="12264"/>
                  </a:cubicBezTo>
                  <a:cubicBezTo>
                    <a:pt x="91016" y="12099"/>
                    <a:pt x="90961" y="11879"/>
                    <a:pt x="90851" y="11714"/>
                  </a:cubicBezTo>
                  <a:cubicBezTo>
                    <a:pt x="90686" y="11549"/>
                    <a:pt x="90521" y="11439"/>
                    <a:pt x="90301" y="11439"/>
                  </a:cubicBezTo>
                  <a:close/>
                  <a:moveTo>
                    <a:pt x="135976" y="11487"/>
                  </a:moveTo>
                  <a:cubicBezTo>
                    <a:pt x="135948" y="11487"/>
                    <a:pt x="135920" y="11490"/>
                    <a:pt x="135891" y="11494"/>
                  </a:cubicBezTo>
                  <a:lnTo>
                    <a:pt x="115158" y="11494"/>
                  </a:lnTo>
                  <a:cubicBezTo>
                    <a:pt x="114773" y="11494"/>
                    <a:pt x="114498" y="11769"/>
                    <a:pt x="114498" y="12154"/>
                  </a:cubicBezTo>
                  <a:lnTo>
                    <a:pt x="114388" y="18424"/>
                  </a:lnTo>
                  <a:cubicBezTo>
                    <a:pt x="114388" y="18644"/>
                    <a:pt x="114443" y="18809"/>
                    <a:pt x="114608" y="18919"/>
                  </a:cubicBezTo>
                  <a:cubicBezTo>
                    <a:pt x="114718" y="19084"/>
                    <a:pt x="114883" y="19139"/>
                    <a:pt x="115103" y="19139"/>
                  </a:cubicBezTo>
                  <a:lnTo>
                    <a:pt x="137266" y="19139"/>
                  </a:lnTo>
                  <a:cubicBezTo>
                    <a:pt x="137486" y="19139"/>
                    <a:pt x="137706" y="19029"/>
                    <a:pt x="137816" y="18864"/>
                  </a:cubicBezTo>
                  <a:cubicBezTo>
                    <a:pt x="137926" y="18754"/>
                    <a:pt x="137981" y="18534"/>
                    <a:pt x="137981" y="18314"/>
                  </a:cubicBezTo>
                  <a:lnTo>
                    <a:pt x="136606" y="11989"/>
                  </a:lnTo>
                  <a:cubicBezTo>
                    <a:pt x="136505" y="11738"/>
                    <a:pt x="136268" y="11487"/>
                    <a:pt x="135976" y="11487"/>
                  </a:cubicBezTo>
                  <a:close/>
                  <a:moveTo>
                    <a:pt x="177962" y="11164"/>
                  </a:moveTo>
                  <a:cubicBezTo>
                    <a:pt x="171362" y="11219"/>
                    <a:pt x="164433" y="11329"/>
                    <a:pt x="157449" y="11384"/>
                  </a:cubicBezTo>
                  <a:cubicBezTo>
                    <a:pt x="156954" y="11384"/>
                    <a:pt x="156624" y="11879"/>
                    <a:pt x="156789" y="12319"/>
                  </a:cubicBezTo>
                  <a:lnTo>
                    <a:pt x="159153" y="18644"/>
                  </a:lnTo>
                  <a:cubicBezTo>
                    <a:pt x="159208" y="18919"/>
                    <a:pt x="159483" y="19139"/>
                    <a:pt x="159758" y="19139"/>
                  </a:cubicBezTo>
                  <a:cubicBezTo>
                    <a:pt x="167348" y="19084"/>
                    <a:pt x="174497" y="19029"/>
                    <a:pt x="180931" y="18974"/>
                  </a:cubicBezTo>
                  <a:cubicBezTo>
                    <a:pt x="181426" y="18974"/>
                    <a:pt x="181756" y="18479"/>
                    <a:pt x="181536" y="17984"/>
                  </a:cubicBezTo>
                  <a:cubicBezTo>
                    <a:pt x="180546" y="15894"/>
                    <a:pt x="179556" y="13694"/>
                    <a:pt x="178621" y="11549"/>
                  </a:cubicBezTo>
                  <a:cubicBezTo>
                    <a:pt x="178511" y="11329"/>
                    <a:pt x="178236" y="11164"/>
                    <a:pt x="177962" y="11164"/>
                  </a:cubicBezTo>
                  <a:close/>
                  <a:moveTo>
                    <a:pt x="91951" y="11494"/>
                  </a:moveTo>
                  <a:cubicBezTo>
                    <a:pt x="91621" y="11494"/>
                    <a:pt x="91291" y="11714"/>
                    <a:pt x="91236" y="12044"/>
                  </a:cubicBezTo>
                  <a:cubicBezTo>
                    <a:pt x="90796" y="14134"/>
                    <a:pt x="90411" y="16279"/>
                    <a:pt x="90026" y="18314"/>
                  </a:cubicBezTo>
                  <a:cubicBezTo>
                    <a:pt x="89971" y="18534"/>
                    <a:pt x="90026" y="18754"/>
                    <a:pt x="90136" y="18919"/>
                  </a:cubicBezTo>
                  <a:cubicBezTo>
                    <a:pt x="90301" y="19029"/>
                    <a:pt x="90466" y="19139"/>
                    <a:pt x="90686" y="19139"/>
                  </a:cubicBezTo>
                  <a:lnTo>
                    <a:pt x="113453" y="19139"/>
                  </a:lnTo>
                  <a:lnTo>
                    <a:pt x="113453" y="19194"/>
                  </a:lnTo>
                  <a:cubicBezTo>
                    <a:pt x="113838" y="19194"/>
                    <a:pt x="114168" y="18864"/>
                    <a:pt x="114168" y="18479"/>
                  </a:cubicBezTo>
                  <a:lnTo>
                    <a:pt x="114278" y="12209"/>
                  </a:lnTo>
                  <a:cubicBezTo>
                    <a:pt x="114278" y="12044"/>
                    <a:pt x="114168" y="11824"/>
                    <a:pt x="114058" y="11714"/>
                  </a:cubicBezTo>
                  <a:cubicBezTo>
                    <a:pt x="113948" y="11549"/>
                    <a:pt x="113783" y="11494"/>
                    <a:pt x="113563" y="11494"/>
                  </a:cubicBezTo>
                  <a:close/>
                  <a:moveTo>
                    <a:pt x="155744" y="11384"/>
                  </a:moveTo>
                  <a:cubicBezTo>
                    <a:pt x="149694" y="11439"/>
                    <a:pt x="143645" y="11494"/>
                    <a:pt x="137541" y="11494"/>
                  </a:cubicBezTo>
                  <a:cubicBezTo>
                    <a:pt x="137321" y="11494"/>
                    <a:pt x="137156" y="11604"/>
                    <a:pt x="136991" y="11769"/>
                  </a:cubicBezTo>
                  <a:cubicBezTo>
                    <a:pt x="136881" y="11934"/>
                    <a:pt x="136826" y="12154"/>
                    <a:pt x="136881" y="12374"/>
                  </a:cubicBezTo>
                  <a:lnTo>
                    <a:pt x="138256" y="18589"/>
                  </a:lnTo>
                  <a:cubicBezTo>
                    <a:pt x="138311" y="18919"/>
                    <a:pt x="138641" y="19139"/>
                    <a:pt x="138971" y="19139"/>
                  </a:cubicBezTo>
                  <a:lnTo>
                    <a:pt x="138971" y="19194"/>
                  </a:lnTo>
                  <a:cubicBezTo>
                    <a:pt x="145625" y="19194"/>
                    <a:pt x="152004" y="19139"/>
                    <a:pt x="158054" y="19139"/>
                  </a:cubicBezTo>
                  <a:cubicBezTo>
                    <a:pt x="158549" y="19139"/>
                    <a:pt x="158879" y="18644"/>
                    <a:pt x="158714" y="18204"/>
                  </a:cubicBezTo>
                  <a:lnTo>
                    <a:pt x="156349" y="11824"/>
                  </a:lnTo>
                  <a:cubicBezTo>
                    <a:pt x="156239" y="11549"/>
                    <a:pt x="156019" y="11384"/>
                    <a:pt x="155744" y="11384"/>
                  </a:cubicBezTo>
                  <a:close/>
                  <a:moveTo>
                    <a:pt x="235046" y="19194"/>
                  </a:moveTo>
                  <a:cubicBezTo>
                    <a:pt x="235156" y="19579"/>
                    <a:pt x="235156" y="20019"/>
                    <a:pt x="235156" y="20403"/>
                  </a:cubicBezTo>
                  <a:cubicBezTo>
                    <a:pt x="235156" y="21063"/>
                    <a:pt x="234991" y="21393"/>
                    <a:pt x="234881" y="21448"/>
                  </a:cubicBezTo>
                  <a:cubicBezTo>
                    <a:pt x="234661" y="21503"/>
                    <a:pt x="233231" y="21723"/>
                    <a:pt x="225092" y="21998"/>
                  </a:cubicBezTo>
                  <a:lnTo>
                    <a:pt x="223937" y="19744"/>
                  </a:lnTo>
                  <a:lnTo>
                    <a:pt x="223992" y="19744"/>
                  </a:lnTo>
                  <a:cubicBezTo>
                    <a:pt x="228556" y="19579"/>
                    <a:pt x="232296" y="19414"/>
                    <a:pt x="235046" y="19194"/>
                  </a:cubicBezTo>
                  <a:close/>
                  <a:moveTo>
                    <a:pt x="220637" y="19909"/>
                  </a:moveTo>
                  <a:lnTo>
                    <a:pt x="221792" y="22053"/>
                  </a:lnTo>
                  <a:cubicBezTo>
                    <a:pt x="217942" y="22163"/>
                    <a:pt x="213323" y="22328"/>
                    <a:pt x="207988" y="22438"/>
                  </a:cubicBezTo>
                  <a:lnTo>
                    <a:pt x="206969" y="20238"/>
                  </a:lnTo>
                  <a:lnTo>
                    <a:pt x="206969" y="20238"/>
                  </a:lnTo>
                  <a:cubicBezTo>
                    <a:pt x="212073" y="20128"/>
                    <a:pt x="216684" y="20018"/>
                    <a:pt x="220637" y="19909"/>
                  </a:cubicBezTo>
                  <a:close/>
                  <a:moveTo>
                    <a:pt x="203699" y="20238"/>
                  </a:moveTo>
                  <a:lnTo>
                    <a:pt x="204689" y="22493"/>
                  </a:lnTo>
                  <a:cubicBezTo>
                    <a:pt x="198969" y="22603"/>
                    <a:pt x="192590" y="22768"/>
                    <a:pt x="185661" y="22878"/>
                  </a:cubicBezTo>
                  <a:lnTo>
                    <a:pt x="184506" y="20513"/>
                  </a:lnTo>
                  <a:lnTo>
                    <a:pt x="184561" y="20513"/>
                  </a:lnTo>
                  <a:cubicBezTo>
                    <a:pt x="191490" y="20458"/>
                    <a:pt x="197924" y="20403"/>
                    <a:pt x="203699" y="20238"/>
                  </a:cubicBezTo>
                  <a:close/>
                  <a:moveTo>
                    <a:pt x="181261" y="20623"/>
                  </a:moveTo>
                  <a:lnTo>
                    <a:pt x="182361" y="22933"/>
                  </a:lnTo>
                  <a:cubicBezTo>
                    <a:pt x="175982" y="23043"/>
                    <a:pt x="169272" y="23153"/>
                    <a:pt x="162288" y="23263"/>
                  </a:cubicBezTo>
                  <a:lnTo>
                    <a:pt x="161373" y="20733"/>
                  </a:lnTo>
                  <a:lnTo>
                    <a:pt x="161373" y="20733"/>
                  </a:lnTo>
                  <a:cubicBezTo>
                    <a:pt x="168460" y="20678"/>
                    <a:pt x="175162" y="20623"/>
                    <a:pt x="181261" y="20623"/>
                  </a:cubicBezTo>
                  <a:close/>
                  <a:moveTo>
                    <a:pt x="235595" y="17709"/>
                  </a:moveTo>
                  <a:cubicBezTo>
                    <a:pt x="232571" y="17984"/>
                    <a:pt x="228281" y="18204"/>
                    <a:pt x="222837" y="18424"/>
                  </a:cubicBezTo>
                  <a:cubicBezTo>
                    <a:pt x="222342" y="18424"/>
                    <a:pt x="222012" y="18974"/>
                    <a:pt x="222232" y="19414"/>
                  </a:cubicBezTo>
                  <a:lnTo>
                    <a:pt x="224102" y="22988"/>
                  </a:lnTo>
                  <a:cubicBezTo>
                    <a:pt x="224212" y="23208"/>
                    <a:pt x="224432" y="23373"/>
                    <a:pt x="224707" y="23373"/>
                  </a:cubicBezTo>
                  <a:lnTo>
                    <a:pt x="224707" y="23318"/>
                  </a:lnTo>
                  <a:cubicBezTo>
                    <a:pt x="234276" y="22988"/>
                    <a:pt x="234991" y="22823"/>
                    <a:pt x="235320" y="22713"/>
                  </a:cubicBezTo>
                  <a:cubicBezTo>
                    <a:pt x="236090" y="22438"/>
                    <a:pt x="236475" y="21668"/>
                    <a:pt x="236530" y="20403"/>
                  </a:cubicBezTo>
                  <a:cubicBezTo>
                    <a:pt x="236530" y="19689"/>
                    <a:pt x="236475" y="18974"/>
                    <a:pt x="236310" y="18259"/>
                  </a:cubicBezTo>
                  <a:cubicBezTo>
                    <a:pt x="236255" y="17929"/>
                    <a:pt x="235925" y="17709"/>
                    <a:pt x="235595" y="17709"/>
                  </a:cubicBezTo>
                  <a:close/>
                  <a:moveTo>
                    <a:pt x="158164" y="20733"/>
                  </a:moveTo>
                  <a:lnTo>
                    <a:pt x="159153" y="23373"/>
                  </a:lnTo>
                  <a:lnTo>
                    <a:pt x="140785" y="23483"/>
                  </a:lnTo>
                  <a:lnTo>
                    <a:pt x="140193" y="20788"/>
                  </a:lnTo>
                  <a:lnTo>
                    <a:pt x="140193" y="20788"/>
                  </a:lnTo>
                  <a:cubicBezTo>
                    <a:pt x="146458" y="20733"/>
                    <a:pt x="152448" y="20733"/>
                    <a:pt x="158164" y="20733"/>
                  </a:cubicBezTo>
                  <a:close/>
                  <a:moveTo>
                    <a:pt x="137101" y="20788"/>
                  </a:moveTo>
                  <a:lnTo>
                    <a:pt x="137761" y="23593"/>
                  </a:lnTo>
                  <a:cubicBezTo>
                    <a:pt x="130446" y="23648"/>
                    <a:pt x="123077" y="23758"/>
                    <a:pt x="115653" y="23813"/>
                  </a:cubicBezTo>
                  <a:lnTo>
                    <a:pt x="115708" y="20788"/>
                  </a:lnTo>
                  <a:close/>
                  <a:moveTo>
                    <a:pt x="221022" y="18424"/>
                  </a:moveTo>
                  <a:cubicBezTo>
                    <a:pt x="216677" y="18589"/>
                    <a:pt x="211563" y="18699"/>
                    <a:pt x="205844" y="18809"/>
                  </a:cubicBezTo>
                  <a:cubicBezTo>
                    <a:pt x="205624" y="18809"/>
                    <a:pt x="205404" y="18919"/>
                    <a:pt x="205294" y="19139"/>
                  </a:cubicBezTo>
                  <a:cubicBezTo>
                    <a:pt x="205129" y="19359"/>
                    <a:pt x="205129" y="19579"/>
                    <a:pt x="205239" y="19799"/>
                  </a:cubicBezTo>
                  <a:lnTo>
                    <a:pt x="206943" y="23428"/>
                  </a:lnTo>
                  <a:cubicBezTo>
                    <a:pt x="207053" y="23648"/>
                    <a:pt x="207273" y="23813"/>
                    <a:pt x="207548" y="23813"/>
                  </a:cubicBezTo>
                  <a:lnTo>
                    <a:pt x="207603" y="23813"/>
                  </a:lnTo>
                  <a:cubicBezTo>
                    <a:pt x="213598" y="23648"/>
                    <a:pt x="218767" y="23538"/>
                    <a:pt x="222947" y="23428"/>
                  </a:cubicBezTo>
                  <a:cubicBezTo>
                    <a:pt x="223167" y="23373"/>
                    <a:pt x="223387" y="23263"/>
                    <a:pt x="223497" y="23043"/>
                  </a:cubicBezTo>
                  <a:cubicBezTo>
                    <a:pt x="223607" y="22878"/>
                    <a:pt x="223607" y="22603"/>
                    <a:pt x="223497" y="22383"/>
                  </a:cubicBezTo>
                  <a:lnTo>
                    <a:pt x="221682" y="18809"/>
                  </a:lnTo>
                  <a:cubicBezTo>
                    <a:pt x="221572" y="18589"/>
                    <a:pt x="221297" y="18424"/>
                    <a:pt x="221022" y="18424"/>
                  </a:cubicBezTo>
                  <a:close/>
                  <a:moveTo>
                    <a:pt x="6819" y="20458"/>
                  </a:moveTo>
                  <a:lnTo>
                    <a:pt x="20623" y="20568"/>
                  </a:lnTo>
                  <a:cubicBezTo>
                    <a:pt x="19963" y="21778"/>
                    <a:pt x="19413" y="22933"/>
                    <a:pt x="18863" y="23923"/>
                  </a:cubicBezTo>
                  <a:cubicBezTo>
                    <a:pt x="10559" y="23813"/>
                    <a:pt x="6325" y="23648"/>
                    <a:pt x="4235" y="23483"/>
                  </a:cubicBezTo>
                  <a:cubicBezTo>
                    <a:pt x="4895" y="22713"/>
                    <a:pt x="5720" y="21668"/>
                    <a:pt x="6819" y="20458"/>
                  </a:cubicBezTo>
                  <a:close/>
                  <a:moveTo>
                    <a:pt x="112738" y="20788"/>
                  </a:moveTo>
                  <a:lnTo>
                    <a:pt x="112683" y="23868"/>
                  </a:lnTo>
                  <a:cubicBezTo>
                    <a:pt x="105149" y="23923"/>
                    <a:pt x="97670" y="23978"/>
                    <a:pt x="90301" y="24033"/>
                  </a:cubicBezTo>
                  <a:cubicBezTo>
                    <a:pt x="90521" y="22988"/>
                    <a:pt x="90741" y="21888"/>
                    <a:pt x="90961" y="20788"/>
                  </a:cubicBezTo>
                  <a:close/>
                  <a:moveTo>
                    <a:pt x="24033" y="20623"/>
                  </a:moveTo>
                  <a:lnTo>
                    <a:pt x="44930" y="20678"/>
                  </a:lnTo>
                  <a:lnTo>
                    <a:pt x="43611" y="24143"/>
                  </a:lnTo>
                  <a:cubicBezTo>
                    <a:pt x="35361" y="24143"/>
                    <a:pt x="28157" y="24088"/>
                    <a:pt x="22218" y="23978"/>
                  </a:cubicBezTo>
                  <a:cubicBezTo>
                    <a:pt x="22768" y="22933"/>
                    <a:pt x="23373" y="21833"/>
                    <a:pt x="24033" y="20623"/>
                  </a:cubicBezTo>
                  <a:close/>
                  <a:moveTo>
                    <a:pt x="48120" y="20678"/>
                  </a:moveTo>
                  <a:lnTo>
                    <a:pt x="65828" y="20733"/>
                  </a:lnTo>
                  <a:cubicBezTo>
                    <a:pt x="65663" y="21888"/>
                    <a:pt x="65443" y="23043"/>
                    <a:pt x="65223" y="24143"/>
                  </a:cubicBezTo>
                  <a:lnTo>
                    <a:pt x="46855" y="24143"/>
                  </a:lnTo>
                  <a:lnTo>
                    <a:pt x="48120" y="20678"/>
                  </a:lnTo>
                  <a:close/>
                  <a:moveTo>
                    <a:pt x="68853" y="20733"/>
                  </a:moveTo>
                  <a:lnTo>
                    <a:pt x="87881" y="20788"/>
                  </a:lnTo>
                  <a:cubicBezTo>
                    <a:pt x="87661" y="21888"/>
                    <a:pt x="87496" y="22988"/>
                    <a:pt x="87276" y="24033"/>
                  </a:cubicBezTo>
                  <a:cubicBezTo>
                    <a:pt x="80732" y="24088"/>
                    <a:pt x="74407" y="24143"/>
                    <a:pt x="68248" y="24143"/>
                  </a:cubicBezTo>
                  <a:lnTo>
                    <a:pt x="68853" y="20733"/>
                  </a:lnTo>
                  <a:close/>
                  <a:moveTo>
                    <a:pt x="204084" y="18864"/>
                  </a:moveTo>
                  <a:cubicBezTo>
                    <a:pt x="197979" y="18974"/>
                    <a:pt x="190995" y="19029"/>
                    <a:pt x="183461" y="19139"/>
                  </a:cubicBezTo>
                  <a:cubicBezTo>
                    <a:pt x="183241" y="19139"/>
                    <a:pt x="183021" y="19249"/>
                    <a:pt x="182856" y="19469"/>
                  </a:cubicBezTo>
                  <a:cubicBezTo>
                    <a:pt x="182746" y="19634"/>
                    <a:pt x="182746" y="19909"/>
                    <a:pt x="182856" y="20129"/>
                  </a:cubicBezTo>
                  <a:cubicBezTo>
                    <a:pt x="183461" y="21448"/>
                    <a:pt x="184011" y="22658"/>
                    <a:pt x="184616" y="23868"/>
                  </a:cubicBezTo>
                  <a:cubicBezTo>
                    <a:pt x="184726" y="24088"/>
                    <a:pt x="184946" y="24253"/>
                    <a:pt x="185221" y="24253"/>
                  </a:cubicBezTo>
                  <a:cubicBezTo>
                    <a:pt x="192700" y="24088"/>
                    <a:pt x="199629" y="23978"/>
                    <a:pt x="205789" y="23813"/>
                  </a:cubicBezTo>
                  <a:cubicBezTo>
                    <a:pt x="206009" y="23813"/>
                    <a:pt x="206229" y="23703"/>
                    <a:pt x="206339" y="23538"/>
                  </a:cubicBezTo>
                  <a:cubicBezTo>
                    <a:pt x="206449" y="23318"/>
                    <a:pt x="206504" y="23043"/>
                    <a:pt x="206394" y="22878"/>
                  </a:cubicBezTo>
                  <a:lnTo>
                    <a:pt x="204689" y="19249"/>
                  </a:lnTo>
                  <a:cubicBezTo>
                    <a:pt x="204579" y="18974"/>
                    <a:pt x="204359" y="18864"/>
                    <a:pt x="204084" y="18864"/>
                  </a:cubicBezTo>
                  <a:close/>
                  <a:moveTo>
                    <a:pt x="181752" y="19183"/>
                  </a:moveTo>
                  <a:cubicBezTo>
                    <a:pt x="181717" y="19183"/>
                    <a:pt x="181682" y="19186"/>
                    <a:pt x="181646" y="19194"/>
                  </a:cubicBezTo>
                  <a:cubicBezTo>
                    <a:pt x="175212" y="19249"/>
                    <a:pt x="168008" y="19304"/>
                    <a:pt x="160363" y="19304"/>
                  </a:cubicBezTo>
                  <a:cubicBezTo>
                    <a:pt x="160143" y="19304"/>
                    <a:pt x="159923" y="19414"/>
                    <a:pt x="159813" y="19634"/>
                  </a:cubicBezTo>
                  <a:cubicBezTo>
                    <a:pt x="159703" y="19799"/>
                    <a:pt x="159648" y="20019"/>
                    <a:pt x="159703" y="20238"/>
                  </a:cubicBezTo>
                  <a:lnTo>
                    <a:pt x="161188" y="24198"/>
                  </a:lnTo>
                  <a:cubicBezTo>
                    <a:pt x="161298" y="24418"/>
                    <a:pt x="161518" y="24638"/>
                    <a:pt x="161793" y="24638"/>
                  </a:cubicBezTo>
                  <a:cubicBezTo>
                    <a:pt x="169382" y="24528"/>
                    <a:pt x="176642" y="24418"/>
                    <a:pt x="183461" y="24308"/>
                  </a:cubicBezTo>
                  <a:cubicBezTo>
                    <a:pt x="183681" y="24308"/>
                    <a:pt x="183901" y="24143"/>
                    <a:pt x="184011" y="23978"/>
                  </a:cubicBezTo>
                  <a:cubicBezTo>
                    <a:pt x="184121" y="23758"/>
                    <a:pt x="184176" y="23538"/>
                    <a:pt x="184066" y="23318"/>
                  </a:cubicBezTo>
                  <a:cubicBezTo>
                    <a:pt x="183516" y="22108"/>
                    <a:pt x="182911" y="20843"/>
                    <a:pt x="182306" y="19579"/>
                  </a:cubicBezTo>
                  <a:cubicBezTo>
                    <a:pt x="182210" y="19339"/>
                    <a:pt x="181989" y="19183"/>
                    <a:pt x="181752" y="19183"/>
                  </a:cubicBezTo>
                  <a:close/>
                  <a:moveTo>
                    <a:pt x="158659" y="19359"/>
                  </a:moveTo>
                  <a:cubicBezTo>
                    <a:pt x="152499" y="19414"/>
                    <a:pt x="146065" y="19414"/>
                    <a:pt x="139301" y="19414"/>
                  </a:cubicBezTo>
                  <a:cubicBezTo>
                    <a:pt x="139081" y="19414"/>
                    <a:pt x="138916" y="19524"/>
                    <a:pt x="138751" y="19689"/>
                  </a:cubicBezTo>
                  <a:cubicBezTo>
                    <a:pt x="138641" y="19854"/>
                    <a:pt x="138586" y="20019"/>
                    <a:pt x="138641" y="20238"/>
                  </a:cubicBezTo>
                  <a:lnTo>
                    <a:pt x="139576" y="24363"/>
                  </a:lnTo>
                  <a:cubicBezTo>
                    <a:pt x="139631" y="24693"/>
                    <a:pt x="139905" y="24913"/>
                    <a:pt x="140235" y="24913"/>
                  </a:cubicBezTo>
                  <a:lnTo>
                    <a:pt x="140235" y="24968"/>
                  </a:lnTo>
                  <a:lnTo>
                    <a:pt x="160088" y="24693"/>
                  </a:lnTo>
                  <a:cubicBezTo>
                    <a:pt x="160308" y="24693"/>
                    <a:pt x="160528" y="24583"/>
                    <a:pt x="160638" y="24363"/>
                  </a:cubicBezTo>
                  <a:cubicBezTo>
                    <a:pt x="160803" y="24198"/>
                    <a:pt x="160803" y="23978"/>
                    <a:pt x="160748" y="23758"/>
                  </a:cubicBezTo>
                  <a:lnTo>
                    <a:pt x="159263" y="19799"/>
                  </a:lnTo>
                  <a:cubicBezTo>
                    <a:pt x="159153" y="19524"/>
                    <a:pt x="158933" y="19359"/>
                    <a:pt x="158659" y="19359"/>
                  </a:cubicBezTo>
                  <a:close/>
                  <a:moveTo>
                    <a:pt x="115048" y="19414"/>
                  </a:moveTo>
                  <a:cubicBezTo>
                    <a:pt x="114663" y="19414"/>
                    <a:pt x="114388" y="19689"/>
                    <a:pt x="114388" y="20074"/>
                  </a:cubicBezTo>
                  <a:lnTo>
                    <a:pt x="114278" y="24528"/>
                  </a:lnTo>
                  <a:cubicBezTo>
                    <a:pt x="114278" y="24913"/>
                    <a:pt x="114608" y="25188"/>
                    <a:pt x="114993" y="25188"/>
                  </a:cubicBezTo>
                  <a:cubicBezTo>
                    <a:pt x="122857" y="25133"/>
                    <a:pt x="130776" y="25023"/>
                    <a:pt x="138586" y="24968"/>
                  </a:cubicBezTo>
                  <a:cubicBezTo>
                    <a:pt x="139026" y="24968"/>
                    <a:pt x="139356" y="24528"/>
                    <a:pt x="139301" y="24143"/>
                  </a:cubicBezTo>
                  <a:lnTo>
                    <a:pt x="138366" y="19964"/>
                  </a:lnTo>
                  <a:cubicBezTo>
                    <a:pt x="138256" y="19634"/>
                    <a:pt x="137981" y="19414"/>
                    <a:pt x="137651" y="19414"/>
                  </a:cubicBezTo>
                  <a:close/>
                  <a:moveTo>
                    <a:pt x="6489" y="19084"/>
                  </a:moveTo>
                  <a:cubicBezTo>
                    <a:pt x="6325" y="19084"/>
                    <a:pt x="6105" y="19194"/>
                    <a:pt x="5995" y="19359"/>
                  </a:cubicBezTo>
                  <a:cubicBezTo>
                    <a:pt x="4235" y="21283"/>
                    <a:pt x="3025" y="22713"/>
                    <a:pt x="2310" y="23593"/>
                  </a:cubicBezTo>
                  <a:cubicBezTo>
                    <a:pt x="2145" y="23813"/>
                    <a:pt x="2145" y="24088"/>
                    <a:pt x="2200" y="24308"/>
                  </a:cubicBezTo>
                  <a:cubicBezTo>
                    <a:pt x="2310" y="24528"/>
                    <a:pt x="2530" y="24693"/>
                    <a:pt x="2750" y="24748"/>
                  </a:cubicBezTo>
                  <a:cubicBezTo>
                    <a:pt x="5005" y="24968"/>
                    <a:pt x="10724" y="25188"/>
                    <a:pt x="19248" y="25298"/>
                  </a:cubicBezTo>
                  <a:cubicBezTo>
                    <a:pt x="19523" y="25298"/>
                    <a:pt x="19743" y="25188"/>
                    <a:pt x="19853" y="24968"/>
                  </a:cubicBezTo>
                  <a:cubicBezTo>
                    <a:pt x="20568" y="23593"/>
                    <a:pt x="21448" y="21998"/>
                    <a:pt x="22383" y="20238"/>
                  </a:cubicBezTo>
                  <a:cubicBezTo>
                    <a:pt x="22493" y="20019"/>
                    <a:pt x="22493" y="19744"/>
                    <a:pt x="22383" y="19524"/>
                  </a:cubicBezTo>
                  <a:cubicBezTo>
                    <a:pt x="22218" y="19304"/>
                    <a:pt x="21998" y="19194"/>
                    <a:pt x="21778" y="19194"/>
                  </a:cubicBezTo>
                  <a:cubicBezTo>
                    <a:pt x="15179" y="19139"/>
                    <a:pt x="10064" y="19084"/>
                    <a:pt x="6489" y="19084"/>
                  </a:cubicBezTo>
                  <a:close/>
                  <a:moveTo>
                    <a:pt x="90356" y="19414"/>
                  </a:moveTo>
                  <a:cubicBezTo>
                    <a:pt x="90026" y="19414"/>
                    <a:pt x="89751" y="19634"/>
                    <a:pt x="89696" y="19964"/>
                  </a:cubicBezTo>
                  <a:cubicBezTo>
                    <a:pt x="89366" y="21558"/>
                    <a:pt x="89091" y="23153"/>
                    <a:pt x="88816" y="24583"/>
                  </a:cubicBezTo>
                  <a:cubicBezTo>
                    <a:pt x="88706" y="25023"/>
                    <a:pt x="89036" y="25408"/>
                    <a:pt x="89476" y="25408"/>
                  </a:cubicBezTo>
                  <a:cubicBezTo>
                    <a:pt x="97285" y="25353"/>
                    <a:pt x="105314" y="25298"/>
                    <a:pt x="113343" y="25188"/>
                  </a:cubicBezTo>
                  <a:cubicBezTo>
                    <a:pt x="113728" y="25188"/>
                    <a:pt x="114058" y="24913"/>
                    <a:pt x="114058" y="24528"/>
                  </a:cubicBezTo>
                  <a:lnTo>
                    <a:pt x="114113" y="20129"/>
                  </a:lnTo>
                  <a:cubicBezTo>
                    <a:pt x="114113" y="19909"/>
                    <a:pt x="114058" y="19744"/>
                    <a:pt x="113948" y="19634"/>
                  </a:cubicBezTo>
                  <a:cubicBezTo>
                    <a:pt x="113783" y="19469"/>
                    <a:pt x="113618" y="19414"/>
                    <a:pt x="113453" y="19414"/>
                  </a:cubicBezTo>
                  <a:close/>
                  <a:moveTo>
                    <a:pt x="23703" y="19139"/>
                  </a:moveTo>
                  <a:cubicBezTo>
                    <a:pt x="23428" y="19194"/>
                    <a:pt x="23208" y="19304"/>
                    <a:pt x="23043" y="19524"/>
                  </a:cubicBezTo>
                  <a:cubicBezTo>
                    <a:pt x="22108" y="21338"/>
                    <a:pt x="21228" y="22988"/>
                    <a:pt x="20513" y="24363"/>
                  </a:cubicBezTo>
                  <a:cubicBezTo>
                    <a:pt x="20403" y="24528"/>
                    <a:pt x="20403" y="24803"/>
                    <a:pt x="20513" y="25023"/>
                  </a:cubicBezTo>
                  <a:cubicBezTo>
                    <a:pt x="20623" y="25243"/>
                    <a:pt x="20843" y="25353"/>
                    <a:pt x="21118" y="25353"/>
                  </a:cubicBezTo>
                  <a:cubicBezTo>
                    <a:pt x="27375" y="25463"/>
                    <a:pt x="35056" y="25518"/>
                    <a:pt x="44052" y="25518"/>
                  </a:cubicBezTo>
                  <a:lnTo>
                    <a:pt x="44052" y="25518"/>
                  </a:lnTo>
                  <a:cubicBezTo>
                    <a:pt x="44381" y="25518"/>
                    <a:pt x="44656" y="25353"/>
                    <a:pt x="44765" y="25023"/>
                  </a:cubicBezTo>
                  <a:lnTo>
                    <a:pt x="46580" y="20183"/>
                  </a:lnTo>
                  <a:cubicBezTo>
                    <a:pt x="46690" y="19964"/>
                    <a:pt x="46635" y="19744"/>
                    <a:pt x="46525" y="19579"/>
                  </a:cubicBezTo>
                  <a:cubicBezTo>
                    <a:pt x="46415" y="19359"/>
                    <a:pt x="46195" y="19249"/>
                    <a:pt x="45975" y="19249"/>
                  </a:cubicBezTo>
                  <a:cubicBezTo>
                    <a:pt x="37286" y="19249"/>
                    <a:pt x="29862" y="19194"/>
                    <a:pt x="23703" y="19139"/>
                  </a:cubicBezTo>
                  <a:close/>
                  <a:moveTo>
                    <a:pt x="44052" y="25518"/>
                  </a:moveTo>
                  <a:cubicBezTo>
                    <a:pt x="44051" y="25518"/>
                    <a:pt x="44051" y="25518"/>
                    <a:pt x="44051" y="25518"/>
                  </a:cubicBezTo>
                  <a:lnTo>
                    <a:pt x="44106" y="25518"/>
                  </a:lnTo>
                  <a:cubicBezTo>
                    <a:pt x="44088" y="25518"/>
                    <a:pt x="44070" y="25518"/>
                    <a:pt x="44052" y="25518"/>
                  </a:cubicBezTo>
                  <a:close/>
                  <a:moveTo>
                    <a:pt x="47625" y="19304"/>
                  </a:moveTo>
                  <a:cubicBezTo>
                    <a:pt x="47350" y="19304"/>
                    <a:pt x="47075" y="19469"/>
                    <a:pt x="46965" y="19744"/>
                  </a:cubicBezTo>
                  <a:lnTo>
                    <a:pt x="45150" y="24583"/>
                  </a:lnTo>
                  <a:cubicBezTo>
                    <a:pt x="45040" y="24803"/>
                    <a:pt x="45095" y="25023"/>
                    <a:pt x="45205" y="25243"/>
                  </a:cubicBezTo>
                  <a:cubicBezTo>
                    <a:pt x="45315" y="25408"/>
                    <a:pt x="45535" y="25518"/>
                    <a:pt x="45755" y="25518"/>
                  </a:cubicBezTo>
                  <a:lnTo>
                    <a:pt x="65773" y="25518"/>
                  </a:lnTo>
                  <a:cubicBezTo>
                    <a:pt x="66103" y="25518"/>
                    <a:pt x="66378" y="25243"/>
                    <a:pt x="66433" y="24913"/>
                  </a:cubicBezTo>
                  <a:cubicBezTo>
                    <a:pt x="66708" y="23373"/>
                    <a:pt x="66983" y="21778"/>
                    <a:pt x="67258" y="20183"/>
                  </a:cubicBezTo>
                  <a:cubicBezTo>
                    <a:pt x="67313" y="19964"/>
                    <a:pt x="67258" y="19744"/>
                    <a:pt x="67148" y="19579"/>
                  </a:cubicBezTo>
                  <a:cubicBezTo>
                    <a:pt x="66983" y="19469"/>
                    <a:pt x="66818" y="19359"/>
                    <a:pt x="66598" y="19359"/>
                  </a:cubicBezTo>
                  <a:lnTo>
                    <a:pt x="47625" y="19304"/>
                  </a:lnTo>
                  <a:close/>
                  <a:moveTo>
                    <a:pt x="68303" y="19359"/>
                  </a:moveTo>
                  <a:cubicBezTo>
                    <a:pt x="67973" y="19359"/>
                    <a:pt x="67643" y="19579"/>
                    <a:pt x="67588" y="19909"/>
                  </a:cubicBezTo>
                  <a:cubicBezTo>
                    <a:pt x="67313" y="21558"/>
                    <a:pt x="67038" y="23153"/>
                    <a:pt x="66763" y="24693"/>
                  </a:cubicBezTo>
                  <a:cubicBezTo>
                    <a:pt x="66708" y="25133"/>
                    <a:pt x="67038" y="25518"/>
                    <a:pt x="67478" y="25518"/>
                  </a:cubicBezTo>
                  <a:cubicBezTo>
                    <a:pt x="74022" y="25463"/>
                    <a:pt x="80897" y="25463"/>
                    <a:pt x="87881" y="25408"/>
                  </a:cubicBezTo>
                  <a:cubicBezTo>
                    <a:pt x="88211" y="25408"/>
                    <a:pt x="88486" y="25188"/>
                    <a:pt x="88541" y="24858"/>
                  </a:cubicBezTo>
                  <a:cubicBezTo>
                    <a:pt x="88816" y="23428"/>
                    <a:pt x="89146" y="21833"/>
                    <a:pt x="89476" y="20238"/>
                  </a:cubicBezTo>
                  <a:cubicBezTo>
                    <a:pt x="89528" y="19824"/>
                    <a:pt x="89237" y="19409"/>
                    <a:pt x="88835" y="19409"/>
                  </a:cubicBezTo>
                  <a:cubicBezTo>
                    <a:pt x="88811" y="19409"/>
                    <a:pt x="88786" y="19410"/>
                    <a:pt x="88761" y="19414"/>
                  </a:cubicBezTo>
                  <a:lnTo>
                    <a:pt x="68303" y="19359"/>
                  </a:lnTo>
                  <a:close/>
                  <a:moveTo>
                    <a:pt x="206668" y="1320"/>
                  </a:moveTo>
                  <a:lnTo>
                    <a:pt x="213158" y="1375"/>
                  </a:lnTo>
                  <a:cubicBezTo>
                    <a:pt x="222672" y="1430"/>
                    <a:pt x="227676" y="1540"/>
                    <a:pt x="228116" y="1705"/>
                  </a:cubicBezTo>
                  <a:cubicBezTo>
                    <a:pt x="228171" y="1760"/>
                    <a:pt x="228226" y="1760"/>
                    <a:pt x="228281" y="1815"/>
                  </a:cubicBezTo>
                  <a:cubicBezTo>
                    <a:pt x="228831" y="2145"/>
                    <a:pt x="229766" y="3080"/>
                    <a:pt x="231416" y="5830"/>
                  </a:cubicBezTo>
                  <a:lnTo>
                    <a:pt x="231471" y="5885"/>
                  </a:lnTo>
                  <a:cubicBezTo>
                    <a:pt x="233671" y="9515"/>
                    <a:pt x="235375" y="13419"/>
                    <a:pt x="236475" y="17489"/>
                  </a:cubicBezTo>
                  <a:lnTo>
                    <a:pt x="236475" y="17544"/>
                  </a:lnTo>
                  <a:cubicBezTo>
                    <a:pt x="236750" y="18479"/>
                    <a:pt x="236860" y="19469"/>
                    <a:pt x="236860" y="20458"/>
                  </a:cubicBezTo>
                  <a:cubicBezTo>
                    <a:pt x="236805" y="21833"/>
                    <a:pt x="236365" y="22658"/>
                    <a:pt x="235485" y="22988"/>
                  </a:cubicBezTo>
                  <a:cubicBezTo>
                    <a:pt x="235210" y="23043"/>
                    <a:pt x="233616" y="23263"/>
                    <a:pt x="224322" y="23593"/>
                  </a:cubicBezTo>
                  <a:lnTo>
                    <a:pt x="224212" y="23593"/>
                  </a:lnTo>
                  <a:cubicBezTo>
                    <a:pt x="219867" y="23758"/>
                    <a:pt x="214093" y="23868"/>
                    <a:pt x="207163" y="24033"/>
                  </a:cubicBezTo>
                  <a:lnTo>
                    <a:pt x="207108" y="24033"/>
                  </a:lnTo>
                  <a:cubicBezTo>
                    <a:pt x="200564" y="24198"/>
                    <a:pt x="193085" y="24363"/>
                    <a:pt x="184836" y="24473"/>
                  </a:cubicBezTo>
                  <a:lnTo>
                    <a:pt x="184781" y="24473"/>
                  </a:lnTo>
                  <a:cubicBezTo>
                    <a:pt x="177412" y="24583"/>
                    <a:pt x="169547" y="24748"/>
                    <a:pt x="161408" y="24858"/>
                  </a:cubicBezTo>
                  <a:lnTo>
                    <a:pt x="161298" y="24858"/>
                  </a:lnTo>
                  <a:cubicBezTo>
                    <a:pt x="154314" y="24968"/>
                    <a:pt x="147055" y="25023"/>
                    <a:pt x="139631" y="25133"/>
                  </a:cubicBezTo>
                  <a:cubicBezTo>
                    <a:pt x="131271" y="25243"/>
                    <a:pt x="122802" y="25298"/>
                    <a:pt x="114333" y="25408"/>
                  </a:cubicBezTo>
                  <a:lnTo>
                    <a:pt x="114223" y="25408"/>
                  </a:lnTo>
                  <a:cubicBezTo>
                    <a:pt x="105589" y="25463"/>
                    <a:pt x="96955" y="25518"/>
                    <a:pt x="88651" y="25573"/>
                  </a:cubicBezTo>
                  <a:lnTo>
                    <a:pt x="88541" y="25573"/>
                  </a:lnTo>
                  <a:cubicBezTo>
                    <a:pt x="81007" y="25628"/>
                    <a:pt x="73637" y="25683"/>
                    <a:pt x="66543" y="25683"/>
                  </a:cubicBezTo>
                  <a:lnTo>
                    <a:pt x="52355" y="25683"/>
                  </a:lnTo>
                  <a:cubicBezTo>
                    <a:pt x="18753" y="25683"/>
                    <a:pt x="2585" y="25353"/>
                    <a:pt x="1485" y="24528"/>
                  </a:cubicBezTo>
                  <a:cubicBezTo>
                    <a:pt x="1485" y="24473"/>
                    <a:pt x="1485" y="24418"/>
                    <a:pt x="1485" y="24363"/>
                  </a:cubicBezTo>
                  <a:cubicBezTo>
                    <a:pt x="1760" y="23923"/>
                    <a:pt x="2805" y="22603"/>
                    <a:pt x="6105" y="18864"/>
                  </a:cubicBezTo>
                  <a:lnTo>
                    <a:pt x="7919" y="16884"/>
                  </a:lnTo>
                  <a:lnTo>
                    <a:pt x="9349" y="15289"/>
                  </a:lnTo>
                  <a:lnTo>
                    <a:pt x="9404" y="15234"/>
                  </a:lnTo>
                  <a:cubicBezTo>
                    <a:pt x="14794" y="9295"/>
                    <a:pt x="20843" y="2915"/>
                    <a:pt x="21393" y="2365"/>
                  </a:cubicBezTo>
                  <a:lnTo>
                    <a:pt x="21448" y="2310"/>
                  </a:lnTo>
                  <a:lnTo>
                    <a:pt x="21503" y="2255"/>
                  </a:lnTo>
                  <a:cubicBezTo>
                    <a:pt x="22273" y="2200"/>
                    <a:pt x="26122" y="2200"/>
                    <a:pt x="32557" y="2090"/>
                  </a:cubicBezTo>
                  <a:lnTo>
                    <a:pt x="37396" y="2090"/>
                  </a:lnTo>
                  <a:lnTo>
                    <a:pt x="60769" y="1870"/>
                  </a:lnTo>
                  <a:cubicBezTo>
                    <a:pt x="89421" y="1650"/>
                    <a:pt x="132866" y="1430"/>
                    <a:pt x="168777" y="1320"/>
                  </a:cubicBezTo>
                  <a:close/>
                  <a:moveTo>
                    <a:pt x="168722" y="1"/>
                  </a:moveTo>
                  <a:cubicBezTo>
                    <a:pt x="132811" y="56"/>
                    <a:pt x="89366" y="331"/>
                    <a:pt x="60714" y="551"/>
                  </a:cubicBezTo>
                  <a:lnTo>
                    <a:pt x="37341" y="716"/>
                  </a:lnTo>
                  <a:lnTo>
                    <a:pt x="32502" y="771"/>
                  </a:lnTo>
                  <a:cubicBezTo>
                    <a:pt x="25957" y="826"/>
                    <a:pt x="22218" y="881"/>
                    <a:pt x="21393" y="936"/>
                  </a:cubicBezTo>
                  <a:cubicBezTo>
                    <a:pt x="21063" y="936"/>
                    <a:pt x="20733" y="1046"/>
                    <a:pt x="20513" y="1265"/>
                  </a:cubicBezTo>
                  <a:lnTo>
                    <a:pt x="20348" y="1375"/>
                  </a:lnTo>
                  <a:cubicBezTo>
                    <a:pt x="20293" y="1430"/>
                    <a:pt x="13969" y="8140"/>
                    <a:pt x="8359" y="14299"/>
                  </a:cubicBezTo>
                  <a:lnTo>
                    <a:pt x="8304" y="14354"/>
                  </a:lnTo>
                  <a:lnTo>
                    <a:pt x="6819" y="15949"/>
                  </a:lnTo>
                  <a:lnTo>
                    <a:pt x="5060" y="17984"/>
                  </a:lnTo>
                  <a:lnTo>
                    <a:pt x="5005" y="18039"/>
                  </a:lnTo>
                  <a:cubicBezTo>
                    <a:pt x="3300" y="19854"/>
                    <a:pt x="1705" y="21723"/>
                    <a:pt x="275" y="23758"/>
                  </a:cubicBezTo>
                  <a:cubicBezTo>
                    <a:pt x="0" y="24198"/>
                    <a:pt x="0" y="24803"/>
                    <a:pt x="275" y="25298"/>
                  </a:cubicBezTo>
                  <a:cubicBezTo>
                    <a:pt x="880" y="26343"/>
                    <a:pt x="1320" y="27113"/>
                    <a:pt x="52300" y="27113"/>
                  </a:cubicBezTo>
                  <a:lnTo>
                    <a:pt x="66488" y="27113"/>
                  </a:lnTo>
                  <a:cubicBezTo>
                    <a:pt x="73582" y="27113"/>
                    <a:pt x="80952" y="27058"/>
                    <a:pt x="88541" y="27003"/>
                  </a:cubicBezTo>
                  <a:lnTo>
                    <a:pt x="88596" y="27003"/>
                  </a:lnTo>
                  <a:cubicBezTo>
                    <a:pt x="96900" y="26948"/>
                    <a:pt x="105479" y="26893"/>
                    <a:pt x="114113" y="26783"/>
                  </a:cubicBezTo>
                  <a:lnTo>
                    <a:pt x="114168" y="26783"/>
                  </a:lnTo>
                  <a:cubicBezTo>
                    <a:pt x="122692" y="26728"/>
                    <a:pt x="131216" y="26618"/>
                    <a:pt x="139631" y="26563"/>
                  </a:cubicBezTo>
                  <a:lnTo>
                    <a:pt x="139686" y="26563"/>
                  </a:lnTo>
                  <a:cubicBezTo>
                    <a:pt x="147055" y="26453"/>
                    <a:pt x="154259" y="26343"/>
                    <a:pt x="161243" y="26233"/>
                  </a:cubicBezTo>
                  <a:lnTo>
                    <a:pt x="161298" y="26233"/>
                  </a:lnTo>
                  <a:cubicBezTo>
                    <a:pt x="169492" y="26123"/>
                    <a:pt x="177412" y="26013"/>
                    <a:pt x="184781" y="25903"/>
                  </a:cubicBezTo>
                  <a:lnTo>
                    <a:pt x="184836" y="25903"/>
                  </a:lnTo>
                  <a:cubicBezTo>
                    <a:pt x="193030" y="25738"/>
                    <a:pt x="200509" y="25573"/>
                    <a:pt x="206998" y="25463"/>
                  </a:cubicBezTo>
                  <a:lnTo>
                    <a:pt x="207108" y="25463"/>
                  </a:lnTo>
                  <a:cubicBezTo>
                    <a:pt x="214093" y="25298"/>
                    <a:pt x="219867" y="25133"/>
                    <a:pt x="224267" y="24968"/>
                  </a:cubicBezTo>
                  <a:lnTo>
                    <a:pt x="224377" y="24968"/>
                  </a:lnTo>
                  <a:cubicBezTo>
                    <a:pt x="234881" y="24638"/>
                    <a:pt x="235540" y="24418"/>
                    <a:pt x="235870" y="24308"/>
                  </a:cubicBezTo>
                  <a:cubicBezTo>
                    <a:pt x="236695" y="24033"/>
                    <a:pt x="238070" y="23153"/>
                    <a:pt x="238180" y="20513"/>
                  </a:cubicBezTo>
                  <a:cubicBezTo>
                    <a:pt x="238180" y="19414"/>
                    <a:pt x="238015" y="18314"/>
                    <a:pt x="237795" y="17269"/>
                  </a:cubicBezTo>
                  <a:cubicBezTo>
                    <a:pt x="237795" y="17269"/>
                    <a:pt x="237795" y="17214"/>
                    <a:pt x="237795" y="17214"/>
                  </a:cubicBezTo>
                  <a:cubicBezTo>
                    <a:pt x="236585" y="12979"/>
                    <a:pt x="234826" y="8965"/>
                    <a:pt x="232516" y="5280"/>
                  </a:cubicBezTo>
                  <a:cubicBezTo>
                    <a:pt x="232516" y="5225"/>
                    <a:pt x="232516" y="5225"/>
                    <a:pt x="232516" y="5225"/>
                  </a:cubicBezTo>
                  <a:cubicBezTo>
                    <a:pt x="231086" y="2750"/>
                    <a:pt x="229876" y="1265"/>
                    <a:pt x="228941" y="716"/>
                  </a:cubicBezTo>
                  <a:cubicBezTo>
                    <a:pt x="228776" y="606"/>
                    <a:pt x="228666" y="551"/>
                    <a:pt x="228501" y="496"/>
                  </a:cubicBezTo>
                  <a:cubicBezTo>
                    <a:pt x="228116" y="331"/>
                    <a:pt x="227676" y="111"/>
                    <a:pt x="213103"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0;p52">
              <a:extLst>
                <a:ext uri="{FF2B5EF4-FFF2-40B4-BE49-F238E27FC236}">
                  <a16:creationId xmlns:a16="http://schemas.microsoft.com/office/drawing/2014/main" id="{6127A0B2-6A18-465F-9B64-834E78B3F2E9}"/>
                </a:ext>
              </a:extLst>
            </p:cNvPr>
            <p:cNvSpPr/>
            <p:nvPr/>
          </p:nvSpPr>
          <p:spPr>
            <a:xfrm>
              <a:off x="6158159" y="3519940"/>
              <a:ext cx="587558" cy="88278"/>
            </a:xfrm>
            <a:custGeom>
              <a:avLst/>
              <a:gdLst/>
              <a:ahLst/>
              <a:cxnLst/>
              <a:rect l="l" t="t" r="r" b="b"/>
              <a:pathLst>
                <a:path w="56865" h="8140" extrusionOk="0">
                  <a:moveTo>
                    <a:pt x="16554" y="0"/>
                  </a:moveTo>
                  <a:cubicBezTo>
                    <a:pt x="8305" y="0"/>
                    <a:pt x="5720" y="110"/>
                    <a:pt x="5005" y="110"/>
                  </a:cubicBezTo>
                  <a:cubicBezTo>
                    <a:pt x="2311" y="3465"/>
                    <a:pt x="111" y="6875"/>
                    <a:pt x="1" y="7920"/>
                  </a:cubicBezTo>
                  <a:cubicBezTo>
                    <a:pt x="1651" y="8030"/>
                    <a:pt x="10945" y="8140"/>
                    <a:pt x="22714" y="8140"/>
                  </a:cubicBezTo>
                  <a:cubicBezTo>
                    <a:pt x="39487" y="8140"/>
                    <a:pt x="52960" y="7975"/>
                    <a:pt x="56865" y="7755"/>
                  </a:cubicBezTo>
                  <a:cubicBezTo>
                    <a:pt x="55215" y="5500"/>
                    <a:pt x="51146" y="495"/>
                    <a:pt x="50101" y="165"/>
                  </a:cubicBezTo>
                  <a:lnTo>
                    <a:pt x="47296" y="165"/>
                  </a:lnTo>
                  <a:cubicBezTo>
                    <a:pt x="41192" y="110"/>
                    <a:pt x="26948" y="0"/>
                    <a:pt x="16554"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1;p52">
              <a:extLst>
                <a:ext uri="{FF2B5EF4-FFF2-40B4-BE49-F238E27FC236}">
                  <a16:creationId xmlns:a16="http://schemas.microsoft.com/office/drawing/2014/main" id="{5EF38581-048B-4C4E-B890-43BA4637D30D}"/>
                </a:ext>
              </a:extLst>
            </p:cNvPr>
            <p:cNvSpPr/>
            <p:nvPr/>
          </p:nvSpPr>
          <p:spPr>
            <a:xfrm>
              <a:off x="6134870" y="3502643"/>
              <a:ext cx="633579" cy="122874"/>
            </a:xfrm>
            <a:custGeom>
              <a:avLst/>
              <a:gdLst/>
              <a:ahLst/>
              <a:cxnLst/>
              <a:rect l="l" t="t" r="r" b="b"/>
              <a:pathLst>
                <a:path w="61319" h="11330" extrusionOk="0">
                  <a:moveTo>
                    <a:pt x="18808" y="1595"/>
                  </a:moveTo>
                  <a:cubicBezTo>
                    <a:pt x="29202" y="1595"/>
                    <a:pt x="43446" y="1705"/>
                    <a:pt x="49550" y="1760"/>
                  </a:cubicBezTo>
                  <a:lnTo>
                    <a:pt x="52355" y="1760"/>
                  </a:lnTo>
                  <a:cubicBezTo>
                    <a:pt x="53400" y="2090"/>
                    <a:pt x="57469" y="7095"/>
                    <a:pt x="59119" y="9350"/>
                  </a:cubicBezTo>
                  <a:cubicBezTo>
                    <a:pt x="55159" y="9570"/>
                    <a:pt x="41741" y="9735"/>
                    <a:pt x="24968" y="9735"/>
                  </a:cubicBezTo>
                  <a:cubicBezTo>
                    <a:pt x="13199" y="9735"/>
                    <a:pt x="3850" y="9625"/>
                    <a:pt x="2255" y="9515"/>
                  </a:cubicBezTo>
                  <a:cubicBezTo>
                    <a:pt x="2365" y="8470"/>
                    <a:pt x="4565" y="5060"/>
                    <a:pt x="7259" y="1705"/>
                  </a:cubicBezTo>
                  <a:cubicBezTo>
                    <a:pt x="7974" y="1705"/>
                    <a:pt x="10559" y="1595"/>
                    <a:pt x="18808" y="1595"/>
                  </a:cubicBezTo>
                  <a:close/>
                  <a:moveTo>
                    <a:pt x="18808" y="1"/>
                  </a:moveTo>
                  <a:cubicBezTo>
                    <a:pt x="7149" y="1"/>
                    <a:pt x="6819" y="111"/>
                    <a:pt x="6545" y="221"/>
                  </a:cubicBezTo>
                  <a:cubicBezTo>
                    <a:pt x="6435" y="276"/>
                    <a:pt x="6270" y="331"/>
                    <a:pt x="6215" y="441"/>
                  </a:cubicBezTo>
                  <a:cubicBezTo>
                    <a:pt x="3850" y="3300"/>
                    <a:pt x="0" y="8415"/>
                    <a:pt x="770" y="10285"/>
                  </a:cubicBezTo>
                  <a:cubicBezTo>
                    <a:pt x="935" y="10724"/>
                    <a:pt x="1375" y="11054"/>
                    <a:pt x="1870" y="11109"/>
                  </a:cubicBezTo>
                  <a:cubicBezTo>
                    <a:pt x="3025" y="11274"/>
                    <a:pt x="14299" y="11329"/>
                    <a:pt x="24968" y="11329"/>
                  </a:cubicBezTo>
                  <a:cubicBezTo>
                    <a:pt x="60604" y="11329"/>
                    <a:pt x="60934" y="10834"/>
                    <a:pt x="61209" y="10395"/>
                  </a:cubicBezTo>
                  <a:cubicBezTo>
                    <a:pt x="61319" y="10120"/>
                    <a:pt x="61319" y="9845"/>
                    <a:pt x="61209" y="9570"/>
                  </a:cubicBezTo>
                  <a:cubicBezTo>
                    <a:pt x="61154" y="9515"/>
                    <a:pt x="54554" y="166"/>
                    <a:pt x="52410" y="166"/>
                  </a:cubicBezTo>
                  <a:lnTo>
                    <a:pt x="49550" y="166"/>
                  </a:lnTo>
                  <a:cubicBezTo>
                    <a:pt x="43446" y="111"/>
                    <a:pt x="29202" y="1"/>
                    <a:pt x="1880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2;p52">
              <a:extLst>
                <a:ext uri="{FF2B5EF4-FFF2-40B4-BE49-F238E27FC236}">
                  <a16:creationId xmlns:a16="http://schemas.microsoft.com/office/drawing/2014/main" id="{DDC542BA-776C-4BBD-82B4-DE7E4CFCF272}"/>
                </a:ext>
              </a:extLst>
            </p:cNvPr>
            <p:cNvSpPr/>
            <p:nvPr/>
          </p:nvSpPr>
          <p:spPr>
            <a:xfrm>
              <a:off x="6125777" y="3495485"/>
              <a:ext cx="650627" cy="137786"/>
            </a:xfrm>
            <a:custGeom>
              <a:avLst/>
              <a:gdLst/>
              <a:ahLst/>
              <a:cxnLst/>
              <a:rect l="l" t="t" r="r" b="b"/>
              <a:pathLst>
                <a:path w="62969" h="12705" extrusionOk="0">
                  <a:moveTo>
                    <a:pt x="19743" y="2970"/>
                  </a:moveTo>
                  <a:cubicBezTo>
                    <a:pt x="30137" y="2970"/>
                    <a:pt x="44381" y="3080"/>
                    <a:pt x="50430" y="3135"/>
                  </a:cubicBezTo>
                  <a:lnTo>
                    <a:pt x="53125" y="3135"/>
                  </a:lnTo>
                  <a:cubicBezTo>
                    <a:pt x="53895" y="3575"/>
                    <a:pt x="56644" y="6655"/>
                    <a:pt x="58679" y="9350"/>
                  </a:cubicBezTo>
                  <a:cubicBezTo>
                    <a:pt x="53565" y="9570"/>
                    <a:pt x="40861" y="9680"/>
                    <a:pt x="25848" y="9680"/>
                  </a:cubicBezTo>
                  <a:cubicBezTo>
                    <a:pt x="15509" y="9680"/>
                    <a:pt x="7095" y="9625"/>
                    <a:pt x="4125" y="9515"/>
                  </a:cubicBezTo>
                  <a:lnTo>
                    <a:pt x="4070" y="9515"/>
                  </a:lnTo>
                  <a:cubicBezTo>
                    <a:pt x="5335" y="7260"/>
                    <a:pt x="6820" y="5060"/>
                    <a:pt x="8469" y="3080"/>
                  </a:cubicBezTo>
                  <a:cubicBezTo>
                    <a:pt x="9459" y="3025"/>
                    <a:pt x="12154" y="2970"/>
                    <a:pt x="19743" y="2970"/>
                  </a:cubicBezTo>
                  <a:close/>
                  <a:moveTo>
                    <a:pt x="19743" y="1596"/>
                  </a:moveTo>
                  <a:cubicBezTo>
                    <a:pt x="11549" y="1596"/>
                    <a:pt x="8909" y="1651"/>
                    <a:pt x="8084" y="1706"/>
                  </a:cubicBezTo>
                  <a:cubicBezTo>
                    <a:pt x="7919" y="1706"/>
                    <a:pt x="7754" y="1816"/>
                    <a:pt x="7644" y="1925"/>
                  </a:cubicBezTo>
                  <a:cubicBezTo>
                    <a:pt x="5170" y="4950"/>
                    <a:pt x="2640" y="8745"/>
                    <a:pt x="2475" y="10120"/>
                  </a:cubicBezTo>
                  <a:cubicBezTo>
                    <a:pt x="2475" y="10285"/>
                    <a:pt x="2530" y="10505"/>
                    <a:pt x="2640" y="10615"/>
                  </a:cubicBezTo>
                  <a:cubicBezTo>
                    <a:pt x="2750" y="10780"/>
                    <a:pt x="2915" y="10835"/>
                    <a:pt x="3135" y="10835"/>
                  </a:cubicBezTo>
                  <a:cubicBezTo>
                    <a:pt x="4730" y="11000"/>
                    <a:pt x="14134" y="11055"/>
                    <a:pt x="25848" y="11055"/>
                  </a:cubicBezTo>
                  <a:cubicBezTo>
                    <a:pt x="42291" y="11055"/>
                    <a:pt x="56039" y="10945"/>
                    <a:pt x="60054" y="10615"/>
                  </a:cubicBezTo>
                  <a:cubicBezTo>
                    <a:pt x="60329" y="10615"/>
                    <a:pt x="60549" y="10450"/>
                    <a:pt x="60659" y="10230"/>
                  </a:cubicBezTo>
                  <a:cubicBezTo>
                    <a:pt x="60769" y="10010"/>
                    <a:pt x="60714" y="9735"/>
                    <a:pt x="60604" y="9515"/>
                  </a:cubicBezTo>
                  <a:cubicBezTo>
                    <a:pt x="60549" y="9460"/>
                    <a:pt x="55105" y="2200"/>
                    <a:pt x="53455" y="1706"/>
                  </a:cubicBezTo>
                  <a:lnTo>
                    <a:pt x="50485" y="1706"/>
                  </a:lnTo>
                  <a:cubicBezTo>
                    <a:pt x="44381" y="1706"/>
                    <a:pt x="30137" y="1596"/>
                    <a:pt x="19743" y="1596"/>
                  </a:cubicBezTo>
                  <a:close/>
                  <a:moveTo>
                    <a:pt x="19743" y="1376"/>
                  </a:moveTo>
                  <a:cubicBezTo>
                    <a:pt x="30137" y="1376"/>
                    <a:pt x="44381" y="1431"/>
                    <a:pt x="50485" y="1486"/>
                  </a:cubicBezTo>
                  <a:lnTo>
                    <a:pt x="53345" y="1486"/>
                  </a:lnTo>
                  <a:cubicBezTo>
                    <a:pt x="54775" y="1486"/>
                    <a:pt x="60219" y="8580"/>
                    <a:pt x="61539" y="10560"/>
                  </a:cubicBezTo>
                  <a:cubicBezTo>
                    <a:pt x="61539" y="10560"/>
                    <a:pt x="61539" y="10615"/>
                    <a:pt x="61539" y="10615"/>
                  </a:cubicBezTo>
                  <a:cubicBezTo>
                    <a:pt x="60274" y="11110"/>
                    <a:pt x="49220" y="11329"/>
                    <a:pt x="25848" y="11329"/>
                  </a:cubicBezTo>
                  <a:cubicBezTo>
                    <a:pt x="13309" y="11329"/>
                    <a:pt x="3850" y="11220"/>
                    <a:pt x="2860" y="11110"/>
                  </a:cubicBezTo>
                  <a:cubicBezTo>
                    <a:pt x="2640" y="11055"/>
                    <a:pt x="2420" y="10890"/>
                    <a:pt x="2310" y="10670"/>
                  </a:cubicBezTo>
                  <a:cubicBezTo>
                    <a:pt x="1980" y="9845"/>
                    <a:pt x="3190" y="6985"/>
                    <a:pt x="7644" y="1541"/>
                  </a:cubicBezTo>
                  <a:lnTo>
                    <a:pt x="7699" y="1541"/>
                  </a:lnTo>
                  <a:cubicBezTo>
                    <a:pt x="8029" y="1376"/>
                    <a:pt x="11989" y="1376"/>
                    <a:pt x="19743" y="1376"/>
                  </a:cubicBezTo>
                  <a:close/>
                  <a:moveTo>
                    <a:pt x="19688" y="1"/>
                  </a:moveTo>
                  <a:cubicBezTo>
                    <a:pt x="7919" y="1"/>
                    <a:pt x="7589" y="111"/>
                    <a:pt x="7260" y="221"/>
                  </a:cubicBezTo>
                  <a:cubicBezTo>
                    <a:pt x="6985" y="276"/>
                    <a:pt x="6710" y="441"/>
                    <a:pt x="6545" y="661"/>
                  </a:cubicBezTo>
                  <a:cubicBezTo>
                    <a:pt x="0" y="8635"/>
                    <a:pt x="770" y="10560"/>
                    <a:pt x="990" y="11165"/>
                  </a:cubicBezTo>
                  <a:cubicBezTo>
                    <a:pt x="1265" y="11879"/>
                    <a:pt x="1925" y="12374"/>
                    <a:pt x="2640" y="12429"/>
                  </a:cubicBezTo>
                  <a:cubicBezTo>
                    <a:pt x="3960" y="12649"/>
                    <a:pt x="15949" y="12704"/>
                    <a:pt x="25848" y="12704"/>
                  </a:cubicBezTo>
                  <a:cubicBezTo>
                    <a:pt x="61869" y="12704"/>
                    <a:pt x="62144" y="12264"/>
                    <a:pt x="62639" y="11384"/>
                  </a:cubicBezTo>
                  <a:cubicBezTo>
                    <a:pt x="62914" y="10945"/>
                    <a:pt x="62969" y="10395"/>
                    <a:pt x="62749" y="9900"/>
                  </a:cubicBezTo>
                  <a:cubicBezTo>
                    <a:pt x="62694" y="9790"/>
                    <a:pt x="55984" y="111"/>
                    <a:pt x="53290" y="111"/>
                  </a:cubicBezTo>
                  <a:lnTo>
                    <a:pt x="50430" y="111"/>
                  </a:lnTo>
                  <a:cubicBezTo>
                    <a:pt x="44381" y="56"/>
                    <a:pt x="30137" y="1"/>
                    <a:pt x="1968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3;p52">
              <a:extLst>
                <a:ext uri="{FF2B5EF4-FFF2-40B4-BE49-F238E27FC236}">
                  <a16:creationId xmlns:a16="http://schemas.microsoft.com/office/drawing/2014/main" id="{FEF14A18-FF87-48EA-86D4-58C607BCF8B2}"/>
                </a:ext>
              </a:extLst>
            </p:cNvPr>
            <p:cNvSpPr/>
            <p:nvPr/>
          </p:nvSpPr>
          <p:spPr>
            <a:xfrm>
              <a:off x="6541722" y="1588381"/>
              <a:ext cx="57397" cy="52273"/>
            </a:xfrm>
            <a:custGeom>
              <a:avLst/>
              <a:gdLst/>
              <a:ahLst/>
              <a:cxnLst/>
              <a:rect l="l" t="t" r="r" b="b"/>
              <a:pathLst>
                <a:path w="5555" h="4820" extrusionOk="0">
                  <a:moveTo>
                    <a:pt x="2387" y="0"/>
                  </a:moveTo>
                  <a:cubicBezTo>
                    <a:pt x="1160" y="0"/>
                    <a:pt x="0" y="948"/>
                    <a:pt x="0" y="2400"/>
                  </a:cubicBezTo>
                  <a:cubicBezTo>
                    <a:pt x="0" y="3720"/>
                    <a:pt x="1045" y="4820"/>
                    <a:pt x="2365" y="4820"/>
                  </a:cubicBezTo>
                  <a:cubicBezTo>
                    <a:pt x="4510" y="4820"/>
                    <a:pt x="5554" y="2235"/>
                    <a:pt x="4070" y="695"/>
                  </a:cubicBezTo>
                  <a:cubicBezTo>
                    <a:pt x="3572" y="216"/>
                    <a:pt x="2972" y="0"/>
                    <a:pt x="238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4;p52">
              <a:extLst>
                <a:ext uri="{FF2B5EF4-FFF2-40B4-BE49-F238E27FC236}">
                  <a16:creationId xmlns:a16="http://schemas.microsoft.com/office/drawing/2014/main" id="{3ABD7C48-9C6D-4AC9-A175-7FAD2A9FC3DA}"/>
                </a:ext>
              </a:extLst>
            </p:cNvPr>
            <p:cNvSpPr/>
            <p:nvPr/>
          </p:nvSpPr>
          <p:spPr>
            <a:xfrm>
              <a:off x="6523537" y="1581006"/>
              <a:ext cx="74446" cy="66805"/>
            </a:xfrm>
            <a:custGeom>
              <a:avLst/>
              <a:gdLst/>
              <a:ahLst/>
              <a:cxnLst/>
              <a:rect l="l" t="t" r="r" b="b"/>
              <a:pathLst>
                <a:path w="7205" h="6160" extrusionOk="0">
                  <a:moveTo>
                    <a:pt x="4125" y="1375"/>
                  </a:moveTo>
                  <a:cubicBezTo>
                    <a:pt x="5060" y="1375"/>
                    <a:pt x="5830" y="2145"/>
                    <a:pt x="5830" y="3080"/>
                  </a:cubicBezTo>
                  <a:cubicBezTo>
                    <a:pt x="5830" y="4119"/>
                    <a:pt x="5003" y="4808"/>
                    <a:pt x="4128" y="4808"/>
                  </a:cubicBezTo>
                  <a:cubicBezTo>
                    <a:pt x="3706" y="4808"/>
                    <a:pt x="3273" y="4648"/>
                    <a:pt x="2915" y="4290"/>
                  </a:cubicBezTo>
                  <a:cubicBezTo>
                    <a:pt x="1870" y="3190"/>
                    <a:pt x="2585" y="1375"/>
                    <a:pt x="4125" y="1375"/>
                  </a:cubicBezTo>
                  <a:close/>
                  <a:moveTo>
                    <a:pt x="4126" y="0"/>
                  </a:moveTo>
                  <a:cubicBezTo>
                    <a:pt x="3359" y="0"/>
                    <a:pt x="2572" y="289"/>
                    <a:pt x="1925" y="935"/>
                  </a:cubicBezTo>
                  <a:cubicBezTo>
                    <a:pt x="0" y="2860"/>
                    <a:pt x="1375" y="6160"/>
                    <a:pt x="4125" y="6160"/>
                  </a:cubicBezTo>
                  <a:cubicBezTo>
                    <a:pt x="5830" y="6160"/>
                    <a:pt x="7204" y="4785"/>
                    <a:pt x="7204" y="3080"/>
                  </a:cubicBezTo>
                  <a:cubicBezTo>
                    <a:pt x="7204" y="1228"/>
                    <a:pt x="5708" y="0"/>
                    <a:pt x="4126"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05345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16278118-856C-4131-B92C-582E579CC605}"/>
              </a:ext>
            </a:extLst>
          </p:cNvPr>
          <p:cNvPicPr>
            <a:picLocks noChangeAspect="1"/>
          </p:cNvPicPr>
          <p:nvPr/>
        </p:nvPicPr>
        <p:blipFill>
          <a:blip r:embed="rId2"/>
          <a:stretch>
            <a:fillRect/>
          </a:stretch>
        </p:blipFill>
        <p:spPr>
          <a:xfrm>
            <a:off x="5365750" y="1911350"/>
            <a:ext cx="1828800" cy="2090472"/>
          </a:xfrm>
          <a:prstGeom prst="rect">
            <a:avLst/>
          </a:prstGeom>
        </p:spPr>
      </p:pic>
      <p:pic>
        <p:nvPicPr>
          <p:cNvPr id="38" name="Picture 37">
            <a:extLst>
              <a:ext uri="{FF2B5EF4-FFF2-40B4-BE49-F238E27FC236}">
                <a16:creationId xmlns:a16="http://schemas.microsoft.com/office/drawing/2014/main" id="{728024F3-7A0C-4875-94D0-608ADF08C85E}"/>
              </a:ext>
            </a:extLst>
          </p:cNvPr>
          <p:cNvPicPr>
            <a:picLocks noChangeAspect="1"/>
          </p:cNvPicPr>
          <p:nvPr/>
        </p:nvPicPr>
        <p:blipFill>
          <a:blip r:embed="rId3"/>
          <a:stretch>
            <a:fillRect/>
          </a:stretch>
        </p:blipFill>
        <p:spPr>
          <a:xfrm>
            <a:off x="1949450" y="1911350"/>
            <a:ext cx="1803400" cy="2090472"/>
          </a:xfrm>
          <a:prstGeom prst="rect">
            <a:avLst/>
          </a:prstGeom>
        </p:spPr>
      </p:pic>
      <p:sp>
        <p:nvSpPr>
          <p:cNvPr id="2" name="Title 1">
            <a:extLst>
              <a:ext uri="{FF2B5EF4-FFF2-40B4-BE49-F238E27FC236}">
                <a16:creationId xmlns:a16="http://schemas.microsoft.com/office/drawing/2014/main" id="{06EB6A8D-D3B8-4F9F-921B-11C5186D9193}"/>
              </a:ext>
            </a:extLst>
          </p:cNvPr>
          <p:cNvSpPr>
            <a:spLocks noGrp="1"/>
          </p:cNvSpPr>
          <p:nvPr>
            <p:ph type="ctrTitle"/>
          </p:nvPr>
        </p:nvSpPr>
        <p:spPr/>
        <p:txBody>
          <a:bodyPr/>
          <a:lstStyle/>
          <a:p>
            <a:r>
              <a:rPr lang="en-IN" dirty="0"/>
              <a:t>Web Application</a:t>
            </a:r>
            <a:br>
              <a:rPr lang="en-IN" dirty="0"/>
            </a:br>
            <a:endParaRPr lang="en-IN" dirty="0"/>
          </a:p>
        </p:txBody>
      </p:sp>
      <p:grpSp>
        <p:nvGrpSpPr>
          <p:cNvPr id="40" name="Google Shape;12362;p71">
            <a:extLst>
              <a:ext uri="{FF2B5EF4-FFF2-40B4-BE49-F238E27FC236}">
                <a16:creationId xmlns:a16="http://schemas.microsoft.com/office/drawing/2014/main" id="{3C87D1CE-B91F-4E02-9B21-148FAE9FC22F}"/>
              </a:ext>
            </a:extLst>
          </p:cNvPr>
          <p:cNvGrpSpPr/>
          <p:nvPr/>
        </p:nvGrpSpPr>
        <p:grpSpPr>
          <a:xfrm>
            <a:off x="1781515" y="1295400"/>
            <a:ext cx="2136435" cy="3498850"/>
            <a:chOff x="3342275" y="2615925"/>
            <a:chExt cx="339700" cy="483150"/>
          </a:xfrm>
        </p:grpSpPr>
        <p:sp>
          <p:nvSpPr>
            <p:cNvPr id="42" name="Google Shape;12363;p71">
              <a:extLst>
                <a:ext uri="{FF2B5EF4-FFF2-40B4-BE49-F238E27FC236}">
                  <a16:creationId xmlns:a16="http://schemas.microsoft.com/office/drawing/2014/main" id="{AA0D3C09-A510-4C40-B15B-1404E1A73F2C}"/>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12364;p71">
              <a:extLst>
                <a:ext uri="{FF2B5EF4-FFF2-40B4-BE49-F238E27FC236}">
                  <a16:creationId xmlns:a16="http://schemas.microsoft.com/office/drawing/2014/main" id="{73FA6902-4072-429A-A203-8D01BC4B3F2B}"/>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 name="Google Shape;12362;p71">
            <a:extLst>
              <a:ext uri="{FF2B5EF4-FFF2-40B4-BE49-F238E27FC236}">
                <a16:creationId xmlns:a16="http://schemas.microsoft.com/office/drawing/2014/main" id="{4992C455-B456-47AE-8E65-D8BE7CCD88C4}"/>
              </a:ext>
            </a:extLst>
          </p:cNvPr>
          <p:cNvGrpSpPr/>
          <p:nvPr/>
        </p:nvGrpSpPr>
        <p:grpSpPr>
          <a:xfrm>
            <a:off x="5226052" y="1295400"/>
            <a:ext cx="2136435" cy="3498850"/>
            <a:chOff x="3342275" y="2615925"/>
            <a:chExt cx="339700" cy="483150"/>
          </a:xfrm>
        </p:grpSpPr>
        <p:sp>
          <p:nvSpPr>
            <p:cNvPr id="45" name="Google Shape;12363;p71">
              <a:extLst>
                <a:ext uri="{FF2B5EF4-FFF2-40B4-BE49-F238E27FC236}">
                  <a16:creationId xmlns:a16="http://schemas.microsoft.com/office/drawing/2014/main" id="{73A7EAD5-AEA8-400B-9806-C33484C428DB}"/>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12364;p71">
              <a:extLst>
                <a:ext uri="{FF2B5EF4-FFF2-40B4-BE49-F238E27FC236}">
                  <a16:creationId xmlns:a16="http://schemas.microsoft.com/office/drawing/2014/main" id="{744C5BAA-35F1-4309-B85B-B3C9051AABC1}"/>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8139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31"/>
        <p:cNvGrpSpPr/>
        <p:nvPr/>
      </p:nvGrpSpPr>
      <p:grpSpPr>
        <a:xfrm>
          <a:off x="0" y="0"/>
          <a:ext cx="0" cy="0"/>
          <a:chOff x="0" y="0"/>
          <a:chExt cx="0" cy="0"/>
        </a:xfrm>
      </p:grpSpPr>
      <p:sp>
        <p:nvSpPr>
          <p:cNvPr id="1832" name="Google Shape;1832;p40"/>
          <p:cNvSpPr txBox="1">
            <a:spLocks noGrp="1"/>
          </p:cNvSpPr>
          <p:nvPr>
            <p:ph type="ctrTitle"/>
          </p:nvPr>
        </p:nvSpPr>
        <p:spPr>
          <a:xfrm>
            <a:off x="2377500" y="422850"/>
            <a:ext cx="4389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Conclusion</a:t>
            </a:r>
            <a:endParaRPr dirty="0"/>
          </a:p>
        </p:txBody>
      </p:sp>
      <p:grpSp>
        <p:nvGrpSpPr>
          <p:cNvPr id="1841" name="Google Shape;1841;p40"/>
          <p:cNvGrpSpPr/>
          <p:nvPr/>
        </p:nvGrpSpPr>
        <p:grpSpPr>
          <a:xfrm>
            <a:off x="2648353" y="550950"/>
            <a:ext cx="689289" cy="603816"/>
            <a:chOff x="2768600" y="1364814"/>
            <a:chExt cx="794203" cy="627015"/>
          </a:xfrm>
        </p:grpSpPr>
        <p:sp>
          <p:nvSpPr>
            <p:cNvPr id="1842" name="Google Shape;1842;p40"/>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3" name="Google Shape;1843;p40"/>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3" name="Google Shape;1853;p40"/>
          <p:cNvSpPr/>
          <p:nvPr/>
        </p:nvSpPr>
        <p:spPr>
          <a:xfrm>
            <a:off x="2787857" y="689379"/>
            <a:ext cx="410276" cy="358632"/>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95352C28-92DC-4CCF-9A8E-BA59B6D44779}"/>
              </a:ext>
            </a:extLst>
          </p:cNvPr>
          <p:cNvSpPr txBox="1"/>
          <p:nvPr/>
        </p:nvSpPr>
        <p:spPr>
          <a:xfrm>
            <a:off x="1626003" y="1448365"/>
            <a:ext cx="6152747" cy="2131353"/>
          </a:xfrm>
          <a:prstGeom prst="rect">
            <a:avLst/>
          </a:prstGeom>
          <a:noFill/>
        </p:spPr>
        <p:txBody>
          <a:bodyPr wrap="square" rtlCol="0">
            <a:spAutoFit/>
          </a:bodyPr>
          <a:lstStyle/>
          <a:p>
            <a:pPr marL="171450" indent="-171450" algn="l">
              <a:lnSpc>
                <a:spcPct val="150000"/>
              </a:lnSpc>
              <a:buFont typeface="Wingdings" panose="05000000000000000000" pitchFamily="2" charset="2"/>
              <a:buChar char="ü"/>
            </a:pPr>
            <a:r>
              <a:rPr lang="en-US" sz="1100" dirty="0">
                <a:latin typeface="Cambria Math" panose="02040503050406030204" pitchFamily="18" charset="0"/>
                <a:ea typeface="Cambria Math" panose="02040503050406030204" pitchFamily="18" charset="0"/>
              </a:rPr>
              <a:t>The overall aim is to define various data mining techniques useful in effective heart disease prediction. </a:t>
            </a:r>
          </a:p>
          <a:p>
            <a:pPr marL="171450" indent="-171450" algn="l">
              <a:lnSpc>
                <a:spcPct val="150000"/>
              </a:lnSpc>
              <a:buFont typeface="Wingdings" panose="05000000000000000000" pitchFamily="2" charset="2"/>
              <a:buChar char="ü"/>
            </a:pPr>
            <a:r>
              <a:rPr lang="en-US" sz="1100" dirty="0">
                <a:latin typeface="Cambria Math" panose="02040503050406030204" pitchFamily="18" charset="0"/>
                <a:ea typeface="Cambria Math" panose="02040503050406030204" pitchFamily="18" charset="0"/>
              </a:rPr>
              <a:t>The purpose of this work was to compare algorithms with different performance measures using machine learning.</a:t>
            </a:r>
          </a:p>
          <a:p>
            <a:pPr marL="171450" indent="-171450" algn="l">
              <a:lnSpc>
                <a:spcPct val="150000"/>
              </a:lnSpc>
              <a:buFont typeface="Wingdings" panose="05000000000000000000" pitchFamily="2" charset="2"/>
              <a:buChar char="ü"/>
            </a:pPr>
            <a:r>
              <a:rPr lang="en-US" sz="1100" dirty="0">
                <a:latin typeface="Cambria Math" panose="02040503050406030204" pitchFamily="18" charset="0"/>
                <a:ea typeface="Cambria Math" panose="02040503050406030204" pitchFamily="18" charset="0"/>
              </a:rPr>
              <a:t>I applied five techniques, K-nearest neighbors, decision tree, SVM, Naïve Bayes, Random Forest </a:t>
            </a:r>
          </a:p>
          <a:p>
            <a:pPr marL="171450" indent="-171450" algn="l">
              <a:lnSpc>
                <a:spcPct val="150000"/>
              </a:lnSpc>
              <a:buFont typeface="Wingdings" panose="05000000000000000000" pitchFamily="2" charset="2"/>
              <a:buChar char="ü"/>
            </a:pPr>
            <a:r>
              <a:rPr lang="en-US" sz="1100" dirty="0">
                <a:latin typeface="Cambria Math" panose="02040503050406030204" pitchFamily="18" charset="0"/>
                <a:ea typeface="Cambria Math" panose="02040503050406030204" pitchFamily="18" charset="0"/>
              </a:rPr>
              <a:t>The best result is got from KNN 86.89% where k=13. </a:t>
            </a:r>
          </a:p>
          <a:p>
            <a:pPr marL="171450" indent="-171450" algn="l">
              <a:lnSpc>
                <a:spcPct val="150000"/>
              </a:lnSpc>
              <a:buFont typeface="Wingdings" panose="05000000000000000000" pitchFamily="2" charset="2"/>
              <a:buChar char="ü"/>
            </a:pPr>
            <a:r>
              <a:rPr lang="en-US" sz="1100" dirty="0">
                <a:latin typeface="Cambria Math" panose="02040503050406030204" pitchFamily="18" charset="0"/>
                <a:ea typeface="Cambria Math" panose="02040503050406030204" pitchFamily="18" charset="0"/>
              </a:rPr>
              <a:t>Web Application worked as expected </a:t>
            </a:r>
          </a:p>
          <a:p>
            <a:endParaRPr lang="en-IN" dirty="0"/>
          </a:p>
        </p:txBody>
      </p:sp>
      <p:sp>
        <p:nvSpPr>
          <p:cNvPr id="51" name="Google Shape;10568;p68">
            <a:extLst>
              <a:ext uri="{FF2B5EF4-FFF2-40B4-BE49-F238E27FC236}">
                <a16:creationId xmlns:a16="http://schemas.microsoft.com/office/drawing/2014/main" id="{866086DD-AE72-4E33-910C-42CADDF914A5}"/>
              </a:ext>
            </a:extLst>
          </p:cNvPr>
          <p:cNvSpPr/>
          <p:nvPr/>
        </p:nvSpPr>
        <p:spPr>
          <a:xfrm>
            <a:off x="5736516" y="3292706"/>
            <a:ext cx="2042234" cy="580611"/>
          </a:xfrm>
          <a:custGeom>
            <a:avLst/>
            <a:gdLst/>
            <a:ahLst/>
            <a:cxnLst/>
            <a:rect l="l" t="t" r="r" b="b"/>
            <a:pathLst>
              <a:path w="42514" h="17394" extrusionOk="0">
                <a:moveTo>
                  <a:pt x="34558" y="1"/>
                </a:moveTo>
                <a:cubicBezTo>
                  <a:pt x="34361" y="1"/>
                  <a:pt x="34171" y="132"/>
                  <a:pt x="34154" y="306"/>
                </a:cubicBezTo>
                <a:lnTo>
                  <a:pt x="33141" y="11182"/>
                </a:lnTo>
                <a:lnTo>
                  <a:pt x="32825" y="3799"/>
                </a:lnTo>
                <a:cubicBezTo>
                  <a:pt x="32814" y="3630"/>
                  <a:pt x="32656" y="3494"/>
                  <a:pt x="32443" y="3483"/>
                </a:cubicBezTo>
                <a:cubicBezTo>
                  <a:pt x="32439" y="3483"/>
                  <a:pt x="32434" y="3483"/>
                  <a:pt x="32430" y="3483"/>
                </a:cubicBezTo>
                <a:cubicBezTo>
                  <a:pt x="32229" y="3483"/>
                  <a:pt x="32056" y="3601"/>
                  <a:pt x="32024" y="3766"/>
                </a:cubicBezTo>
                <a:lnTo>
                  <a:pt x="30700" y="11095"/>
                </a:lnTo>
                <a:lnTo>
                  <a:pt x="30318" y="10250"/>
                </a:lnTo>
                <a:cubicBezTo>
                  <a:pt x="30244" y="10113"/>
                  <a:pt x="30104" y="10032"/>
                  <a:pt x="29957" y="10032"/>
                </a:cubicBezTo>
                <a:cubicBezTo>
                  <a:pt x="29952" y="10032"/>
                  <a:pt x="29947" y="10032"/>
                  <a:pt x="29942" y="10032"/>
                </a:cubicBezTo>
                <a:lnTo>
                  <a:pt x="25153" y="10032"/>
                </a:lnTo>
                <a:cubicBezTo>
                  <a:pt x="24962" y="10032"/>
                  <a:pt x="24793" y="10141"/>
                  <a:pt x="24760" y="10299"/>
                </a:cubicBezTo>
                <a:lnTo>
                  <a:pt x="24640" y="10790"/>
                </a:lnTo>
                <a:lnTo>
                  <a:pt x="23703" y="1766"/>
                </a:lnTo>
                <a:cubicBezTo>
                  <a:pt x="23687" y="1595"/>
                  <a:pt x="23514" y="1466"/>
                  <a:pt x="23307" y="1466"/>
                </a:cubicBezTo>
                <a:cubicBezTo>
                  <a:pt x="23303" y="1466"/>
                  <a:pt x="23299" y="1466"/>
                  <a:pt x="23295" y="1467"/>
                </a:cubicBezTo>
                <a:cubicBezTo>
                  <a:pt x="23082" y="1472"/>
                  <a:pt x="22913" y="1614"/>
                  <a:pt x="22908" y="1788"/>
                </a:cubicBezTo>
                <a:lnTo>
                  <a:pt x="22657" y="9793"/>
                </a:lnTo>
                <a:lnTo>
                  <a:pt x="22330" y="7760"/>
                </a:lnTo>
                <a:cubicBezTo>
                  <a:pt x="22303" y="7597"/>
                  <a:pt x="22134" y="7477"/>
                  <a:pt x="21932" y="7477"/>
                </a:cubicBezTo>
                <a:cubicBezTo>
                  <a:pt x="21731" y="7477"/>
                  <a:pt x="21562" y="7602"/>
                  <a:pt x="21540" y="7766"/>
                </a:cubicBezTo>
                <a:lnTo>
                  <a:pt x="21001" y="11520"/>
                </a:lnTo>
                <a:lnTo>
                  <a:pt x="20352" y="2807"/>
                </a:lnTo>
                <a:cubicBezTo>
                  <a:pt x="20336" y="2633"/>
                  <a:pt x="20161" y="2496"/>
                  <a:pt x="19954" y="2496"/>
                </a:cubicBezTo>
                <a:cubicBezTo>
                  <a:pt x="19742" y="2496"/>
                  <a:pt x="19567" y="2627"/>
                  <a:pt x="19551" y="2802"/>
                </a:cubicBezTo>
                <a:lnTo>
                  <a:pt x="19028" y="9122"/>
                </a:lnTo>
                <a:lnTo>
                  <a:pt x="18826" y="7090"/>
                </a:lnTo>
                <a:cubicBezTo>
                  <a:pt x="18810" y="6932"/>
                  <a:pt x="18657" y="6807"/>
                  <a:pt x="18461" y="6790"/>
                </a:cubicBezTo>
                <a:cubicBezTo>
                  <a:pt x="18447" y="6789"/>
                  <a:pt x="18434" y="6788"/>
                  <a:pt x="18420" y="6788"/>
                </a:cubicBezTo>
                <a:cubicBezTo>
                  <a:pt x="18245" y="6788"/>
                  <a:pt x="18087" y="6883"/>
                  <a:pt x="18042" y="7030"/>
                </a:cubicBezTo>
                <a:lnTo>
                  <a:pt x="17023" y="10000"/>
                </a:lnTo>
                <a:lnTo>
                  <a:pt x="11879" y="10000"/>
                </a:lnTo>
                <a:lnTo>
                  <a:pt x="11290" y="8218"/>
                </a:lnTo>
                <a:cubicBezTo>
                  <a:pt x="11230" y="8066"/>
                  <a:pt x="11085" y="7971"/>
                  <a:pt x="10925" y="7971"/>
                </a:cubicBezTo>
                <a:cubicBezTo>
                  <a:pt x="10912" y="7971"/>
                  <a:pt x="10900" y="7971"/>
                  <a:pt x="10887" y="7973"/>
                </a:cubicBezTo>
                <a:cubicBezTo>
                  <a:pt x="10702" y="7984"/>
                  <a:pt x="10544" y="8093"/>
                  <a:pt x="10511" y="8245"/>
                </a:cubicBezTo>
                <a:lnTo>
                  <a:pt x="9694" y="12010"/>
                </a:lnTo>
                <a:lnTo>
                  <a:pt x="9247" y="5564"/>
                </a:lnTo>
                <a:cubicBezTo>
                  <a:pt x="9236" y="5390"/>
                  <a:pt x="9067" y="5259"/>
                  <a:pt x="8860" y="5254"/>
                </a:cubicBezTo>
                <a:cubicBezTo>
                  <a:pt x="8856" y="5253"/>
                  <a:pt x="8851" y="5253"/>
                  <a:pt x="8847" y="5253"/>
                </a:cubicBezTo>
                <a:cubicBezTo>
                  <a:pt x="8640" y="5253"/>
                  <a:pt x="8473" y="5377"/>
                  <a:pt x="8452" y="5542"/>
                </a:cubicBezTo>
                <a:lnTo>
                  <a:pt x="7542" y="12141"/>
                </a:lnTo>
                <a:lnTo>
                  <a:pt x="7051" y="2714"/>
                </a:lnTo>
                <a:cubicBezTo>
                  <a:pt x="7040" y="2540"/>
                  <a:pt x="6866" y="2404"/>
                  <a:pt x="6664" y="2398"/>
                </a:cubicBezTo>
                <a:cubicBezTo>
                  <a:pt x="6660" y="2398"/>
                  <a:pt x="6656" y="2398"/>
                  <a:pt x="6651" y="2398"/>
                </a:cubicBezTo>
                <a:cubicBezTo>
                  <a:pt x="6450" y="2398"/>
                  <a:pt x="6277" y="2522"/>
                  <a:pt x="6256" y="2687"/>
                </a:cubicBezTo>
                <a:lnTo>
                  <a:pt x="5231" y="10060"/>
                </a:lnTo>
                <a:lnTo>
                  <a:pt x="403" y="10060"/>
                </a:lnTo>
                <a:cubicBezTo>
                  <a:pt x="180" y="10060"/>
                  <a:pt x="0" y="10207"/>
                  <a:pt x="0" y="10387"/>
                </a:cubicBezTo>
                <a:cubicBezTo>
                  <a:pt x="0" y="10572"/>
                  <a:pt x="180" y="10719"/>
                  <a:pt x="403" y="10719"/>
                </a:cubicBezTo>
                <a:lnTo>
                  <a:pt x="5591" y="10719"/>
                </a:lnTo>
                <a:cubicBezTo>
                  <a:pt x="5792" y="10719"/>
                  <a:pt x="5967" y="10594"/>
                  <a:pt x="5989" y="10425"/>
                </a:cubicBezTo>
                <a:lnTo>
                  <a:pt x="6474" y="6943"/>
                </a:lnTo>
                <a:lnTo>
                  <a:pt x="6964" y="16386"/>
                </a:lnTo>
                <a:cubicBezTo>
                  <a:pt x="6969" y="16555"/>
                  <a:pt x="7144" y="16696"/>
                  <a:pt x="7351" y="16702"/>
                </a:cubicBezTo>
                <a:cubicBezTo>
                  <a:pt x="7355" y="16702"/>
                  <a:pt x="7359" y="16702"/>
                  <a:pt x="7364" y="16702"/>
                </a:cubicBezTo>
                <a:cubicBezTo>
                  <a:pt x="7565" y="16702"/>
                  <a:pt x="7738" y="16578"/>
                  <a:pt x="7759" y="16408"/>
                </a:cubicBezTo>
                <a:lnTo>
                  <a:pt x="8719" y="9460"/>
                </a:lnTo>
                <a:lnTo>
                  <a:pt x="9094" y="14855"/>
                </a:lnTo>
                <a:cubicBezTo>
                  <a:pt x="9105" y="15024"/>
                  <a:pt x="9263" y="15160"/>
                  <a:pt x="9470" y="15165"/>
                </a:cubicBezTo>
                <a:cubicBezTo>
                  <a:pt x="9475" y="15165"/>
                  <a:pt x="9480" y="15165"/>
                  <a:pt x="9484" y="15165"/>
                </a:cubicBezTo>
                <a:cubicBezTo>
                  <a:pt x="9680" y="15165"/>
                  <a:pt x="9853" y="15053"/>
                  <a:pt x="9890" y="14893"/>
                </a:cubicBezTo>
                <a:lnTo>
                  <a:pt x="10991" y="9809"/>
                </a:lnTo>
                <a:lnTo>
                  <a:pt x="11187" y="10414"/>
                </a:lnTo>
                <a:cubicBezTo>
                  <a:pt x="11249" y="10559"/>
                  <a:pt x="11390" y="10654"/>
                  <a:pt x="11548" y="10654"/>
                </a:cubicBezTo>
                <a:cubicBezTo>
                  <a:pt x="11557" y="10654"/>
                  <a:pt x="11565" y="10654"/>
                  <a:pt x="11574" y="10654"/>
                </a:cubicBezTo>
                <a:lnTo>
                  <a:pt x="17328" y="10654"/>
                </a:lnTo>
                <a:cubicBezTo>
                  <a:pt x="17336" y="10654"/>
                  <a:pt x="17345" y="10654"/>
                  <a:pt x="17353" y="10654"/>
                </a:cubicBezTo>
                <a:cubicBezTo>
                  <a:pt x="17512" y="10654"/>
                  <a:pt x="17653" y="10559"/>
                  <a:pt x="17715" y="10414"/>
                </a:cubicBezTo>
                <a:lnTo>
                  <a:pt x="18211" y="8970"/>
                </a:lnTo>
                <a:lnTo>
                  <a:pt x="18668" y="13542"/>
                </a:lnTo>
                <a:cubicBezTo>
                  <a:pt x="18685" y="13710"/>
                  <a:pt x="18859" y="13841"/>
                  <a:pt x="19072" y="13841"/>
                </a:cubicBezTo>
                <a:cubicBezTo>
                  <a:pt x="19279" y="13841"/>
                  <a:pt x="19453" y="13710"/>
                  <a:pt x="19469" y="13536"/>
                </a:cubicBezTo>
                <a:lnTo>
                  <a:pt x="19927" y="7924"/>
                </a:lnTo>
                <a:lnTo>
                  <a:pt x="20472" y="15225"/>
                </a:lnTo>
                <a:cubicBezTo>
                  <a:pt x="20488" y="15394"/>
                  <a:pt x="20657" y="15525"/>
                  <a:pt x="20864" y="15530"/>
                </a:cubicBezTo>
                <a:cubicBezTo>
                  <a:pt x="20872" y="15531"/>
                  <a:pt x="20880" y="15531"/>
                  <a:pt x="20888" y="15531"/>
                </a:cubicBezTo>
                <a:cubicBezTo>
                  <a:pt x="21080" y="15531"/>
                  <a:pt x="21247" y="15404"/>
                  <a:pt x="21273" y="15242"/>
                </a:cubicBezTo>
                <a:lnTo>
                  <a:pt x="21960" y="10452"/>
                </a:lnTo>
                <a:lnTo>
                  <a:pt x="22532" y="14021"/>
                </a:lnTo>
                <a:cubicBezTo>
                  <a:pt x="22558" y="14183"/>
                  <a:pt x="22724" y="14305"/>
                  <a:pt x="22926" y="14305"/>
                </a:cubicBezTo>
                <a:cubicBezTo>
                  <a:pt x="22934" y="14305"/>
                  <a:pt x="22943" y="14305"/>
                  <a:pt x="22951" y="14304"/>
                </a:cubicBezTo>
                <a:cubicBezTo>
                  <a:pt x="23158" y="14293"/>
                  <a:pt x="23322" y="14157"/>
                  <a:pt x="23327" y="13983"/>
                </a:cubicBezTo>
                <a:lnTo>
                  <a:pt x="23523" y="7733"/>
                </a:lnTo>
                <a:lnTo>
                  <a:pt x="24090" y="13176"/>
                </a:lnTo>
                <a:cubicBezTo>
                  <a:pt x="24106" y="13340"/>
                  <a:pt x="24270" y="13460"/>
                  <a:pt x="24466" y="13476"/>
                </a:cubicBezTo>
                <a:cubicBezTo>
                  <a:pt x="24475" y="13477"/>
                  <a:pt x="24484" y="13477"/>
                  <a:pt x="24493" y="13477"/>
                </a:cubicBezTo>
                <a:cubicBezTo>
                  <a:pt x="24683" y="13477"/>
                  <a:pt x="24844" y="13365"/>
                  <a:pt x="24880" y="13209"/>
                </a:cubicBezTo>
                <a:lnTo>
                  <a:pt x="25485" y="10686"/>
                </a:lnTo>
                <a:lnTo>
                  <a:pt x="29670" y="10686"/>
                </a:lnTo>
                <a:lnTo>
                  <a:pt x="30493" y="12528"/>
                </a:lnTo>
                <a:cubicBezTo>
                  <a:pt x="30553" y="12658"/>
                  <a:pt x="30700" y="12742"/>
                  <a:pt x="30868" y="12742"/>
                </a:cubicBezTo>
                <a:cubicBezTo>
                  <a:pt x="30882" y="12742"/>
                  <a:pt x="30897" y="12742"/>
                  <a:pt x="30912" y="12741"/>
                </a:cubicBezTo>
                <a:cubicBezTo>
                  <a:pt x="31092" y="12730"/>
                  <a:pt x="31239" y="12615"/>
                  <a:pt x="31266" y="12463"/>
                </a:cubicBezTo>
                <a:lnTo>
                  <a:pt x="32182" y="7406"/>
                </a:lnTo>
                <a:lnTo>
                  <a:pt x="32601" y="17078"/>
                </a:lnTo>
                <a:cubicBezTo>
                  <a:pt x="32607" y="17252"/>
                  <a:pt x="32781" y="17394"/>
                  <a:pt x="32994" y="17394"/>
                </a:cubicBezTo>
                <a:lnTo>
                  <a:pt x="32999" y="17394"/>
                </a:lnTo>
                <a:cubicBezTo>
                  <a:pt x="33206" y="17394"/>
                  <a:pt x="33381" y="17263"/>
                  <a:pt x="33397" y="17089"/>
                </a:cubicBezTo>
                <a:lnTo>
                  <a:pt x="34492" y="5395"/>
                </a:lnTo>
                <a:lnTo>
                  <a:pt x="34999" y="13269"/>
                </a:lnTo>
                <a:cubicBezTo>
                  <a:pt x="35015" y="13433"/>
                  <a:pt x="35173" y="13569"/>
                  <a:pt x="35380" y="13580"/>
                </a:cubicBezTo>
                <a:cubicBezTo>
                  <a:pt x="35385" y="13580"/>
                  <a:pt x="35390" y="13580"/>
                  <a:pt x="35394" y="13580"/>
                </a:cubicBezTo>
                <a:cubicBezTo>
                  <a:pt x="35590" y="13580"/>
                  <a:pt x="35763" y="13467"/>
                  <a:pt x="35795" y="13307"/>
                </a:cubicBezTo>
                <a:lnTo>
                  <a:pt x="36590" y="9542"/>
                </a:lnTo>
                <a:lnTo>
                  <a:pt x="37037" y="14392"/>
                </a:lnTo>
                <a:cubicBezTo>
                  <a:pt x="37053" y="14560"/>
                  <a:pt x="37217" y="14686"/>
                  <a:pt x="37418" y="14697"/>
                </a:cubicBezTo>
                <a:cubicBezTo>
                  <a:pt x="37423" y="14697"/>
                  <a:pt x="37427" y="14697"/>
                  <a:pt x="37432" y="14697"/>
                </a:cubicBezTo>
                <a:cubicBezTo>
                  <a:pt x="37623" y="14697"/>
                  <a:pt x="37795" y="14584"/>
                  <a:pt x="37832" y="14424"/>
                </a:cubicBezTo>
                <a:lnTo>
                  <a:pt x="38568" y="10855"/>
                </a:lnTo>
                <a:lnTo>
                  <a:pt x="42115" y="10855"/>
                </a:lnTo>
                <a:cubicBezTo>
                  <a:pt x="42333" y="10855"/>
                  <a:pt x="42513" y="10708"/>
                  <a:pt x="42513" y="10528"/>
                </a:cubicBezTo>
                <a:cubicBezTo>
                  <a:pt x="42513" y="10348"/>
                  <a:pt x="42333" y="10201"/>
                  <a:pt x="42115" y="10201"/>
                </a:cubicBezTo>
                <a:lnTo>
                  <a:pt x="38230" y="10201"/>
                </a:lnTo>
                <a:cubicBezTo>
                  <a:pt x="38034" y="10201"/>
                  <a:pt x="37871" y="10316"/>
                  <a:pt x="37838" y="10474"/>
                </a:cubicBezTo>
                <a:lnTo>
                  <a:pt x="37582" y="11656"/>
                </a:lnTo>
                <a:lnTo>
                  <a:pt x="37140" y="6850"/>
                </a:lnTo>
                <a:cubicBezTo>
                  <a:pt x="37124" y="6681"/>
                  <a:pt x="36961" y="6556"/>
                  <a:pt x="36759" y="6545"/>
                </a:cubicBezTo>
                <a:cubicBezTo>
                  <a:pt x="36754" y="6545"/>
                  <a:pt x="36750" y="6545"/>
                  <a:pt x="36745" y="6545"/>
                </a:cubicBezTo>
                <a:cubicBezTo>
                  <a:pt x="36549" y="6545"/>
                  <a:pt x="36377" y="6658"/>
                  <a:pt x="36345" y="6817"/>
                </a:cubicBezTo>
                <a:lnTo>
                  <a:pt x="35604" y="10327"/>
                </a:lnTo>
                <a:lnTo>
                  <a:pt x="34955" y="311"/>
                </a:lnTo>
                <a:cubicBezTo>
                  <a:pt x="34944" y="137"/>
                  <a:pt x="34770" y="1"/>
                  <a:pt x="34558" y="1"/>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5"/>
        <p:cNvGrpSpPr/>
        <p:nvPr/>
      </p:nvGrpSpPr>
      <p:grpSpPr>
        <a:xfrm>
          <a:off x="0" y="0"/>
          <a:ext cx="0" cy="0"/>
          <a:chOff x="0" y="0"/>
          <a:chExt cx="0" cy="0"/>
        </a:xfrm>
      </p:grpSpPr>
      <p:sp>
        <p:nvSpPr>
          <p:cNvPr id="2200" name="Google Shape;2200;p56"/>
          <p:cNvSpPr txBox="1">
            <a:spLocks noGrp="1"/>
          </p:cNvSpPr>
          <p:nvPr>
            <p:ph type="ctrTitle"/>
          </p:nvPr>
        </p:nvSpPr>
        <p:spPr>
          <a:xfrm>
            <a:off x="2318750" y="1651120"/>
            <a:ext cx="3795300" cy="102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pic>
        <p:nvPicPr>
          <p:cNvPr id="3" name="Picture 2">
            <a:extLst>
              <a:ext uri="{FF2B5EF4-FFF2-40B4-BE49-F238E27FC236}">
                <a16:creationId xmlns:a16="http://schemas.microsoft.com/office/drawing/2014/main" id="{9362DD51-8479-493A-90FF-7072ED6D11B6}"/>
              </a:ext>
            </a:extLst>
          </p:cNvPr>
          <p:cNvPicPr>
            <a:picLocks noChangeAspect="1"/>
          </p:cNvPicPr>
          <p:nvPr/>
        </p:nvPicPr>
        <p:blipFill>
          <a:blip r:embed="rId3"/>
          <a:stretch>
            <a:fillRect/>
          </a:stretch>
        </p:blipFill>
        <p:spPr>
          <a:xfrm>
            <a:off x="2851150" y="3581400"/>
            <a:ext cx="3194050" cy="949467"/>
          </a:xfrm>
          <a:prstGeom prst="rect">
            <a:avLst/>
          </a:prstGeom>
        </p:spPr>
      </p:pic>
      <p:grpSp>
        <p:nvGrpSpPr>
          <p:cNvPr id="25" name="Google Shape;12428;p71">
            <a:extLst>
              <a:ext uri="{FF2B5EF4-FFF2-40B4-BE49-F238E27FC236}">
                <a16:creationId xmlns:a16="http://schemas.microsoft.com/office/drawing/2014/main" id="{AF237102-1BB1-4A99-82E6-2D30BE543D28}"/>
              </a:ext>
            </a:extLst>
          </p:cNvPr>
          <p:cNvGrpSpPr/>
          <p:nvPr/>
        </p:nvGrpSpPr>
        <p:grpSpPr>
          <a:xfrm>
            <a:off x="5420131" y="1874569"/>
            <a:ext cx="625069" cy="578501"/>
            <a:chOff x="5648376" y="3790737"/>
            <a:chExt cx="483125" cy="483125"/>
          </a:xfrm>
          <a:solidFill>
            <a:schemeClr val="accent6">
              <a:lumMod val="25000"/>
            </a:schemeClr>
          </a:solidFill>
        </p:grpSpPr>
        <p:sp>
          <p:nvSpPr>
            <p:cNvPr id="26" name="Google Shape;12429;p71">
              <a:extLst>
                <a:ext uri="{FF2B5EF4-FFF2-40B4-BE49-F238E27FC236}">
                  <a16:creationId xmlns:a16="http://schemas.microsoft.com/office/drawing/2014/main" id="{5C7C949E-27DE-4505-82E3-D1D59562461D}"/>
                </a:ext>
              </a:extLst>
            </p:cNvPr>
            <p:cNvSpPr/>
            <p:nvPr/>
          </p:nvSpPr>
          <p:spPr>
            <a:xfrm>
              <a:off x="5648376" y="3790737"/>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12430;p71">
              <a:extLst>
                <a:ext uri="{FF2B5EF4-FFF2-40B4-BE49-F238E27FC236}">
                  <a16:creationId xmlns:a16="http://schemas.microsoft.com/office/drawing/2014/main" id="{EC1F5052-E618-491D-A718-C6CCFBEB5B60}"/>
                </a:ext>
              </a:extLst>
            </p:cNvPr>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12431;p71">
              <a:extLst>
                <a:ext uri="{FF2B5EF4-FFF2-40B4-BE49-F238E27FC236}">
                  <a16:creationId xmlns:a16="http://schemas.microsoft.com/office/drawing/2014/main" id="{6478247F-0A65-4C60-B735-8F64ABEF419D}"/>
                </a:ext>
              </a:extLst>
            </p:cNvPr>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12432;p71">
              <a:extLst>
                <a:ext uri="{FF2B5EF4-FFF2-40B4-BE49-F238E27FC236}">
                  <a16:creationId xmlns:a16="http://schemas.microsoft.com/office/drawing/2014/main" id="{D7F3EEB2-B100-460E-9081-DD6E48B1B82A}"/>
                </a:ext>
              </a:extLst>
            </p:cNvPr>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27"/>
        <p:cNvGrpSpPr/>
        <p:nvPr/>
      </p:nvGrpSpPr>
      <p:grpSpPr>
        <a:xfrm>
          <a:off x="0" y="0"/>
          <a:ext cx="0" cy="0"/>
          <a:chOff x="0" y="0"/>
          <a:chExt cx="0" cy="0"/>
        </a:xfrm>
      </p:grpSpPr>
      <p:sp>
        <p:nvSpPr>
          <p:cNvPr id="1728" name="Google Shape;1728;p35"/>
          <p:cNvSpPr txBox="1">
            <a:spLocks noGrp="1"/>
          </p:cNvSpPr>
          <p:nvPr>
            <p:ph type="subTitle" idx="1"/>
          </p:nvPr>
        </p:nvSpPr>
        <p:spPr>
          <a:xfrm>
            <a:off x="94368" y="2021361"/>
            <a:ext cx="5469017" cy="1435500"/>
          </a:xfrm>
          <a:prstGeom prst="rect">
            <a:avLst/>
          </a:prstGeom>
        </p:spPr>
        <p:txBody>
          <a:bodyPr spcFirstLastPara="1" wrap="square" lIns="91425" tIns="91425" rIns="91425" bIns="91425" anchor="t" anchorCtr="0">
            <a:noAutofit/>
          </a:bodyPr>
          <a:lstStyle/>
          <a:p>
            <a:pPr algn="just">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Over the last decade, heart disease or cardiovascular remains the primary basis of death worldwide. </a:t>
            </a:r>
          </a:p>
          <a:p>
            <a:pPr algn="just">
              <a:lnSpc>
                <a:spcPct val="150000"/>
              </a:lnSpc>
              <a:buFont typeface="Wingdings" panose="05000000000000000000" pitchFamily="2" charset="2"/>
              <a:buChar char="ü"/>
            </a:pPr>
            <a:r>
              <a:rPr lang="en-US" sz="1050" dirty="0">
                <a:latin typeface="Cambria Math" panose="02040503050406030204" pitchFamily="18" charset="0"/>
                <a:ea typeface="Cambria Math" panose="02040503050406030204" pitchFamily="18" charset="0"/>
              </a:rPr>
              <a:t>An estimate by the World Health Organization, that over 17.9 million deaths occur every year worldwide because of cardiovascular disease</a:t>
            </a:r>
          </a:p>
          <a:p>
            <a:pPr algn="just">
              <a:lnSpc>
                <a:spcPct val="150000"/>
              </a:lnSpc>
              <a:buFont typeface="Wingdings" panose="05000000000000000000" pitchFamily="2" charset="2"/>
              <a:buChar char="ü"/>
            </a:pPr>
            <a:r>
              <a:rPr lang="en-US" sz="1050" b="0" i="0" dirty="0">
                <a:solidFill>
                  <a:srgbClr val="333333"/>
                </a:solidFill>
                <a:latin typeface="Cambria Math" panose="02040503050406030204" pitchFamily="18" charset="0"/>
                <a:ea typeface="Cambria Math" panose="02040503050406030204" pitchFamily="18" charset="0"/>
              </a:rPr>
              <a:t>The vast number of deaths is common amongst low and middle-income countries </a:t>
            </a:r>
          </a:p>
          <a:p>
            <a:pPr algn="just">
              <a:lnSpc>
                <a:spcPct val="150000"/>
              </a:lnSpc>
              <a:buFont typeface="Wingdings" panose="05000000000000000000" pitchFamily="2" charset="2"/>
              <a:buChar char="ü"/>
            </a:pPr>
            <a:r>
              <a:rPr lang="en-US" sz="1050" b="0" i="0" dirty="0">
                <a:solidFill>
                  <a:srgbClr val="333333"/>
                </a:solidFill>
                <a:latin typeface="Cambria Math" panose="02040503050406030204" pitchFamily="18" charset="0"/>
                <a:ea typeface="Cambria Math" panose="02040503050406030204" pitchFamily="18" charset="0"/>
              </a:rPr>
              <a:t>Many predisposing factors such as personal and professional habits and genetic predisposition accounts for heart disease.</a:t>
            </a:r>
            <a:endParaRPr lang="en-US" sz="1050" dirty="0">
              <a:solidFill>
                <a:srgbClr val="333333"/>
              </a:solidFill>
              <a:latin typeface="Cambria Math" panose="02040503050406030204" pitchFamily="18" charset="0"/>
              <a:ea typeface="Cambria Math" panose="02040503050406030204" pitchFamily="18" charset="0"/>
            </a:endParaRPr>
          </a:p>
          <a:p>
            <a:pPr algn="just">
              <a:lnSpc>
                <a:spcPct val="150000"/>
              </a:lnSpc>
              <a:buFont typeface="Wingdings" panose="05000000000000000000" pitchFamily="2" charset="2"/>
              <a:buChar char="ü"/>
            </a:pPr>
            <a:r>
              <a:rPr lang="en-US" sz="1050" b="0" i="0" dirty="0">
                <a:solidFill>
                  <a:srgbClr val="333333"/>
                </a:solidFill>
                <a:latin typeface="Cambria Math" panose="02040503050406030204" pitchFamily="18" charset="0"/>
                <a:ea typeface="Cambria Math" panose="02040503050406030204" pitchFamily="18" charset="0"/>
              </a:rPr>
              <a:t>Medical diagnosis should be proficient, reliable, and aided with computer techniques to reduce the effective cost for diagnostic tests. </a:t>
            </a:r>
            <a:endParaRPr lang="en-US" sz="1050" dirty="0">
              <a:latin typeface="Cambria Math" panose="02040503050406030204" pitchFamily="18" charset="0"/>
              <a:ea typeface="Cambria Math" panose="02040503050406030204" pitchFamily="18" charset="0"/>
            </a:endParaRPr>
          </a:p>
        </p:txBody>
      </p:sp>
      <p:sp>
        <p:nvSpPr>
          <p:cNvPr id="1729" name="Google Shape;1729;p35"/>
          <p:cNvSpPr txBox="1">
            <a:spLocks noGrp="1"/>
          </p:cNvSpPr>
          <p:nvPr>
            <p:ph type="ctrTitle"/>
          </p:nvPr>
        </p:nvSpPr>
        <p:spPr>
          <a:xfrm>
            <a:off x="1370426" y="1168978"/>
            <a:ext cx="29169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Introduction</a:t>
            </a:r>
            <a:endParaRPr sz="4000" dirty="0"/>
          </a:p>
        </p:txBody>
      </p:sp>
      <p:grpSp>
        <p:nvGrpSpPr>
          <p:cNvPr id="1730" name="Google Shape;1730;p35"/>
          <p:cNvGrpSpPr/>
          <p:nvPr/>
        </p:nvGrpSpPr>
        <p:grpSpPr>
          <a:xfrm rot="512230">
            <a:off x="5836444" y="2363135"/>
            <a:ext cx="1516328" cy="1162957"/>
            <a:chOff x="5132575" y="2709875"/>
            <a:chExt cx="325950" cy="255550"/>
          </a:xfrm>
        </p:grpSpPr>
        <p:sp>
          <p:nvSpPr>
            <p:cNvPr id="1731" name="Google Shape;1731;p35"/>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solidFill>
                <a:schemeClr val="accent6">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254;p57">
            <a:extLst>
              <a:ext uri="{FF2B5EF4-FFF2-40B4-BE49-F238E27FC236}">
                <a16:creationId xmlns:a16="http://schemas.microsoft.com/office/drawing/2014/main" id="{9D999CDC-8BBE-4835-91D3-893FCBF87C14}"/>
              </a:ext>
            </a:extLst>
          </p:cNvPr>
          <p:cNvGrpSpPr/>
          <p:nvPr/>
        </p:nvGrpSpPr>
        <p:grpSpPr>
          <a:xfrm>
            <a:off x="855496" y="1168978"/>
            <a:ext cx="514930" cy="482329"/>
            <a:chOff x="3730750" y="3570075"/>
            <a:chExt cx="221175" cy="215800"/>
          </a:xfrm>
        </p:grpSpPr>
        <p:sp>
          <p:nvSpPr>
            <p:cNvPr id="22" name="Google Shape;2255;p57">
              <a:extLst>
                <a:ext uri="{FF2B5EF4-FFF2-40B4-BE49-F238E27FC236}">
                  <a16:creationId xmlns:a16="http://schemas.microsoft.com/office/drawing/2014/main" id="{B7A9CD6F-3048-488E-B3E5-55E22717720E}"/>
                </a:ext>
              </a:extLst>
            </p:cNvPr>
            <p:cNvSpPr/>
            <p:nvPr/>
          </p:nvSpPr>
          <p:spPr>
            <a:xfrm>
              <a:off x="3736850" y="3580225"/>
              <a:ext cx="209850" cy="198750"/>
            </a:xfrm>
            <a:custGeom>
              <a:avLst/>
              <a:gdLst/>
              <a:ahLst/>
              <a:cxnLst/>
              <a:rect l="l" t="t" r="r" b="b"/>
              <a:pathLst>
                <a:path w="8394" h="7950" extrusionOk="0">
                  <a:moveTo>
                    <a:pt x="1545" y="2790"/>
                  </a:moveTo>
                  <a:lnTo>
                    <a:pt x="1545" y="2790"/>
                  </a:lnTo>
                  <a:cubicBezTo>
                    <a:pt x="1486" y="2894"/>
                    <a:pt x="1405" y="3045"/>
                    <a:pt x="1324" y="3150"/>
                  </a:cubicBezTo>
                  <a:cubicBezTo>
                    <a:pt x="1382" y="3022"/>
                    <a:pt x="1452" y="2894"/>
                    <a:pt x="1545" y="2790"/>
                  </a:cubicBezTo>
                  <a:close/>
                  <a:moveTo>
                    <a:pt x="5843" y="0"/>
                  </a:moveTo>
                  <a:cubicBezTo>
                    <a:pt x="5539" y="0"/>
                    <a:pt x="5239" y="120"/>
                    <a:pt x="5027" y="387"/>
                  </a:cubicBezTo>
                  <a:cubicBezTo>
                    <a:pt x="4366" y="816"/>
                    <a:pt x="4110" y="1536"/>
                    <a:pt x="3704" y="2244"/>
                  </a:cubicBezTo>
                  <a:cubicBezTo>
                    <a:pt x="3437" y="2105"/>
                    <a:pt x="3170" y="1954"/>
                    <a:pt x="2891" y="1815"/>
                  </a:cubicBezTo>
                  <a:cubicBezTo>
                    <a:pt x="2482" y="1615"/>
                    <a:pt x="2046" y="1415"/>
                    <a:pt x="1614" y="1415"/>
                  </a:cubicBezTo>
                  <a:cubicBezTo>
                    <a:pt x="1545" y="1415"/>
                    <a:pt x="1475" y="1420"/>
                    <a:pt x="1405" y="1432"/>
                  </a:cubicBezTo>
                  <a:cubicBezTo>
                    <a:pt x="1405" y="1397"/>
                    <a:pt x="1382" y="1350"/>
                    <a:pt x="1324" y="1327"/>
                  </a:cubicBezTo>
                  <a:cubicBezTo>
                    <a:pt x="1303" y="1326"/>
                    <a:pt x="1283" y="1326"/>
                    <a:pt x="1264" y="1326"/>
                  </a:cubicBezTo>
                  <a:cubicBezTo>
                    <a:pt x="1051" y="1326"/>
                    <a:pt x="894" y="1382"/>
                    <a:pt x="767" y="1478"/>
                  </a:cubicBezTo>
                  <a:cubicBezTo>
                    <a:pt x="758" y="1475"/>
                    <a:pt x="749" y="1474"/>
                    <a:pt x="739" y="1474"/>
                  </a:cubicBezTo>
                  <a:cubicBezTo>
                    <a:pt x="705" y="1474"/>
                    <a:pt x="663" y="1489"/>
                    <a:pt x="627" y="1524"/>
                  </a:cubicBezTo>
                  <a:cubicBezTo>
                    <a:pt x="267" y="1884"/>
                    <a:pt x="0" y="2523"/>
                    <a:pt x="279" y="2952"/>
                  </a:cubicBezTo>
                  <a:cubicBezTo>
                    <a:pt x="326" y="3208"/>
                    <a:pt x="418" y="3440"/>
                    <a:pt x="593" y="3649"/>
                  </a:cubicBezTo>
                  <a:cubicBezTo>
                    <a:pt x="1034" y="4218"/>
                    <a:pt x="1730" y="4404"/>
                    <a:pt x="2380" y="4636"/>
                  </a:cubicBezTo>
                  <a:cubicBezTo>
                    <a:pt x="2322" y="4729"/>
                    <a:pt x="2253" y="4833"/>
                    <a:pt x="2195" y="4914"/>
                  </a:cubicBezTo>
                  <a:cubicBezTo>
                    <a:pt x="2020" y="5158"/>
                    <a:pt x="1858" y="5414"/>
                    <a:pt x="1788" y="5669"/>
                  </a:cubicBezTo>
                  <a:cubicBezTo>
                    <a:pt x="1428" y="6540"/>
                    <a:pt x="1382" y="7503"/>
                    <a:pt x="2496" y="7875"/>
                  </a:cubicBezTo>
                  <a:cubicBezTo>
                    <a:pt x="2645" y="7926"/>
                    <a:pt x="2786" y="7949"/>
                    <a:pt x="2920" y="7949"/>
                  </a:cubicBezTo>
                  <a:cubicBezTo>
                    <a:pt x="3942" y="7949"/>
                    <a:pt x="4531" y="6577"/>
                    <a:pt x="4911" y="5704"/>
                  </a:cubicBezTo>
                  <a:cubicBezTo>
                    <a:pt x="5178" y="5820"/>
                    <a:pt x="5468" y="5948"/>
                    <a:pt x="5747" y="6064"/>
                  </a:cubicBezTo>
                  <a:cubicBezTo>
                    <a:pt x="6178" y="6248"/>
                    <a:pt x="6670" y="6550"/>
                    <a:pt x="7136" y="6550"/>
                  </a:cubicBezTo>
                  <a:cubicBezTo>
                    <a:pt x="7372" y="6550"/>
                    <a:pt x="7602" y="6472"/>
                    <a:pt x="7814" y="6261"/>
                  </a:cubicBezTo>
                  <a:cubicBezTo>
                    <a:pt x="8231" y="5901"/>
                    <a:pt x="8394" y="5135"/>
                    <a:pt x="8057" y="4659"/>
                  </a:cubicBezTo>
                  <a:cubicBezTo>
                    <a:pt x="7616" y="4032"/>
                    <a:pt x="6664" y="3765"/>
                    <a:pt x="5979" y="3475"/>
                  </a:cubicBezTo>
                  <a:cubicBezTo>
                    <a:pt x="6072" y="3301"/>
                    <a:pt x="6165" y="3138"/>
                    <a:pt x="6269" y="2976"/>
                  </a:cubicBezTo>
                  <a:cubicBezTo>
                    <a:pt x="6606" y="2418"/>
                    <a:pt x="7036" y="1780"/>
                    <a:pt x="7024" y="1107"/>
                  </a:cubicBezTo>
                  <a:cubicBezTo>
                    <a:pt x="7016" y="436"/>
                    <a:pt x="6423" y="0"/>
                    <a:pt x="5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56;p57">
              <a:extLst>
                <a:ext uri="{FF2B5EF4-FFF2-40B4-BE49-F238E27FC236}">
                  <a16:creationId xmlns:a16="http://schemas.microsoft.com/office/drawing/2014/main" id="{9339C851-9E41-4098-962B-812095FB68F5}"/>
                </a:ext>
              </a:extLst>
            </p:cNvPr>
            <p:cNvSpPr/>
            <p:nvPr/>
          </p:nvSpPr>
          <p:spPr>
            <a:xfrm>
              <a:off x="3744000" y="3576225"/>
              <a:ext cx="191500" cy="115425"/>
            </a:xfrm>
            <a:custGeom>
              <a:avLst/>
              <a:gdLst/>
              <a:ahLst/>
              <a:cxnLst/>
              <a:rect l="l" t="t" r="r" b="b"/>
              <a:pathLst>
                <a:path w="7660" h="4617" extrusionOk="0">
                  <a:moveTo>
                    <a:pt x="5252" y="0"/>
                  </a:moveTo>
                  <a:cubicBezTo>
                    <a:pt x="5160" y="0"/>
                    <a:pt x="5077" y="8"/>
                    <a:pt x="5008" y="24"/>
                  </a:cubicBezTo>
                  <a:cubicBezTo>
                    <a:pt x="4161" y="245"/>
                    <a:pt x="3557" y="1348"/>
                    <a:pt x="3464" y="2172"/>
                  </a:cubicBezTo>
                  <a:cubicBezTo>
                    <a:pt x="3406" y="2149"/>
                    <a:pt x="3360" y="2114"/>
                    <a:pt x="3302" y="2091"/>
                  </a:cubicBezTo>
                  <a:cubicBezTo>
                    <a:pt x="2719" y="1786"/>
                    <a:pt x="1781" y="1237"/>
                    <a:pt x="1048" y="1237"/>
                  </a:cubicBezTo>
                  <a:cubicBezTo>
                    <a:pt x="553" y="1237"/>
                    <a:pt x="152" y="1487"/>
                    <a:pt x="16" y="2230"/>
                  </a:cubicBezTo>
                  <a:cubicBezTo>
                    <a:pt x="1" y="2315"/>
                    <a:pt x="77" y="2379"/>
                    <a:pt x="151" y="2379"/>
                  </a:cubicBezTo>
                  <a:cubicBezTo>
                    <a:pt x="188" y="2379"/>
                    <a:pt x="225" y="2362"/>
                    <a:pt x="249" y="2323"/>
                  </a:cubicBezTo>
                  <a:cubicBezTo>
                    <a:pt x="507" y="1862"/>
                    <a:pt x="847" y="1704"/>
                    <a:pt x="1219" y="1704"/>
                  </a:cubicBezTo>
                  <a:cubicBezTo>
                    <a:pt x="1681" y="1704"/>
                    <a:pt x="2194" y="1948"/>
                    <a:pt x="2663" y="2160"/>
                  </a:cubicBezTo>
                  <a:cubicBezTo>
                    <a:pt x="3244" y="2416"/>
                    <a:pt x="3789" y="2729"/>
                    <a:pt x="4347" y="3031"/>
                  </a:cubicBezTo>
                  <a:cubicBezTo>
                    <a:pt x="4881" y="3333"/>
                    <a:pt x="5449" y="3565"/>
                    <a:pt x="5972" y="3890"/>
                  </a:cubicBezTo>
                  <a:cubicBezTo>
                    <a:pt x="6378" y="4134"/>
                    <a:pt x="7098" y="4424"/>
                    <a:pt x="7551" y="4610"/>
                  </a:cubicBezTo>
                  <a:cubicBezTo>
                    <a:pt x="7559" y="4614"/>
                    <a:pt x="7568" y="4616"/>
                    <a:pt x="7575" y="4616"/>
                  </a:cubicBezTo>
                  <a:cubicBezTo>
                    <a:pt x="7630" y="4616"/>
                    <a:pt x="7660" y="4517"/>
                    <a:pt x="7609" y="4436"/>
                  </a:cubicBezTo>
                  <a:cubicBezTo>
                    <a:pt x="7388" y="4180"/>
                    <a:pt x="6367" y="3716"/>
                    <a:pt x="5983" y="3461"/>
                  </a:cubicBezTo>
                  <a:cubicBezTo>
                    <a:pt x="5287" y="3031"/>
                    <a:pt x="4381" y="2636"/>
                    <a:pt x="3615" y="2242"/>
                  </a:cubicBezTo>
                  <a:cubicBezTo>
                    <a:pt x="3987" y="1812"/>
                    <a:pt x="4161" y="1232"/>
                    <a:pt x="4579" y="825"/>
                  </a:cubicBezTo>
                  <a:cubicBezTo>
                    <a:pt x="4823" y="581"/>
                    <a:pt x="5080" y="488"/>
                    <a:pt x="5341" y="488"/>
                  </a:cubicBezTo>
                  <a:cubicBezTo>
                    <a:pt x="5812" y="488"/>
                    <a:pt x="6293" y="793"/>
                    <a:pt x="6726" y="1069"/>
                  </a:cubicBezTo>
                  <a:cubicBezTo>
                    <a:pt x="6752" y="1088"/>
                    <a:pt x="6785" y="1097"/>
                    <a:pt x="6818" y="1097"/>
                  </a:cubicBezTo>
                  <a:cubicBezTo>
                    <a:pt x="6889" y="1097"/>
                    <a:pt x="6959" y="1055"/>
                    <a:pt x="6959" y="976"/>
                  </a:cubicBezTo>
                  <a:cubicBezTo>
                    <a:pt x="6959" y="369"/>
                    <a:pt x="5882" y="0"/>
                    <a:pt x="5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57;p57">
              <a:extLst>
                <a:ext uri="{FF2B5EF4-FFF2-40B4-BE49-F238E27FC236}">
                  <a16:creationId xmlns:a16="http://schemas.microsoft.com/office/drawing/2014/main" id="{F969F692-51D8-4FB5-A26A-B3667C3C9C61}"/>
                </a:ext>
              </a:extLst>
            </p:cNvPr>
            <p:cNvSpPr/>
            <p:nvPr/>
          </p:nvSpPr>
          <p:spPr>
            <a:xfrm>
              <a:off x="3770225" y="3707200"/>
              <a:ext cx="30800" cy="71800"/>
            </a:xfrm>
            <a:custGeom>
              <a:avLst/>
              <a:gdLst/>
              <a:ahLst/>
              <a:cxnLst/>
              <a:rect l="l" t="t" r="r" b="b"/>
              <a:pathLst>
                <a:path w="1232" h="2872" extrusionOk="0">
                  <a:moveTo>
                    <a:pt x="735" y="1"/>
                  </a:moveTo>
                  <a:cubicBezTo>
                    <a:pt x="733" y="1"/>
                    <a:pt x="732" y="3"/>
                    <a:pt x="732" y="10"/>
                  </a:cubicBezTo>
                  <a:cubicBezTo>
                    <a:pt x="732" y="29"/>
                    <a:pt x="731" y="49"/>
                    <a:pt x="730" y="68"/>
                  </a:cubicBezTo>
                  <a:lnTo>
                    <a:pt x="730" y="68"/>
                  </a:lnTo>
                  <a:cubicBezTo>
                    <a:pt x="731" y="68"/>
                    <a:pt x="731" y="68"/>
                    <a:pt x="732" y="68"/>
                  </a:cubicBezTo>
                  <a:cubicBezTo>
                    <a:pt x="761" y="58"/>
                    <a:pt x="742" y="1"/>
                    <a:pt x="735" y="1"/>
                  </a:cubicBezTo>
                  <a:close/>
                  <a:moveTo>
                    <a:pt x="730" y="68"/>
                  </a:moveTo>
                  <a:cubicBezTo>
                    <a:pt x="186" y="267"/>
                    <a:pt x="1" y="1287"/>
                    <a:pt x="47" y="1774"/>
                  </a:cubicBezTo>
                  <a:cubicBezTo>
                    <a:pt x="87" y="2206"/>
                    <a:pt x="422" y="2871"/>
                    <a:pt x="910" y="2871"/>
                  </a:cubicBezTo>
                  <a:cubicBezTo>
                    <a:pt x="986" y="2871"/>
                    <a:pt x="1066" y="2855"/>
                    <a:pt x="1150" y="2819"/>
                  </a:cubicBezTo>
                  <a:cubicBezTo>
                    <a:pt x="1220" y="2772"/>
                    <a:pt x="1231" y="2703"/>
                    <a:pt x="1196" y="2656"/>
                  </a:cubicBezTo>
                  <a:cubicBezTo>
                    <a:pt x="906" y="2308"/>
                    <a:pt x="535" y="2215"/>
                    <a:pt x="500" y="1716"/>
                  </a:cubicBezTo>
                  <a:cubicBezTo>
                    <a:pt x="465" y="1345"/>
                    <a:pt x="511" y="845"/>
                    <a:pt x="627" y="497"/>
                  </a:cubicBezTo>
                  <a:cubicBezTo>
                    <a:pt x="679" y="353"/>
                    <a:pt x="721" y="218"/>
                    <a:pt x="730" y="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58;p57">
              <a:extLst>
                <a:ext uri="{FF2B5EF4-FFF2-40B4-BE49-F238E27FC236}">
                  <a16:creationId xmlns:a16="http://schemas.microsoft.com/office/drawing/2014/main" id="{660ED9AE-9D84-409D-BB6E-960D2018B165}"/>
                </a:ext>
              </a:extLst>
            </p:cNvPr>
            <p:cNvSpPr/>
            <p:nvPr/>
          </p:nvSpPr>
          <p:spPr>
            <a:xfrm>
              <a:off x="3799800" y="3650300"/>
              <a:ext cx="87325" cy="32400"/>
            </a:xfrm>
            <a:custGeom>
              <a:avLst/>
              <a:gdLst/>
              <a:ahLst/>
              <a:cxnLst/>
              <a:rect l="l" t="t" r="r" b="b"/>
              <a:pathLst>
                <a:path w="3493" h="1296" extrusionOk="0">
                  <a:moveTo>
                    <a:pt x="1209" y="0"/>
                  </a:moveTo>
                  <a:cubicBezTo>
                    <a:pt x="609" y="0"/>
                    <a:pt x="0" y="536"/>
                    <a:pt x="280" y="1171"/>
                  </a:cubicBezTo>
                  <a:cubicBezTo>
                    <a:pt x="294" y="1198"/>
                    <a:pt x="323" y="1217"/>
                    <a:pt x="349" y="1217"/>
                  </a:cubicBezTo>
                  <a:cubicBezTo>
                    <a:pt x="369" y="1217"/>
                    <a:pt x="387" y="1207"/>
                    <a:pt x="396" y="1183"/>
                  </a:cubicBezTo>
                  <a:cubicBezTo>
                    <a:pt x="603" y="647"/>
                    <a:pt x="817" y="355"/>
                    <a:pt x="1217" y="355"/>
                  </a:cubicBezTo>
                  <a:cubicBezTo>
                    <a:pt x="1312" y="355"/>
                    <a:pt x="1416" y="372"/>
                    <a:pt x="1534" y="405"/>
                  </a:cubicBezTo>
                  <a:cubicBezTo>
                    <a:pt x="1778" y="474"/>
                    <a:pt x="1998" y="579"/>
                    <a:pt x="2231" y="695"/>
                  </a:cubicBezTo>
                  <a:cubicBezTo>
                    <a:pt x="2602" y="892"/>
                    <a:pt x="2974" y="1148"/>
                    <a:pt x="3357" y="1287"/>
                  </a:cubicBezTo>
                  <a:cubicBezTo>
                    <a:pt x="3366" y="1293"/>
                    <a:pt x="3377" y="1296"/>
                    <a:pt x="3387" y="1296"/>
                  </a:cubicBezTo>
                  <a:cubicBezTo>
                    <a:pt x="3439" y="1296"/>
                    <a:pt x="3492" y="1231"/>
                    <a:pt x="3473" y="1183"/>
                  </a:cubicBezTo>
                  <a:cubicBezTo>
                    <a:pt x="3357" y="858"/>
                    <a:pt x="3032" y="753"/>
                    <a:pt x="2741" y="591"/>
                  </a:cubicBezTo>
                  <a:cubicBezTo>
                    <a:pt x="2300" y="347"/>
                    <a:pt x="1848" y="68"/>
                    <a:pt x="1348" y="10"/>
                  </a:cubicBezTo>
                  <a:cubicBezTo>
                    <a:pt x="1302" y="3"/>
                    <a:pt x="1256" y="0"/>
                    <a:pt x="1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59;p57">
              <a:extLst>
                <a:ext uri="{FF2B5EF4-FFF2-40B4-BE49-F238E27FC236}">
                  <a16:creationId xmlns:a16="http://schemas.microsoft.com/office/drawing/2014/main" id="{C62105E6-0546-4E51-AA96-D5288657AC2C}"/>
                </a:ext>
              </a:extLst>
            </p:cNvPr>
            <p:cNvSpPr/>
            <p:nvPr/>
          </p:nvSpPr>
          <p:spPr>
            <a:xfrm>
              <a:off x="3730750" y="3600250"/>
              <a:ext cx="221175" cy="153725"/>
            </a:xfrm>
            <a:custGeom>
              <a:avLst/>
              <a:gdLst/>
              <a:ahLst/>
              <a:cxnLst/>
              <a:rect l="l" t="t" r="r" b="b"/>
              <a:pathLst>
                <a:path w="8847" h="6149" extrusionOk="0">
                  <a:moveTo>
                    <a:pt x="1470" y="362"/>
                  </a:moveTo>
                  <a:cubicBezTo>
                    <a:pt x="1657" y="362"/>
                    <a:pt x="1865" y="425"/>
                    <a:pt x="2021" y="468"/>
                  </a:cubicBezTo>
                  <a:cubicBezTo>
                    <a:pt x="2323" y="549"/>
                    <a:pt x="2613" y="642"/>
                    <a:pt x="2903" y="782"/>
                  </a:cubicBezTo>
                  <a:cubicBezTo>
                    <a:pt x="3820" y="1176"/>
                    <a:pt x="4633" y="1768"/>
                    <a:pt x="5515" y="2198"/>
                  </a:cubicBezTo>
                  <a:cubicBezTo>
                    <a:pt x="6258" y="2558"/>
                    <a:pt x="7024" y="2894"/>
                    <a:pt x="7721" y="3336"/>
                  </a:cubicBezTo>
                  <a:cubicBezTo>
                    <a:pt x="8232" y="3637"/>
                    <a:pt x="8475" y="4044"/>
                    <a:pt x="8348" y="4636"/>
                  </a:cubicBezTo>
                  <a:cubicBezTo>
                    <a:pt x="8266" y="4949"/>
                    <a:pt x="8174" y="5309"/>
                    <a:pt x="7965" y="5541"/>
                  </a:cubicBezTo>
                  <a:cubicBezTo>
                    <a:pt x="7785" y="5736"/>
                    <a:pt x="7598" y="5806"/>
                    <a:pt x="7406" y="5806"/>
                  </a:cubicBezTo>
                  <a:cubicBezTo>
                    <a:pt x="7150" y="5806"/>
                    <a:pt x="6884" y="5684"/>
                    <a:pt x="6606" y="5565"/>
                  </a:cubicBezTo>
                  <a:cubicBezTo>
                    <a:pt x="6200" y="5390"/>
                    <a:pt x="4006" y="4404"/>
                    <a:pt x="3356" y="4032"/>
                  </a:cubicBezTo>
                  <a:cubicBezTo>
                    <a:pt x="2671" y="3637"/>
                    <a:pt x="1916" y="3336"/>
                    <a:pt x="1243" y="2918"/>
                  </a:cubicBezTo>
                  <a:cubicBezTo>
                    <a:pt x="639" y="2523"/>
                    <a:pt x="361" y="2117"/>
                    <a:pt x="570" y="1362"/>
                  </a:cubicBezTo>
                  <a:cubicBezTo>
                    <a:pt x="662" y="991"/>
                    <a:pt x="918" y="503"/>
                    <a:pt x="1289" y="387"/>
                  </a:cubicBezTo>
                  <a:cubicBezTo>
                    <a:pt x="1345" y="369"/>
                    <a:pt x="1406" y="362"/>
                    <a:pt x="1470" y="362"/>
                  </a:cubicBezTo>
                  <a:close/>
                  <a:moveTo>
                    <a:pt x="1615" y="1"/>
                  </a:moveTo>
                  <a:cubicBezTo>
                    <a:pt x="1366" y="1"/>
                    <a:pt x="1123" y="67"/>
                    <a:pt x="906" y="248"/>
                  </a:cubicBezTo>
                  <a:cubicBezTo>
                    <a:pt x="720" y="398"/>
                    <a:pt x="523" y="654"/>
                    <a:pt x="407" y="863"/>
                  </a:cubicBezTo>
                  <a:cubicBezTo>
                    <a:pt x="256" y="1130"/>
                    <a:pt x="175" y="1420"/>
                    <a:pt x="128" y="1710"/>
                  </a:cubicBezTo>
                  <a:cubicBezTo>
                    <a:pt x="1" y="2604"/>
                    <a:pt x="802" y="3092"/>
                    <a:pt x="1487" y="3452"/>
                  </a:cubicBezTo>
                  <a:cubicBezTo>
                    <a:pt x="2648" y="4055"/>
                    <a:pt x="5991" y="5669"/>
                    <a:pt x="6502" y="5878"/>
                  </a:cubicBezTo>
                  <a:cubicBezTo>
                    <a:pt x="6795" y="5988"/>
                    <a:pt x="7110" y="6149"/>
                    <a:pt x="7435" y="6149"/>
                  </a:cubicBezTo>
                  <a:cubicBezTo>
                    <a:pt x="7522" y="6149"/>
                    <a:pt x="7610" y="6137"/>
                    <a:pt x="7698" y="6110"/>
                  </a:cubicBezTo>
                  <a:cubicBezTo>
                    <a:pt x="8325" y="5901"/>
                    <a:pt x="8626" y="5042"/>
                    <a:pt x="8708" y="4450"/>
                  </a:cubicBezTo>
                  <a:cubicBezTo>
                    <a:pt x="8847" y="3521"/>
                    <a:pt x="8139" y="3219"/>
                    <a:pt x="7431" y="2836"/>
                  </a:cubicBezTo>
                  <a:cubicBezTo>
                    <a:pt x="6270" y="2233"/>
                    <a:pt x="5109" y="1675"/>
                    <a:pt x="3994" y="979"/>
                  </a:cubicBezTo>
                  <a:cubicBezTo>
                    <a:pt x="3518" y="689"/>
                    <a:pt x="3066" y="398"/>
                    <a:pt x="2543" y="213"/>
                  </a:cubicBezTo>
                  <a:cubicBezTo>
                    <a:pt x="2247" y="103"/>
                    <a:pt x="1925" y="1"/>
                    <a:pt x="16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60;p57">
              <a:extLst>
                <a:ext uri="{FF2B5EF4-FFF2-40B4-BE49-F238E27FC236}">
                  <a16:creationId xmlns:a16="http://schemas.microsoft.com/office/drawing/2014/main" id="{5C10AA24-4908-481D-87F3-9473E6A3EF34}"/>
                </a:ext>
              </a:extLst>
            </p:cNvPr>
            <p:cNvSpPr/>
            <p:nvPr/>
          </p:nvSpPr>
          <p:spPr>
            <a:xfrm>
              <a:off x="3799550" y="3644675"/>
              <a:ext cx="91150" cy="70500"/>
            </a:xfrm>
            <a:custGeom>
              <a:avLst/>
              <a:gdLst/>
              <a:ahLst/>
              <a:cxnLst/>
              <a:rect l="l" t="t" r="r" b="b"/>
              <a:pathLst>
                <a:path w="3646" h="2820" extrusionOk="0">
                  <a:moveTo>
                    <a:pt x="888" y="218"/>
                  </a:moveTo>
                  <a:cubicBezTo>
                    <a:pt x="995" y="218"/>
                    <a:pt x="1114" y="256"/>
                    <a:pt x="1207" y="282"/>
                  </a:cubicBezTo>
                  <a:cubicBezTo>
                    <a:pt x="1382" y="316"/>
                    <a:pt x="1556" y="386"/>
                    <a:pt x="1730" y="456"/>
                  </a:cubicBezTo>
                  <a:cubicBezTo>
                    <a:pt x="1916" y="537"/>
                    <a:pt x="2078" y="641"/>
                    <a:pt x="2264" y="746"/>
                  </a:cubicBezTo>
                  <a:cubicBezTo>
                    <a:pt x="2717" y="1025"/>
                    <a:pt x="3541" y="1233"/>
                    <a:pt x="3390" y="1930"/>
                  </a:cubicBezTo>
                  <a:cubicBezTo>
                    <a:pt x="3344" y="2104"/>
                    <a:pt x="3285" y="2325"/>
                    <a:pt x="3169" y="2476"/>
                  </a:cubicBezTo>
                  <a:cubicBezTo>
                    <a:pt x="3066" y="2589"/>
                    <a:pt x="2959" y="2629"/>
                    <a:pt x="2847" y="2629"/>
                  </a:cubicBezTo>
                  <a:cubicBezTo>
                    <a:pt x="2695" y="2629"/>
                    <a:pt x="2536" y="2554"/>
                    <a:pt x="2368" y="2487"/>
                  </a:cubicBezTo>
                  <a:cubicBezTo>
                    <a:pt x="2125" y="2383"/>
                    <a:pt x="1138" y="1976"/>
                    <a:pt x="743" y="1733"/>
                  </a:cubicBezTo>
                  <a:cubicBezTo>
                    <a:pt x="383" y="1501"/>
                    <a:pt x="221" y="1268"/>
                    <a:pt x="337" y="816"/>
                  </a:cubicBezTo>
                  <a:cubicBezTo>
                    <a:pt x="395" y="618"/>
                    <a:pt x="546" y="305"/>
                    <a:pt x="778" y="235"/>
                  </a:cubicBezTo>
                  <a:cubicBezTo>
                    <a:pt x="812" y="223"/>
                    <a:pt x="849" y="218"/>
                    <a:pt x="888" y="218"/>
                  </a:cubicBezTo>
                  <a:close/>
                  <a:moveTo>
                    <a:pt x="946" y="1"/>
                  </a:moveTo>
                  <a:cubicBezTo>
                    <a:pt x="802" y="1"/>
                    <a:pt x="663" y="41"/>
                    <a:pt x="546" y="154"/>
                  </a:cubicBezTo>
                  <a:cubicBezTo>
                    <a:pt x="430" y="247"/>
                    <a:pt x="314" y="386"/>
                    <a:pt x="232" y="514"/>
                  </a:cubicBezTo>
                  <a:cubicBezTo>
                    <a:pt x="151" y="676"/>
                    <a:pt x="105" y="827"/>
                    <a:pt x="81" y="1001"/>
                  </a:cubicBezTo>
                  <a:cubicBezTo>
                    <a:pt x="0" y="1524"/>
                    <a:pt x="464" y="1814"/>
                    <a:pt x="871" y="2035"/>
                  </a:cubicBezTo>
                  <a:cubicBezTo>
                    <a:pt x="1556" y="2394"/>
                    <a:pt x="1997" y="2545"/>
                    <a:pt x="2299" y="2661"/>
                  </a:cubicBezTo>
                  <a:cubicBezTo>
                    <a:pt x="2459" y="2724"/>
                    <a:pt x="2646" y="2820"/>
                    <a:pt x="2834" y="2820"/>
                  </a:cubicBezTo>
                  <a:cubicBezTo>
                    <a:pt x="2892" y="2820"/>
                    <a:pt x="2950" y="2811"/>
                    <a:pt x="3007" y="2789"/>
                  </a:cubicBezTo>
                  <a:cubicBezTo>
                    <a:pt x="3367" y="2673"/>
                    <a:pt x="3553" y="2162"/>
                    <a:pt x="3599" y="1814"/>
                  </a:cubicBezTo>
                  <a:cubicBezTo>
                    <a:pt x="3645" y="1501"/>
                    <a:pt x="3471" y="1245"/>
                    <a:pt x="3227" y="1071"/>
                  </a:cubicBezTo>
                  <a:cubicBezTo>
                    <a:pt x="3123" y="990"/>
                    <a:pt x="2995" y="920"/>
                    <a:pt x="2868" y="850"/>
                  </a:cubicBezTo>
                  <a:cubicBezTo>
                    <a:pt x="2705" y="746"/>
                    <a:pt x="2531" y="653"/>
                    <a:pt x="2357" y="572"/>
                  </a:cubicBezTo>
                  <a:cubicBezTo>
                    <a:pt x="2067" y="421"/>
                    <a:pt x="1788" y="235"/>
                    <a:pt x="1498" y="131"/>
                  </a:cubicBezTo>
                  <a:cubicBezTo>
                    <a:pt x="1322" y="66"/>
                    <a:pt x="1129" y="1"/>
                    <a:pt x="946"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61;p57">
              <a:extLst>
                <a:ext uri="{FF2B5EF4-FFF2-40B4-BE49-F238E27FC236}">
                  <a16:creationId xmlns:a16="http://schemas.microsoft.com/office/drawing/2014/main" id="{A33FE182-F977-4D7B-B54A-CA9F864E1284}"/>
                </a:ext>
              </a:extLst>
            </p:cNvPr>
            <p:cNvSpPr/>
            <p:nvPr/>
          </p:nvSpPr>
          <p:spPr>
            <a:xfrm>
              <a:off x="3763250" y="3690000"/>
              <a:ext cx="102475" cy="95875"/>
            </a:xfrm>
            <a:custGeom>
              <a:avLst/>
              <a:gdLst/>
              <a:ahLst/>
              <a:cxnLst/>
              <a:rect l="l" t="t" r="r" b="b"/>
              <a:pathLst>
                <a:path w="4099" h="3835" extrusionOk="0">
                  <a:moveTo>
                    <a:pt x="1139" y="1"/>
                  </a:moveTo>
                  <a:cubicBezTo>
                    <a:pt x="860" y="454"/>
                    <a:pt x="570" y="918"/>
                    <a:pt x="384" y="1417"/>
                  </a:cubicBezTo>
                  <a:cubicBezTo>
                    <a:pt x="175" y="1940"/>
                    <a:pt x="1" y="2555"/>
                    <a:pt x="407" y="3043"/>
                  </a:cubicBezTo>
                  <a:cubicBezTo>
                    <a:pt x="570" y="3228"/>
                    <a:pt x="814" y="3426"/>
                    <a:pt x="1034" y="3542"/>
                  </a:cubicBezTo>
                  <a:cubicBezTo>
                    <a:pt x="1290" y="3693"/>
                    <a:pt x="1580" y="3774"/>
                    <a:pt x="1870" y="3820"/>
                  </a:cubicBezTo>
                  <a:cubicBezTo>
                    <a:pt x="1936" y="3830"/>
                    <a:pt x="1999" y="3834"/>
                    <a:pt x="2060" y="3834"/>
                  </a:cubicBezTo>
                  <a:cubicBezTo>
                    <a:pt x="2844" y="3834"/>
                    <a:pt x="3278" y="3108"/>
                    <a:pt x="3611" y="2462"/>
                  </a:cubicBezTo>
                  <a:cubicBezTo>
                    <a:pt x="3751" y="2230"/>
                    <a:pt x="3902" y="1905"/>
                    <a:pt x="4099" y="1533"/>
                  </a:cubicBezTo>
                  <a:cubicBezTo>
                    <a:pt x="3983" y="1452"/>
                    <a:pt x="3890" y="1394"/>
                    <a:pt x="3809" y="1324"/>
                  </a:cubicBezTo>
                  <a:cubicBezTo>
                    <a:pt x="3577" y="1789"/>
                    <a:pt x="3356" y="2265"/>
                    <a:pt x="3077" y="2706"/>
                  </a:cubicBezTo>
                  <a:cubicBezTo>
                    <a:pt x="2776" y="3180"/>
                    <a:pt x="2461" y="3454"/>
                    <a:pt x="1974" y="3454"/>
                  </a:cubicBezTo>
                  <a:cubicBezTo>
                    <a:pt x="1841" y="3454"/>
                    <a:pt x="1695" y="3433"/>
                    <a:pt x="1533" y="3391"/>
                  </a:cubicBezTo>
                  <a:cubicBezTo>
                    <a:pt x="1162" y="3286"/>
                    <a:pt x="674" y="3043"/>
                    <a:pt x="558" y="2659"/>
                  </a:cubicBezTo>
                  <a:cubicBezTo>
                    <a:pt x="477" y="2439"/>
                    <a:pt x="581" y="2137"/>
                    <a:pt x="639" y="1940"/>
                  </a:cubicBezTo>
                  <a:cubicBezTo>
                    <a:pt x="709" y="1626"/>
                    <a:pt x="814" y="1336"/>
                    <a:pt x="953" y="1046"/>
                  </a:cubicBezTo>
                  <a:cubicBezTo>
                    <a:pt x="1081" y="756"/>
                    <a:pt x="1220" y="489"/>
                    <a:pt x="1371" y="210"/>
                  </a:cubicBezTo>
                  <a:lnTo>
                    <a:pt x="1348" y="210"/>
                  </a:lnTo>
                  <a:cubicBezTo>
                    <a:pt x="1243" y="152"/>
                    <a:pt x="1162" y="94"/>
                    <a:pt x="1139"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62;p57">
              <a:extLst>
                <a:ext uri="{FF2B5EF4-FFF2-40B4-BE49-F238E27FC236}">
                  <a16:creationId xmlns:a16="http://schemas.microsoft.com/office/drawing/2014/main" id="{C976CBAA-FF3B-435E-813F-A2EF3FD6C372}"/>
                </a:ext>
              </a:extLst>
            </p:cNvPr>
            <p:cNvSpPr/>
            <p:nvPr/>
          </p:nvSpPr>
          <p:spPr>
            <a:xfrm>
              <a:off x="3825650" y="3570075"/>
              <a:ext cx="97850" cy="93250"/>
            </a:xfrm>
            <a:custGeom>
              <a:avLst/>
              <a:gdLst/>
              <a:ahLst/>
              <a:cxnLst/>
              <a:rect l="l" t="t" r="r" b="b"/>
              <a:pathLst>
                <a:path w="3914" h="3730" extrusionOk="0">
                  <a:moveTo>
                    <a:pt x="1906" y="0"/>
                  </a:moveTo>
                  <a:cubicBezTo>
                    <a:pt x="1135" y="0"/>
                    <a:pt x="842" y="662"/>
                    <a:pt x="500" y="1304"/>
                  </a:cubicBezTo>
                  <a:cubicBezTo>
                    <a:pt x="326" y="1629"/>
                    <a:pt x="163" y="1942"/>
                    <a:pt x="1" y="2267"/>
                  </a:cubicBezTo>
                  <a:cubicBezTo>
                    <a:pt x="94" y="2302"/>
                    <a:pt x="152" y="2348"/>
                    <a:pt x="221" y="2406"/>
                  </a:cubicBezTo>
                  <a:cubicBezTo>
                    <a:pt x="454" y="1930"/>
                    <a:pt x="686" y="1455"/>
                    <a:pt x="976" y="1002"/>
                  </a:cubicBezTo>
                  <a:cubicBezTo>
                    <a:pt x="1225" y="591"/>
                    <a:pt x="1544" y="353"/>
                    <a:pt x="1986" y="353"/>
                  </a:cubicBezTo>
                  <a:cubicBezTo>
                    <a:pt x="2081" y="353"/>
                    <a:pt x="2181" y="364"/>
                    <a:pt x="2288" y="386"/>
                  </a:cubicBezTo>
                  <a:cubicBezTo>
                    <a:pt x="2590" y="456"/>
                    <a:pt x="2950" y="561"/>
                    <a:pt x="3182" y="770"/>
                  </a:cubicBezTo>
                  <a:cubicBezTo>
                    <a:pt x="3635" y="1188"/>
                    <a:pt x="3414" y="1640"/>
                    <a:pt x="3217" y="2128"/>
                  </a:cubicBezTo>
                  <a:cubicBezTo>
                    <a:pt x="3124" y="2337"/>
                    <a:pt x="2845" y="2964"/>
                    <a:pt x="2543" y="3614"/>
                  </a:cubicBezTo>
                  <a:cubicBezTo>
                    <a:pt x="2555" y="3614"/>
                    <a:pt x="2590" y="3614"/>
                    <a:pt x="2601" y="3625"/>
                  </a:cubicBezTo>
                  <a:cubicBezTo>
                    <a:pt x="2611" y="3624"/>
                    <a:pt x="2620" y="3624"/>
                    <a:pt x="2630" y="3624"/>
                  </a:cubicBezTo>
                  <a:cubicBezTo>
                    <a:pt x="2711" y="3624"/>
                    <a:pt x="2780" y="3667"/>
                    <a:pt x="2822" y="3730"/>
                  </a:cubicBezTo>
                  <a:cubicBezTo>
                    <a:pt x="3170" y="2999"/>
                    <a:pt x="3449" y="2406"/>
                    <a:pt x="3519" y="2209"/>
                  </a:cubicBezTo>
                  <a:cubicBezTo>
                    <a:pt x="3693" y="1838"/>
                    <a:pt x="3913" y="1431"/>
                    <a:pt x="3762" y="1013"/>
                  </a:cubicBezTo>
                  <a:cubicBezTo>
                    <a:pt x="3565" y="386"/>
                    <a:pt x="2706" y="85"/>
                    <a:pt x="2114" y="15"/>
                  </a:cubicBezTo>
                  <a:cubicBezTo>
                    <a:pt x="2041" y="5"/>
                    <a:pt x="1972" y="0"/>
                    <a:pt x="1906"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63;p57">
              <a:extLst>
                <a:ext uri="{FF2B5EF4-FFF2-40B4-BE49-F238E27FC236}">
                  <a16:creationId xmlns:a16="http://schemas.microsoft.com/office/drawing/2014/main" id="{3A89F111-EE76-45FD-943F-D6659645CA3B}"/>
                </a:ext>
              </a:extLst>
            </p:cNvPr>
            <p:cNvSpPr/>
            <p:nvPr/>
          </p:nvSpPr>
          <p:spPr>
            <a:xfrm>
              <a:off x="3841625" y="3628975"/>
              <a:ext cx="41525" cy="26825"/>
            </a:xfrm>
            <a:custGeom>
              <a:avLst/>
              <a:gdLst/>
              <a:ahLst/>
              <a:cxnLst/>
              <a:rect l="l" t="t" r="r" b="b"/>
              <a:pathLst>
                <a:path w="1661" h="1073" extrusionOk="0">
                  <a:moveTo>
                    <a:pt x="554" y="1"/>
                  </a:moveTo>
                  <a:cubicBezTo>
                    <a:pt x="340" y="1"/>
                    <a:pt x="147" y="92"/>
                    <a:pt x="0" y="259"/>
                  </a:cubicBezTo>
                  <a:cubicBezTo>
                    <a:pt x="47" y="271"/>
                    <a:pt x="93" y="283"/>
                    <a:pt x="151" y="317"/>
                  </a:cubicBezTo>
                  <a:cubicBezTo>
                    <a:pt x="163" y="329"/>
                    <a:pt x="186" y="329"/>
                    <a:pt x="209" y="341"/>
                  </a:cubicBezTo>
                  <a:cubicBezTo>
                    <a:pt x="314" y="262"/>
                    <a:pt x="431" y="223"/>
                    <a:pt x="577" y="223"/>
                  </a:cubicBezTo>
                  <a:cubicBezTo>
                    <a:pt x="625" y="223"/>
                    <a:pt x="677" y="228"/>
                    <a:pt x="732" y="236"/>
                  </a:cubicBezTo>
                  <a:cubicBezTo>
                    <a:pt x="906" y="283"/>
                    <a:pt x="1127" y="341"/>
                    <a:pt x="1266" y="457"/>
                  </a:cubicBezTo>
                  <a:cubicBezTo>
                    <a:pt x="1428" y="608"/>
                    <a:pt x="1440" y="759"/>
                    <a:pt x="1417" y="921"/>
                  </a:cubicBezTo>
                  <a:cubicBezTo>
                    <a:pt x="1475" y="968"/>
                    <a:pt x="1533" y="1026"/>
                    <a:pt x="1568" y="1072"/>
                  </a:cubicBezTo>
                  <a:cubicBezTo>
                    <a:pt x="1626" y="921"/>
                    <a:pt x="1661" y="759"/>
                    <a:pt x="1602" y="608"/>
                  </a:cubicBezTo>
                  <a:cubicBezTo>
                    <a:pt x="1486" y="236"/>
                    <a:pt x="976" y="50"/>
                    <a:pt x="627" y="4"/>
                  </a:cubicBezTo>
                  <a:cubicBezTo>
                    <a:pt x="603" y="2"/>
                    <a:pt x="578" y="1"/>
                    <a:pt x="5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sp>
        <p:nvSpPr>
          <p:cNvPr id="1754" name="Google Shape;1754;p36"/>
          <p:cNvSpPr txBox="1">
            <a:spLocks noGrp="1"/>
          </p:cNvSpPr>
          <p:nvPr>
            <p:ph type="subTitle" idx="1"/>
          </p:nvPr>
        </p:nvSpPr>
        <p:spPr>
          <a:xfrm>
            <a:off x="1115074" y="1739392"/>
            <a:ext cx="6181075" cy="3169158"/>
          </a:xfrm>
          <a:prstGeom prst="rect">
            <a:avLst/>
          </a:prstGeom>
        </p:spPr>
        <p:txBody>
          <a:bodyPr spcFirstLastPara="1" wrap="square" lIns="91425" tIns="91425" rIns="91425" bIns="91425" anchor="t" anchorCtr="0">
            <a:noAutofit/>
          </a:bodyPr>
          <a:lstStyle/>
          <a:p>
            <a:pPr algn="l">
              <a:lnSpc>
                <a:spcPct val="150000"/>
              </a:lnSpc>
              <a:buFont typeface="Wingdings" panose="05000000000000000000" pitchFamily="2" charset="2"/>
              <a:buChar char="ü"/>
            </a:pPr>
            <a:r>
              <a:rPr lang="en-US" sz="1100" b="0" i="0" dirty="0">
                <a:solidFill>
                  <a:srgbClr val="000000"/>
                </a:solidFill>
                <a:effectLst/>
                <a:latin typeface="Cambria Math" panose="02040503050406030204" pitchFamily="18" charset="0"/>
                <a:ea typeface="Cambria Math" panose="02040503050406030204" pitchFamily="18" charset="0"/>
              </a:rPr>
              <a:t>Heart disease can be managed effectively with a combination of lifestyle changes, medicine and, in some cases, surgery. </a:t>
            </a:r>
            <a:endParaRPr lang="en-US" sz="1100" dirty="0">
              <a:solidFill>
                <a:srgbClr val="000000"/>
              </a:solidFill>
              <a:latin typeface="Cambria Math" panose="02040503050406030204" pitchFamily="18" charset="0"/>
              <a:ea typeface="Cambria Math" panose="02040503050406030204" pitchFamily="18" charset="0"/>
            </a:endParaRPr>
          </a:p>
          <a:p>
            <a:pPr algn="l">
              <a:lnSpc>
                <a:spcPct val="150000"/>
              </a:lnSpc>
              <a:buFont typeface="Wingdings" panose="05000000000000000000" pitchFamily="2" charset="2"/>
              <a:buChar char="ü"/>
            </a:pPr>
            <a:r>
              <a:rPr lang="en-US" sz="1100" b="0" i="0" dirty="0">
                <a:solidFill>
                  <a:srgbClr val="000000"/>
                </a:solidFill>
                <a:effectLst/>
                <a:latin typeface="Cambria Math" panose="02040503050406030204" pitchFamily="18" charset="0"/>
                <a:ea typeface="Cambria Math" panose="02040503050406030204" pitchFamily="18" charset="0"/>
              </a:rPr>
              <a:t>With the right treatment, the symptoms of heart disease can be reduced and the functioning of the heart improved. </a:t>
            </a:r>
          </a:p>
          <a:p>
            <a:pPr algn="l">
              <a:lnSpc>
                <a:spcPct val="150000"/>
              </a:lnSpc>
              <a:buFont typeface="Wingdings" panose="05000000000000000000" pitchFamily="2" charset="2"/>
              <a:buChar char="ü"/>
            </a:pPr>
            <a:r>
              <a:rPr lang="en-US" sz="1100" b="0" i="0" dirty="0">
                <a:solidFill>
                  <a:srgbClr val="000000"/>
                </a:solidFill>
                <a:effectLst/>
                <a:latin typeface="Cambria Math" panose="02040503050406030204" pitchFamily="18" charset="0"/>
                <a:ea typeface="Cambria Math" panose="02040503050406030204" pitchFamily="18" charset="0"/>
              </a:rPr>
              <a:t>The predicted results can be used to prevent and thus reduce cost for surgical treatment and other expansive</a:t>
            </a:r>
          </a:p>
          <a:p>
            <a:pPr algn="l">
              <a:buFont typeface="Wingdings" panose="05000000000000000000" pitchFamily="2" charset="2"/>
              <a:buChar char="ü"/>
            </a:pPr>
            <a:r>
              <a:rPr lang="en-US" sz="1100" dirty="0">
                <a:solidFill>
                  <a:srgbClr val="000000"/>
                </a:solidFill>
                <a:latin typeface="Cambria Math" panose="02040503050406030204" pitchFamily="18" charset="0"/>
                <a:ea typeface="Cambria Math" panose="02040503050406030204" pitchFamily="18" charset="0"/>
              </a:rPr>
              <a:t>Machine Learning</a:t>
            </a:r>
            <a:r>
              <a:rPr lang="en-US" sz="1100" b="0" i="0" dirty="0">
                <a:solidFill>
                  <a:srgbClr val="000000"/>
                </a:solidFill>
                <a:effectLst/>
                <a:latin typeface="Cambria Math" panose="02040503050406030204" pitchFamily="18" charset="0"/>
                <a:ea typeface="Cambria Math" panose="02040503050406030204" pitchFamily="18" charset="0"/>
              </a:rPr>
              <a:t> holds great potential to use data and analytics to identify inefficiencies and best practices that improve care and reduce costs.</a:t>
            </a:r>
          </a:p>
          <a:p>
            <a:pPr marL="114300" indent="0" algn="l">
              <a:lnSpc>
                <a:spcPct val="150000"/>
              </a:lnSpc>
            </a:pPr>
            <a:endParaRPr lang="en-US" sz="1400" b="0" i="0" dirty="0">
              <a:solidFill>
                <a:srgbClr val="000000"/>
              </a:solidFill>
              <a:effectLst/>
              <a:latin typeface="ff2"/>
            </a:endParaRP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1755" name="Google Shape;1755;p36"/>
          <p:cNvSpPr txBox="1">
            <a:spLocks noGrp="1"/>
          </p:cNvSpPr>
          <p:nvPr>
            <p:ph type="ctrTitle"/>
          </p:nvPr>
        </p:nvSpPr>
        <p:spPr>
          <a:xfrm>
            <a:off x="1854361" y="982158"/>
            <a:ext cx="4702500" cy="640200"/>
          </a:xfrm>
          <a:prstGeom prst="rect">
            <a:avLst/>
          </a:prstGeom>
        </p:spPr>
        <p:txBody>
          <a:bodyPr spcFirstLastPara="1" wrap="square" lIns="91425" tIns="91425" rIns="91425" bIns="91425" anchor="b" anchorCtr="0">
            <a:noAutofit/>
          </a:bodyPr>
          <a:lstStyle/>
          <a:p>
            <a:r>
              <a:rPr lang="en-IN" b="1" dirty="0">
                <a:latin typeface="Neucha" panose="020B0604020202020204" charset="0"/>
                <a:ea typeface="Roboto Condensed" panose="02000000000000000000" pitchFamily="2"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grpSp>
        <p:nvGrpSpPr>
          <p:cNvPr id="1764" name="Google Shape;1764;p37"/>
          <p:cNvGrpSpPr/>
          <p:nvPr/>
        </p:nvGrpSpPr>
        <p:grpSpPr>
          <a:xfrm>
            <a:off x="2363621" y="827243"/>
            <a:ext cx="662946" cy="603816"/>
            <a:chOff x="2768601" y="1364814"/>
            <a:chExt cx="763850" cy="627015"/>
          </a:xfrm>
        </p:grpSpPr>
        <p:sp>
          <p:nvSpPr>
            <p:cNvPr id="1765" name="Google Shape;1765;p37"/>
            <p:cNvSpPr/>
            <p:nvPr/>
          </p:nvSpPr>
          <p:spPr>
            <a:xfrm>
              <a:off x="2768601" y="1364814"/>
              <a:ext cx="763850"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66" name="Google Shape;1766;p37"/>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0" name="Google Shape;1770;p37"/>
          <p:cNvSpPr txBox="1">
            <a:spLocks noGrp="1"/>
          </p:cNvSpPr>
          <p:nvPr>
            <p:ph type="ctrTitle"/>
          </p:nvPr>
        </p:nvSpPr>
        <p:spPr>
          <a:xfrm>
            <a:off x="2028250" y="790859"/>
            <a:ext cx="4389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Objective</a:t>
            </a:r>
            <a:endParaRPr dirty="0"/>
          </a:p>
        </p:txBody>
      </p:sp>
      <p:sp>
        <p:nvSpPr>
          <p:cNvPr id="1778" name="Google Shape;1778;p37"/>
          <p:cNvSpPr/>
          <p:nvPr/>
        </p:nvSpPr>
        <p:spPr>
          <a:xfrm>
            <a:off x="2522483" y="977132"/>
            <a:ext cx="371559" cy="323428"/>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Subtitle 10">
            <a:extLst>
              <a:ext uri="{FF2B5EF4-FFF2-40B4-BE49-F238E27FC236}">
                <a16:creationId xmlns:a16="http://schemas.microsoft.com/office/drawing/2014/main" id="{8B6C7A3B-46ED-4AD6-90B2-FB43EA3E5859}"/>
              </a:ext>
            </a:extLst>
          </p:cNvPr>
          <p:cNvSpPr>
            <a:spLocks noGrp="1"/>
          </p:cNvSpPr>
          <p:nvPr>
            <p:ph type="subTitle" idx="1"/>
          </p:nvPr>
        </p:nvSpPr>
        <p:spPr>
          <a:xfrm>
            <a:off x="1481532" y="1963176"/>
            <a:ext cx="5973367" cy="1910324"/>
          </a:xfrm>
        </p:spPr>
        <p:txBody>
          <a:bodyPr/>
          <a:lstStyle/>
          <a:p>
            <a:pPr algn="l">
              <a:lnSpc>
                <a:spcPct val="150000"/>
              </a:lnSpc>
              <a:buFont typeface="Wingdings" panose="05000000000000000000" pitchFamily="2" charset="2"/>
              <a:buChar char="ü"/>
            </a:pPr>
            <a:r>
              <a:rPr lang="en-US" sz="1200" b="0" i="0" dirty="0">
                <a:solidFill>
                  <a:srgbClr val="000000"/>
                </a:solidFill>
                <a:effectLst/>
                <a:latin typeface="Cambria Math" panose="02040503050406030204" pitchFamily="18" charset="0"/>
                <a:ea typeface="Cambria Math" panose="02040503050406030204" pitchFamily="18" charset="0"/>
              </a:rPr>
              <a:t>The main objective of this research is to develop a heart prediction system using machine learning algorithm</a:t>
            </a:r>
          </a:p>
          <a:p>
            <a:pPr algn="l">
              <a:lnSpc>
                <a:spcPct val="150000"/>
              </a:lnSpc>
              <a:buFont typeface="Wingdings" panose="05000000000000000000" pitchFamily="2" charset="2"/>
              <a:buChar char="ü"/>
            </a:pPr>
            <a:r>
              <a:rPr lang="en-US" sz="1200" dirty="0">
                <a:solidFill>
                  <a:srgbClr val="000000"/>
                </a:solidFill>
                <a:latin typeface="Cambria Math" panose="02040503050406030204" pitchFamily="18" charset="0"/>
                <a:ea typeface="Cambria Math" panose="02040503050406030204" pitchFamily="18" charset="0"/>
              </a:rPr>
              <a:t>Developed a web application for health workers to predict heart disease. </a:t>
            </a:r>
          </a:p>
          <a:p>
            <a:pPr algn="l">
              <a:lnSpc>
                <a:spcPct val="150000"/>
              </a:lnSpc>
              <a:buFont typeface="Wingdings" panose="05000000000000000000" pitchFamily="2" charset="2"/>
              <a:buChar char="ü"/>
            </a:pPr>
            <a:r>
              <a:rPr lang="en-US" sz="1200" b="0" i="0" dirty="0">
                <a:solidFill>
                  <a:srgbClr val="000000"/>
                </a:solidFill>
                <a:effectLst/>
                <a:latin typeface="Cambria Math" panose="02040503050406030204" pitchFamily="18" charset="0"/>
                <a:ea typeface="Cambria Math" panose="02040503050406030204" pitchFamily="18" charset="0"/>
              </a:rPr>
              <a:t>In thi</a:t>
            </a:r>
            <a:r>
              <a:rPr lang="en-US" sz="1200" dirty="0">
                <a:solidFill>
                  <a:srgbClr val="000000"/>
                </a:solidFill>
                <a:latin typeface="Cambria Math" panose="02040503050406030204" pitchFamily="18" charset="0"/>
                <a:ea typeface="Cambria Math" panose="02040503050406030204" pitchFamily="18" charset="0"/>
              </a:rPr>
              <a:t>s web application we use best algorithm for this project</a:t>
            </a:r>
            <a:endParaRPr lang="en-US" sz="1200" b="0" i="0" dirty="0">
              <a:solidFill>
                <a:srgbClr val="000000"/>
              </a:solidFill>
              <a:effectLst/>
              <a:latin typeface="Cambria Math" panose="02040503050406030204" pitchFamily="18" charset="0"/>
              <a:ea typeface="Cambria Math" panose="02040503050406030204" pitchFamily="18" charset="0"/>
            </a:endParaRPr>
          </a:p>
          <a:p>
            <a:endParaRPr lang="en-US" sz="1400" b="0" i="0" dirty="0">
              <a:solidFill>
                <a:srgbClr val="000000"/>
              </a:solidFill>
              <a:effectLst/>
              <a:latin typeface="Cambria Math" panose="02040503050406030204" pitchFamily="18" charset="0"/>
              <a:ea typeface="Cambria Math" panose="02040503050406030204" pitchFamily="18" charset="0"/>
            </a:endParaRPr>
          </a:p>
          <a:p>
            <a:endParaRPr lang="en-IN" sz="1400" dirty="0">
              <a:latin typeface="Cambria Math" panose="02040503050406030204" pitchFamily="18" charset="0"/>
              <a:ea typeface="Cambria Math" panose="02040503050406030204" pitchFamily="18" charset="0"/>
            </a:endParaRPr>
          </a:p>
        </p:txBody>
      </p:sp>
      <p:grpSp>
        <p:nvGrpSpPr>
          <p:cNvPr id="34" name="Google Shape;1878;p42">
            <a:extLst>
              <a:ext uri="{FF2B5EF4-FFF2-40B4-BE49-F238E27FC236}">
                <a16:creationId xmlns:a16="http://schemas.microsoft.com/office/drawing/2014/main" id="{D2E8591D-2C1C-40EE-A105-93EDECD32FA2}"/>
              </a:ext>
            </a:extLst>
          </p:cNvPr>
          <p:cNvGrpSpPr/>
          <p:nvPr/>
        </p:nvGrpSpPr>
        <p:grpSpPr>
          <a:xfrm>
            <a:off x="7078093" y="3136899"/>
            <a:ext cx="1551558" cy="1910325"/>
            <a:chOff x="2158975" y="238125"/>
            <a:chExt cx="3282750" cy="5214975"/>
          </a:xfrm>
        </p:grpSpPr>
        <p:sp>
          <p:nvSpPr>
            <p:cNvPr id="35" name="Google Shape;1879;p42">
              <a:extLst>
                <a:ext uri="{FF2B5EF4-FFF2-40B4-BE49-F238E27FC236}">
                  <a16:creationId xmlns:a16="http://schemas.microsoft.com/office/drawing/2014/main" id="{90E778CB-E7D5-4627-A3E4-DC4D1D354749}"/>
                </a:ext>
              </a:extLst>
            </p:cNvPr>
            <p:cNvSpPr/>
            <p:nvPr/>
          </p:nvSpPr>
          <p:spPr>
            <a:xfrm>
              <a:off x="2158975" y="1797925"/>
              <a:ext cx="1196575" cy="3652450"/>
            </a:xfrm>
            <a:custGeom>
              <a:avLst/>
              <a:gdLst/>
              <a:ahLst/>
              <a:cxnLst/>
              <a:rect l="l" t="t" r="r" b="b"/>
              <a:pathLst>
                <a:path w="47863" h="146098" extrusionOk="0">
                  <a:moveTo>
                    <a:pt x="47863" y="0"/>
                  </a:moveTo>
                  <a:lnTo>
                    <a:pt x="47863" y="0"/>
                  </a:lnTo>
                  <a:cubicBezTo>
                    <a:pt x="45516" y="708"/>
                    <a:pt x="43202" y="1608"/>
                    <a:pt x="40984" y="2668"/>
                  </a:cubicBezTo>
                  <a:cubicBezTo>
                    <a:pt x="36259" y="5079"/>
                    <a:pt x="34362" y="6237"/>
                    <a:pt x="25458" y="8004"/>
                  </a:cubicBezTo>
                  <a:cubicBezTo>
                    <a:pt x="16554" y="9772"/>
                    <a:pt x="11058" y="23209"/>
                    <a:pt x="10929" y="37160"/>
                  </a:cubicBezTo>
                  <a:cubicBezTo>
                    <a:pt x="10800" y="51078"/>
                    <a:pt x="9868" y="54518"/>
                    <a:pt x="9547" y="62361"/>
                  </a:cubicBezTo>
                  <a:cubicBezTo>
                    <a:pt x="9386" y="67343"/>
                    <a:pt x="10286" y="72101"/>
                    <a:pt x="9547" y="77051"/>
                  </a:cubicBezTo>
                  <a:cubicBezTo>
                    <a:pt x="8743" y="82419"/>
                    <a:pt x="6911" y="87562"/>
                    <a:pt x="5625" y="92834"/>
                  </a:cubicBezTo>
                  <a:cubicBezTo>
                    <a:pt x="3214" y="102606"/>
                    <a:pt x="2539" y="112667"/>
                    <a:pt x="2347" y="122696"/>
                  </a:cubicBezTo>
                  <a:cubicBezTo>
                    <a:pt x="2314" y="124560"/>
                    <a:pt x="2186" y="146097"/>
                    <a:pt x="0" y="146097"/>
                  </a:cubicBezTo>
                  <a:lnTo>
                    <a:pt x="4790" y="146097"/>
                  </a:lnTo>
                  <a:cubicBezTo>
                    <a:pt x="5625" y="139636"/>
                    <a:pt x="5561" y="127389"/>
                    <a:pt x="5561" y="125975"/>
                  </a:cubicBezTo>
                  <a:cubicBezTo>
                    <a:pt x="5625" y="115656"/>
                    <a:pt x="6172" y="105306"/>
                    <a:pt x="8518" y="95212"/>
                  </a:cubicBezTo>
                  <a:cubicBezTo>
                    <a:pt x="9740" y="89812"/>
                    <a:pt x="11508" y="84476"/>
                    <a:pt x="12279" y="78947"/>
                  </a:cubicBezTo>
                  <a:cubicBezTo>
                    <a:pt x="12986" y="73804"/>
                    <a:pt x="11990" y="68950"/>
                    <a:pt x="12118" y="63807"/>
                  </a:cubicBezTo>
                  <a:cubicBezTo>
                    <a:pt x="12343" y="55739"/>
                    <a:pt x="13276" y="52203"/>
                    <a:pt x="13179" y="37867"/>
                  </a:cubicBezTo>
                  <a:cubicBezTo>
                    <a:pt x="13115" y="23530"/>
                    <a:pt x="18515" y="9612"/>
                    <a:pt x="27548" y="7715"/>
                  </a:cubicBezTo>
                  <a:cubicBezTo>
                    <a:pt x="36580" y="5786"/>
                    <a:pt x="38477" y="4533"/>
                    <a:pt x="43234" y="2026"/>
                  </a:cubicBezTo>
                  <a:cubicBezTo>
                    <a:pt x="44745" y="1254"/>
                    <a:pt x="46288" y="579"/>
                    <a:pt x="47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80;p42">
              <a:extLst>
                <a:ext uri="{FF2B5EF4-FFF2-40B4-BE49-F238E27FC236}">
                  <a16:creationId xmlns:a16="http://schemas.microsoft.com/office/drawing/2014/main" id="{8F041036-5A55-4D3B-B4A2-492D2BCB18F1}"/>
                </a:ext>
              </a:extLst>
            </p:cNvPr>
            <p:cNvSpPr/>
            <p:nvPr/>
          </p:nvSpPr>
          <p:spPr>
            <a:xfrm>
              <a:off x="3053375" y="438200"/>
              <a:ext cx="537650" cy="1319575"/>
            </a:xfrm>
            <a:custGeom>
              <a:avLst/>
              <a:gdLst/>
              <a:ahLst/>
              <a:cxnLst/>
              <a:rect l="l" t="t" r="r" b="b"/>
              <a:pathLst>
                <a:path w="21506" h="52783" extrusionOk="0">
                  <a:moveTo>
                    <a:pt x="9290" y="1"/>
                  </a:moveTo>
                  <a:cubicBezTo>
                    <a:pt x="6462" y="3440"/>
                    <a:pt x="4340" y="7266"/>
                    <a:pt x="3762" y="9291"/>
                  </a:cubicBezTo>
                  <a:cubicBezTo>
                    <a:pt x="2508" y="13662"/>
                    <a:pt x="4983" y="14916"/>
                    <a:pt x="4919" y="19191"/>
                  </a:cubicBezTo>
                  <a:cubicBezTo>
                    <a:pt x="4887" y="23499"/>
                    <a:pt x="1" y="26392"/>
                    <a:pt x="258" y="27967"/>
                  </a:cubicBezTo>
                  <a:cubicBezTo>
                    <a:pt x="547" y="29252"/>
                    <a:pt x="3215" y="29381"/>
                    <a:pt x="4404" y="29381"/>
                  </a:cubicBezTo>
                  <a:lnTo>
                    <a:pt x="4983" y="29381"/>
                  </a:lnTo>
                  <a:cubicBezTo>
                    <a:pt x="5690" y="30924"/>
                    <a:pt x="4983" y="38285"/>
                    <a:pt x="4919" y="40824"/>
                  </a:cubicBezTo>
                  <a:cubicBezTo>
                    <a:pt x="4854" y="42882"/>
                    <a:pt x="7426" y="43300"/>
                    <a:pt x="10255" y="43300"/>
                  </a:cubicBezTo>
                  <a:cubicBezTo>
                    <a:pt x="10898" y="43300"/>
                    <a:pt x="11573" y="43300"/>
                    <a:pt x="12215" y="43267"/>
                  </a:cubicBezTo>
                  <a:lnTo>
                    <a:pt x="12762" y="43267"/>
                  </a:lnTo>
                  <a:cubicBezTo>
                    <a:pt x="15880" y="43267"/>
                    <a:pt x="17519" y="44682"/>
                    <a:pt x="18291" y="48089"/>
                  </a:cubicBezTo>
                  <a:cubicBezTo>
                    <a:pt x="18901" y="50629"/>
                    <a:pt x="17712" y="52139"/>
                    <a:pt x="16941" y="52782"/>
                  </a:cubicBezTo>
                  <a:cubicBezTo>
                    <a:pt x="18066" y="52461"/>
                    <a:pt x="18773" y="52268"/>
                    <a:pt x="18773" y="52268"/>
                  </a:cubicBezTo>
                  <a:cubicBezTo>
                    <a:pt x="18773" y="52268"/>
                    <a:pt x="21505" y="50693"/>
                    <a:pt x="20605" y="46996"/>
                  </a:cubicBezTo>
                  <a:cubicBezTo>
                    <a:pt x="19810" y="43531"/>
                    <a:pt x="18136" y="42110"/>
                    <a:pt x="15052" y="42110"/>
                  </a:cubicBezTo>
                  <a:cubicBezTo>
                    <a:pt x="15017" y="42110"/>
                    <a:pt x="14983" y="42110"/>
                    <a:pt x="14948" y="42110"/>
                  </a:cubicBezTo>
                  <a:lnTo>
                    <a:pt x="14401" y="42110"/>
                  </a:lnTo>
                  <a:cubicBezTo>
                    <a:pt x="14381" y="42111"/>
                    <a:pt x="14354" y="42112"/>
                    <a:pt x="14322" y="42112"/>
                  </a:cubicBezTo>
                  <a:cubicBezTo>
                    <a:pt x="13274" y="42112"/>
                    <a:pt x="6089" y="41559"/>
                    <a:pt x="6526" y="37256"/>
                  </a:cubicBezTo>
                  <a:cubicBezTo>
                    <a:pt x="8872" y="14305"/>
                    <a:pt x="6204" y="14048"/>
                    <a:pt x="6365" y="9355"/>
                  </a:cubicBezTo>
                  <a:cubicBezTo>
                    <a:pt x="6429" y="7233"/>
                    <a:pt x="7619" y="2862"/>
                    <a:pt x="92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81;p42">
              <a:extLst>
                <a:ext uri="{FF2B5EF4-FFF2-40B4-BE49-F238E27FC236}">
                  <a16:creationId xmlns:a16="http://schemas.microsoft.com/office/drawing/2014/main" id="{DEC4B068-1A94-4C5A-BE39-4D5BCF8D818F}"/>
                </a:ext>
              </a:extLst>
            </p:cNvPr>
            <p:cNvSpPr/>
            <p:nvPr/>
          </p:nvSpPr>
          <p:spPr>
            <a:xfrm>
              <a:off x="2465950" y="2980700"/>
              <a:ext cx="577000" cy="2472400"/>
            </a:xfrm>
            <a:custGeom>
              <a:avLst/>
              <a:gdLst/>
              <a:ahLst/>
              <a:cxnLst/>
              <a:rect l="l" t="t" r="r" b="b"/>
              <a:pathLst>
                <a:path w="23080" h="98896" extrusionOk="0">
                  <a:moveTo>
                    <a:pt x="17100" y="1"/>
                  </a:moveTo>
                  <a:cubicBezTo>
                    <a:pt x="16786" y="1"/>
                    <a:pt x="16475" y="211"/>
                    <a:pt x="16458" y="617"/>
                  </a:cubicBezTo>
                  <a:lnTo>
                    <a:pt x="15783" y="13121"/>
                  </a:lnTo>
                  <a:cubicBezTo>
                    <a:pt x="15558" y="17300"/>
                    <a:pt x="15333" y="21479"/>
                    <a:pt x="14979" y="25658"/>
                  </a:cubicBezTo>
                  <a:cubicBezTo>
                    <a:pt x="14947" y="26172"/>
                    <a:pt x="14883" y="26686"/>
                    <a:pt x="14851" y="27168"/>
                  </a:cubicBezTo>
                  <a:cubicBezTo>
                    <a:pt x="14819" y="27329"/>
                    <a:pt x="14787" y="27393"/>
                    <a:pt x="14787" y="27522"/>
                  </a:cubicBezTo>
                  <a:cubicBezTo>
                    <a:pt x="14787" y="27618"/>
                    <a:pt x="14754" y="27747"/>
                    <a:pt x="14722" y="27875"/>
                  </a:cubicBezTo>
                  <a:cubicBezTo>
                    <a:pt x="14690" y="28004"/>
                    <a:pt x="14626" y="28165"/>
                    <a:pt x="14594" y="28293"/>
                  </a:cubicBezTo>
                  <a:lnTo>
                    <a:pt x="14529" y="28711"/>
                  </a:lnTo>
                  <a:cubicBezTo>
                    <a:pt x="14369" y="29772"/>
                    <a:pt x="14240" y="30801"/>
                    <a:pt x="14144" y="31861"/>
                  </a:cubicBezTo>
                  <a:cubicBezTo>
                    <a:pt x="13919" y="33951"/>
                    <a:pt x="13758" y="36040"/>
                    <a:pt x="13629" y="38130"/>
                  </a:cubicBezTo>
                  <a:cubicBezTo>
                    <a:pt x="13469" y="40219"/>
                    <a:pt x="13372" y="42308"/>
                    <a:pt x="13276" y="44398"/>
                  </a:cubicBezTo>
                  <a:cubicBezTo>
                    <a:pt x="13211" y="45426"/>
                    <a:pt x="13179" y="46487"/>
                    <a:pt x="13147" y="47548"/>
                  </a:cubicBezTo>
                  <a:cubicBezTo>
                    <a:pt x="13115" y="48609"/>
                    <a:pt x="13179" y="49669"/>
                    <a:pt x="13115" y="50666"/>
                  </a:cubicBezTo>
                  <a:cubicBezTo>
                    <a:pt x="12826" y="54780"/>
                    <a:pt x="12151" y="58959"/>
                    <a:pt x="11476" y="63074"/>
                  </a:cubicBezTo>
                  <a:cubicBezTo>
                    <a:pt x="11122" y="65099"/>
                    <a:pt x="10736" y="67156"/>
                    <a:pt x="10318" y="69213"/>
                  </a:cubicBezTo>
                  <a:cubicBezTo>
                    <a:pt x="9868" y="71238"/>
                    <a:pt x="9418" y="73296"/>
                    <a:pt x="8808" y="75256"/>
                  </a:cubicBezTo>
                  <a:cubicBezTo>
                    <a:pt x="8486" y="76253"/>
                    <a:pt x="8101" y="77217"/>
                    <a:pt x="7618" y="78149"/>
                  </a:cubicBezTo>
                  <a:cubicBezTo>
                    <a:pt x="7233" y="79114"/>
                    <a:pt x="6815" y="80078"/>
                    <a:pt x="6429" y="81042"/>
                  </a:cubicBezTo>
                  <a:cubicBezTo>
                    <a:pt x="5625" y="83003"/>
                    <a:pt x="4918" y="84964"/>
                    <a:pt x="4211" y="86925"/>
                  </a:cubicBezTo>
                  <a:cubicBezTo>
                    <a:pt x="2765" y="90847"/>
                    <a:pt x="1382" y="94832"/>
                    <a:pt x="32" y="98754"/>
                  </a:cubicBezTo>
                  <a:cubicBezTo>
                    <a:pt x="0" y="98818"/>
                    <a:pt x="32" y="98851"/>
                    <a:pt x="64" y="98883"/>
                  </a:cubicBezTo>
                  <a:cubicBezTo>
                    <a:pt x="83" y="98892"/>
                    <a:pt x="99" y="98896"/>
                    <a:pt x="113" y="98896"/>
                  </a:cubicBezTo>
                  <a:cubicBezTo>
                    <a:pt x="148" y="98896"/>
                    <a:pt x="170" y="98873"/>
                    <a:pt x="193" y="98851"/>
                  </a:cubicBezTo>
                  <a:cubicBezTo>
                    <a:pt x="1575" y="94865"/>
                    <a:pt x="3022" y="90943"/>
                    <a:pt x="4500" y="87021"/>
                  </a:cubicBezTo>
                  <a:cubicBezTo>
                    <a:pt x="5240" y="85061"/>
                    <a:pt x="5979" y="83132"/>
                    <a:pt x="6783" y="81203"/>
                  </a:cubicBezTo>
                  <a:cubicBezTo>
                    <a:pt x="7200" y="80239"/>
                    <a:pt x="7586" y="79275"/>
                    <a:pt x="8036" y="78342"/>
                  </a:cubicBezTo>
                  <a:cubicBezTo>
                    <a:pt x="8261" y="77860"/>
                    <a:pt x="8518" y="77410"/>
                    <a:pt x="8711" y="76896"/>
                  </a:cubicBezTo>
                  <a:lnTo>
                    <a:pt x="8872" y="76542"/>
                  </a:lnTo>
                  <a:lnTo>
                    <a:pt x="9033" y="76157"/>
                  </a:lnTo>
                  <a:lnTo>
                    <a:pt x="9290" y="75417"/>
                  </a:lnTo>
                  <a:cubicBezTo>
                    <a:pt x="9965" y="73392"/>
                    <a:pt x="10479" y="71367"/>
                    <a:pt x="10897" y="69310"/>
                  </a:cubicBezTo>
                  <a:cubicBezTo>
                    <a:pt x="11347" y="67285"/>
                    <a:pt x="11765" y="65227"/>
                    <a:pt x="12151" y="63170"/>
                  </a:cubicBezTo>
                  <a:cubicBezTo>
                    <a:pt x="12890" y="59023"/>
                    <a:pt x="13597" y="54909"/>
                    <a:pt x="13983" y="50698"/>
                  </a:cubicBezTo>
                  <a:cubicBezTo>
                    <a:pt x="14015" y="50441"/>
                    <a:pt x="14015" y="50184"/>
                    <a:pt x="14015" y="49894"/>
                  </a:cubicBezTo>
                  <a:lnTo>
                    <a:pt x="14015" y="49091"/>
                  </a:lnTo>
                  <a:cubicBezTo>
                    <a:pt x="13983" y="48577"/>
                    <a:pt x="14015" y="48062"/>
                    <a:pt x="14015" y="47548"/>
                  </a:cubicBezTo>
                  <a:cubicBezTo>
                    <a:pt x="14047" y="46519"/>
                    <a:pt x="14079" y="45459"/>
                    <a:pt x="14144" y="44430"/>
                  </a:cubicBezTo>
                  <a:cubicBezTo>
                    <a:pt x="14240" y="42340"/>
                    <a:pt x="14369" y="40251"/>
                    <a:pt x="14562" y="38162"/>
                  </a:cubicBezTo>
                  <a:cubicBezTo>
                    <a:pt x="14722" y="36104"/>
                    <a:pt x="14883" y="34015"/>
                    <a:pt x="15108" y="31926"/>
                  </a:cubicBezTo>
                  <a:cubicBezTo>
                    <a:pt x="15237" y="30897"/>
                    <a:pt x="15365" y="29868"/>
                    <a:pt x="15526" y="28872"/>
                  </a:cubicBezTo>
                  <a:lnTo>
                    <a:pt x="15590" y="28486"/>
                  </a:lnTo>
                  <a:lnTo>
                    <a:pt x="15687" y="28165"/>
                  </a:lnTo>
                  <a:cubicBezTo>
                    <a:pt x="15687" y="28100"/>
                    <a:pt x="15751" y="27940"/>
                    <a:pt x="15783" y="27779"/>
                  </a:cubicBezTo>
                  <a:cubicBezTo>
                    <a:pt x="15783" y="27618"/>
                    <a:pt x="15847" y="27458"/>
                    <a:pt x="15847" y="27329"/>
                  </a:cubicBezTo>
                  <a:cubicBezTo>
                    <a:pt x="15912" y="26783"/>
                    <a:pt x="15976" y="26268"/>
                    <a:pt x="16008" y="25754"/>
                  </a:cubicBezTo>
                  <a:cubicBezTo>
                    <a:pt x="16394" y="21543"/>
                    <a:pt x="16651" y="17396"/>
                    <a:pt x="16940" y="13218"/>
                  </a:cubicBezTo>
                  <a:lnTo>
                    <a:pt x="17429" y="5586"/>
                  </a:lnTo>
                  <a:lnTo>
                    <a:pt x="17429" y="5586"/>
                  </a:lnTo>
                  <a:cubicBezTo>
                    <a:pt x="18729" y="12076"/>
                    <a:pt x="19947" y="18557"/>
                    <a:pt x="20669" y="25079"/>
                  </a:cubicBezTo>
                  <a:cubicBezTo>
                    <a:pt x="21151" y="29161"/>
                    <a:pt x="21408" y="33244"/>
                    <a:pt x="21376" y="37326"/>
                  </a:cubicBezTo>
                  <a:cubicBezTo>
                    <a:pt x="21344" y="41408"/>
                    <a:pt x="21023" y="45523"/>
                    <a:pt x="20669" y="49605"/>
                  </a:cubicBezTo>
                  <a:cubicBezTo>
                    <a:pt x="20315" y="53688"/>
                    <a:pt x="19865" y="57834"/>
                    <a:pt x="19480" y="61916"/>
                  </a:cubicBezTo>
                  <a:cubicBezTo>
                    <a:pt x="19062" y="65999"/>
                    <a:pt x="18419" y="70049"/>
                    <a:pt x="17776" y="74131"/>
                  </a:cubicBezTo>
                  <a:cubicBezTo>
                    <a:pt x="17133" y="78214"/>
                    <a:pt x="16490" y="82296"/>
                    <a:pt x="16169" y="86443"/>
                  </a:cubicBezTo>
                  <a:cubicBezTo>
                    <a:pt x="15815" y="90557"/>
                    <a:pt x="15944" y="94704"/>
                    <a:pt x="16554" y="98818"/>
                  </a:cubicBezTo>
                  <a:cubicBezTo>
                    <a:pt x="16587" y="98851"/>
                    <a:pt x="16619" y="98883"/>
                    <a:pt x="16651" y="98883"/>
                  </a:cubicBezTo>
                  <a:cubicBezTo>
                    <a:pt x="16715" y="98883"/>
                    <a:pt x="16715" y="98851"/>
                    <a:pt x="16715" y="98786"/>
                  </a:cubicBezTo>
                  <a:cubicBezTo>
                    <a:pt x="16329" y="94704"/>
                    <a:pt x="16394" y="90557"/>
                    <a:pt x="16908" y="86507"/>
                  </a:cubicBezTo>
                  <a:cubicBezTo>
                    <a:pt x="17358" y="82425"/>
                    <a:pt x="18130" y="78374"/>
                    <a:pt x="18869" y="74324"/>
                  </a:cubicBezTo>
                  <a:cubicBezTo>
                    <a:pt x="19640" y="70274"/>
                    <a:pt x="20380" y="66160"/>
                    <a:pt x="20830" y="62045"/>
                  </a:cubicBezTo>
                  <a:cubicBezTo>
                    <a:pt x="21312" y="57963"/>
                    <a:pt x="21858" y="53880"/>
                    <a:pt x="22276" y="49766"/>
                  </a:cubicBezTo>
                  <a:cubicBezTo>
                    <a:pt x="22662" y="45651"/>
                    <a:pt x="22983" y="41505"/>
                    <a:pt x="23048" y="37358"/>
                  </a:cubicBezTo>
                  <a:cubicBezTo>
                    <a:pt x="23080" y="35269"/>
                    <a:pt x="22983" y="33179"/>
                    <a:pt x="22855" y="31122"/>
                  </a:cubicBezTo>
                  <a:cubicBezTo>
                    <a:pt x="22726" y="29033"/>
                    <a:pt x="22533" y="26975"/>
                    <a:pt x="22276" y="24918"/>
                  </a:cubicBezTo>
                  <a:cubicBezTo>
                    <a:pt x="21248" y="16657"/>
                    <a:pt x="19480" y="8589"/>
                    <a:pt x="17744" y="520"/>
                  </a:cubicBezTo>
                  <a:cubicBezTo>
                    <a:pt x="17668" y="170"/>
                    <a:pt x="17383" y="1"/>
                    <a:pt x="17100" y="1"/>
                  </a:cubicBezTo>
                  <a:close/>
                </a:path>
              </a:pathLst>
            </a:custGeom>
            <a:solidFill>
              <a:srgbClr val="0A153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82;p42">
              <a:extLst>
                <a:ext uri="{FF2B5EF4-FFF2-40B4-BE49-F238E27FC236}">
                  <a16:creationId xmlns:a16="http://schemas.microsoft.com/office/drawing/2014/main" id="{33C76C27-D5F2-466B-8D14-39B035B553C2}"/>
                </a:ext>
              </a:extLst>
            </p:cNvPr>
            <p:cNvSpPr/>
            <p:nvPr/>
          </p:nvSpPr>
          <p:spPr>
            <a:xfrm>
              <a:off x="4573000" y="2981075"/>
              <a:ext cx="560950" cy="2471700"/>
            </a:xfrm>
            <a:custGeom>
              <a:avLst/>
              <a:gdLst/>
              <a:ahLst/>
              <a:cxnLst/>
              <a:rect l="l" t="t" r="r" b="b"/>
              <a:pathLst>
                <a:path w="22438" h="98868" extrusionOk="0">
                  <a:moveTo>
                    <a:pt x="5280" y="1"/>
                  </a:moveTo>
                  <a:cubicBezTo>
                    <a:pt x="5007" y="1"/>
                    <a:pt x="4748" y="208"/>
                    <a:pt x="4694" y="505"/>
                  </a:cubicBezTo>
                  <a:cubicBezTo>
                    <a:pt x="3890" y="4556"/>
                    <a:pt x="3183" y="8638"/>
                    <a:pt x="2476" y="12688"/>
                  </a:cubicBezTo>
                  <a:cubicBezTo>
                    <a:pt x="1801" y="16771"/>
                    <a:pt x="1158" y="20853"/>
                    <a:pt x="676" y="24967"/>
                  </a:cubicBezTo>
                  <a:cubicBezTo>
                    <a:pt x="547" y="25996"/>
                    <a:pt x="451" y="27025"/>
                    <a:pt x="354" y="28053"/>
                  </a:cubicBezTo>
                  <a:cubicBezTo>
                    <a:pt x="226" y="29082"/>
                    <a:pt x="161" y="30111"/>
                    <a:pt x="97" y="31171"/>
                  </a:cubicBezTo>
                  <a:cubicBezTo>
                    <a:pt x="1" y="33261"/>
                    <a:pt x="33" y="35318"/>
                    <a:pt x="65" y="37375"/>
                  </a:cubicBezTo>
                  <a:cubicBezTo>
                    <a:pt x="129" y="41522"/>
                    <a:pt x="322" y="45636"/>
                    <a:pt x="611" y="49751"/>
                  </a:cubicBezTo>
                  <a:cubicBezTo>
                    <a:pt x="740" y="51808"/>
                    <a:pt x="868" y="53865"/>
                    <a:pt x="1093" y="55923"/>
                  </a:cubicBezTo>
                  <a:cubicBezTo>
                    <a:pt x="1286" y="58012"/>
                    <a:pt x="1576" y="60037"/>
                    <a:pt x="1897" y="62094"/>
                  </a:cubicBezTo>
                  <a:cubicBezTo>
                    <a:pt x="2476" y="66177"/>
                    <a:pt x="3151" y="70227"/>
                    <a:pt x="3440" y="74374"/>
                  </a:cubicBezTo>
                  <a:cubicBezTo>
                    <a:pt x="3601" y="75402"/>
                    <a:pt x="3858" y="76431"/>
                    <a:pt x="4115" y="77395"/>
                  </a:cubicBezTo>
                  <a:cubicBezTo>
                    <a:pt x="4372" y="78392"/>
                    <a:pt x="4661" y="79388"/>
                    <a:pt x="4886" y="80385"/>
                  </a:cubicBezTo>
                  <a:cubicBezTo>
                    <a:pt x="5369" y="82410"/>
                    <a:pt x="5722" y="84435"/>
                    <a:pt x="5947" y="86460"/>
                  </a:cubicBezTo>
                  <a:cubicBezTo>
                    <a:pt x="6076" y="87489"/>
                    <a:pt x="6204" y="88517"/>
                    <a:pt x="6204" y="89546"/>
                  </a:cubicBezTo>
                  <a:cubicBezTo>
                    <a:pt x="6204" y="90574"/>
                    <a:pt x="6237" y="91603"/>
                    <a:pt x="6204" y="92632"/>
                  </a:cubicBezTo>
                  <a:cubicBezTo>
                    <a:pt x="6172" y="94689"/>
                    <a:pt x="6012" y="96746"/>
                    <a:pt x="5722" y="98771"/>
                  </a:cubicBezTo>
                  <a:lnTo>
                    <a:pt x="5722" y="98803"/>
                  </a:lnTo>
                  <a:cubicBezTo>
                    <a:pt x="5722" y="98836"/>
                    <a:pt x="5754" y="98868"/>
                    <a:pt x="5787" y="98868"/>
                  </a:cubicBezTo>
                  <a:cubicBezTo>
                    <a:pt x="5819" y="98868"/>
                    <a:pt x="5883" y="98868"/>
                    <a:pt x="5883" y="98803"/>
                  </a:cubicBezTo>
                  <a:cubicBezTo>
                    <a:pt x="6172" y="96778"/>
                    <a:pt x="6365" y="94689"/>
                    <a:pt x="6429" y="92632"/>
                  </a:cubicBezTo>
                  <a:cubicBezTo>
                    <a:pt x="6494" y="91603"/>
                    <a:pt x="6494" y="90574"/>
                    <a:pt x="6429" y="89546"/>
                  </a:cubicBezTo>
                  <a:cubicBezTo>
                    <a:pt x="6397" y="88517"/>
                    <a:pt x="6333" y="87456"/>
                    <a:pt x="6237" y="86428"/>
                  </a:cubicBezTo>
                  <a:cubicBezTo>
                    <a:pt x="6012" y="84371"/>
                    <a:pt x="5690" y="82345"/>
                    <a:pt x="5208" y="80320"/>
                  </a:cubicBezTo>
                  <a:cubicBezTo>
                    <a:pt x="4790" y="78295"/>
                    <a:pt x="4179" y="76302"/>
                    <a:pt x="3890" y="74309"/>
                  </a:cubicBezTo>
                  <a:cubicBezTo>
                    <a:pt x="3826" y="73795"/>
                    <a:pt x="3794" y="73281"/>
                    <a:pt x="3761" y="72766"/>
                  </a:cubicBezTo>
                  <a:cubicBezTo>
                    <a:pt x="3729" y="72252"/>
                    <a:pt x="3697" y="71738"/>
                    <a:pt x="3633" y="71223"/>
                  </a:cubicBezTo>
                  <a:cubicBezTo>
                    <a:pt x="3536" y="70195"/>
                    <a:pt x="3408" y="69166"/>
                    <a:pt x="3279" y="68138"/>
                  </a:cubicBezTo>
                  <a:cubicBezTo>
                    <a:pt x="3054" y="66080"/>
                    <a:pt x="2765" y="64055"/>
                    <a:pt x="2476" y="61998"/>
                  </a:cubicBezTo>
                  <a:cubicBezTo>
                    <a:pt x="2218" y="59973"/>
                    <a:pt x="1929" y="57916"/>
                    <a:pt x="1768" y="55890"/>
                  </a:cubicBezTo>
                  <a:cubicBezTo>
                    <a:pt x="1640" y="53833"/>
                    <a:pt x="1511" y="51776"/>
                    <a:pt x="1383" y="49719"/>
                  </a:cubicBezTo>
                  <a:cubicBezTo>
                    <a:pt x="1158" y="45604"/>
                    <a:pt x="997" y="41490"/>
                    <a:pt x="965" y="37375"/>
                  </a:cubicBezTo>
                  <a:cubicBezTo>
                    <a:pt x="965" y="35318"/>
                    <a:pt x="933" y="33261"/>
                    <a:pt x="1061" y="31203"/>
                  </a:cubicBezTo>
                  <a:cubicBezTo>
                    <a:pt x="1222" y="29178"/>
                    <a:pt x="1447" y="27121"/>
                    <a:pt x="1704" y="25096"/>
                  </a:cubicBezTo>
                  <a:cubicBezTo>
                    <a:pt x="2218" y="21014"/>
                    <a:pt x="2894" y="16963"/>
                    <a:pt x="3633" y="12913"/>
                  </a:cubicBezTo>
                  <a:cubicBezTo>
                    <a:pt x="4053" y="10486"/>
                    <a:pt x="4497" y="8069"/>
                    <a:pt x="4963" y="5664"/>
                  </a:cubicBezTo>
                  <a:lnTo>
                    <a:pt x="4963" y="5664"/>
                  </a:lnTo>
                  <a:lnTo>
                    <a:pt x="5369" y="13203"/>
                  </a:lnTo>
                  <a:cubicBezTo>
                    <a:pt x="5594" y="17381"/>
                    <a:pt x="5819" y="21560"/>
                    <a:pt x="6172" y="25739"/>
                  </a:cubicBezTo>
                  <a:cubicBezTo>
                    <a:pt x="6204" y="26285"/>
                    <a:pt x="6237" y="26832"/>
                    <a:pt x="6301" y="27346"/>
                  </a:cubicBezTo>
                  <a:cubicBezTo>
                    <a:pt x="6333" y="27507"/>
                    <a:pt x="6365" y="27668"/>
                    <a:pt x="6397" y="27828"/>
                  </a:cubicBezTo>
                  <a:lnTo>
                    <a:pt x="6494" y="28278"/>
                  </a:lnTo>
                  <a:lnTo>
                    <a:pt x="6558" y="28568"/>
                  </a:lnTo>
                  <a:lnTo>
                    <a:pt x="6622" y="28921"/>
                  </a:lnTo>
                  <a:cubicBezTo>
                    <a:pt x="6783" y="29918"/>
                    <a:pt x="6879" y="30946"/>
                    <a:pt x="7008" y="31975"/>
                  </a:cubicBezTo>
                  <a:cubicBezTo>
                    <a:pt x="7201" y="34064"/>
                    <a:pt x="7362" y="36122"/>
                    <a:pt x="7522" y="38211"/>
                  </a:cubicBezTo>
                  <a:cubicBezTo>
                    <a:pt x="7683" y="40300"/>
                    <a:pt x="7812" y="42390"/>
                    <a:pt x="7908" y="44447"/>
                  </a:cubicBezTo>
                  <a:cubicBezTo>
                    <a:pt x="7972" y="45508"/>
                    <a:pt x="8037" y="46536"/>
                    <a:pt x="8069" y="47565"/>
                  </a:cubicBezTo>
                  <a:cubicBezTo>
                    <a:pt x="8069" y="48079"/>
                    <a:pt x="8069" y="48594"/>
                    <a:pt x="8069" y="49108"/>
                  </a:cubicBezTo>
                  <a:lnTo>
                    <a:pt x="8069" y="49494"/>
                  </a:lnTo>
                  <a:lnTo>
                    <a:pt x="8069" y="49879"/>
                  </a:lnTo>
                  <a:cubicBezTo>
                    <a:pt x="8069" y="50169"/>
                    <a:pt x="8069" y="50458"/>
                    <a:pt x="8101" y="50715"/>
                  </a:cubicBezTo>
                  <a:cubicBezTo>
                    <a:pt x="8262" y="52869"/>
                    <a:pt x="8583" y="54926"/>
                    <a:pt x="8905" y="57016"/>
                  </a:cubicBezTo>
                  <a:cubicBezTo>
                    <a:pt x="9226" y="59073"/>
                    <a:pt x="9547" y="61162"/>
                    <a:pt x="9965" y="63219"/>
                  </a:cubicBezTo>
                  <a:cubicBezTo>
                    <a:pt x="10351" y="65277"/>
                    <a:pt x="10737" y="67334"/>
                    <a:pt x="11219" y="69391"/>
                  </a:cubicBezTo>
                  <a:cubicBezTo>
                    <a:pt x="11669" y="71448"/>
                    <a:pt x="12215" y="73506"/>
                    <a:pt x="12858" y="75499"/>
                  </a:cubicBezTo>
                  <a:lnTo>
                    <a:pt x="13148" y="76270"/>
                  </a:lnTo>
                  <a:lnTo>
                    <a:pt x="13276" y="76656"/>
                  </a:lnTo>
                  <a:lnTo>
                    <a:pt x="13437" y="77042"/>
                  </a:lnTo>
                  <a:cubicBezTo>
                    <a:pt x="13565" y="77299"/>
                    <a:pt x="13662" y="77556"/>
                    <a:pt x="13790" y="77781"/>
                  </a:cubicBezTo>
                  <a:lnTo>
                    <a:pt x="14144" y="78456"/>
                  </a:lnTo>
                  <a:cubicBezTo>
                    <a:pt x="14594" y="79388"/>
                    <a:pt x="15012" y="80352"/>
                    <a:pt x="15430" y="81285"/>
                  </a:cubicBezTo>
                  <a:cubicBezTo>
                    <a:pt x="16233" y="83213"/>
                    <a:pt x="17005" y="85174"/>
                    <a:pt x="17776" y="87103"/>
                  </a:cubicBezTo>
                  <a:cubicBezTo>
                    <a:pt x="19319" y="90992"/>
                    <a:pt x="20798" y="94914"/>
                    <a:pt x="22277" y="98803"/>
                  </a:cubicBezTo>
                  <a:cubicBezTo>
                    <a:pt x="22309" y="98836"/>
                    <a:pt x="22341" y="98868"/>
                    <a:pt x="22373" y="98868"/>
                  </a:cubicBezTo>
                  <a:cubicBezTo>
                    <a:pt x="22437" y="98836"/>
                    <a:pt x="22437" y="98803"/>
                    <a:pt x="22437" y="98771"/>
                  </a:cubicBezTo>
                  <a:cubicBezTo>
                    <a:pt x="21184" y="94753"/>
                    <a:pt x="19834" y="90799"/>
                    <a:pt x="18451" y="86846"/>
                  </a:cubicBezTo>
                  <a:cubicBezTo>
                    <a:pt x="17776" y="84885"/>
                    <a:pt x="17037" y="82892"/>
                    <a:pt x="16298" y="80931"/>
                  </a:cubicBezTo>
                  <a:cubicBezTo>
                    <a:pt x="15912" y="79967"/>
                    <a:pt x="15526" y="79002"/>
                    <a:pt x="15076" y="78006"/>
                  </a:cubicBezTo>
                  <a:lnTo>
                    <a:pt x="14723" y="77299"/>
                  </a:lnTo>
                  <a:cubicBezTo>
                    <a:pt x="14626" y="77042"/>
                    <a:pt x="14530" y="76849"/>
                    <a:pt x="14433" y="76592"/>
                  </a:cubicBezTo>
                  <a:lnTo>
                    <a:pt x="14305" y="76270"/>
                  </a:lnTo>
                  <a:lnTo>
                    <a:pt x="14176" y="75916"/>
                  </a:lnTo>
                  <a:lnTo>
                    <a:pt x="13951" y="75177"/>
                  </a:lnTo>
                  <a:cubicBezTo>
                    <a:pt x="12826" y="71159"/>
                    <a:pt x="11926" y="67109"/>
                    <a:pt x="11251" y="62994"/>
                  </a:cubicBezTo>
                  <a:cubicBezTo>
                    <a:pt x="10897" y="60937"/>
                    <a:pt x="10576" y="58880"/>
                    <a:pt x="10287" y="56791"/>
                  </a:cubicBezTo>
                  <a:cubicBezTo>
                    <a:pt x="10030" y="54733"/>
                    <a:pt x="9772" y="52676"/>
                    <a:pt x="9644" y="50619"/>
                  </a:cubicBezTo>
                  <a:cubicBezTo>
                    <a:pt x="9612" y="50362"/>
                    <a:pt x="9612" y="50137"/>
                    <a:pt x="9612" y="49879"/>
                  </a:cubicBezTo>
                  <a:lnTo>
                    <a:pt x="9612" y="49108"/>
                  </a:lnTo>
                  <a:cubicBezTo>
                    <a:pt x="9644" y="48562"/>
                    <a:pt x="9612" y="48047"/>
                    <a:pt x="9612" y="47501"/>
                  </a:cubicBezTo>
                  <a:cubicBezTo>
                    <a:pt x="9580" y="46472"/>
                    <a:pt x="9547" y="45411"/>
                    <a:pt x="9483" y="44351"/>
                  </a:cubicBezTo>
                  <a:cubicBezTo>
                    <a:pt x="9387" y="42261"/>
                    <a:pt x="9290" y="40172"/>
                    <a:pt x="9097" y="38082"/>
                  </a:cubicBezTo>
                  <a:cubicBezTo>
                    <a:pt x="8937" y="35993"/>
                    <a:pt x="8776" y="33904"/>
                    <a:pt x="8551" y="31814"/>
                  </a:cubicBezTo>
                  <a:cubicBezTo>
                    <a:pt x="8454" y="30753"/>
                    <a:pt x="8326" y="29725"/>
                    <a:pt x="8133" y="28632"/>
                  </a:cubicBezTo>
                  <a:lnTo>
                    <a:pt x="8069" y="28246"/>
                  </a:lnTo>
                  <a:cubicBezTo>
                    <a:pt x="8037" y="28085"/>
                    <a:pt x="8004" y="27925"/>
                    <a:pt x="7940" y="27764"/>
                  </a:cubicBezTo>
                  <a:lnTo>
                    <a:pt x="7908" y="27635"/>
                  </a:lnTo>
                  <a:lnTo>
                    <a:pt x="7908" y="27571"/>
                  </a:lnTo>
                  <a:lnTo>
                    <a:pt x="7908" y="27539"/>
                  </a:lnTo>
                  <a:lnTo>
                    <a:pt x="7908" y="27443"/>
                  </a:lnTo>
                  <a:cubicBezTo>
                    <a:pt x="7908" y="27346"/>
                    <a:pt x="7876" y="27282"/>
                    <a:pt x="7876" y="27121"/>
                  </a:cubicBezTo>
                  <a:cubicBezTo>
                    <a:pt x="7812" y="26639"/>
                    <a:pt x="7747" y="26125"/>
                    <a:pt x="7715" y="25610"/>
                  </a:cubicBezTo>
                  <a:cubicBezTo>
                    <a:pt x="7329" y="21464"/>
                    <a:pt x="7040" y="17285"/>
                    <a:pt x="6751" y="13106"/>
                  </a:cubicBezTo>
                  <a:lnTo>
                    <a:pt x="5947" y="602"/>
                  </a:lnTo>
                  <a:cubicBezTo>
                    <a:pt x="5947" y="313"/>
                    <a:pt x="5722" y="55"/>
                    <a:pt x="5433" y="23"/>
                  </a:cubicBezTo>
                  <a:cubicBezTo>
                    <a:pt x="5382" y="8"/>
                    <a:pt x="5331" y="1"/>
                    <a:pt x="5280" y="1"/>
                  </a:cubicBezTo>
                  <a:close/>
                </a:path>
              </a:pathLst>
            </a:custGeom>
            <a:solidFill>
              <a:srgbClr val="0A153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83;p42">
              <a:extLst>
                <a:ext uri="{FF2B5EF4-FFF2-40B4-BE49-F238E27FC236}">
                  <a16:creationId xmlns:a16="http://schemas.microsoft.com/office/drawing/2014/main" id="{9DE71FE8-B89D-421B-BDE0-B70E318B8D92}"/>
                </a:ext>
              </a:extLst>
            </p:cNvPr>
            <p:cNvSpPr/>
            <p:nvPr/>
          </p:nvSpPr>
          <p:spPr>
            <a:xfrm>
              <a:off x="3278400" y="357850"/>
              <a:ext cx="971575" cy="851850"/>
            </a:xfrm>
            <a:custGeom>
              <a:avLst/>
              <a:gdLst/>
              <a:ahLst/>
              <a:cxnLst/>
              <a:rect l="l" t="t" r="r" b="b"/>
              <a:pathLst>
                <a:path w="38863" h="34074" extrusionOk="0">
                  <a:moveTo>
                    <a:pt x="18483" y="1"/>
                  </a:moveTo>
                  <a:cubicBezTo>
                    <a:pt x="7297" y="1"/>
                    <a:pt x="1029" y="4469"/>
                    <a:pt x="514" y="10994"/>
                  </a:cubicBezTo>
                  <a:cubicBezTo>
                    <a:pt x="0" y="17616"/>
                    <a:pt x="3022" y="19737"/>
                    <a:pt x="7265" y="19737"/>
                  </a:cubicBezTo>
                  <a:cubicBezTo>
                    <a:pt x="7683" y="19737"/>
                    <a:pt x="8100" y="19737"/>
                    <a:pt x="8518" y="19673"/>
                  </a:cubicBezTo>
                  <a:lnTo>
                    <a:pt x="9386" y="19673"/>
                  </a:lnTo>
                  <a:cubicBezTo>
                    <a:pt x="10351" y="19673"/>
                    <a:pt x="11733" y="19769"/>
                    <a:pt x="11733" y="20380"/>
                  </a:cubicBezTo>
                  <a:cubicBezTo>
                    <a:pt x="11733" y="21312"/>
                    <a:pt x="11411" y="23820"/>
                    <a:pt x="13469" y="23884"/>
                  </a:cubicBezTo>
                  <a:cubicBezTo>
                    <a:pt x="14176" y="23916"/>
                    <a:pt x="14819" y="23916"/>
                    <a:pt x="15365" y="23916"/>
                  </a:cubicBezTo>
                  <a:cubicBezTo>
                    <a:pt x="16458" y="23916"/>
                    <a:pt x="17197" y="23884"/>
                    <a:pt x="17197" y="23884"/>
                  </a:cubicBezTo>
                  <a:cubicBezTo>
                    <a:pt x="17197" y="23884"/>
                    <a:pt x="17776" y="26680"/>
                    <a:pt x="19029" y="27291"/>
                  </a:cubicBezTo>
                  <a:cubicBezTo>
                    <a:pt x="20251" y="27870"/>
                    <a:pt x="19737" y="28995"/>
                    <a:pt x="20122" y="29638"/>
                  </a:cubicBezTo>
                  <a:cubicBezTo>
                    <a:pt x="20476" y="30281"/>
                    <a:pt x="21955" y="30956"/>
                    <a:pt x="22533" y="31888"/>
                  </a:cubicBezTo>
                  <a:cubicBezTo>
                    <a:pt x="23112" y="32820"/>
                    <a:pt x="23369" y="34009"/>
                    <a:pt x="24333" y="34074"/>
                  </a:cubicBezTo>
                  <a:lnTo>
                    <a:pt x="24398" y="34074"/>
                  </a:lnTo>
                  <a:cubicBezTo>
                    <a:pt x="25362" y="34074"/>
                    <a:pt x="26133" y="33238"/>
                    <a:pt x="25490" y="31952"/>
                  </a:cubicBezTo>
                  <a:cubicBezTo>
                    <a:pt x="24880" y="30666"/>
                    <a:pt x="24173" y="29413"/>
                    <a:pt x="24623" y="29284"/>
                  </a:cubicBezTo>
                  <a:lnTo>
                    <a:pt x="24655" y="29284"/>
                  </a:lnTo>
                  <a:cubicBezTo>
                    <a:pt x="25040" y="29284"/>
                    <a:pt x="26551" y="29798"/>
                    <a:pt x="28158" y="29798"/>
                  </a:cubicBezTo>
                  <a:cubicBezTo>
                    <a:pt x="28214" y="29800"/>
                    <a:pt x="28269" y="29801"/>
                    <a:pt x="28325" y="29801"/>
                  </a:cubicBezTo>
                  <a:cubicBezTo>
                    <a:pt x="29262" y="29801"/>
                    <a:pt x="30166" y="29545"/>
                    <a:pt x="30955" y="29059"/>
                  </a:cubicBezTo>
                  <a:cubicBezTo>
                    <a:pt x="33269" y="27452"/>
                    <a:pt x="36484" y="25459"/>
                    <a:pt x="34941" y="20862"/>
                  </a:cubicBezTo>
                  <a:lnTo>
                    <a:pt x="35037" y="20862"/>
                  </a:lnTo>
                  <a:cubicBezTo>
                    <a:pt x="35552" y="20862"/>
                    <a:pt x="38091" y="20669"/>
                    <a:pt x="38477" y="16651"/>
                  </a:cubicBezTo>
                  <a:cubicBezTo>
                    <a:pt x="38863" y="12248"/>
                    <a:pt x="36227" y="1351"/>
                    <a:pt x="22501" y="193"/>
                  </a:cubicBezTo>
                  <a:cubicBezTo>
                    <a:pt x="21119" y="65"/>
                    <a:pt x="19769" y="1"/>
                    <a:pt x="18483"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84;p42">
              <a:extLst>
                <a:ext uri="{FF2B5EF4-FFF2-40B4-BE49-F238E27FC236}">
                  <a16:creationId xmlns:a16="http://schemas.microsoft.com/office/drawing/2014/main" id="{A78ECCD3-9DF4-433E-B3A9-212436CF27B3}"/>
                </a:ext>
              </a:extLst>
            </p:cNvPr>
            <p:cNvSpPr/>
            <p:nvPr/>
          </p:nvSpPr>
          <p:spPr>
            <a:xfrm>
              <a:off x="3823225" y="2106500"/>
              <a:ext cx="725700" cy="1090550"/>
            </a:xfrm>
            <a:custGeom>
              <a:avLst/>
              <a:gdLst/>
              <a:ahLst/>
              <a:cxnLst/>
              <a:rect l="l" t="t" r="r" b="b"/>
              <a:pathLst>
                <a:path w="29028" h="43622" extrusionOk="0">
                  <a:moveTo>
                    <a:pt x="8905" y="1"/>
                  </a:moveTo>
                  <a:cubicBezTo>
                    <a:pt x="7587" y="1"/>
                    <a:pt x="5015" y="419"/>
                    <a:pt x="4180" y="3633"/>
                  </a:cubicBezTo>
                  <a:cubicBezTo>
                    <a:pt x="3055" y="7941"/>
                    <a:pt x="226" y="13309"/>
                    <a:pt x="1672" y="19513"/>
                  </a:cubicBezTo>
                  <a:cubicBezTo>
                    <a:pt x="3087" y="25684"/>
                    <a:pt x="1" y="31085"/>
                    <a:pt x="3183" y="34492"/>
                  </a:cubicBezTo>
                  <a:cubicBezTo>
                    <a:pt x="6269" y="37803"/>
                    <a:pt x="13630" y="43621"/>
                    <a:pt x="20830" y="43621"/>
                  </a:cubicBezTo>
                  <a:lnTo>
                    <a:pt x="22727" y="43428"/>
                  </a:lnTo>
                  <a:cubicBezTo>
                    <a:pt x="29027" y="42432"/>
                    <a:pt x="28802" y="36453"/>
                    <a:pt x="27613" y="34106"/>
                  </a:cubicBezTo>
                  <a:cubicBezTo>
                    <a:pt x="26391" y="31631"/>
                    <a:pt x="23595" y="26327"/>
                    <a:pt x="23338" y="23274"/>
                  </a:cubicBezTo>
                  <a:cubicBezTo>
                    <a:pt x="23081" y="20188"/>
                    <a:pt x="19480" y="3183"/>
                    <a:pt x="9676" y="65"/>
                  </a:cubicBezTo>
                  <a:cubicBezTo>
                    <a:pt x="9419" y="1"/>
                    <a:pt x="9162" y="1"/>
                    <a:pt x="89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85;p42">
              <a:extLst>
                <a:ext uri="{FF2B5EF4-FFF2-40B4-BE49-F238E27FC236}">
                  <a16:creationId xmlns:a16="http://schemas.microsoft.com/office/drawing/2014/main" id="{99075871-07CB-49A3-9082-B44A56F54E03}"/>
                </a:ext>
              </a:extLst>
            </p:cNvPr>
            <p:cNvSpPr/>
            <p:nvPr/>
          </p:nvSpPr>
          <p:spPr>
            <a:xfrm>
              <a:off x="2989100" y="2076775"/>
              <a:ext cx="726475" cy="1089725"/>
            </a:xfrm>
            <a:custGeom>
              <a:avLst/>
              <a:gdLst/>
              <a:ahLst/>
              <a:cxnLst/>
              <a:rect l="l" t="t" r="r" b="b"/>
              <a:pathLst>
                <a:path w="29059" h="43589" extrusionOk="0">
                  <a:moveTo>
                    <a:pt x="20187" y="1"/>
                  </a:moveTo>
                  <a:cubicBezTo>
                    <a:pt x="19897" y="1"/>
                    <a:pt x="19640" y="33"/>
                    <a:pt x="19383" y="65"/>
                  </a:cubicBezTo>
                  <a:cubicBezTo>
                    <a:pt x="9547" y="3215"/>
                    <a:pt x="5979" y="20187"/>
                    <a:pt x="5722" y="23305"/>
                  </a:cubicBezTo>
                  <a:cubicBezTo>
                    <a:pt x="5497" y="26391"/>
                    <a:pt x="2668" y="31695"/>
                    <a:pt x="1414" y="34138"/>
                  </a:cubicBezTo>
                  <a:cubicBezTo>
                    <a:pt x="161" y="36613"/>
                    <a:pt x="0" y="43139"/>
                    <a:pt x="7458" y="43589"/>
                  </a:cubicBezTo>
                  <a:lnTo>
                    <a:pt x="8229" y="43589"/>
                  </a:lnTo>
                  <a:lnTo>
                    <a:pt x="15076" y="42078"/>
                  </a:lnTo>
                  <a:cubicBezTo>
                    <a:pt x="19126" y="40278"/>
                    <a:pt x="22790" y="37706"/>
                    <a:pt x="25876" y="34492"/>
                  </a:cubicBezTo>
                  <a:cubicBezTo>
                    <a:pt x="29059" y="31052"/>
                    <a:pt x="25973" y="25652"/>
                    <a:pt x="27387" y="19512"/>
                  </a:cubicBezTo>
                  <a:cubicBezTo>
                    <a:pt x="28801" y="13341"/>
                    <a:pt x="26005" y="7940"/>
                    <a:pt x="24848" y="3601"/>
                  </a:cubicBezTo>
                  <a:cubicBezTo>
                    <a:pt x="24012" y="451"/>
                    <a:pt x="21505" y="1"/>
                    <a:pt x="20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86;p42">
              <a:extLst>
                <a:ext uri="{FF2B5EF4-FFF2-40B4-BE49-F238E27FC236}">
                  <a16:creationId xmlns:a16="http://schemas.microsoft.com/office/drawing/2014/main" id="{F8E95108-6B66-4C39-A892-A92A5F4777F2}"/>
                </a:ext>
              </a:extLst>
            </p:cNvPr>
            <p:cNvSpPr/>
            <p:nvPr/>
          </p:nvSpPr>
          <p:spPr>
            <a:xfrm>
              <a:off x="3678575" y="1486925"/>
              <a:ext cx="210575" cy="946675"/>
            </a:xfrm>
            <a:custGeom>
              <a:avLst/>
              <a:gdLst/>
              <a:ahLst/>
              <a:cxnLst/>
              <a:rect l="l" t="t" r="r" b="b"/>
              <a:pathLst>
                <a:path w="8423" h="37867" extrusionOk="0">
                  <a:moveTo>
                    <a:pt x="5915" y="1"/>
                  </a:moveTo>
                  <a:cubicBezTo>
                    <a:pt x="4533" y="708"/>
                    <a:pt x="2990" y="1126"/>
                    <a:pt x="1447" y="1254"/>
                  </a:cubicBezTo>
                  <a:cubicBezTo>
                    <a:pt x="1447" y="1254"/>
                    <a:pt x="3055" y="17873"/>
                    <a:pt x="2283" y="24366"/>
                  </a:cubicBezTo>
                  <a:cubicBezTo>
                    <a:pt x="1512" y="30859"/>
                    <a:pt x="1" y="33238"/>
                    <a:pt x="1" y="33238"/>
                  </a:cubicBezTo>
                  <a:cubicBezTo>
                    <a:pt x="33" y="33849"/>
                    <a:pt x="258" y="34042"/>
                    <a:pt x="547" y="34042"/>
                  </a:cubicBezTo>
                  <a:cubicBezTo>
                    <a:pt x="869" y="33977"/>
                    <a:pt x="1190" y="33849"/>
                    <a:pt x="1447" y="33624"/>
                  </a:cubicBezTo>
                  <a:lnTo>
                    <a:pt x="2540" y="31566"/>
                  </a:lnTo>
                  <a:lnTo>
                    <a:pt x="2765" y="31566"/>
                  </a:lnTo>
                  <a:cubicBezTo>
                    <a:pt x="4340" y="31566"/>
                    <a:pt x="4373" y="32467"/>
                    <a:pt x="4373" y="32467"/>
                  </a:cubicBezTo>
                  <a:lnTo>
                    <a:pt x="4051" y="33334"/>
                  </a:lnTo>
                  <a:lnTo>
                    <a:pt x="7266" y="37867"/>
                  </a:lnTo>
                  <a:lnTo>
                    <a:pt x="8423" y="33270"/>
                  </a:lnTo>
                  <a:cubicBezTo>
                    <a:pt x="8423" y="33270"/>
                    <a:pt x="5465" y="30184"/>
                    <a:pt x="5980" y="21891"/>
                  </a:cubicBezTo>
                  <a:cubicBezTo>
                    <a:pt x="6494" y="13598"/>
                    <a:pt x="5915" y="1"/>
                    <a:pt x="59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87;p42">
              <a:extLst>
                <a:ext uri="{FF2B5EF4-FFF2-40B4-BE49-F238E27FC236}">
                  <a16:creationId xmlns:a16="http://schemas.microsoft.com/office/drawing/2014/main" id="{881C7A0B-6259-4812-A538-8BC0044AE3B7}"/>
                </a:ext>
              </a:extLst>
            </p:cNvPr>
            <p:cNvSpPr/>
            <p:nvPr/>
          </p:nvSpPr>
          <p:spPr>
            <a:xfrm>
              <a:off x="3480108" y="2096840"/>
              <a:ext cx="645938" cy="992579"/>
            </a:xfrm>
            <a:custGeom>
              <a:avLst/>
              <a:gdLst/>
              <a:ahLst/>
              <a:cxnLst/>
              <a:rect l="l" t="t" r="r" b="b"/>
              <a:pathLst>
                <a:path w="20670" h="31760" extrusionOk="0">
                  <a:moveTo>
                    <a:pt x="11283" y="0"/>
                  </a:moveTo>
                  <a:cubicBezTo>
                    <a:pt x="10801" y="676"/>
                    <a:pt x="10415" y="1383"/>
                    <a:pt x="10158" y="2154"/>
                  </a:cubicBezTo>
                  <a:cubicBezTo>
                    <a:pt x="10094" y="2508"/>
                    <a:pt x="9740" y="2604"/>
                    <a:pt x="9451" y="2604"/>
                  </a:cubicBezTo>
                  <a:cubicBezTo>
                    <a:pt x="9258" y="2604"/>
                    <a:pt x="9065" y="2572"/>
                    <a:pt x="8872" y="2508"/>
                  </a:cubicBezTo>
                  <a:cubicBezTo>
                    <a:pt x="8647" y="2443"/>
                    <a:pt x="8647" y="193"/>
                    <a:pt x="8647" y="193"/>
                  </a:cubicBezTo>
                  <a:cubicBezTo>
                    <a:pt x="7586" y="193"/>
                    <a:pt x="6558" y="1029"/>
                    <a:pt x="6558" y="1029"/>
                  </a:cubicBezTo>
                  <a:lnTo>
                    <a:pt x="6911" y="2958"/>
                  </a:lnTo>
                  <a:cubicBezTo>
                    <a:pt x="5915" y="3794"/>
                    <a:pt x="6301" y="4597"/>
                    <a:pt x="6301" y="4597"/>
                  </a:cubicBezTo>
                  <a:cubicBezTo>
                    <a:pt x="4950" y="5594"/>
                    <a:pt x="5176" y="7779"/>
                    <a:pt x="4372" y="7779"/>
                  </a:cubicBezTo>
                  <a:cubicBezTo>
                    <a:pt x="3633" y="7747"/>
                    <a:pt x="3665" y="7426"/>
                    <a:pt x="3408" y="7426"/>
                  </a:cubicBezTo>
                  <a:lnTo>
                    <a:pt x="3311" y="7426"/>
                  </a:lnTo>
                  <a:cubicBezTo>
                    <a:pt x="2990" y="7554"/>
                    <a:pt x="2540" y="8004"/>
                    <a:pt x="2958" y="8294"/>
                  </a:cubicBezTo>
                  <a:cubicBezTo>
                    <a:pt x="3343" y="8551"/>
                    <a:pt x="2990" y="8583"/>
                    <a:pt x="2540" y="9130"/>
                  </a:cubicBezTo>
                  <a:cubicBezTo>
                    <a:pt x="2122" y="9644"/>
                    <a:pt x="3022" y="10672"/>
                    <a:pt x="3375" y="10833"/>
                  </a:cubicBezTo>
                  <a:lnTo>
                    <a:pt x="3440" y="10833"/>
                  </a:lnTo>
                  <a:cubicBezTo>
                    <a:pt x="3922" y="10833"/>
                    <a:pt x="5465" y="10030"/>
                    <a:pt x="5465" y="10030"/>
                  </a:cubicBezTo>
                  <a:lnTo>
                    <a:pt x="5465" y="10030"/>
                  </a:lnTo>
                  <a:cubicBezTo>
                    <a:pt x="5176" y="10705"/>
                    <a:pt x="5047" y="11444"/>
                    <a:pt x="5111" y="12183"/>
                  </a:cubicBezTo>
                  <a:cubicBezTo>
                    <a:pt x="5111" y="12183"/>
                    <a:pt x="4822" y="11412"/>
                    <a:pt x="4179" y="11412"/>
                  </a:cubicBezTo>
                  <a:cubicBezTo>
                    <a:pt x="4018" y="11412"/>
                    <a:pt x="3890" y="11444"/>
                    <a:pt x="3729" y="11508"/>
                  </a:cubicBezTo>
                  <a:cubicBezTo>
                    <a:pt x="2765" y="11894"/>
                    <a:pt x="2733" y="12633"/>
                    <a:pt x="2733" y="12633"/>
                  </a:cubicBezTo>
                  <a:cubicBezTo>
                    <a:pt x="3150" y="12665"/>
                    <a:pt x="3536" y="12955"/>
                    <a:pt x="3697" y="13340"/>
                  </a:cubicBezTo>
                  <a:cubicBezTo>
                    <a:pt x="0" y="19576"/>
                    <a:pt x="0" y="29252"/>
                    <a:pt x="1254" y="30634"/>
                  </a:cubicBezTo>
                  <a:cubicBezTo>
                    <a:pt x="1961" y="31374"/>
                    <a:pt x="2893" y="31759"/>
                    <a:pt x="4211" y="31759"/>
                  </a:cubicBezTo>
                  <a:cubicBezTo>
                    <a:pt x="5593" y="31695"/>
                    <a:pt x="6976" y="31438"/>
                    <a:pt x="8293" y="31052"/>
                  </a:cubicBezTo>
                  <a:cubicBezTo>
                    <a:pt x="12151" y="29927"/>
                    <a:pt x="18483" y="25459"/>
                    <a:pt x="19576" y="20830"/>
                  </a:cubicBezTo>
                  <a:cubicBezTo>
                    <a:pt x="20669" y="16201"/>
                    <a:pt x="16876" y="13565"/>
                    <a:pt x="16876" y="13565"/>
                  </a:cubicBezTo>
                  <a:cubicBezTo>
                    <a:pt x="16972" y="12215"/>
                    <a:pt x="16972" y="10833"/>
                    <a:pt x="16876" y="9483"/>
                  </a:cubicBezTo>
                  <a:cubicBezTo>
                    <a:pt x="16780" y="7072"/>
                    <a:pt x="15044" y="6912"/>
                    <a:pt x="14658" y="6912"/>
                  </a:cubicBezTo>
                  <a:lnTo>
                    <a:pt x="14562" y="6912"/>
                  </a:lnTo>
                  <a:cubicBezTo>
                    <a:pt x="14787" y="4276"/>
                    <a:pt x="12247" y="3504"/>
                    <a:pt x="12247" y="3151"/>
                  </a:cubicBezTo>
                  <a:cubicBezTo>
                    <a:pt x="12247" y="2797"/>
                    <a:pt x="13019" y="1479"/>
                    <a:pt x="13147" y="901"/>
                  </a:cubicBezTo>
                  <a:cubicBezTo>
                    <a:pt x="13276" y="322"/>
                    <a:pt x="11701" y="0"/>
                    <a:pt x="11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88;p42">
              <a:extLst>
                <a:ext uri="{FF2B5EF4-FFF2-40B4-BE49-F238E27FC236}">
                  <a16:creationId xmlns:a16="http://schemas.microsoft.com/office/drawing/2014/main" id="{3FDF3F0A-7C81-4E53-9A7D-137F709AE1E1}"/>
                </a:ext>
              </a:extLst>
            </p:cNvPr>
            <p:cNvSpPr/>
            <p:nvPr/>
          </p:nvSpPr>
          <p:spPr>
            <a:xfrm>
              <a:off x="2158975" y="238125"/>
              <a:ext cx="3282750" cy="5212250"/>
            </a:xfrm>
            <a:custGeom>
              <a:avLst/>
              <a:gdLst/>
              <a:ahLst/>
              <a:cxnLst/>
              <a:rect l="l" t="t" r="r" b="b"/>
              <a:pathLst>
                <a:path w="131310" h="208490" extrusionOk="0">
                  <a:moveTo>
                    <a:pt x="482" y="208104"/>
                  </a:moveTo>
                  <a:cubicBezTo>
                    <a:pt x="386" y="208264"/>
                    <a:pt x="225" y="208489"/>
                    <a:pt x="0" y="208489"/>
                  </a:cubicBezTo>
                  <a:cubicBezTo>
                    <a:pt x="225" y="208489"/>
                    <a:pt x="386" y="208296"/>
                    <a:pt x="482" y="208104"/>
                  </a:cubicBezTo>
                  <a:close/>
                  <a:moveTo>
                    <a:pt x="61405" y="0"/>
                  </a:moveTo>
                  <a:cubicBezTo>
                    <a:pt x="60324" y="0"/>
                    <a:pt x="59253" y="43"/>
                    <a:pt x="58181" y="129"/>
                  </a:cubicBezTo>
                  <a:cubicBezTo>
                    <a:pt x="56542" y="289"/>
                    <a:pt x="54935" y="579"/>
                    <a:pt x="53360" y="1029"/>
                  </a:cubicBezTo>
                  <a:cubicBezTo>
                    <a:pt x="50177" y="1929"/>
                    <a:pt x="47284" y="3600"/>
                    <a:pt x="44906" y="5915"/>
                  </a:cubicBezTo>
                  <a:cubicBezTo>
                    <a:pt x="42591" y="8229"/>
                    <a:pt x="40823" y="11058"/>
                    <a:pt x="39730" y="14176"/>
                  </a:cubicBezTo>
                  <a:cubicBezTo>
                    <a:pt x="39441" y="14915"/>
                    <a:pt x="39216" y="15719"/>
                    <a:pt x="38991" y="16490"/>
                  </a:cubicBezTo>
                  <a:lnTo>
                    <a:pt x="38798" y="17069"/>
                  </a:lnTo>
                  <a:lnTo>
                    <a:pt x="38637" y="17679"/>
                  </a:lnTo>
                  <a:cubicBezTo>
                    <a:pt x="38605" y="17872"/>
                    <a:pt x="38541" y="18097"/>
                    <a:pt x="38541" y="18290"/>
                  </a:cubicBezTo>
                  <a:cubicBezTo>
                    <a:pt x="38477" y="18515"/>
                    <a:pt x="38477" y="18740"/>
                    <a:pt x="38445" y="18965"/>
                  </a:cubicBezTo>
                  <a:cubicBezTo>
                    <a:pt x="38380" y="19833"/>
                    <a:pt x="38445" y="20701"/>
                    <a:pt x="38670" y="21537"/>
                  </a:cubicBezTo>
                  <a:cubicBezTo>
                    <a:pt x="38862" y="22373"/>
                    <a:pt x="39184" y="23144"/>
                    <a:pt x="39409" y="23851"/>
                  </a:cubicBezTo>
                  <a:cubicBezTo>
                    <a:pt x="39634" y="24558"/>
                    <a:pt x="39795" y="25298"/>
                    <a:pt x="39891" y="26037"/>
                  </a:cubicBezTo>
                  <a:cubicBezTo>
                    <a:pt x="39923" y="26391"/>
                    <a:pt x="39923" y="26744"/>
                    <a:pt x="39923" y="27130"/>
                  </a:cubicBezTo>
                  <a:cubicBezTo>
                    <a:pt x="39923" y="27451"/>
                    <a:pt x="39891" y="27805"/>
                    <a:pt x="39827" y="28159"/>
                  </a:cubicBezTo>
                  <a:cubicBezTo>
                    <a:pt x="39538" y="29509"/>
                    <a:pt x="38734" y="30762"/>
                    <a:pt x="37770" y="31984"/>
                  </a:cubicBezTo>
                  <a:cubicBezTo>
                    <a:pt x="37287" y="32562"/>
                    <a:pt x="36773" y="33141"/>
                    <a:pt x="36259" y="33784"/>
                  </a:cubicBezTo>
                  <a:cubicBezTo>
                    <a:pt x="35969" y="34137"/>
                    <a:pt x="35712" y="34523"/>
                    <a:pt x="35519" y="34941"/>
                  </a:cubicBezTo>
                  <a:cubicBezTo>
                    <a:pt x="35359" y="35198"/>
                    <a:pt x="35294" y="35520"/>
                    <a:pt x="35294" y="35809"/>
                  </a:cubicBezTo>
                  <a:cubicBezTo>
                    <a:pt x="35294" y="35905"/>
                    <a:pt x="35294" y="36034"/>
                    <a:pt x="35294" y="36098"/>
                  </a:cubicBezTo>
                  <a:cubicBezTo>
                    <a:pt x="35327" y="36195"/>
                    <a:pt x="35359" y="36291"/>
                    <a:pt x="35391" y="36355"/>
                  </a:cubicBezTo>
                  <a:cubicBezTo>
                    <a:pt x="35455" y="36516"/>
                    <a:pt x="35519" y="36677"/>
                    <a:pt x="35616" y="36838"/>
                  </a:cubicBezTo>
                  <a:cubicBezTo>
                    <a:pt x="35969" y="37255"/>
                    <a:pt x="36452" y="37545"/>
                    <a:pt x="36966" y="37706"/>
                  </a:cubicBezTo>
                  <a:cubicBezTo>
                    <a:pt x="37384" y="37866"/>
                    <a:pt x="37802" y="37963"/>
                    <a:pt x="38252" y="38059"/>
                  </a:cubicBezTo>
                  <a:cubicBezTo>
                    <a:pt x="38879" y="38131"/>
                    <a:pt x="39505" y="38168"/>
                    <a:pt x="40132" y="38168"/>
                  </a:cubicBezTo>
                  <a:cubicBezTo>
                    <a:pt x="40140" y="38168"/>
                    <a:pt x="40147" y="38168"/>
                    <a:pt x="40154" y="38168"/>
                  </a:cubicBezTo>
                  <a:lnTo>
                    <a:pt x="40154" y="38168"/>
                  </a:lnTo>
                  <a:cubicBezTo>
                    <a:pt x="40178" y="38283"/>
                    <a:pt x="40198" y="38396"/>
                    <a:pt x="40213" y="38509"/>
                  </a:cubicBezTo>
                  <a:cubicBezTo>
                    <a:pt x="40245" y="38863"/>
                    <a:pt x="40277" y="39184"/>
                    <a:pt x="40277" y="39538"/>
                  </a:cubicBezTo>
                  <a:lnTo>
                    <a:pt x="40277" y="41659"/>
                  </a:lnTo>
                  <a:cubicBezTo>
                    <a:pt x="40245" y="43074"/>
                    <a:pt x="40148" y="44488"/>
                    <a:pt x="40084" y="45934"/>
                  </a:cubicBezTo>
                  <a:lnTo>
                    <a:pt x="39955" y="48088"/>
                  </a:lnTo>
                  <a:cubicBezTo>
                    <a:pt x="39923" y="48506"/>
                    <a:pt x="39923" y="48892"/>
                    <a:pt x="39955" y="49310"/>
                  </a:cubicBezTo>
                  <a:cubicBezTo>
                    <a:pt x="40020" y="49792"/>
                    <a:pt x="40245" y="50274"/>
                    <a:pt x="40598" y="50660"/>
                  </a:cubicBezTo>
                  <a:cubicBezTo>
                    <a:pt x="40920" y="50981"/>
                    <a:pt x="41305" y="51238"/>
                    <a:pt x="41723" y="51431"/>
                  </a:cubicBezTo>
                  <a:cubicBezTo>
                    <a:pt x="42109" y="51592"/>
                    <a:pt x="42495" y="51688"/>
                    <a:pt x="42913" y="51785"/>
                  </a:cubicBezTo>
                  <a:cubicBezTo>
                    <a:pt x="43652" y="51946"/>
                    <a:pt x="44423" y="52010"/>
                    <a:pt x="45163" y="52042"/>
                  </a:cubicBezTo>
                  <a:cubicBezTo>
                    <a:pt x="45317" y="52048"/>
                    <a:pt x="45469" y="52051"/>
                    <a:pt x="45619" y="52051"/>
                  </a:cubicBezTo>
                  <a:cubicBezTo>
                    <a:pt x="46218" y="52051"/>
                    <a:pt x="46789" y="52010"/>
                    <a:pt x="47381" y="52010"/>
                  </a:cubicBezTo>
                  <a:lnTo>
                    <a:pt x="48441" y="51978"/>
                  </a:lnTo>
                  <a:cubicBezTo>
                    <a:pt x="48763" y="51978"/>
                    <a:pt x="49084" y="52010"/>
                    <a:pt x="49438" y="52042"/>
                  </a:cubicBezTo>
                  <a:cubicBezTo>
                    <a:pt x="50049" y="52074"/>
                    <a:pt x="50659" y="52267"/>
                    <a:pt x="51206" y="52588"/>
                  </a:cubicBezTo>
                  <a:cubicBezTo>
                    <a:pt x="51720" y="52910"/>
                    <a:pt x="52138" y="53328"/>
                    <a:pt x="52460" y="53874"/>
                  </a:cubicBezTo>
                  <a:cubicBezTo>
                    <a:pt x="52781" y="54421"/>
                    <a:pt x="53038" y="55031"/>
                    <a:pt x="53199" y="55674"/>
                  </a:cubicBezTo>
                  <a:cubicBezTo>
                    <a:pt x="53392" y="56285"/>
                    <a:pt x="53488" y="56928"/>
                    <a:pt x="53488" y="57571"/>
                  </a:cubicBezTo>
                  <a:cubicBezTo>
                    <a:pt x="53488" y="58182"/>
                    <a:pt x="53327" y="58760"/>
                    <a:pt x="53038" y="59307"/>
                  </a:cubicBezTo>
                  <a:cubicBezTo>
                    <a:pt x="52877" y="59564"/>
                    <a:pt x="52717" y="59789"/>
                    <a:pt x="52492" y="60014"/>
                  </a:cubicBezTo>
                  <a:cubicBezTo>
                    <a:pt x="52395" y="60142"/>
                    <a:pt x="52299" y="60239"/>
                    <a:pt x="52170" y="60335"/>
                  </a:cubicBezTo>
                  <a:cubicBezTo>
                    <a:pt x="52087" y="60419"/>
                    <a:pt x="51979" y="60478"/>
                    <a:pt x="51889" y="60534"/>
                  </a:cubicBezTo>
                  <a:lnTo>
                    <a:pt x="51889" y="60534"/>
                  </a:lnTo>
                  <a:cubicBezTo>
                    <a:pt x="50144" y="60975"/>
                    <a:pt x="48457" y="61477"/>
                    <a:pt x="46770" y="62039"/>
                  </a:cubicBezTo>
                  <a:cubicBezTo>
                    <a:pt x="45034" y="62585"/>
                    <a:pt x="43298" y="63228"/>
                    <a:pt x="41627" y="64000"/>
                  </a:cubicBezTo>
                  <a:cubicBezTo>
                    <a:pt x="40791" y="64353"/>
                    <a:pt x="39988" y="64771"/>
                    <a:pt x="39184" y="65189"/>
                  </a:cubicBezTo>
                  <a:cubicBezTo>
                    <a:pt x="38380" y="65607"/>
                    <a:pt x="37577" y="65993"/>
                    <a:pt x="36773" y="66378"/>
                  </a:cubicBezTo>
                  <a:cubicBezTo>
                    <a:pt x="35166" y="67118"/>
                    <a:pt x="33494" y="67728"/>
                    <a:pt x="31791" y="68211"/>
                  </a:cubicBezTo>
                  <a:cubicBezTo>
                    <a:pt x="30087" y="68693"/>
                    <a:pt x="28319" y="69111"/>
                    <a:pt x="26583" y="69464"/>
                  </a:cubicBezTo>
                  <a:lnTo>
                    <a:pt x="25265" y="69754"/>
                  </a:lnTo>
                  <a:lnTo>
                    <a:pt x="24558" y="69914"/>
                  </a:lnTo>
                  <a:cubicBezTo>
                    <a:pt x="24333" y="69979"/>
                    <a:pt x="24108" y="70075"/>
                    <a:pt x="23851" y="70139"/>
                  </a:cubicBezTo>
                  <a:cubicBezTo>
                    <a:pt x="22951" y="70461"/>
                    <a:pt x="22083" y="70879"/>
                    <a:pt x="21312" y="71393"/>
                  </a:cubicBezTo>
                  <a:cubicBezTo>
                    <a:pt x="19737" y="72454"/>
                    <a:pt x="18354" y="73739"/>
                    <a:pt x="17229" y="75282"/>
                  </a:cubicBezTo>
                  <a:cubicBezTo>
                    <a:pt x="16104" y="76761"/>
                    <a:pt x="15140" y="78336"/>
                    <a:pt x="14369" y="80040"/>
                  </a:cubicBezTo>
                  <a:cubicBezTo>
                    <a:pt x="11283" y="86726"/>
                    <a:pt x="10254" y="94151"/>
                    <a:pt x="10350" y="101384"/>
                  </a:cubicBezTo>
                  <a:cubicBezTo>
                    <a:pt x="10286" y="104984"/>
                    <a:pt x="10190" y="108616"/>
                    <a:pt x="9965" y="112184"/>
                  </a:cubicBezTo>
                  <a:cubicBezTo>
                    <a:pt x="9740" y="115752"/>
                    <a:pt x="9322" y="119385"/>
                    <a:pt x="9161" y="122985"/>
                  </a:cubicBezTo>
                  <a:cubicBezTo>
                    <a:pt x="9097" y="123885"/>
                    <a:pt x="9065" y="124817"/>
                    <a:pt x="9065" y="125717"/>
                  </a:cubicBezTo>
                  <a:cubicBezTo>
                    <a:pt x="9033" y="126649"/>
                    <a:pt x="9065" y="127549"/>
                    <a:pt x="9097" y="128449"/>
                  </a:cubicBezTo>
                  <a:cubicBezTo>
                    <a:pt x="9193" y="130282"/>
                    <a:pt x="9322" y="132050"/>
                    <a:pt x="9354" y="133850"/>
                  </a:cubicBezTo>
                  <a:cubicBezTo>
                    <a:pt x="9418" y="135650"/>
                    <a:pt x="9354" y="137418"/>
                    <a:pt x="9129" y="139186"/>
                  </a:cubicBezTo>
                  <a:cubicBezTo>
                    <a:pt x="8904" y="140954"/>
                    <a:pt x="8486" y="142722"/>
                    <a:pt x="8100" y="144457"/>
                  </a:cubicBezTo>
                  <a:cubicBezTo>
                    <a:pt x="7265" y="147961"/>
                    <a:pt x="6172" y="151401"/>
                    <a:pt x="5336" y="154937"/>
                  </a:cubicBezTo>
                  <a:cubicBezTo>
                    <a:pt x="4468" y="158440"/>
                    <a:pt x="3825" y="162008"/>
                    <a:pt x="3375" y="165608"/>
                  </a:cubicBezTo>
                  <a:cubicBezTo>
                    <a:pt x="2443" y="172809"/>
                    <a:pt x="2186" y="180041"/>
                    <a:pt x="2154" y="187274"/>
                  </a:cubicBezTo>
                  <a:cubicBezTo>
                    <a:pt x="2122" y="190874"/>
                    <a:pt x="2025" y="194474"/>
                    <a:pt x="1832" y="198074"/>
                  </a:cubicBezTo>
                  <a:cubicBezTo>
                    <a:pt x="1768" y="199875"/>
                    <a:pt x="1639" y="201675"/>
                    <a:pt x="1446" y="203475"/>
                  </a:cubicBezTo>
                  <a:cubicBezTo>
                    <a:pt x="1350" y="204375"/>
                    <a:pt x="1221" y="205275"/>
                    <a:pt x="1061" y="206175"/>
                  </a:cubicBezTo>
                  <a:cubicBezTo>
                    <a:pt x="964" y="206593"/>
                    <a:pt x="868" y="207043"/>
                    <a:pt x="739" y="207461"/>
                  </a:cubicBezTo>
                  <a:cubicBezTo>
                    <a:pt x="675" y="207686"/>
                    <a:pt x="579" y="207911"/>
                    <a:pt x="482" y="208104"/>
                  </a:cubicBezTo>
                  <a:cubicBezTo>
                    <a:pt x="611" y="207911"/>
                    <a:pt x="675" y="207686"/>
                    <a:pt x="771" y="207493"/>
                  </a:cubicBezTo>
                  <a:cubicBezTo>
                    <a:pt x="900" y="207043"/>
                    <a:pt x="1029" y="206593"/>
                    <a:pt x="1093" y="206175"/>
                  </a:cubicBezTo>
                  <a:cubicBezTo>
                    <a:pt x="1286" y="205275"/>
                    <a:pt x="1414" y="204375"/>
                    <a:pt x="1511" y="203475"/>
                  </a:cubicBezTo>
                  <a:cubicBezTo>
                    <a:pt x="1736" y="201707"/>
                    <a:pt x="1897" y="199907"/>
                    <a:pt x="2025" y="198107"/>
                  </a:cubicBezTo>
                  <a:cubicBezTo>
                    <a:pt x="2250" y="194474"/>
                    <a:pt x="2379" y="190874"/>
                    <a:pt x="2475" y="187242"/>
                  </a:cubicBezTo>
                  <a:cubicBezTo>
                    <a:pt x="2604" y="180009"/>
                    <a:pt x="2925" y="172809"/>
                    <a:pt x="3922" y="165673"/>
                  </a:cubicBezTo>
                  <a:cubicBezTo>
                    <a:pt x="4436" y="162105"/>
                    <a:pt x="5111" y="158569"/>
                    <a:pt x="6011" y="155065"/>
                  </a:cubicBezTo>
                  <a:cubicBezTo>
                    <a:pt x="6879" y="151593"/>
                    <a:pt x="8004" y="148154"/>
                    <a:pt x="8904" y="144618"/>
                  </a:cubicBezTo>
                  <a:cubicBezTo>
                    <a:pt x="9322" y="142882"/>
                    <a:pt x="9708" y="141082"/>
                    <a:pt x="9997" y="139282"/>
                  </a:cubicBezTo>
                  <a:cubicBezTo>
                    <a:pt x="10222" y="137482"/>
                    <a:pt x="10318" y="135650"/>
                    <a:pt x="10254" y="133818"/>
                  </a:cubicBezTo>
                  <a:cubicBezTo>
                    <a:pt x="10222" y="132017"/>
                    <a:pt x="10125" y="130185"/>
                    <a:pt x="10061" y="128385"/>
                  </a:cubicBezTo>
                  <a:cubicBezTo>
                    <a:pt x="9997" y="127485"/>
                    <a:pt x="9997" y="126585"/>
                    <a:pt x="9997" y="125717"/>
                  </a:cubicBezTo>
                  <a:cubicBezTo>
                    <a:pt x="10029" y="124817"/>
                    <a:pt x="10061" y="123917"/>
                    <a:pt x="10125" y="123017"/>
                  </a:cubicBezTo>
                  <a:cubicBezTo>
                    <a:pt x="10318" y="119449"/>
                    <a:pt x="10736" y="115849"/>
                    <a:pt x="10993" y="112216"/>
                  </a:cubicBezTo>
                  <a:cubicBezTo>
                    <a:pt x="11251" y="108616"/>
                    <a:pt x="11411" y="104984"/>
                    <a:pt x="11476" y="101384"/>
                  </a:cubicBezTo>
                  <a:cubicBezTo>
                    <a:pt x="11476" y="99552"/>
                    <a:pt x="11508" y="97784"/>
                    <a:pt x="11668" y="96016"/>
                  </a:cubicBezTo>
                  <a:cubicBezTo>
                    <a:pt x="11797" y="94216"/>
                    <a:pt x="12022" y="92448"/>
                    <a:pt x="12311" y="90680"/>
                  </a:cubicBezTo>
                  <a:cubicBezTo>
                    <a:pt x="12954" y="87176"/>
                    <a:pt x="14015" y="83769"/>
                    <a:pt x="15494" y="80522"/>
                  </a:cubicBezTo>
                  <a:cubicBezTo>
                    <a:pt x="16265" y="78947"/>
                    <a:pt x="17165" y="77436"/>
                    <a:pt x="18258" y="76022"/>
                  </a:cubicBezTo>
                  <a:cubicBezTo>
                    <a:pt x="19287" y="74640"/>
                    <a:pt x="20572" y="73450"/>
                    <a:pt x="22019" y="72486"/>
                  </a:cubicBezTo>
                  <a:cubicBezTo>
                    <a:pt x="22726" y="72036"/>
                    <a:pt x="23497" y="71682"/>
                    <a:pt x="24301" y="71393"/>
                  </a:cubicBezTo>
                  <a:cubicBezTo>
                    <a:pt x="24494" y="71329"/>
                    <a:pt x="24719" y="71264"/>
                    <a:pt x="24912" y="71200"/>
                  </a:cubicBezTo>
                  <a:lnTo>
                    <a:pt x="25523" y="71071"/>
                  </a:lnTo>
                  <a:lnTo>
                    <a:pt x="26841" y="70782"/>
                  </a:lnTo>
                  <a:cubicBezTo>
                    <a:pt x="28641" y="70429"/>
                    <a:pt x="30409" y="70011"/>
                    <a:pt x="32176" y="69529"/>
                  </a:cubicBezTo>
                  <a:cubicBezTo>
                    <a:pt x="33944" y="69046"/>
                    <a:pt x="35680" y="68436"/>
                    <a:pt x="37352" y="67696"/>
                  </a:cubicBezTo>
                  <a:cubicBezTo>
                    <a:pt x="38220" y="67311"/>
                    <a:pt x="39023" y="66893"/>
                    <a:pt x="39827" y="66507"/>
                  </a:cubicBezTo>
                  <a:cubicBezTo>
                    <a:pt x="40630" y="66089"/>
                    <a:pt x="41434" y="65671"/>
                    <a:pt x="42238" y="65318"/>
                  </a:cubicBezTo>
                  <a:cubicBezTo>
                    <a:pt x="45484" y="63903"/>
                    <a:pt x="48892" y="62778"/>
                    <a:pt x="52363" y="61942"/>
                  </a:cubicBezTo>
                  <a:lnTo>
                    <a:pt x="52460" y="61910"/>
                  </a:lnTo>
                  <a:lnTo>
                    <a:pt x="52556" y="61878"/>
                  </a:lnTo>
                  <a:cubicBezTo>
                    <a:pt x="52749" y="61750"/>
                    <a:pt x="52910" y="61621"/>
                    <a:pt x="53102" y="61460"/>
                  </a:cubicBezTo>
                  <a:cubicBezTo>
                    <a:pt x="53231" y="61332"/>
                    <a:pt x="53392" y="61203"/>
                    <a:pt x="53552" y="61042"/>
                  </a:cubicBezTo>
                  <a:cubicBezTo>
                    <a:pt x="53842" y="60721"/>
                    <a:pt x="54067" y="60400"/>
                    <a:pt x="54292" y="60046"/>
                  </a:cubicBezTo>
                  <a:cubicBezTo>
                    <a:pt x="54710" y="59307"/>
                    <a:pt x="54903" y="58471"/>
                    <a:pt x="54935" y="57635"/>
                  </a:cubicBezTo>
                  <a:cubicBezTo>
                    <a:pt x="54935" y="56831"/>
                    <a:pt x="54838" y="56060"/>
                    <a:pt x="54581" y="55289"/>
                  </a:cubicBezTo>
                  <a:cubicBezTo>
                    <a:pt x="54388" y="54517"/>
                    <a:pt x="54099" y="53810"/>
                    <a:pt x="53681" y="53135"/>
                  </a:cubicBezTo>
                  <a:cubicBezTo>
                    <a:pt x="53263" y="52396"/>
                    <a:pt x="52652" y="51817"/>
                    <a:pt x="51945" y="51367"/>
                  </a:cubicBezTo>
                  <a:cubicBezTo>
                    <a:pt x="51238" y="50949"/>
                    <a:pt x="50434" y="50692"/>
                    <a:pt x="49631" y="50628"/>
                  </a:cubicBezTo>
                  <a:cubicBezTo>
                    <a:pt x="49213" y="50595"/>
                    <a:pt x="48827" y="50563"/>
                    <a:pt x="48441" y="50563"/>
                  </a:cubicBezTo>
                  <a:lnTo>
                    <a:pt x="47349" y="50595"/>
                  </a:lnTo>
                  <a:cubicBezTo>
                    <a:pt x="46877" y="50595"/>
                    <a:pt x="46406" y="50610"/>
                    <a:pt x="45944" y="50610"/>
                  </a:cubicBezTo>
                  <a:cubicBezTo>
                    <a:pt x="45713" y="50610"/>
                    <a:pt x="45484" y="50606"/>
                    <a:pt x="45259" y="50595"/>
                  </a:cubicBezTo>
                  <a:cubicBezTo>
                    <a:pt x="44584" y="50563"/>
                    <a:pt x="43909" y="50499"/>
                    <a:pt x="43234" y="50370"/>
                  </a:cubicBezTo>
                  <a:cubicBezTo>
                    <a:pt x="42656" y="50274"/>
                    <a:pt x="42141" y="50049"/>
                    <a:pt x="41723" y="49663"/>
                  </a:cubicBezTo>
                  <a:cubicBezTo>
                    <a:pt x="41563" y="49503"/>
                    <a:pt x="41466" y="49310"/>
                    <a:pt x="41434" y="49117"/>
                  </a:cubicBezTo>
                  <a:cubicBezTo>
                    <a:pt x="41434" y="48795"/>
                    <a:pt x="41434" y="48474"/>
                    <a:pt x="41434" y="48152"/>
                  </a:cubicBezTo>
                  <a:lnTo>
                    <a:pt x="41563" y="46031"/>
                  </a:lnTo>
                  <a:cubicBezTo>
                    <a:pt x="41659" y="44584"/>
                    <a:pt x="41755" y="43138"/>
                    <a:pt x="41788" y="41691"/>
                  </a:cubicBezTo>
                  <a:lnTo>
                    <a:pt x="41788" y="39506"/>
                  </a:lnTo>
                  <a:cubicBezTo>
                    <a:pt x="41755" y="39120"/>
                    <a:pt x="41755" y="38766"/>
                    <a:pt x="41691" y="38348"/>
                  </a:cubicBezTo>
                  <a:cubicBezTo>
                    <a:pt x="41659" y="37931"/>
                    <a:pt x="41563" y="37480"/>
                    <a:pt x="41402" y="37095"/>
                  </a:cubicBezTo>
                  <a:lnTo>
                    <a:pt x="41241" y="36613"/>
                  </a:lnTo>
                  <a:lnTo>
                    <a:pt x="40695" y="36613"/>
                  </a:lnTo>
                  <a:cubicBezTo>
                    <a:pt x="40510" y="36621"/>
                    <a:pt x="40325" y="36625"/>
                    <a:pt x="40140" y="36625"/>
                  </a:cubicBezTo>
                  <a:cubicBezTo>
                    <a:pt x="39586" y="36625"/>
                    <a:pt x="39031" y="36588"/>
                    <a:pt x="38477" y="36516"/>
                  </a:cubicBezTo>
                  <a:cubicBezTo>
                    <a:pt x="38123" y="36484"/>
                    <a:pt x="37770" y="36388"/>
                    <a:pt x="37448" y="36291"/>
                  </a:cubicBezTo>
                  <a:cubicBezTo>
                    <a:pt x="37223" y="36227"/>
                    <a:pt x="36998" y="36098"/>
                    <a:pt x="36837" y="35905"/>
                  </a:cubicBezTo>
                  <a:cubicBezTo>
                    <a:pt x="36837" y="35905"/>
                    <a:pt x="36805" y="35841"/>
                    <a:pt x="36805" y="35841"/>
                  </a:cubicBezTo>
                  <a:cubicBezTo>
                    <a:pt x="36805" y="35745"/>
                    <a:pt x="36837" y="35648"/>
                    <a:pt x="36870" y="35584"/>
                  </a:cubicBezTo>
                  <a:cubicBezTo>
                    <a:pt x="37030" y="35263"/>
                    <a:pt x="37223" y="35005"/>
                    <a:pt x="37448" y="34748"/>
                  </a:cubicBezTo>
                  <a:cubicBezTo>
                    <a:pt x="37930" y="34170"/>
                    <a:pt x="38445" y="33559"/>
                    <a:pt x="38959" y="32916"/>
                  </a:cubicBezTo>
                  <a:cubicBezTo>
                    <a:pt x="39988" y="31662"/>
                    <a:pt x="40984" y="30216"/>
                    <a:pt x="41338" y="28448"/>
                  </a:cubicBezTo>
                  <a:cubicBezTo>
                    <a:pt x="41434" y="28030"/>
                    <a:pt x="41466" y="27580"/>
                    <a:pt x="41498" y="27130"/>
                  </a:cubicBezTo>
                  <a:cubicBezTo>
                    <a:pt x="41498" y="25876"/>
                    <a:pt x="41273" y="24591"/>
                    <a:pt x="40888" y="23401"/>
                  </a:cubicBezTo>
                  <a:cubicBezTo>
                    <a:pt x="40630" y="22630"/>
                    <a:pt x="40341" y="21890"/>
                    <a:pt x="40180" y="21183"/>
                  </a:cubicBezTo>
                  <a:cubicBezTo>
                    <a:pt x="40020" y="20508"/>
                    <a:pt x="39955" y="19801"/>
                    <a:pt x="40020" y="19094"/>
                  </a:cubicBezTo>
                  <a:cubicBezTo>
                    <a:pt x="40020" y="18901"/>
                    <a:pt x="40052" y="18740"/>
                    <a:pt x="40084" y="18547"/>
                  </a:cubicBezTo>
                  <a:cubicBezTo>
                    <a:pt x="40116" y="18387"/>
                    <a:pt x="40148" y="18194"/>
                    <a:pt x="40180" y="18033"/>
                  </a:cubicBezTo>
                  <a:lnTo>
                    <a:pt x="40309" y="17487"/>
                  </a:lnTo>
                  <a:lnTo>
                    <a:pt x="40470" y="16908"/>
                  </a:lnTo>
                  <a:cubicBezTo>
                    <a:pt x="40695" y="16169"/>
                    <a:pt x="40920" y="15429"/>
                    <a:pt x="41177" y="14722"/>
                  </a:cubicBezTo>
                  <a:cubicBezTo>
                    <a:pt x="42205" y="11829"/>
                    <a:pt x="43845" y="9225"/>
                    <a:pt x="45999" y="7040"/>
                  </a:cubicBezTo>
                  <a:cubicBezTo>
                    <a:pt x="48184" y="4918"/>
                    <a:pt x="50884" y="3375"/>
                    <a:pt x="53810" y="2572"/>
                  </a:cubicBezTo>
                  <a:cubicBezTo>
                    <a:pt x="55288" y="2154"/>
                    <a:pt x="56799" y="1864"/>
                    <a:pt x="58342" y="1704"/>
                  </a:cubicBezTo>
                  <a:cubicBezTo>
                    <a:pt x="59257" y="1626"/>
                    <a:pt x="60183" y="1583"/>
                    <a:pt x="61115" y="1583"/>
                  </a:cubicBezTo>
                  <a:cubicBezTo>
                    <a:pt x="61721" y="1583"/>
                    <a:pt x="62330" y="1601"/>
                    <a:pt x="62939" y="1639"/>
                  </a:cubicBezTo>
                  <a:cubicBezTo>
                    <a:pt x="66057" y="1736"/>
                    <a:pt x="69110" y="2218"/>
                    <a:pt x="72100" y="3086"/>
                  </a:cubicBezTo>
                  <a:cubicBezTo>
                    <a:pt x="75057" y="3922"/>
                    <a:pt x="77821" y="5304"/>
                    <a:pt x="80264" y="7168"/>
                  </a:cubicBezTo>
                  <a:cubicBezTo>
                    <a:pt x="82675" y="9033"/>
                    <a:pt x="84572" y="11476"/>
                    <a:pt x="85825" y="14272"/>
                  </a:cubicBezTo>
                  <a:cubicBezTo>
                    <a:pt x="87015" y="17101"/>
                    <a:pt x="87593" y="20155"/>
                    <a:pt x="87465" y="23208"/>
                  </a:cubicBezTo>
                  <a:cubicBezTo>
                    <a:pt x="87433" y="26262"/>
                    <a:pt x="86340" y="29155"/>
                    <a:pt x="85022" y="31984"/>
                  </a:cubicBezTo>
                  <a:cubicBezTo>
                    <a:pt x="83704" y="34812"/>
                    <a:pt x="82129" y="37577"/>
                    <a:pt x="80875" y="40534"/>
                  </a:cubicBezTo>
                  <a:cubicBezTo>
                    <a:pt x="80200" y="42045"/>
                    <a:pt x="79686" y="43588"/>
                    <a:pt x="79332" y="45163"/>
                  </a:cubicBezTo>
                  <a:cubicBezTo>
                    <a:pt x="78979" y="46802"/>
                    <a:pt x="78914" y="48506"/>
                    <a:pt x="79171" y="50145"/>
                  </a:cubicBezTo>
                  <a:cubicBezTo>
                    <a:pt x="79429" y="51817"/>
                    <a:pt x="80072" y="53392"/>
                    <a:pt x="81036" y="54806"/>
                  </a:cubicBezTo>
                  <a:lnTo>
                    <a:pt x="81389" y="55321"/>
                  </a:lnTo>
                  <a:cubicBezTo>
                    <a:pt x="81486" y="55481"/>
                    <a:pt x="81614" y="55674"/>
                    <a:pt x="81775" y="55803"/>
                  </a:cubicBezTo>
                  <a:lnTo>
                    <a:pt x="82579" y="56767"/>
                  </a:lnTo>
                  <a:cubicBezTo>
                    <a:pt x="82836" y="57056"/>
                    <a:pt x="83157" y="57346"/>
                    <a:pt x="83447" y="57635"/>
                  </a:cubicBezTo>
                  <a:cubicBezTo>
                    <a:pt x="83575" y="57764"/>
                    <a:pt x="83736" y="57924"/>
                    <a:pt x="83897" y="58053"/>
                  </a:cubicBezTo>
                  <a:lnTo>
                    <a:pt x="84347" y="58471"/>
                  </a:lnTo>
                  <a:lnTo>
                    <a:pt x="85279" y="59242"/>
                  </a:lnTo>
                  <a:lnTo>
                    <a:pt x="86275" y="59949"/>
                  </a:lnTo>
                  <a:cubicBezTo>
                    <a:pt x="86918" y="60432"/>
                    <a:pt x="87593" y="60850"/>
                    <a:pt x="88300" y="61267"/>
                  </a:cubicBezTo>
                  <a:cubicBezTo>
                    <a:pt x="88622" y="61492"/>
                    <a:pt x="88975" y="61685"/>
                    <a:pt x="89329" y="61878"/>
                  </a:cubicBezTo>
                  <a:lnTo>
                    <a:pt x="90390" y="62425"/>
                  </a:lnTo>
                  <a:lnTo>
                    <a:pt x="91418" y="63003"/>
                  </a:lnTo>
                  <a:cubicBezTo>
                    <a:pt x="91772" y="63164"/>
                    <a:pt x="92093" y="63389"/>
                    <a:pt x="92415" y="63582"/>
                  </a:cubicBezTo>
                  <a:cubicBezTo>
                    <a:pt x="93765" y="64353"/>
                    <a:pt x="95083" y="65253"/>
                    <a:pt x="96497" y="66057"/>
                  </a:cubicBezTo>
                  <a:cubicBezTo>
                    <a:pt x="97944" y="66796"/>
                    <a:pt x="99455" y="67439"/>
                    <a:pt x="100997" y="67921"/>
                  </a:cubicBezTo>
                  <a:cubicBezTo>
                    <a:pt x="102540" y="68371"/>
                    <a:pt x="104083" y="68757"/>
                    <a:pt x="105691" y="69079"/>
                  </a:cubicBezTo>
                  <a:cubicBezTo>
                    <a:pt x="107137" y="69368"/>
                    <a:pt x="108551" y="69946"/>
                    <a:pt x="109773" y="70782"/>
                  </a:cubicBezTo>
                  <a:cubicBezTo>
                    <a:pt x="111059" y="71618"/>
                    <a:pt x="112184" y="72647"/>
                    <a:pt x="113148" y="73836"/>
                  </a:cubicBezTo>
                  <a:cubicBezTo>
                    <a:pt x="114112" y="75025"/>
                    <a:pt x="114980" y="76279"/>
                    <a:pt x="115720" y="77661"/>
                  </a:cubicBezTo>
                  <a:cubicBezTo>
                    <a:pt x="117166" y="80393"/>
                    <a:pt x="118259" y="83319"/>
                    <a:pt x="118966" y="86372"/>
                  </a:cubicBezTo>
                  <a:cubicBezTo>
                    <a:pt x="119673" y="89394"/>
                    <a:pt x="120091" y="92512"/>
                    <a:pt x="120188" y="95630"/>
                  </a:cubicBezTo>
                  <a:cubicBezTo>
                    <a:pt x="120316" y="101930"/>
                    <a:pt x="120027" y="108263"/>
                    <a:pt x="119930" y="114595"/>
                  </a:cubicBezTo>
                  <a:cubicBezTo>
                    <a:pt x="119866" y="120895"/>
                    <a:pt x="119963" y="127292"/>
                    <a:pt x="120959" y="133593"/>
                  </a:cubicBezTo>
                  <a:lnTo>
                    <a:pt x="121345" y="135939"/>
                  </a:lnTo>
                  <a:lnTo>
                    <a:pt x="121827" y="138254"/>
                  </a:lnTo>
                  <a:lnTo>
                    <a:pt x="122727" y="142914"/>
                  </a:lnTo>
                  <a:cubicBezTo>
                    <a:pt x="123370" y="146032"/>
                    <a:pt x="123981" y="149118"/>
                    <a:pt x="124527" y="152236"/>
                  </a:cubicBezTo>
                  <a:cubicBezTo>
                    <a:pt x="125684" y="158440"/>
                    <a:pt x="126745" y="164676"/>
                    <a:pt x="127484" y="170944"/>
                  </a:cubicBezTo>
                  <a:cubicBezTo>
                    <a:pt x="127838" y="174095"/>
                    <a:pt x="128192" y="177245"/>
                    <a:pt x="128288" y="180395"/>
                  </a:cubicBezTo>
                  <a:cubicBezTo>
                    <a:pt x="128384" y="183545"/>
                    <a:pt x="128320" y="186695"/>
                    <a:pt x="128352" y="189878"/>
                  </a:cubicBezTo>
                  <a:cubicBezTo>
                    <a:pt x="128352" y="193028"/>
                    <a:pt x="128513" y="196210"/>
                    <a:pt x="128899" y="199360"/>
                  </a:cubicBezTo>
                  <a:cubicBezTo>
                    <a:pt x="129284" y="202510"/>
                    <a:pt x="130088" y="205564"/>
                    <a:pt x="131310" y="208489"/>
                  </a:cubicBezTo>
                  <a:cubicBezTo>
                    <a:pt x="130120" y="205564"/>
                    <a:pt x="129349" y="202478"/>
                    <a:pt x="129027" y="199328"/>
                  </a:cubicBezTo>
                  <a:cubicBezTo>
                    <a:pt x="128706" y="196178"/>
                    <a:pt x="128577" y="193028"/>
                    <a:pt x="128609" y="189878"/>
                  </a:cubicBezTo>
                  <a:cubicBezTo>
                    <a:pt x="128642" y="186695"/>
                    <a:pt x="128706" y="183545"/>
                    <a:pt x="128642" y="180363"/>
                  </a:cubicBezTo>
                  <a:cubicBezTo>
                    <a:pt x="128609" y="177213"/>
                    <a:pt x="128288" y="174062"/>
                    <a:pt x="127967" y="170912"/>
                  </a:cubicBezTo>
                  <a:cubicBezTo>
                    <a:pt x="127292" y="164612"/>
                    <a:pt x="126327" y="158344"/>
                    <a:pt x="125234" y="152108"/>
                  </a:cubicBezTo>
                  <a:cubicBezTo>
                    <a:pt x="124688" y="148990"/>
                    <a:pt x="124109" y="145872"/>
                    <a:pt x="123531" y="142754"/>
                  </a:cubicBezTo>
                  <a:lnTo>
                    <a:pt x="122631" y="138093"/>
                  </a:lnTo>
                  <a:lnTo>
                    <a:pt x="122181" y="135778"/>
                  </a:lnTo>
                  <a:lnTo>
                    <a:pt x="121795" y="133464"/>
                  </a:lnTo>
                  <a:cubicBezTo>
                    <a:pt x="120863" y="127228"/>
                    <a:pt x="120798" y="120928"/>
                    <a:pt x="120927" y="114595"/>
                  </a:cubicBezTo>
                  <a:cubicBezTo>
                    <a:pt x="121056" y="108295"/>
                    <a:pt x="121409" y="101962"/>
                    <a:pt x="121313" y="95598"/>
                  </a:cubicBezTo>
                  <a:cubicBezTo>
                    <a:pt x="121248" y="92383"/>
                    <a:pt x="120830" y="89201"/>
                    <a:pt x="120123" y="86083"/>
                  </a:cubicBezTo>
                  <a:cubicBezTo>
                    <a:pt x="119416" y="82933"/>
                    <a:pt x="118323" y="79911"/>
                    <a:pt x="116812" y="77050"/>
                  </a:cubicBezTo>
                  <a:cubicBezTo>
                    <a:pt x="116073" y="75604"/>
                    <a:pt x="115173" y="74254"/>
                    <a:pt x="114112" y="73000"/>
                  </a:cubicBezTo>
                  <a:cubicBezTo>
                    <a:pt x="113084" y="71714"/>
                    <a:pt x="111862" y="70589"/>
                    <a:pt x="110512" y="69657"/>
                  </a:cubicBezTo>
                  <a:cubicBezTo>
                    <a:pt x="109130" y="68725"/>
                    <a:pt x="107587" y="68082"/>
                    <a:pt x="105948" y="67728"/>
                  </a:cubicBezTo>
                  <a:cubicBezTo>
                    <a:pt x="104405" y="67439"/>
                    <a:pt x="102894" y="67053"/>
                    <a:pt x="101415" y="66603"/>
                  </a:cubicBezTo>
                  <a:cubicBezTo>
                    <a:pt x="99937" y="66153"/>
                    <a:pt x="98522" y="65575"/>
                    <a:pt x="97140" y="64835"/>
                  </a:cubicBezTo>
                  <a:cubicBezTo>
                    <a:pt x="95822" y="64096"/>
                    <a:pt x="94504" y="63196"/>
                    <a:pt x="93122" y="62392"/>
                  </a:cubicBezTo>
                  <a:cubicBezTo>
                    <a:pt x="92801" y="62167"/>
                    <a:pt x="92447" y="61975"/>
                    <a:pt x="92093" y="61782"/>
                  </a:cubicBezTo>
                  <a:lnTo>
                    <a:pt x="91033" y="61203"/>
                  </a:lnTo>
                  <a:lnTo>
                    <a:pt x="90004" y="60657"/>
                  </a:lnTo>
                  <a:cubicBezTo>
                    <a:pt x="89683" y="60464"/>
                    <a:pt x="89329" y="60271"/>
                    <a:pt x="89008" y="60046"/>
                  </a:cubicBezTo>
                  <a:cubicBezTo>
                    <a:pt x="88365" y="59628"/>
                    <a:pt x="87690" y="59242"/>
                    <a:pt x="87079" y="58792"/>
                  </a:cubicBezTo>
                  <a:lnTo>
                    <a:pt x="86147" y="58117"/>
                  </a:lnTo>
                  <a:lnTo>
                    <a:pt x="85247" y="57378"/>
                  </a:lnTo>
                  <a:lnTo>
                    <a:pt x="84797" y="56992"/>
                  </a:lnTo>
                  <a:cubicBezTo>
                    <a:pt x="84668" y="56864"/>
                    <a:pt x="84540" y="56735"/>
                    <a:pt x="84411" y="56606"/>
                  </a:cubicBezTo>
                  <a:cubicBezTo>
                    <a:pt x="84154" y="56317"/>
                    <a:pt x="83865" y="56060"/>
                    <a:pt x="83607" y="55803"/>
                  </a:cubicBezTo>
                  <a:lnTo>
                    <a:pt x="82868" y="54935"/>
                  </a:lnTo>
                  <a:cubicBezTo>
                    <a:pt x="82739" y="54774"/>
                    <a:pt x="82643" y="54646"/>
                    <a:pt x="82547" y="54485"/>
                  </a:cubicBezTo>
                  <a:lnTo>
                    <a:pt x="82225" y="54003"/>
                  </a:lnTo>
                  <a:cubicBezTo>
                    <a:pt x="81389" y="52781"/>
                    <a:pt x="80843" y="51367"/>
                    <a:pt x="80586" y="49920"/>
                  </a:cubicBezTo>
                  <a:cubicBezTo>
                    <a:pt x="80361" y="48442"/>
                    <a:pt x="80425" y="46931"/>
                    <a:pt x="80779" y="45484"/>
                  </a:cubicBezTo>
                  <a:cubicBezTo>
                    <a:pt x="81100" y="43974"/>
                    <a:pt x="81582" y="42527"/>
                    <a:pt x="82193" y="41113"/>
                  </a:cubicBezTo>
                  <a:cubicBezTo>
                    <a:pt x="83447" y="38252"/>
                    <a:pt x="84990" y="35520"/>
                    <a:pt x="86372" y="32627"/>
                  </a:cubicBezTo>
                  <a:cubicBezTo>
                    <a:pt x="87079" y="31180"/>
                    <a:pt x="87658" y="29669"/>
                    <a:pt x="88172" y="28126"/>
                  </a:cubicBezTo>
                  <a:lnTo>
                    <a:pt x="88493" y="26937"/>
                  </a:lnTo>
                  <a:cubicBezTo>
                    <a:pt x="88590" y="26519"/>
                    <a:pt x="88686" y="26133"/>
                    <a:pt x="88750" y="25716"/>
                  </a:cubicBezTo>
                  <a:cubicBezTo>
                    <a:pt x="88815" y="25330"/>
                    <a:pt x="88847" y="24848"/>
                    <a:pt x="88879" y="24462"/>
                  </a:cubicBezTo>
                  <a:cubicBezTo>
                    <a:pt x="88943" y="24044"/>
                    <a:pt x="88943" y="23658"/>
                    <a:pt x="88975" y="23240"/>
                  </a:cubicBezTo>
                  <a:cubicBezTo>
                    <a:pt x="89104" y="19962"/>
                    <a:pt x="88493" y="16683"/>
                    <a:pt x="87208" y="13661"/>
                  </a:cubicBezTo>
                  <a:cubicBezTo>
                    <a:pt x="85890" y="10640"/>
                    <a:pt x="83832" y="8004"/>
                    <a:pt x="81229" y="5947"/>
                  </a:cubicBezTo>
                  <a:cubicBezTo>
                    <a:pt x="78657" y="3954"/>
                    <a:pt x="75700" y="2475"/>
                    <a:pt x="72550" y="1575"/>
                  </a:cubicBezTo>
                  <a:cubicBezTo>
                    <a:pt x="69464" y="675"/>
                    <a:pt x="66249" y="161"/>
                    <a:pt x="63035" y="32"/>
                  </a:cubicBezTo>
                  <a:cubicBezTo>
                    <a:pt x="62489" y="11"/>
                    <a:pt x="61946" y="0"/>
                    <a:pt x="61405" y="0"/>
                  </a:cubicBezTo>
                  <a:close/>
                </a:path>
              </a:pathLst>
            </a:custGeom>
            <a:solidFill>
              <a:srgbClr val="0A153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6"/>
        <p:cNvGrpSpPr/>
        <p:nvPr/>
      </p:nvGrpSpPr>
      <p:grpSpPr>
        <a:xfrm>
          <a:off x="0" y="0"/>
          <a:ext cx="0" cy="0"/>
          <a:chOff x="0" y="0"/>
          <a:chExt cx="0" cy="0"/>
        </a:xfrm>
      </p:grpSpPr>
      <p:sp>
        <p:nvSpPr>
          <p:cNvPr id="1787" name="Google Shape;1787;p38"/>
          <p:cNvSpPr txBox="1">
            <a:spLocks noGrp="1"/>
          </p:cNvSpPr>
          <p:nvPr>
            <p:ph type="ctrTitle"/>
          </p:nvPr>
        </p:nvSpPr>
        <p:spPr>
          <a:xfrm>
            <a:off x="2377500" y="422850"/>
            <a:ext cx="4389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 Collection</a:t>
            </a:r>
            <a:endParaRPr dirty="0"/>
          </a:p>
        </p:txBody>
      </p:sp>
      <p:sp>
        <p:nvSpPr>
          <p:cNvPr id="2" name="TextBox 1">
            <a:extLst>
              <a:ext uri="{FF2B5EF4-FFF2-40B4-BE49-F238E27FC236}">
                <a16:creationId xmlns:a16="http://schemas.microsoft.com/office/drawing/2014/main" id="{0167E65D-0FA9-42A1-A194-2B36155C4518}"/>
              </a:ext>
            </a:extLst>
          </p:cNvPr>
          <p:cNvSpPr txBox="1"/>
          <p:nvPr/>
        </p:nvSpPr>
        <p:spPr>
          <a:xfrm>
            <a:off x="1714500" y="1682750"/>
            <a:ext cx="6604000" cy="1166088"/>
          </a:xfrm>
          <a:prstGeom prst="rect">
            <a:avLst/>
          </a:prstGeom>
          <a:noFill/>
        </p:spPr>
        <p:txBody>
          <a:bodyPr wrap="square" rtlCol="0">
            <a:spAutoFit/>
          </a:bodyPr>
          <a:lstStyle/>
          <a:p>
            <a:pPr>
              <a:lnSpc>
                <a:spcPct val="150000"/>
              </a:lnSpc>
            </a:pPr>
            <a:r>
              <a:rPr lang="en-US" sz="1200" dirty="0">
                <a:latin typeface="Cambria Math" panose="02040503050406030204" pitchFamily="18" charset="0"/>
                <a:ea typeface="Cambria Math" panose="02040503050406030204" pitchFamily="18" charset="0"/>
              </a:rPr>
              <a:t>For this project I have collected the dataset from Kaggle. It comprises a real dataset of 303 examples of data with 14 various attributes (13 predictors; 1 class) like blood pressure, type of chest pain, electrocardiogram result, etc. IN this research, we have used four algorithms to get reasons for heart disease and create a model with the maximum possible accuracy.</a:t>
            </a:r>
            <a:endParaRPr lang="en-IN" sz="1200" dirty="0">
              <a:latin typeface="Cambria Math" panose="02040503050406030204" pitchFamily="18" charset="0"/>
              <a:ea typeface="Cambria Math" panose="02040503050406030204" pitchFamily="18" charset="0"/>
            </a:endParaRPr>
          </a:p>
        </p:txBody>
      </p:sp>
      <p:grpSp>
        <p:nvGrpSpPr>
          <p:cNvPr id="34" name="Google Shape;2282;p57">
            <a:extLst>
              <a:ext uri="{FF2B5EF4-FFF2-40B4-BE49-F238E27FC236}">
                <a16:creationId xmlns:a16="http://schemas.microsoft.com/office/drawing/2014/main" id="{93B919CF-C1F5-4E3C-AC39-E11C1ABE0A1E}"/>
              </a:ext>
            </a:extLst>
          </p:cNvPr>
          <p:cNvGrpSpPr/>
          <p:nvPr/>
        </p:nvGrpSpPr>
        <p:grpSpPr>
          <a:xfrm>
            <a:off x="2109568" y="590550"/>
            <a:ext cx="443132" cy="472500"/>
            <a:chOff x="4353600" y="3865225"/>
            <a:chExt cx="154700" cy="167475"/>
          </a:xfrm>
        </p:grpSpPr>
        <p:sp>
          <p:nvSpPr>
            <p:cNvPr id="35" name="Google Shape;2283;p57">
              <a:extLst>
                <a:ext uri="{FF2B5EF4-FFF2-40B4-BE49-F238E27FC236}">
                  <a16:creationId xmlns:a16="http://schemas.microsoft.com/office/drawing/2014/main" id="{5FDA65CE-F4DA-4206-9644-92C27480159E}"/>
                </a:ext>
              </a:extLst>
            </p:cNvPr>
            <p:cNvSpPr/>
            <p:nvPr/>
          </p:nvSpPr>
          <p:spPr>
            <a:xfrm>
              <a:off x="4391025" y="3893000"/>
              <a:ext cx="28475" cy="90100"/>
            </a:xfrm>
            <a:custGeom>
              <a:avLst/>
              <a:gdLst/>
              <a:ahLst/>
              <a:cxnLst/>
              <a:rect l="l" t="t" r="r" b="b"/>
              <a:pathLst>
                <a:path w="1139" h="3604" extrusionOk="0">
                  <a:moveTo>
                    <a:pt x="528" y="0"/>
                  </a:moveTo>
                  <a:cubicBezTo>
                    <a:pt x="269" y="0"/>
                    <a:pt x="61" y="107"/>
                    <a:pt x="47" y="460"/>
                  </a:cubicBezTo>
                  <a:cubicBezTo>
                    <a:pt x="1" y="1482"/>
                    <a:pt x="105" y="2550"/>
                    <a:pt x="140" y="3560"/>
                  </a:cubicBezTo>
                  <a:cubicBezTo>
                    <a:pt x="140" y="3588"/>
                    <a:pt x="170" y="3603"/>
                    <a:pt x="198" y="3603"/>
                  </a:cubicBezTo>
                  <a:cubicBezTo>
                    <a:pt x="217" y="3603"/>
                    <a:pt x="235" y="3597"/>
                    <a:pt x="245" y="3583"/>
                  </a:cubicBezTo>
                  <a:cubicBezTo>
                    <a:pt x="488" y="3061"/>
                    <a:pt x="361" y="2213"/>
                    <a:pt x="372" y="1633"/>
                  </a:cubicBezTo>
                  <a:cubicBezTo>
                    <a:pt x="372" y="1342"/>
                    <a:pt x="291" y="901"/>
                    <a:pt x="349" y="623"/>
                  </a:cubicBezTo>
                  <a:cubicBezTo>
                    <a:pt x="453" y="240"/>
                    <a:pt x="767" y="263"/>
                    <a:pt x="1104" y="182"/>
                  </a:cubicBezTo>
                  <a:cubicBezTo>
                    <a:pt x="1127" y="182"/>
                    <a:pt x="1138" y="123"/>
                    <a:pt x="1104" y="112"/>
                  </a:cubicBezTo>
                  <a:cubicBezTo>
                    <a:pt x="920" y="54"/>
                    <a:pt x="711" y="0"/>
                    <a:pt x="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84;p57">
              <a:extLst>
                <a:ext uri="{FF2B5EF4-FFF2-40B4-BE49-F238E27FC236}">
                  <a16:creationId xmlns:a16="http://schemas.microsoft.com/office/drawing/2014/main" id="{0E81941C-7373-4B1A-A5CB-D7F6BE5A152E}"/>
                </a:ext>
              </a:extLst>
            </p:cNvPr>
            <p:cNvSpPr/>
            <p:nvPr/>
          </p:nvSpPr>
          <p:spPr>
            <a:xfrm>
              <a:off x="4438925" y="3891000"/>
              <a:ext cx="33975" cy="49525"/>
            </a:xfrm>
            <a:custGeom>
              <a:avLst/>
              <a:gdLst/>
              <a:ahLst/>
              <a:cxnLst/>
              <a:rect l="l" t="t" r="r" b="b"/>
              <a:pathLst>
                <a:path w="1359" h="1981" extrusionOk="0">
                  <a:moveTo>
                    <a:pt x="775" y="1"/>
                  </a:moveTo>
                  <a:cubicBezTo>
                    <a:pt x="541" y="1"/>
                    <a:pt x="308" y="71"/>
                    <a:pt x="174" y="262"/>
                  </a:cubicBezTo>
                  <a:cubicBezTo>
                    <a:pt x="58" y="424"/>
                    <a:pt x="47" y="633"/>
                    <a:pt x="47" y="819"/>
                  </a:cubicBezTo>
                  <a:cubicBezTo>
                    <a:pt x="23" y="1167"/>
                    <a:pt x="0" y="1585"/>
                    <a:pt x="116" y="1922"/>
                  </a:cubicBezTo>
                  <a:cubicBezTo>
                    <a:pt x="129" y="1959"/>
                    <a:pt x="165" y="1980"/>
                    <a:pt x="202" y="1980"/>
                  </a:cubicBezTo>
                  <a:cubicBezTo>
                    <a:pt x="232" y="1980"/>
                    <a:pt x="263" y="1965"/>
                    <a:pt x="279" y="1933"/>
                  </a:cubicBezTo>
                  <a:cubicBezTo>
                    <a:pt x="383" y="1562"/>
                    <a:pt x="349" y="1155"/>
                    <a:pt x="383" y="761"/>
                  </a:cubicBezTo>
                  <a:cubicBezTo>
                    <a:pt x="413" y="440"/>
                    <a:pt x="561" y="380"/>
                    <a:pt x="762" y="380"/>
                  </a:cubicBezTo>
                  <a:cubicBezTo>
                    <a:pt x="881" y="380"/>
                    <a:pt x="1019" y="401"/>
                    <a:pt x="1161" y="401"/>
                  </a:cubicBezTo>
                  <a:cubicBezTo>
                    <a:pt x="1335" y="378"/>
                    <a:pt x="1359" y="134"/>
                    <a:pt x="1208" y="76"/>
                  </a:cubicBezTo>
                  <a:cubicBezTo>
                    <a:pt x="1080" y="30"/>
                    <a:pt x="927" y="1"/>
                    <a:pt x="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85;p57">
              <a:extLst>
                <a:ext uri="{FF2B5EF4-FFF2-40B4-BE49-F238E27FC236}">
                  <a16:creationId xmlns:a16="http://schemas.microsoft.com/office/drawing/2014/main" id="{3F3F4FD0-2CB5-4F5B-B0A2-8B79083A8255}"/>
                </a:ext>
              </a:extLst>
            </p:cNvPr>
            <p:cNvSpPr/>
            <p:nvPr/>
          </p:nvSpPr>
          <p:spPr>
            <a:xfrm>
              <a:off x="4357950" y="3868875"/>
              <a:ext cx="149500" cy="157275"/>
            </a:xfrm>
            <a:custGeom>
              <a:avLst/>
              <a:gdLst/>
              <a:ahLst/>
              <a:cxnLst/>
              <a:rect l="l" t="t" r="r" b="b"/>
              <a:pathLst>
                <a:path w="5980" h="6291" extrusionOk="0">
                  <a:moveTo>
                    <a:pt x="5361" y="1"/>
                  </a:moveTo>
                  <a:cubicBezTo>
                    <a:pt x="4969" y="1"/>
                    <a:pt x="4569" y="94"/>
                    <a:pt x="4180" y="102"/>
                  </a:cubicBezTo>
                  <a:cubicBezTo>
                    <a:pt x="3878" y="113"/>
                    <a:pt x="3570" y="119"/>
                    <a:pt x="3261" y="119"/>
                  </a:cubicBezTo>
                  <a:cubicBezTo>
                    <a:pt x="2952" y="119"/>
                    <a:pt x="2641" y="113"/>
                    <a:pt x="2334" y="102"/>
                  </a:cubicBezTo>
                  <a:cubicBezTo>
                    <a:pt x="1902" y="92"/>
                    <a:pt x="1477" y="75"/>
                    <a:pt x="1048" y="75"/>
                  </a:cubicBezTo>
                  <a:cubicBezTo>
                    <a:pt x="947" y="75"/>
                    <a:pt x="845" y="76"/>
                    <a:pt x="743" y="78"/>
                  </a:cubicBezTo>
                  <a:cubicBezTo>
                    <a:pt x="694" y="78"/>
                    <a:pt x="646" y="77"/>
                    <a:pt x="600" y="77"/>
                  </a:cubicBezTo>
                  <a:cubicBezTo>
                    <a:pt x="449" y="77"/>
                    <a:pt x="316" y="91"/>
                    <a:pt x="209" y="206"/>
                  </a:cubicBezTo>
                  <a:cubicBezTo>
                    <a:pt x="0" y="392"/>
                    <a:pt x="58" y="752"/>
                    <a:pt x="70" y="1007"/>
                  </a:cubicBezTo>
                  <a:cubicBezTo>
                    <a:pt x="105" y="1553"/>
                    <a:pt x="105" y="2110"/>
                    <a:pt x="105" y="2656"/>
                  </a:cubicBezTo>
                  <a:cubicBezTo>
                    <a:pt x="105" y="3828"/>
                    <a:pt x="0" y="5036"/>
                    <a:pt x="116" y="6208"/>
                  </a:cubicBezTo>
                  <a:cubicBezTo>
                    <a:pt x="123" y="6260"/>
                    <a:pt x="166" y="6290"/>
                    <a:pt x="207" y="6290"/>
                  </a:cubicBezTo>
                  <a:cubicBezTo>
                    <a:pt x="238" y="6290"/>
                    <a:pt x="269" y="6272"/>
                    <a:pt x="279" y="6231"/>
                  </a:cubicBezTo>
                  <a:cubicBezTo>
                    <a:pt x="476" y="5384"/>
                    <a:pt x="511" y="4490"/>
                    <a:pt x="523" y="3619"/>
                  </a:cubicBezTo>
                  <a:cubicBezTo>
                    <a:pt x="534" y="3120"/>
                    <a:pt x="534" y="2609"/>
                    <a:pt x="534" y="2122"/>
                  </a:cubicBezTo>
                  <a:cubicBezTo>
                    <a:pt x="534" y="1715"/>
                    <a:pt x="430" y="1239"/>
                    <a:pt x="488" y="833"/>
                  </a:cubicBezTo>
                  <a:cubicBezTo>
                    <a:pt x="534" y="520"/>
                    <a:pt x="604" y="508"/>
                    <a:pt x="941" y="450"/>
                  </a:cubicBezTo>
                  <a:cubicBezTo>
                    <a:pt x="1014" y="438"/>
                    <a:pt x="1090" y="434"/>
                    <a:pt x="1167" y="434"/>
                  </a:cubicBezTo>
                  <a:cubicBezTo>
                    <a:pt x="1321" y="434"/>
                    <a:pt x="1479" y="450"/>
                    <a:pt x="1626" y="450"/>
                  </a:cubicBezTo>
                  <a:cubicBezTo>
                    <a:pt x="2009" y="450"/>
                    <a:pt x="2398" y="470"/>
                    <a:pt x="2780" y="470"/>
                  </a:cubicBezTo>
                  <a:cubicBezTo>
                    <a:pt x="2907" y="470"/>
                    <a:pt x="3033" y="467"/>
                    <a:pt x="3158" y="462"/>
                  </a:cubicBezTo>
                  <a:cubicBezTo>
                    <a:pt x="4087" y="450"/>
                    <a:pt x="4946" y="392"/>
                    <a:pt x="5863" y="264"/>
                  </a:cubicBezTo>
                  <a:cubicBezTo>
                    <a:pt x="5979" y="264"/>
                    <a:pt x="5979" y="90"/>
                    <a:pt x="5863" y="67"/>
                  </a:cubicBezTo>
                  <a:cubicBezTo>
                    <a:pt x="5698" y="18"/>
                    <a:pt x="5531" y="1"/>
                    <a:pt x="53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86;p57">
              <a:extLst>
                <a:ext uri="{FF2B5EF4-FFF2-40B4-BE49-F238E27FC236}">
                  <a16:creationId xmlns:a16="http://schemas.microsoft.com/office/drawing/2014/main" id="{5C656976-2736-456B-A54C-8D07B4A6DDBB}"/>
                </a:ext>
              </a:extLst>
            </p:cNvPr>
            <p:cNvSpPr/>
            <p:nvPr/>
          </p:nvSpPr>
          <p:spPr>
            <a:xfrm>
              <a:off x="4391025" y="3890250"/>
              <a:ext cx="81300" cy="112750"/>
            </a:xfrm>
            <a:custGeom>
              <a:avLst/>
              <a:gdLst/>
              <a:ahLst/>
              <a:cxnLst/>
              <a:rect l="l" t="t" r="r" b="b"/>
              <a:pathLst>
                <a:path w="3252" h="4510" extrusionOk="0">
                  <a:moveTo>
                    <a:pt x="1046" y="222"/>
                  </a:moveTo>
                  <a:cubicBezTo>
                    <a:pt x="999" y="396"/>
                    <a:pt x="1034" y="675"/>
                    <a:pt x="1034" y="860"/>
                  </a:cubicBezTo>
                  <a:cubicBezTo>
                    <a:pt x="1034" y="1209"/>
                    <a:pt x="1011" y="1661"/>
                    <a:pt x="1057" y="2010"/>
                  </a:cubicBezTo>
                  <a:cubicBezTo>
                    <a:pt x="1057" y="2032"/>
                    <a:pt x="1114" y="2039"/>
                    <a:pt x="1190" y="2039"/>
                  </a:cubicBezTo>
                  <a:cubicBezTo>
                    <a:pt x="1312" y="2039"/>
                    <a:pt x="1485" y="2021"/>
                    <a:pt x="1556" y="2021"/>
                  </a:cubicBezTo>
                  <a:cubicBezTo>
                    <a:pt x="1645" y="2021"/>
                    <a:pt x="1754" y="2034"/>
                    <a:pt x="1860" y="2034"/>
                  </a:cubicBezTo>
                  <a:cubicBezTo>
                    <a:pt x="1976" y="2034"/>
                    <a:pt x="2087" y="2019"/>
                    <a:pt x="2160" y="1952"/>
                  </a:cubicBezTo>
                  <a:cubicBezTo>
                    <a:pt x="2195" y="1928"/>
                    <a:pt x="2172" y="1290"/>
                    <a:pt x="2172" y="1023"/>
                  </a:cubicBezTo>
                  <a:cubicBezTo>
                    <a:pt x="2172" y="768"/>
                    <a:pt x="2148" y="512"/>
                    <a:pt x="2148" y="245"/>
                  </a:cubicBezTo>
                  <a:cubicBezTo>
                    <a:pt x="2311" y="245"/>
                    <a:pt x="2439" y="268"/>
                    <a:pt x="2578" y="268"/>
                  </a:cubicBezTo>
                  <a:cubicBezTo>
                    <a:pt x="2638" y="268"/>
                    <a:pt x="2701" y="270"/>
                    <a:pt x="2762" y="270"/>
                  </a:cubicBezTo>
                  <a:cubicBezTo>
                    <a:pt x="2855" y="270"/>
                    <a:pt x="2947" y="266"/>
                    <a:pt x="3031" y="245"/>
                  </a:cubicBezTo>
                  <a:lnTo>
                    <a:pt x="3031" y="245"/>
                  </a:lnTo>
                  <a:cubicBezTo>
                    <a:pt x="2961" y="849"/>
                    <a:pt x="3031" y="1452"/>
                    <a:pt x="3031" y="2045"/>
                  </a:cubicBezTo>
                  <a:cubicBezTo>
                    <a:pt x="3042" y="2788"/>
                    <a:pt x="3031" y="3542"/>
                    <a:pt x="3019" y="4285"/>
                  </a:cubicBezTo>
                  <a:cubicBezTo>
                    <a:pt x="2996" y="4281"/>
                    <a:pt x="2970" y="4280"/>
                    <a:pt x="2943" y="4280"/>
                  </a:cubicBezTo>
                  <a:cubicBezTo>
                    <a:pt x="2889" y="4280"/>
                    <a:pt x="2830" y="4285"/>
                    <a:pt x="2775" y="4285"/>
                  </a:cubicBezTo>
                  <a:cubicBezTo>
                    <a:pt x="2659" y="4285"/>
                    <a:pt x="2392" y="4285"/>
                    <a:pt x="2218" y="4297"/>
                  </a:cubicBezTo>
                  <a:cubicBezTo>
                    <a:pt x="2276" y="4099"/>
                    <a:pt x="2230" y="3832"/>
                    <a:pt x="2230" y="3635"/>
                  </a:cubicBezTo>
                  <a:cubicBezTo>
                    <a:pt x="2230" y="3310"/>
                    <a:pt x="2288" y="2846"/>
                    <a:pt x="2195" y="2544"/>
                  </a:cubicBezTo>
                  <a:cubicBezTo>
                    <a:pt x="2172" y="2509"/>
                    <a:pt x="1835" y="2509"/>
                    <a:pt x="1684" y="2509"/>
                  </a:cubicBezTo>
                  <a:cubicBezTo>
                    <a:pt x="1606" y="2509"/>
                    <a:pt x="1511" y="2501"/>
                    <a:pt x="1417" y="2501"/>
                  </a:cubicBezTo>
                  <a:cubicBezTo>
                    <a:pt x="1286" y="2501"/>
                    <a:pt x="1156" y="2516"/>
                    <a:pt x="1069" y="2590"/>
                  </a:cubicBezTo>
                  <a:cubicBezTo>
                    <a:pt x="1046" y="2602"/>
                    <a:pt x="1057" y="3240"/>
                    <a:pt x="1057" y="3519"/>
                  </a:cubicBezTo>
                  <a:cubicBezTo>
                    <a:pt x="1057" y="3763"/>
                    <a:pt x="1092" y="4018"/>
                    <a:pt x="1092" y="4285"/>
                  </a:cubicBezTo>
                  <a:cubicBezTo>
                    <a:pt x="929" y="4285"/>
                    <a:pt x="802" y="4273"/>
                    <a:pt x="651" y="4273"/>
                  </a:cubicBezTo>
                  <a:cubicBezTo>
                    <a:pt x="571" y="4273"/>
                    <a:pt x="484" y="4266"/>
                    <a:pt x="396" y="4266"/>
                  </a:cubicBezTo>
                  <a:cubicBezTo>
                    <a:pt x="330" y="4266"/>
                    <a:pt x="263" y="4270"/>
                    <a:pt x="198" y="4285"/>
                  </a:cubicBezTo>
                  <a:cubicBezTo>
                    <a:pt x="279" y="3693"/>
                    <a:pt x="198" y="3078"/>
                    <a:pt x="198" y="2486"/>
                  </a:cubicBezTo>
                  <a:cubicBezTo>
                    <a:pt x="186" y="1731"/>
                    <a:pt x="198" y="976"/>
                    <a:pt x="221" y="233"/>
                  </a:cubicBezTo>
                  <a:cubicBezTo>
                    <a:pt x="245" y="237"/>
                    <a:pt x="269" y="239"/>
                    <a:pt x="295" y="239"/>
                  </a:cubicBezTo>
                  <a:cubicBezTo>
                    <a:pt x="346" y="239"/>
                    <a:pt x="403" y="233"/>
                    <a:pt x="465" y="233"/>
                  </a:cubicBezTo>
                  <a:cubicBezTo>
                    <a:pt x="570" y="233"/>
                    <a:pt x="837" y="222"/>
                    <a:pt x="1046" y="222"/>
                  </a:cubicBezTo>
                  <a:close/>
                  <a:moveTo>
                    <a:pt x="2375" y="0"/>
                  </a:moveTo>
                  <a:cubicBezTo>
                    <a:pt x="2226" y="0"/>
                    <a:pt x="2063" y="5"/>
                    <a:pt x="1963" y="36"/>
                  </a:cubicBezTo>
                  <a:cubicBezTo>
                    <a:pt x="1928" y="48"/>
                    <a:pt x="1928" y="721"/>
                    <a:pt x="1928" y="988"/>
                  </a:cubicBezTo>
                  <a:cubicBezTo>
                    <a:pt x="1928" y="1220"/>
                    <a:pt x="1881" y="1487"/>
                    <a:pt x="1939" y="1719"/>
                  </a:cubicBezTo>
                  <a:cubicBezTo>
                    <a:pt x="1876" y="1719"/>
                    <a:pt x="1765" y="1717"/>
                    <a:pt x="1641" y="1717"/>
                  </a:cubicBezTo>
                  <a:cubicBezTo>
                    <a:pt x="1516" y="1717"/>
                    <a:pt x="1376" y="1719"/>
                    <a:pt x="1255" y="1731"/>
                  </a:cubicBezTo>
                  <a:cubicBezTo>
                    <a:pt x="1301" y="1441"/>
                    <a:pt x="1289" y="1139"/>
                    <a:pt x="1289" y="860"/>
                  </a:cubicBezTo>
                  <a:cubicBezTo>
                    <a:pt x="1289" y="663"/>
                    <a:pt x="1301" y="25"/>
                    <a:pt x="1208" y="1"/>
                  </a:cubicBezTo>
                  <a:cubicBezTo>
                    <a:pt x="1057" y="1"/>
                    <a:pt x="593" y="1"/>
                    <a:pt x="465" y="25"/>
                  </a:cubicBezTo>
                  <a:cubicBezTo>
                    <a:pt x="361" y="25"/>
                    <a:pt x="1" y="36"/>
                    <a:pt x="1" y="106"/>
                  </a:cubicBezTo>
                  <a:cubicBezTo>
                    <a:pt x="12" y="872"/>
                    <a:pt x="12" y="1719"/>
                    <a:pt x="12" y="2486"/>
                  </a:cubicBezTo>
                  <a:cubicBezTo>
                    <a:pt x="1" y="3113"/>
                    <a:pt x="12" y="4448"/>
                    <a:pt x="47" y="4459"/>
                  </a:cubicBezTo>
                  <a:cubicBezTo>
                    <a:pt x="152" y="4501"/>
                    <a:pt x="281" y="4509"/>
                    <a:pt x="408" y="4509"/>
                  </a:cubicBezTo>
                  <a:cubicBezTo>
                    <a:pt x="493" y="4509"/>
                    <a:pt x="577" y="4506"/>
                    <a:pt x="651" y="4506"/>
                  </a:cubicBezTo>
                  <a:cubicBezTo>
                    <a:pt x="709" y="4506"/>
                    <a:pt x="780" y="4507"/>
                    <a:pt x="855" y="4507"/>
                  </a:cubicBezTo>
                  <a:cubicBezTo>
                    <a:pt x="1004" y="4507"/>
                    <a:pt x="1169" y="4502"/>
                    <a:pt x="1278" y="4471"/>
                  </a:cubicBezTo>
                  <a:cubicBezTo>
                    <a:pt x="1301" y="4459"/>
                    <a:pt x="1301" y="3798"/>
                    <a:pt x="1301" y="3519"/>
                  </a:cubicBezTo>
                  <a:cubicBezTo>
                    <a:pt x="1301" y="3287"/>
                    <a:pt x="1347" y="3020"/>
                    <a:pt x="1289" y="2788"/>
                  </a:cubicBezTo>
                  <a:cubicBezTo>
                    <a:pt x="1353" y="2788"/>
                    <a:pt x="1478" y="2793"/>
                    <a:pt x="1613" y="2793"/>
                  </a:cubicBezTo>
                  <a:cubicBezTo>
                    <a:pt x="1748" y="2793"/>
                    <a:pt x="1893" y="2788"/>
                    <a:pt x="1998" y="2764"/>
                  </a:cubicBezTo>
                  <a:lnTo>
                    <a:pt x="1998" y="2764"/>
                  </a:lnTo>
                  <a:cubicBezTo>
                    <a:pt x="1939" y="3043"/>
                    <a:pt x="1998" y="3356"/>
                    <a:pt x="1998" y="3635"/>
                  </a:cubicBezTo>
                  <a:cubicBezTo>
                    <a:pt x="1998" y="3867"/>
                    <a:pt x="1974" y="4471"/>
                    <a:pt x="2044" y="4471"/>
                  </a:cubicBezTo>
                  <a:lnTo>
                    <a:pt x="2752" y="4471"/>
                  </a:lnTo>
                  <a:cubicBezTo>
                    <a:pt x="2790" y="4471"/>
                    <a:pt x="2865" y="4474"/>
                    <a:pt x="2945" y="4474"/>
                  </a:cubicBezTo>
                  <a:cubicBezTo>
                    <a:pt x="3085" y="4474"/>
                    <a:pt x="3240" y="4465"/>
                    <a:pt x="3240" y="4413"/>
                  </a:cubicBezTo>
                  <a:lnTo>
                    <a:pt x="3240" y="2033"/>
                  </a:lnTo>
                  <a:cubicBezTo>
                    <a:pt x="3251" y="1418"/>
                    <a:pt x="3240" y="83"/>
                    <a:pt x="3205" y="59"/>
                  </a:cubicBezTo>
                  <a:cubicBezTo>
                    <a:pt x="3074" y="7"/>
                    <a:pt x="2898" y="1"/>
                    <a:pt x="2735" y="1"/>
                  </a:cubicBezTo>
                  <a:cubicBezTo>
                    <a:pt x="2680" y="1"/>
                    <a:pt x="2627" y="1"/>
                    <a:pt x="2578" y="1"/>
                  </a:cubicBezTo>
                  <a:cubicBezTo>
                    <a:pt x="2520" y="1"/>
                    <a:pt x="2449" y="0"/>
                    <a:pt x="2375"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87;p57">
              <a:extLst>
                <a:ext uri="{FF2B5EF4-FFF2-40B4-BE49-F238E27FC236}">
                  <a16:creationId xmlns:a16="http://schemas.microsoft.com/office/drawing/2014/main" id="{DCAED414-C836-46F1-984F-C5821D4AA23A}"/>
                </a:ext>
              </a:extLst>
            </p:cNvPr>
            <p:cNvSpPr/>
            <p:nvPr/>
          </p:nvSpPr>
          <p:spPr>
            <a:xfrm>
              <a:off x="4353600" y="3865225"/>
              <a:ext cx="154700" cy="167475"/>
            </a:xfrm>
            <a:custGeom>
              <a:avLst/>
              <a:gdLst/>
              <a:ahLst/>
              <a:cxnLst/>
              <a:rect l="l" t="t" r="r" b="b"/>
              <a:pathLst>
                <a:path w="6188" h="6699" extrusionOk="0">
                  <a:moveTo>
                    <a:pt x="2856" y="248"/>
                  </a:moveTo>
                  <a:cubicBezTo>
                    <a:pt x="3529" y="248"/>
                    <a:pt x="4208" y="263"/>
                    <a:pt x="4885" y="263"/>
                  </a:cubicBezTo>
                  <a:cubicBezTo>
                    <a:pt x="5223" y="263"/>
                    <a:pt x="5561" y="259"/>
                    <a:pt x="5898" y="248"/>
                  </a:cubicBezTo>
                  <a:lnTo>
                    <a:pt x="5898" y="248"/>
                  </a:lnTo>
                  <a:cubicBezTo>
                    <a:pt x="5723" y="1200"/>
                    <a:pt x="5828" y="2244"/>
                    <a:pt x="5828" y="3196"/>
                  </a:cubicBezTo>
                  <a:cubicBezTo>
                    <a:pt x="5828" y="4276"/>
                    <a:pt x="5816" y="5344"/>
                    <a:pt x="5828" y="6424"/>
                  </a:cubicBezTo>
                  <a:cubicBezTo>
                    <a:pt x="5569" y="6385"/>
                    <a:pt x="5297" y="6372"/>
                    <a:pt x="5020" y="6372"/>
                  </a:cubicBezTo>
                  <a:cubicBezTo>
                    <a:pt x="4466" y="6372"/>
                    <a:pt x="3893" y="6424"/>
                    <a:pt x="3367" y="6424"/>
                  </a:cubicBezTo>
                  <a:cubicBezTo>
                    <a:pt x="2701" y="6424"/>
                    <a:pt x="2020" y="6408"/>
                    <a:pt x="1344" y="6408"/>
                  </a:cubicBezTo>
                  <a:cubicBezTo>
                    <a:pt x="1006" y="6408"/>
                    <a:pt x="670" y="6412"/>
                    <a:pt x="337" y="6424"/>
                  </a:cubicBezTo>
                  <a:cubicBezTo>
                    <a:pt x="511" y="5472"/>
                    <a:pt x="395" y="4427"/>
                    <a:pt x="395" y="3475"/>
                  </a:cubicBezTo>
                  <a:cubicBezTo>
                    <a:pt x="395" y="2395"/>
                    <a:pt x="406" y="1327"/>
                    <a:pt x="395" y="248"/>
                  </a:cubicBezTo>
                  <a:lnTo>
                    <a:pt x="395" y="248"/>
                  </a:lnTo>
                  <a:cubicBezTo>
                    <a:pt x="654" y="286"/>
                    <a:pt x="928" y="299"/>
                    <a:pt x="1206" y="299"/>
                  </a:cubicBezTo>
                  <a:cubicBezTo>
                    <a:pt x="1762" y="299"/>
                    <a:pt x="2337" y="248"/>
                    <a:pt x="2856" y="248"/>
                  </a:cubicBezTo>
                  <a:close/>
                  <a:moveTo>
                    <a:pt x="5023" y="0"/>
                  </a:moveTo>
                  <a:cubicBezTo>
                    <a:pt x="4289" y="0"/>
                    <a:pt x="3533" y="16"/>
                    <a:pt x="2844" y="16"/>
                  </a:cubicBezTo>
                  <a:cubicBezTo>
                    <a:pt x="2032" y="16"/>
                    <a:pt x="186" y="39"/>
                    <a:pt x="139" y="50"/>
                  </a:cubicBezTo>
                  <a:cubicBezTo>
                    <a:pt x="105" y="62"/>
                    <a:pt x="81" y="155"/>
                    <a:pt x="81" y="166"/>
                  </a:cubicBezTo>
                  <a:cubicBezTo>
                    <a:pt x="58" y="1269"/>
                    <a:pt x="70" y="2372"/>
                    <a:pt x="70" y="3487"/>
                  </a:cubicBezTo>
                  <a:cubicBezTo>
                    <a:pt x="70" y="4462"/>
                    <a:pt x="0" y="6633"/>
                    <a:pt x="81" y="6633"/>
                  </a:cubicBezTo>
                  <a:cubicBezTo>
                    <a:pt x="598" y="6656"/>
                    <a:pt x="1155" y="6662"/>
                    <a:pt x="1714" y="6662"/>
                  </a:cubicBezTo>
                  <a:cubicBezTo>
                    <a:pt x="2273" y="6662"/>
                    <a:pt x="2833" y="6656"/>
                    <a:pt x="3355" y="6656"/>
                  </a:cubicBezTo>
                  <a:cubicBezTo>
                    <a:pt x="3848" y="6656"/>
                    <a:pt x="4438" y="6699"/>
                    <a:pt x="5008" y="6699"/>
                  </a:cubicBezTo>
                  <a:cubicBezTo>
                    <a:pt x="5378" y="6699"/>
                    <a:pt x="5740" y="6681"/>
                    <a:pt x="6060" y="6621"/>
                  </a:cubicBezTo>
                  <a:cubicBezTo>
                    <a:pt x="6062" y="6622"/>
                    <a:pt x="6064" y="6622"/>
                    <a:pt x="6066" y="6622"/>
                  </a:cubicBezTo>
                  <a:cubicBezTo>
                    <a:pt x="6107" y="6622"/>
                    <a:pt x="6107" y="6505"/>
                    <a:pt x="6107" y="6505"/>
                  </a:cubicBezTo>
                  <a:cubicBezTo>
                    <a:pt x="6153" y="5402"/>
                    <a:pt x="6118" y="4299"/>
                    <a:pt x="6118" y="3196"/>
                  </a:cubicBezTo>
                  <a:cubicBezTo>
                    <a:pt x="6118" y="2221"/>
                    <a:pt x="6188" y="39"/>
                    <a:pt x="6095" y="16"/>
                  </a:cubicBezTo>
                  <a:cubicBezTo>
                    <a:pt x="5751" y="4"/>
                    <a:pt x="5389" y="0"/>
                    <a:pt x="5023"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568;p68">
            <a:extLst>
              <a:ext uri="{FF2B5EF4-FFF2-40B4-BE49-F238E27FC236}">
                <a16:creationId xmlns:a16="http://schemas.microsoft.com/office/drawing/2014/main" id="{60DB3C2E-B3A3-4D72-9008-192938BF869A}"/>
              </a:ext>
            </a:extLst>
          </p:cNvPr>
          <p:cNvSpPr/>
          <p:nvPr/>
        </p:nvSpPr>
        <p:spPr>
          <a:xfrm>
            <a:off x="4968166" y="4061056"/>
            <a:ext cx="2042234" cy="580611"/>
          </a:xfrm>
          <a:custGeom>
            <a:avLst/>
            <a:gdLst/>
            <a:ahLst/>
            <a:cxnLst/>
            <a:rect l="l" t="t" r="r" b="b"/>
            <a:pathLst>
              <a:path w="42514" h="17394" extrusionOk="0">
                <a:moveTo>
                  <a:pt x="34558" y="1"/>
                </a:moveTo>
                <a:cubicBezTo>
                  <a:pt x="34361" y="1"/>
                  <a:pt x="34171" y="132"/>
                  <a:pt x="34154" y="306"/>
                </a:cubicBezTo>
                <a:lnTo>
                  <a:pt x="33141" y="11182"/>
                </a:lnTo>
                <a:lnTo>
                  <a:pt x="32825" y="3799"/>
                </a:lnTo>
                <a:cubicBezTo>
                  <a:pt x="32814" y="3630"/>
                  <a:pt x="32656" y="3494"/>
                  <a:pt x="32443" y="3483"/>
                </a:cubicBezTo>
                <a:cubicBezTo>
                  <a:pt x="32439" y="3483"/>
                  <a:pt x="32434" y="3483"/>
                  <a:pt x="32430" y="3483"/>
                </a:cubicBezTo>
                <a:cubicBezTo>
                  <a:pt x="32229" y="3483"/>
                  <a:pt x="32056" y="3601"/>
                  <a:pt x="32024" y="3766"/>
                </a:cubicBezTo>
                <a:lnTo>
                  <a:pt x="30700" y="11095"/>
                </a:lnTo>
                <a:lnTo>
                  <a:pt x="30318" y="10250"/>
                </a:lnTo>
                <a:cubicBezTo>
                  <a:pt x="30244" y="10113"/>
                  <a:pt x="30104" y="10032"/>
                  <a:pt x="29957" y="10032"/>
                </a:cubicBezTo>
                <a:cubicBezTo>
                  <a:pt x="29952" y="10032"/>
                  <a:pt x="29947" y="10032"/>
                  <a:pt x="29942" y="10032"/>
                </a:cubicBezTo>
                <a:lnTo>
                  <a:pt x="25153" y="10032"/>
                </a:lnTo>
                <a:cubicBezTo>
                  <a:pt x="24962" y="10032"/>
                  <a:pt x="24793" y="10141"/>
                  <a:pt x="24760" y="10299"/>
                </a:cubicBezTo>
                <a:lnTo>
                  <a:pt x="24640" y="10790"/>
                </a:lnTo>
                <a:lnTo>
                  <a:pt x="23703" y="1766"/>
                </a:lnTo>
                <a:cubicBezTo>
                  <a:pt x="23687" y="1595"/>
                  <a:pt x="23514" y="1466"/>
                  <a:pt x="23307" y="1466"/>
                </a:cubicBezTo>
                <a:cubicBezTo>
                  <a:pt x="23303" y="1466"/>
                  <a:pt x="23299" y="1466"/>
                  <a:pt x="23295" y="1467"/>
                </a:cubicBezTo>
                <a:cubicBezTo>
                  <a:pt x="23082" y="1472"/>
                  <a:pt x="22913" y="1614"/>
                  <a:pt x="22908" y="1788"/>
                </a:cubicBezTo>
                <a:lnTo>
                  <a:pt x="22657" y="9793"/>
                </a:lnTo>
                <a:lnTo>
                  <a:pt x="22330" y="7760"/>
                </a:lnTo>
                <a:cubicBezTo>
                  <a:pt x="22303" y="7597"/>
                  <a:pt x="22134" y="7477"/>
                  <a:pt x="21932" y="7477"/>
                </a:cubicBezTo>
                <a:cubicBezTo>
                  <a:pt x="21731" y="7477"/>
                  <a:pt x="21562" y="7602"/>
                  <a:pt x="21540" y="7766"/>
                </a:cubicBezTo>
                <a:lnTo>
                  <a:pt x="21001" y="11520"/>
                </a:lnTo>
                <a:lnTo>
                  <a:pt x="20352" y="2807"/>
                </a:lnTo>
                <a:cubicBezTo>
                  <a:pt x="20336" y="2633"/>
                  <a:pt x="20161" y="2496"/>
                  <a:pt x="19954" y="2496"/>
                </a:cubicBezTo>
                <a:cubicBezTo>
                  <a:pt x="19742" y="2496"/>
                  <a:pt x="19567" y="2627"/>
                  <a:pt x="19551" y="2802"/>
                </a:cubicBezTo>
                <a:lnTo>
                  <a:pt x="19028" y="9122"/>
                </a:lnTo>
                <a:lnTo>
                  <a:pt x="18826" y="7090"/>
                </a:lnTo>
                <a:cubicBezTo>
                  <a:pt x="18810" y="6932"/>
                  <a:pt x="18657" y="6807"/>
                  <a:pt x="18461" y="6790"/>
                </a:cubicBezTo>
                <a:cubicBezTo>
                  <a:pt x="18447" y="6789"/>
                  <a:pt x="18434" y="6788"/>
                  <a:pt x="18420" y="6788"/>
                </a:cubicBezTo>
                <a:cubicBezTo>
                  <a:pt x="18245" y="6788"/>
                  <a:pt x="18087" y="6883"/>
                  <a:pt x="18042" y="7030"/>
                </a:cubicBezTo>
                <a:lnTo>
                  <a:pt x="17023" y="10000"/>
                </a:lnTo>
                <a:lnTo>
                  <a:pt x="11879" y="10000"/>
                </a:lnTo>
                <a:lnTo>
                  <a:pt x="11290" y="8218"/>
                </a:lnTo>
                <a:cubicBezTo>
                  <a:pt x="11230" y="8066"/>
                  <a:pt x="11085" y="7971"/>
                  <a:pt x="10925" y="7971"/>
                </a:cubicBezTo>
                <a:cubicBezTo>
                  <a:pt x="10912" y="7971"/>
                  <a:pt x="10900" y="7971"/>
                  <a:pt x="10887" y="7973"/>
                </a:cubicBezTo>
                <a:cubicBezTo>
                  <a:pt x="10702" y="7984"/>
                  <a:pt x="10544" y="8093"/>
                  <a:pt x="10511" y="8245"/>
                </a:cubicBezTo>
                <a:lnTo>
                  <a:pt x="9694" y="12010"/>
                </a:lnTo>
                <a:lnTo>
                  <a:pt x="9247" y="5564"/>
                </a:lnTo>
                <a:cubicBezTo>
                  <a:pt x="9236" y="5390"/>
                  <a:pt x="9067" y="5259"/>
                  <a:pt x="8860" y="5254"/>
                </a:cubicBezTo>
                <a:cubicBezTo>
                  <a:pt x="8856" y="5253"/>
                  <a:pt x="8851" y="5253"/>
                  <a:pt x="8847" y="5253"/>
                </a:cubicBezTo>
                <a:cubicBezTo>
                  <a:pt x="8640" y="5253"/>
                  <a:pt x="8473" y="5377"/>
                  <a:pt x="8452" y="5542"/>
                </a:cubicBezTo>
                <a:lnTo>
                  <a:pt x="7542" y="12141"/>
                </a:lnTo>
                <a:lnTo>
                  <a:pt x="7051" y="2714"/>
                </a:lnTo>
                <a:cubicBezTo>
                  <a:pt x="7040" y="2540"/>
                  <a:pt x="6866" y="2404"/>
                  <a:pt x="6664" y="2398"/>
                </a:cubicBezTo>
                <a:cubicBezTo>
                  <a:pt x="6660" y="2398"/>
                  <a:pt x="6656" y="2398"/>
                  <a:pt x="6651" y="2398"/>
                </a:cubicBezTo>
                <a:cubicBezTo>
                  <a:pt x="6450" y="2398"/>
                  <a:pt x="6277" y="2522"/>
                  <a:pt x="6256" y="2687"/>
                </a:cubicBezTo>
                <a:lnTo>
                  <a:pt x="5231" y="10060"/>
                </a:lnTo>
                <a:lnTo>
                  <a:pt x="403" y="10060"/>
                </a:lnTo>
                <a:cubicBezTo>
                  <a:pt x="180" y="10060"/>
                  <a:pt x="0" y="10207"/>
                  <a:pt x="0" y="10387"/>
                </a:cubicBezTo>
                <a:cubicBezTo>
                  <a:pt x="0" y="10572"/>
                  <a:pt x="180" y="10719"/>
                  <a:pt x="403" y="10719"/>
                </a:cubicBezTo>
                <a:lnTo>
                  <a:pt x="5591" y="10719"/>
                </a:lnTo>
                <a:cubicBezTo>
                  <a:pt x="5792" y="10719"/>
                  <a:pt x="5967" y="10594"/>
                  <a:pt x="5989" y="10425"/>
                </a:cubicBezTo>
                <a:lnTo>
                  <a:pt x="6474" y="6943"/>
                </a:lnTo>
                <a:lnTo>
                  <a:pt x="6964" y="16386"/>
                </a:lnTo>
                <a:cubicBezTo>
                  <a:pt x="6969" y="16555"/>
                  <a:pt x="7144" y="16696"/>
                  <a:pt x="7351" y="16702"/>
                </a:cubicBezTo>
                <a:cubicBezTo>
                  <a:pt x="7355" y="16702"/>
                  <a:pt x="7359" y="16702"/>
                  <a:pt x="7364" y="16702"/>
                </a:cubicBezTo>
                <a:cubicBezTo>
                  <a:pt x="7565" y="16702"/>
                  <a:pt x="7738" y="16578"/>
                  <a:pt x="7759" y="16408"/>
                </a:cubicBezTo>
                <a:lnTo>
                  <a:pt x="8719" y="9460"/>
                </a:lnTo>
                <a:lnTo>
                  <a:pt x="9094" y="14855"/>
                </a:lnTo>
                <a:cubicBezTo>
                  <a:pt x="9105" y="15024"/>
                  <a:pt x="9263" y="15160"/>
                  <a:pt x="9470" y="15165"/>
                </a:cubicBezTo>
                <a:cubicBezTo>
                  <a:pt x="9475" y="15165"/>
                  <a:pt x="9480" y="15165"/>
                  <a:pt x="9484" y="15165"/>
                </a:cubicBezTo>
                <a:cubicBezTo>
                  <a:pt x="9680" y="15165"/>
                  <a:pt x="9853" y="15053"/>
                  <a:pt x="9890" y="14893"/>
                </a:cubicBezTo>
                <a:lnTo>
                  <a:pt x="10991" y="9809"/>
                </a:lnTo>
                <a:lnTo>
                  <a:pt x="11187" y="10414"/>
                </a:lnTo>
                <a:cubicBezTo>
                  <a:pt x="11249" y="10559"/>
                  <a:pt x="11390" y="10654"/>
                  <a:pt x="11548" y="10654"/>
                </a:cubicBezTo>
                <a:cubicBezTo>
                  <a:pt x="11557" y="10654"/>
                  <a:pt x="11565" y="10654"/>
                  <a:pt x="11574" y="10654"/>
                </a:cubicBezTo>
                <a:lnTo>
                  <a:pt x="17328" y="10654"/>
                </a:lnTo>
                <a:cubicBezTo>
                  <a:pt x="17336" y="10654"/>
                  <a:pt x="17345" y="10654"/>
                  <a:pt x="17353" y="10654"/>
                </a:cubicBezTo>
                <a:cubicBezTo>
                  <a:pt x="17512" y="10654"/>
                  <a:pt x="17653" y="10559"/>
                  <a:pt x="17715" y="10414"/>
                </a:cubicBezTo>
                <a:lnTo>
                  <a:pt x="18211" y="8970"/>
                </a:lnTo>
                <a:lnTo>
                  <a:pt x="18668" y="13542"/>
                </a:lnTo>
                <a:cubicBezTo>
                  <a:pt x="18685" y="13710"/>
                  <a:pt x="18859" y="13841"/>
                  <a:pt x="19072" y="13841"/>
                </a:cubicBezTo>
                <a:cubicBezTo>
                  <a:pt x="19279" y="13841"/>
                  <a:pt x="19453" y="13710"/>
                  <a:pt x="19469" y="13536"/>
                </a:cubicBezTo>
                <a:lnTo>
                  <a:pt x="19927" y="7924"/>
                </a:lnTo>
                <a:lnTo>
                  <a:pt x="20472" y="15225"/>
                </a:lnTo>
                <a:cubicBezTo>
                  <a:pt x="20488" y="15394"/>
                  <a:pt x="20657" y="15525"/>
                  <a:pt x="20864" y="15530"/>
                </a:cubicBezTo>
                <a:cubicBezTo>
                  <a:pt x="20872" y="15531"/>
                  <a:pt x="20880" y="15531"/>
                  <a:pt x="20888" y="15531"/>
                </a:cubicBezTo>
                <a:cubicBezTo>
                  <a:pt x="21080" y="15531"/>
                  <a:pt x="21247" y="15404"/>
                  <a:pt x="21273" y="15242"/>
                </a:cubicBezTo>
                <a:lnTo>
                  <a:pt x="21960" y="10452"/>
                </a:lnTo>
                <a:lnTo>
                  <a:pt x="22532" y="14021"/>
                </a:lnTo>
                <a:cubicBezTo>
                  <a:pt x="22558" y="14183"/>
                  <a:pt x="22724" y="14305"/>
                  <a:pt x="22926" y="14305"/>
                </a:cubicBezTo>
                <a:cubicBezTo>
                  <a:pt x="22934" y="14305"/>
                  <a:pt x="22943" y="14305"/>
                  <a:pt x="22951" y="14304"/>
                </a:cubicBezTo>
                <a:cubicBezTo>
                  <a:pt x="23158" y="14293"/>
                  <a:pt x="23322" y="14157"/>
                  <a:pt x="23327" y="13983"/>
                </a:cubicBezTo>
                <a:lnTo>
                  <a:pt x="23523" y="7733"/>
                </a:lnTo>
                <a:lnTo>
                  <a:pt x="24090" y="13176"/>
                </a:lnTo>
                <a:cubicBezTo>
                  <a:pt x="24106" y="13340"/>
                  <a:pt x="24270" y="13460"/>
                  <a:pt x="24466" y="13476"/>
                </a:cubicBezTo>
                <a:cubicBezTo>
                  <a:pt x="24475" y="13477"/>
                  <a:pt x="24484" y="13477"/>
                  <a:pt x="24493" y="13477"/>
                </a:cubicBezTo>
                <a:cubicBezTo>
                  <a:pt x="24683" y="13477"/>
                  <a:pt x="24844" y="13365"/>
                  <a:pt x="24880" y="13209"/>
                </a:cubicBezTo>
                <a:lnTo>
                  <a:pt x="25485" y="10686"/>
                </a:lnTo>
                <a:lnTo>
                  <a:pt x="29670" y="10686"/>
                </a:lnTo>
                <a:lnTo>
                  <a:pt x="30493" y="12528"/>
                </a:lnTo>
                <a:cubicBezTo>
                  <a:pt x="30553" y="12658"/>
                  <a:pt x="30700" y="12742"/>
                  <a:pt x="30868" y="12742"/>
                </a:cubicBezTo>
                <a:cubicBezTo>
                  <a:pt x="30882" y="12742"/>
                  <a:pt x="30897" y="12742"/>
                  <a:pt x="30912" y="12741"/>
                </a:cubicBezTo>
                <a:cubicBezTo>
                  <a:pt x="31092" y="12730"/>
                  <a:pt x="31239" y="12615"/>
                  <a:pt x="31266" y="12463"/>
                </a:cubicBezTo>
                <a:lnTo>
                  <a:pt x="32182" y="7406"/>
                </a:lnTo>
                <a:lnTo>
                  <a:pt x="32601" y="17078"/>
                </a:lnTo>
                <a:cubicBezTo>
                  <a:pt x="32607" y="17252"/>
                  <a:pt x="32781" y="17394"/>
                  <a:pt x="32994" y="17394"/>
                </a:cubicBezTo>
                <a:lnTo>
                  <a:pt x="32999" y="17394"/>
                </a:lnTo>
                <a:cubicBezTo>
                  <a:pt x="33206" y="17394"/>
                  <a:pt x="33381" y="17263"/>
                  <a:pt x="33397" y="17089"/>
                </a:cubicBezTo>
                <a:lnTo>
                  <a:pt x="34492" y="5395"/>
                </a:lnTo>
                <a:lnTo>
                  <a:pt x="34999" y="13269"/>
                </a:lnTo>
                <a:cubicBezTo>
                  <a:pt x="35015" y="13433"/>
                  <a:pt x="35173" y="13569"/>
                  <a:pt x="35380" y="13580"/>
                </a:cubicBezTo>
                <a:cubicBezTo>
                  <a:pt x="35385" y="13580"/>
                  <a:pt x="35390" y="13580"/>
                  <a:pt x="35394" y="13580"/>
                </a:cubicBezTo>
                <a:cubicBezTo>
                  <a:pt x="35590" y="13580"/>
                  <a:pt x="35763" y="13467"/>
                  <a:pt x="35795" y="13307"/>
                </a:cubicBezTo>
                <a:lnTo>
                  <a:pt x="36590" y="9542"/>
                </a:lnTo>
                <a:lnTo>
                  <a:pt x="37037" y="14392"/>
                </a:lnTo>
                <a:cubicBezTo>
                  <a:pt x="37053" y="14560"/>
                  <a:pt x="37217" y="14686"/>
                  <a:pt x="37418" y="14697"/>
                </a:cubicBezTo>
                <a:cubicBezTo>
                  <a:pt x="37423" y="14697"/>
                  <a:pt x="37427" y="14697"/>
                  <a:pt x="37432" y="14697"/>
                </a:cubicBezTo>
                <a:cubicBezTo>
                  <a:pt x="37623" y="14697"/>
                  <a:pt x="37795" y="14584"/>
                  <a:pt x="37832" y="14424"/>
                </a:cubicBezTo>
                <a:lnTo>
                  <a:pt x="38568" y="10855"/>
                </a:lnTo>
                <a:lnTo>
                  <a:pt x="42115" y="10855"/>
                </a:lnTo>
                <a:cubicBezTo>
                  <a:pt x="42333" y="10855"/>
                  <a:pt x="42513" y="10708"/>
                  <a:pt x="42513" y="10528"/>
                </a:cubicBezTo>
                <a:cubicBezTo>
                  <a:pt x="42513" y="10348"/>
                  <a:pt x="42333" y="10201"/>
                  <a:pt x="42115" y="10201"/>
                </a:cubicBezTo>
                <a:lnTo>
                  <a:pt x="38230" y="10201"/>
                </a:lnTo>
                <a:cubicBezTo>
                  <a:pt x="38034" y="10201"/>
                  <a:pt x="37871" y="10316"/>
                  <a:pt x="37838" y="10474"/>
                </a:cubicBezTo>
                <a:lnTo>
                  <a:pt x="37582" y="11656"/>
                </a:lnTo>
                <a:lnTo>
                  <a:pt x="37140" y="6850"/>
                </a:lnTo>
                <a:cubicBezTo>
                  <a:pt x="37124" y="6681"/>
                  <a:pt x="36961" y="6556"/>
                  <a:pt x="36759" y="6545"/>
                </a:cubicBezTo>
                <a:cubicBezTo>
                  <a:pt x="36754" y="6545"/>
                  <a:pt x="36750" y="6545"/>
                  <a:pt x="36745" y="6545"/>
                </a:cubicBezTo>
                <a:cubicBezTo>
                  <a:pt x="36549" y="6545"/>
                  <a:pt x="36377" y="6658"/>
                  <a:pt x="36345" y="6817"/>
                </a:cubicBezTo>
                <a:lnTo>
                  <a:pt x="35604" y="10327"/>
                </a:lnTo>
                <a:lnTo>
                  <a:pt x="34955" y="311"/>
                </a:lnTo>
                <a:cubicBezTo>
                  <a:pt x="34944" y="137"/>
                  <a:pt x="34770" y="1"/>
                  <a:pt x="34558" y="1"/>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6"/>
        <p:cNvGrpSpPr/>
        <p:nvPr/>
      </p:nvGrpSpPr>
      <p:grpSpPr>
        <a:xfrm>
          <a:off x="0" y="0"/>
          <a:ext cx="0" cy="0"/>
          <a:chOff x="0" y="0"/>
          <a:chExt cx="0" cy="0"/>
        </a:xfrm>
      </p:grpSpPr>
      <p:sp>
        <p:nvSpPr>
          <p:cNvPr id="1787" name="Google Shape;1787;p38"/>
          <p:cNvSpPr txBox="1">
            <a:spLocks noGrp="1"/>
          </p:cNvSpPr>
          <p:nvPr>
            <p:ph type="ctrTitle"/>
          </p:nvPr>
        </p:nvSpPr>
        <p:spPr>
          <a:xfrm>
            <a:off x="2377500" y="422850"/>
            <a:ext cx="4389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Technology Used</a:t>
            </a:r>
          </a:p>
        </p:txBody>
      </p:sp>
      <p:sp>
        <p:nvSpPr>
          <p:cNvPr id="2" name="TextBox 1">
            <a:extLst>
              <a:ext uri="{FF2B5EF4-FFF2-40B4-BE49-F238E27FC236}">
                <a16:creationId xmlns:a16="http://schemas.microsoft.com/office/drawing/2014/main" id="{0167E65D-0FA9-42A1-A194-2B36155C4518}"/>
              </a:ext>
            </a:extLst>
          </p:cNvPr>
          <p:cNvSpPr txBox="1"/>
          <p:nvPr/>
        </p:nvSpPr>
        <p:spPr>
          <a:xfrm>
            <a:off x="1714500" y="1682750"/>
            <a:ext cx="6604000" cy="1166088"/>
          </a:xfrm>
          <a:prstGeom prst="rect">
            <a:avLst/>
          </a:prstGeom>
          <a:noFill/>
        </p:spPr>
        <p:txBody>
          <a:bodyPr wrap="square" rtlCol="0">
            <a:spAutoFit/>
          </a:bodyPr>
          <a:lstStyle/>
          <a:p>
            <a:pPr marL="171450" indent="-171450">
              <a:lnSpc>
                <a:spcPct val="150000"/>
              </a:lnSpc>
              <a:buFont typeface="Wingdings" panose="05000000000000000000" pitchFamily="2" charset="2"/>
              <a:buChar char="ü"/>
            </a:pPr>
            <a:r>
              <a:rPr lang="en-IN" sz="1200" dirty="0">
                <a:latin typeface="Cambria Math" panose="02040503050406030204" pitchFamily="18" charset="0"/>
                <a:ea typeface="Cambria Math" panose="02040503050406030204" pitchFamily="18" charset="0"/>
              </a:rPr>
              <a:t>For this project I use some machine learning algorithms like KNN, SVM, Decision Tree, Naive Bayes, Random Forest</a:t>
            </a:r>
          </a:p>
          <a:p>
            <a:pPr marL="171450" indent="-171450">
              <a:lnSpc>
                <a:spcPct val="150000"/>
              </a:lnSpc>
              <a:buFont typeface="Wingdings" panose="05000000000000000000" pitchFamily="2" charset="2"/>
              <a:buChar char="ü"/>
            </a:pPr>
            <a:r>
              <a:rPr lang="en-IN" sz="1200" dirty="0">
                <a:latin typeface="Cambria Math" panose="02040503050406030204" pitchFamily="18" charset="0"/>
                <a:ea typeface="Cambria Math" panose="02040503050406030204" pitchFamily="18" charset="0"/>
              </a:rPr>
              <a:t>Tools I use like Anaconda, Jupiter Note Book</a:t>
            </a:r>
          </a:p>
          <a:p>
            <a:pPr marL="171450" indent="-171450">
              <a:lnSpc>
                <a:spcPct val="150000"/>
              </a:lnSpc>
              <a:buFont typeface="Wingdings" panose="05000000000000000000" pitchFamily="2" charset="2"/>
              <a:buChar char="ü"/>
            </a:pPr>
            <a:r>
              <a:rPr lang="en-IN" sz="1200" dirty="0">
                <a:latin typeface="Cambria Math" panose="02040503050406030204" pitchFamily="18" charset="0"/>
                <a:ea typeface="Cambria Math" panose="02040503050406030204" pitchFamily="18" charset="0"/>
              </a:rPr>
              <a:t>For web application I used Django</a:t>
            </a:r>
          </a:p>
        </p:txBody>
      </p:sp>
      <p:grpSp>
        <p:nvGrpSpPr>
          <p:cNvPr id="4" name="Google Shape;1847;p40">
            <a:extLst>
              <a:ext uri="{FF2B5EF4-FFF2-40B4-BE49-F238E27FC236}">
                <a16:creationId xmlns:a16="http://schemas.microsoft.com/office/drawing/2014/main" id="{F1BA64AD-CA66-4451-8BAE-686359C33E1C}"/>
              </a:ext>
            </a:extLst>
          </p:cNvPr>
          <p:cNvGrpSpPr/>
          <p:nvPr/>
        </p:nvGrpSpPr>
        <p:grpSpPr>
          <a:xfrm>
            <a:off x="2163605" y="548549"/>
            <a:ext cx="689289" cy="603816"/>
            <a:chOff x="2768600" y="1364814"/>
            <a:chExt cx="794203" cy="627015"/>
          </a:xfrm>
        </p:grpSpPr>
        <p:sp>
          <p:nvSpPr>
            <p:cNvPr id="5" name="Google Shape;1848;p40">
              <a:extLst>
                <a:ext uri="{FF2B5EF4-FFF2-40B4-BE49-F238E27FC236}">
                  <a16:creationId xmlns:a16="http://schemas.microsoft.com/office/drawing/2014/main" id="{BEAF394A-278C-4BA9-BCE5-85877672874C}"/>
                </a:ext>
              </a:extLst>
            </p:cNvPr>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 name="Google Shape;1849;p40">
              <a:extLst>
                <a:ext uri="{FF2B5EF4-FFF2-40B4-BE49-F238E27FC236}">
                  <a16:creationId xmlns:a16="http://schemas.microsoft.com/office/drawing/2014/main" id="{4C8A9717-7E88-4639-B8C1-134EF3D0A8FE}"/>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857;p40">
            <a:extLst>
              <a:ext uri="{FF2B5EF4-FFF2-40B4-BE49-F238E27FC236}">
                <a16:creationId xmlns:a16="http://schemas.microsoft.com/office/drawing/2014/main" id="{F49F295E-9300-402A-A487-29FD2E278CA2}"/>
              </a:ext>
            </a:extLst>
          </p:cNvPr>
          <p:cNvGrpSpPr/>
          <p:nvPr/>
        </p:nvGrpSpPr>
        <p:grpSpPr>
          <a:xfrm>
            <a:off x="2302018" y="665663"/>
            <a:ext cx="412464" cy="401263"/>
            <a:chOff x="-22859750" y="2335900"/>
            <a:chExt cx="296950" cy="294375"/>
          </a:xfrm>
        </p:grpSpPr>
        <p:sp>
          <p:nvSpPr>
            <p:cNvPr id="8" name="Google Shape;1858;p40">
              <a:extLst>
                <a:ext uri="{FF2B5EF4-FFF2-40B4-BE49-F238E27FC236}">
                  <a16:creationId xmlns:a16="http://schemas.microsoft.com/office/drawing/2014/main" id="{5268DD8B-AE40-47EB-9EB7-332B6C7D7473}"/>
                </a:ext>
              </a:extLst>
            </p:cNvPr>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59;p40">
              <a:extLst>
                <a:ext uri="{FF2B5EF4-FFF2-40B4-BE49-F238E27FC236}">
                  <a16:creationId xmlns:a16="http://schemas.microsoft.com/office/drawing/2014/main" id="{F7F08A70-1384-4CAD-9D79-91A5E9339EAB}"/>
                </a:ext>
              </a:extLst>
            </p:cNvPr>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60;p40">
              <a:extLst>
                <a:ext uri="{FF2B5EF4-FFF2-40B4-BE49-F238E27FC236}">
                  <a16:creationId xmlns:a16="http://schemas.microsoft.com/office/drawing/2014/main" id="{5939E5DB-DB31-408C-BAF3-F0C9B0C4E469}"/>
                </a:ext>
              </a:extLst>
            </p:cNvPr>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568;p68">
            <a:extLst>
              <a:ext uri="{FF2B5EF4-FFF2-40B4-BE49-F238E27FC236}">
                <a16:creationId xmlns:a16="http://schemas.microsoft.com/office/drawing/2014/main" id="{A1411574-3DEF-49F4-A3B6-D26C19A78500}"/>
              </a:ext>
            </a:extLst>
          </p:cNvPr>
          <p:cNvSpPr/>
          <p:nvPr/>
        </p:nvSpPr>
        <p:spPr>
          <a:xfrm>
            <a:off x="6854116" y="4397606"/>
            <a:ext cx="2042234" cy="580611"/>
          </a:xfrm>
          <a:custGeom>
            <a:avLst/>
            <a:gdLst/>
            <a:ahLst/>
            <a:cxnLst/>
            <a:rect l="l" t="t" r="r" b="b"/>
            <a:pathLst>
              <a:path w="42514" h="17394" extrusionOk="0">
                <a:moveTo>
                  <a:pt x="34558" y="1"/>
                </a:moveTo>
                <a:cubicBezTo>
                  <a:pt x="34361" y="1"/>
                  <a:pt x="34171" y="132"/>
                  <a:pt x="34154" y="306"/>
                </a:cubicBezTo>
                <a:lnTo>
                  <a:pt x="33141" y="11182"/>
                </a:lnTo>
                <a:lnTo>
                  <a:pt x="32825" y="3799"/>
                </a:lnTo>
                <a:cubicBezTo>
                  <a:pt x="32814" y="3630"/>
                  <a:pt x="32656" y="3494"/>
                  <a:pt x="32443" y="3483"/>
                </a:cubicBezTo>
                <a:cubicBezTo>
                  <a:pt x="32439" y="3483"/>
                  <a:pt x="32434" y="3483"/>
                  <a:pt x="32430" y="3483"/>
                </a:cubicBezTo>
                <a:cubicBezTo>
                  <a:pt x="32229" y="3483"/>
                  <a:pt x="32056" y="3601"/>
                  <a:pt x="32024" y="3766"/>
                </a:cubicBezTo>
                <a:lnTo>
                  <a:pt x="30700" y="11095"/>
                </a:lnTo>
                <a:lnTo>
                  <a:pt x="30318" y="10250"/>
                </a:lnTo>
                <a:cubicBezTo>
                  <a:pt x="30244" y="10113"/>
                  <a:pt x="30104" y="10032"/>
                  <a:pt x="29957" y="10032"/>
                </a:cubicBezTo>
                <a:cubicBezTo>
                  <a:pt x="29952" y="10032"/>
                  <a:pt x="29947" y="10032"/>
                  <a:pt x="29942" y="10032"/>
                </a:cubicBezTo>
                <a:lnTo>
                  <a:pt x="25153" y="10032"/>
                </a:lnTo>
                <a:cubicBezTo>
                  <a:pt x="24962" y="10032"/>
                  <a:pt x="24793" y="10141"/>
                  <a:pt x="24760" y="10299"/>
                </a:cubicBezTo>
                <a:lnTo>
                  <a:pt x="24640" y="10790"/>
                </a:lnTo>
                <a:lnTo>
                  <a:pt x="23703" y="1766"/>
                </a:lnTo>
                <a:cubicBezTo>
                  <a:pt x="23687" y="1595"/>
                  <a:pt x="23514" y="1466"/>
                  <a:pt x="23307" y="1466"/>
                </a:cubicBezTo>
                <a:cubicBezTo>
                  <a:pt x="23303" y="1466"/>
                  <a:pt x="23299" y="1466"/>
                  <a:pt x="23295" y="1467"/>
                </a:cubicBezTo>
                <a:cubicBezTo>
                  <a:pt x="23082" y="1472"/>
                  <a:pt x="22913" y="1614"/>
                  <a:pt x="22908" y="1788"/>
                </a:cubicBezTo>
                <a:lnTo>
                  <a:pt x="22657" y="9793"/>
                </a:lnTo>
                <a:lnTo>
                  <a:pt x="22330" y="7760"/>
                </a:lnTo>
                <a:cubicBezTo>
                  <a:pt x="22303" y="7597"/>
                  <a:pt x="22134" y="7477"/>
                  <a:pt x="21932" y="7477"/>
                </a:cubicBezTo>
                <a:cubicBezTo>
                  <a:pt x="21731" y="7477"/>
                  <a:pt x="21562" y="7602"/>
                  <a:pt x="21540" y="7766"/>
                </a:cubicBezTo>
                <a:lnTo>
                  <a:pt x="21001" y="11520"/>
                </a:lnTo>
                <a:lnTo>
                  <a:pt x="20352" y="2807"/>
                </a:lnTo>
                <a:cubicBezTo>
                  <a:pt x="20336" y="2633"/>
                  <a:pt x="20161" y="2496"/>
                  <a:pt x="19954" y="2496"/>
                </a:cubicBezTo>
                <a:cubicBezTo>
                  <a:pt x="19742" y="2496"/>
                  <a:pt x="19567" y="2627"/>
                  <a:pt x="19551" y="2802"/>
                </a:cubicBezTo>
                <a:lnTo>
                  <a:pt x="19028" y="9122"/>
                </a:lnTo>
                <a:lnTo>
                  <a:pt x="18826" y="7090"/>
                </a:lnTo>
                <a:cubicBezTo>
                  <a:pt x="18810" y="6932"/>
                  <a:pt x="18657" y="6807"/>
                  <a:pt x="18461" y="6790"/>
                </a:cubicBezTo>
                <a:cubicBezTo>
                  <a:pt x="18447" y="6789"/>
                  <a:pt x="18434" y="6788"/>
                  <a:pt x="18420" y="6788"/>
                </a:cubicBezTo>
                <a:cubicBezTo>
                  <a:pt x="18245" y="6788"/>
                  <a:pt x="18087" y="6883"/>
                  <a:pt x="18042" y="7030"/>
                </a:cubicBezTo>
                <a:lnTo>
                  <a:pt x="17023" y="10000"/>
                </a:lnTo>
                <a:lnTo>
                  <a:pt x="11879" y="10000"/>
                </a:lnTo>
                <a:lnTo>
                  <a:pt x="11290" y="8218"/>
                </a:lnTo>
                <a:cubicBezTo>
                  <a:pt x="11230" y="8066"/>
                  <a:pt x="11085" y="7971"/>
                  <a:pt x="10925" y="7971"/>
                </a:cubicBezTo>
                <a:cubicBezTo>
                  <a:pt x="10912" y="7971"/>
                  <a:pt x="10900" y="7971"/>
                  <a:pt x="10887" y="7973"/>
                </a:cubicBezTo>
                <a:cubicBezTo>
                  <a:pt x="10702" y="7984"/>
                  <a:pt x="10544" y="8093"/>
                  <a:pt x="10511" y="8245"/>
                </a:cubicBezTo>
                <a:lnTo>
                  <a:pt x="9694" y="12010"/>
                </a:lnTo>
                <a:lnTo>
                  <a:pt x="9247" y="5564"/>
                </a:lnTo>
                <a:cubicBezTo>
                  <a:pt x="9236" y="5390"/>
                  <a:pt x="9067" y="5259"/>
                  <a:pt x="8860" y="5254"/>
                </a:cubicBezTo>
                <a:cubicBezTo>
                  <a:pt x="8856" y="5253"/>
                  <a:pt x="8851" y="5253"/>
                  <a:pt x="8847" y="5253"/>
                </a:cubicBezTo>
                <a:cubicBezTo>
                  <a:pt x="8640" y="5253"/>
                  <a:pt x="8473" y="5377"/>
                  <a:pt x="8452" y="5542"/>
                </a:cubicBezTo>
                <a:lnTo>
                  <a:pt x="7542" y="12141"/>
                </a:lnTo>
                <a:lnTo>
                  <a:pt x="7051" y="2714"/>
                </a:lnTo>
                <a:cubicBezTo>
                  <a:pt x="7040" y="2540"/>
                  <a:pt x="6866" y="2404"/>
                  <a:pt x="6664" y="2398"/>
                </a:cubicBezTo>
                <a:cubicBezTo>
                  <a:pt x="6660" y="2398"/>
                  <a:pt x="6656" y="2398"/>
                  <a:pt x="6651" y="2398"/>
                </a:cubicBezTo>
                <a:cubicBezTo>
                  <a:pt x="6450" y="2398"/>
                  <a:pt x="6277" y="2522"/>
                  <a:pt x="6256" y="2687"/>
                </a:cubicBezTo>
                <a:lnTo>
                  <a:pt x="5231" y="10060"/>
                </a:lnTo>
                <a:lnTo>
                  <a:pt x="403" y="10060"/>
                </a:lnTo>
                <a:cubicBezTo>
                  <a:pt x="180" y="10060"/>
                  <a:pt x="0" y="10207"/>
                  <a:pt x="0" y="10387"/>
                </a:cubicBezTo>
                <a:cubicBezTo>
                  <a:pt x="0" y="10572"/>
                  <a:pt x="180" y="10719"/>
                  <a:pt x="403" y="10719"/>
                </a:cubicBezTo>
                <a:lnTo>
                  <a:pt x="5591" y="10719"/>
                </a:lnTo>
                <a:cubicBezTo>
                  <a:pt x="5792" y="10719"/>
                  <a:pt x="5967" y="10594"/>
                  <a:pt x="5989" y="10425"/>
                </a:cubicBezTo>
                <a:lnTo>
                  <a:pt x="6474" y="6943"/>
                </a:lnTo>
                <a:lnTo>
                  <a:pt x="6964" y="16386"/>
                </a:lnTo>
                <a:cubicBezTo>
                  <a:pt x="6969" y="16555"/>
                  <a:pt x="7144" y="16696"/>
                  <a:pt x="7351" y="16702"/>
                </a:cubicBezTo>
                <a:cubicBezTo>
                  <a:pt x="7355" y="16702"/>
                  <a:pt x="7359" y="16702"/>
                  <a:pt x="7364" y="16702"/>
                </a:cubicBezTo>
                <a:cubicBezTo>
                  <a:pt x="7565" y="16702"/>
                  <a:pt x="7738" y="16578"/>
                  <a:pt x="7759" y="16408"/>
                </a:cubicBezTo>
                <a:lnTo>
                  <a:pt x="8719" y="9460"/>
                </a:lnTo>
                <a:lnTo>
                  <a:pt x="9094" y="14855"/>
                </a:lnTo>
                <a:cubicBezTo>
                  <a:pt x="9105" y="15024"/>
                  <a:pt x="9263" y="15160"/>
                  <a:pt x="9470" y="15165"/>
                </a:cubicBezTo>
                <a:cubicBezTo>
                  <a:pt x="9475" y="15165"/>
                  <a:pt x="9480" y="15165"/>
                  <a:pt x="9484" y="15165"/>
                </a:cubicBezTo>
                <a:cubicBezTo>
                  <a:pt x="9680" y="15165"/>
                  <a:pt x="9853" y="15053"/>
                  <a:pt x="9890" y="14893"/>
                </a:cubicBezTo>
                <a:lnTo>
                  <a:pt x="10991" y="9809"/>
                </a:lnTo>
                <a:lnTo>
                  <a:pt x="11187" y="10414"/>
                </a:lnTo>
                <a:cubicBezTo>
                  <a:pt x="11249" y="10559"/>
                  <a:pt x="11390" y="10654"/>
                  <a:pt x="11548" y="10654"/>
                </a:cubicBezTo>
                <a:cubicBezTo>
                  <a:pt x="11557" y="10654"/>
                  <a:pt x="11565" y="10654"/>
                  <a:pt x="11574" y="10654"/>
                </a:cubicBezTo>
                <a:lnTo>
                  <a:pt x="17328" y="10654"/>
                </a:lnTo>
                <a:cubicBezTo>
                  <a:pt x="17336" y="10654"/>
                  <a:pt x="17345" y="10654"/>
                  <a:pt x="17353" y="10654"/>
                </a:cubicBezTo>
                <a:cubicBezTo>
                  <a:pt x="17512" y="10654"/>
                  <a:pt x="17653" y="10559"/>
                  <a:pt x="17715" y="10414"/>
                </a:cubicBezTo>
                <a:lnTo>
                  <a:pt x="18211" y="8970"/>
                </a:lnTo>
                <a:lnTo>
                  <a:pt x="18668" y="13542"/>
                </a:lnTo>
                <a:cubicBezTo>
                  <a:pt x="18685" y="13710"/>
                  <a:pt x="18859" y="13841"/>
                  <a:pt x="19072" y="13841"/>
                </a:cubicBezTo>
                <a:cubicBezTo>
                  <a:pt x="19279" y="13841"/>
                  <a:pt x="19453" y="13710"/>
                  <a:pt x="19469" y="13536"/>
                </a:cubicBezTo>
                <a:lnTo>
                  <a:pt x="19927" y="7924"/>
                </a:lnTo>
                <a:lnTo>
                  <a:pt x="20472" y="15225"/>
                </a:lnTo>
                <a:cubicBezTo>
                  <a:pt x="20488" y="15394"/>
                  <a:pt x="20657" y="15525"/>
                  <a:pt x="20864" y="15530"/>
                </a:cubicBezTo>
                <a:cubicBezTo>
                  <a:pt x="20872" y="15531"/>
                  <a:pt x="20880" y="15531"/>
                  <a:pt x="20888" y="15531"/>
                </a:cubicBezTo>
                <a:cubicBezTo>
                  <a:pt x="21080" y="15531"/>
                  <a:pt x="21247" y="15404"/>
                  <a:pt x="21273" y="15242"/>
                </a:cubicBezTo>
                <a:lnTo>
                  <a:pt x="21960" y="10452"/>
                </a:lnTo>
                <a:lnTo>
                  <a:pt x="22532" y="14021"/>
                </a:lnTo>
                <a:cubicBezTo>
                  <a:pt x="22558" y="14183"/>
                  <a:pt x="22724" y="14305"/>
                  <a:pt x="22926" y="14305"/>
                </a:cubicBezTo>
                <a:cubicBezTo>
                  <a:pt x="22934" y="14305"/>
                  <a:pt x="22943" y="14305"/>
                  <a:pt x="22951" y="14304"/>
                </a:cubicBezTo>
                <a:cubicBezTo>
                  <a:pt x="23158" y="14293"/>
                  <a:pt x="23322" y="14157"/>
                  <a:pt x="23327" y="13983"/>
                </a:cubicBezTo>
                <a:lnTo>
                  <a:pt x="23523" y="7733"/>
                </a:lnTo>
                <a:lnTo>
                  <a:pt x="24090" y="13176"/>
                </a:lnTo>
                <a:cubicBezTo>
                  <a:pt x="24106" y="13340"/>
                  <a:pt x="24270" y="13460"/>
                  <a:pt x="24466" y="13476"/>
                </a:cubicBezTo>
                <a:cubicBezTo>
                  <a:pt x="24475" y="13477"/>
                  <a:pt x="24484" y="13477"/>
                  <a:pt x="24493" y="13477"/>
                </a:cubicBezTo>
                <a:cubicBezTo>
                  <a:pt x="24683" y="13477"/>
                  <a:pt x="24844" y="13365"/>
                  <a:pt x="24880" y="13209"/>
                </a:cubicBezTo>
                <a:lnTo>
                  <a:pt x="25485" y="10686"/>
                </a:lnTo>
                <a:lnTo>
                  <a:pt x="29670" y="10686"/>
                </a:lnTo>
                <a:lnTo>
                  <a:pt x="30493" y="12528"/>
                </a:lnTo>
                <a:cubicBezTo>
                  <a:pt x="30553" y="12658"/>
                  <a:pt x="30700" y="12742"/>
                  <a:pt x="30868" y="12742"/>
                </a:cubicBezTo>
                <a:cubicBezTo>
                  <a:pt x="30882" y="12742"/>
                  <a:pt x="30897" y="12742"/>
                  <a:pt x="30912" y="12741"/>
                </a:cubicBezTo>
                <a:cubicBezTo>
                  <a:pt x="31092" y="12730"/>
                  <a:pt x="31239" y="12615"/>
                  <a:pt x="31266" y="12463"/>
                </a:cubicBezTo>
                <a:lnTo>
                  <a:pt x="32182" y="7406"/>
                </a:lnTo>
                <a:lnTo>
                  <a:pt x="32601" y="17078"/>
                </a:lnTo>
                <a:cubicBezTo>
                  <a:pt x="32607" y="17252"/>
                  <a:pt x="32781" y="17394"/>
                  <a:pt x="32994" y="17394"/>
                </a:cubicBezTo>
                <a:lnTo>
                  <a:pt x="32999" y="17394"/>
                </a:lnTo>
                <a:cubicBezTo>
                  <a:pt x="33206" y="17394"/>
                  <a:pt x="33381" y="17263"/>
                  <a:pt x="33397" y="17089"/>
                </a:cubicBezTo>
                <a:lnTo>
                  <a:pt x="34492" y="5395"/>
                </a:lnTo>
                <a:lnTo>
                  <a:pt x="34999" y="13269"/>
                </a:lnTo>
                <a:cubicBezTo>
                  <a:pt x="35015" y="13433"/>
                  <a:pt x="35173" y="13569"/>
                  <a:pt x="35380" y="13580"/>
                </a:cubicBezTo>
                <a:cubicBezTo>
                  <a:pt x="35385" y="13580"/>
                  <a:pt x="35390" y="13580"/>
                  <a:pt x="35394" y="13580"/>
                </a:cubicBezTo>
                <a:cubicBezTo>
                  <a:pt x="35590" y="13580"/>
                  <a:pt x="35763" y="13467"/>
                  <a:pt x="35795" y="13307"/>
                </a:cubicBezTo>
                <a:lnTo>
                  <a:pt x="36590" y="9542"/>
                </a:lnTo>
                <a:lnTo>
                  <a:pt x="37037" y="14392"/>
                </a:lnTo>
                <a:cubicBezTo>
                  <a:pt x="37053" y="14560"/>
                  <a:pt x="37217" y="14686"/>
                  <a:pt x="37418" y="14697"/>
                </a:cubicBezTo>
                <a:cubicBezTo>
                  <a:pt x="37423" y="14697"/>
                  <a:pt x="37427" y="14697"/>
                  <a:pt x="37432" y="14697"/>
                </a:cubicBezTo>
                <a:cubicBezTo>
                  <a:pt x="37623" y="14697"/>
                  <a:pt x="37795" y="14584"/>
                  <a:pt x="37832" y="14424"/>
                </a:cubicBezTo>
                <a:lnTo>
                  <a:pt x="38568" y="10855"/>
                </a:lnTo>
                <a:lnTo>
                  <a:pt x="42115" y="10855"/>
                </a:lnTo>
                <a:cubicBezTo>
                  <a:pt x="42333" y="10855"/>
                  <a:pt x="42513" y="10708"/>
                  <a:pt x="42513" y="10528"/>
                </a:cubicBezTo>
                <a:cubicBezTo>
                  <a:pt x="42513" y="10348"/>
                  <a:pt x="42333" y="10201"/>
                  <a:pt x="42115" y="10201"/>
                </a:cubicBezTo>
                <a:lnTo>
                  <a:pt x="38230" y="10201"/>
                </a:lnTo>
                <a:cubicBezTo>
                  <a:pt x="38034" y="10201"/>
                  <a:pt x="37871" y="10316"/>
                  <a:pt x="37838" y="10474"/>
                </a:cubicBezTo>
                <a:lnTo>
                  <a:pt x="37582" y="11656"/>
                </a:lnTo>
                <a:lnTo>
                  <a:pt x="37140" y="6850"/>
                </a:lnTo>
                <a:cubicBezTo>
                  <a:pt x="37124" y="6681"/>
                  <a:pt x="36961" y="6556"/>
                  <a:pt x="36759" y="6545"/>
                </a:cubicBezTo>
                <a:cubicBezTo>
                  <a:pt x="36754" y="6545"/>
                  <a:pt x="36750" y="6545"/>
                  <a:pt x="36745" y="6545"/>
                </a:cubicBezTo>
                <a:cubicBezTo>
                  <a:pt x="36549" y="6545"/>
                  <a:pt x="36377" y="6658"/>
                  <a:pt x="36345" y="6817"/>
                </a:cubicBezTo>
                <a:lnTo>
                  <a:pt x="35604" y="10327"/>
                </a:lnTo>
                <a:lnTo>
                  <a:pt x="34955" y="311"/>
                </a:lnTo>
                <a:cubicBezTo>
                  <a:pt x="34944" y="137"/>
                  <a:pt x="34770" y="1"/>
                  <a:pt x="34558" y="1"/>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a:extLst>
              <a:ext uri="{FF2B5EF4-FFF2-40B4-BE49-F238E27FC236}">
                <a16:creationId xmlns:a16="http://schemas.microsoft.com/office/drawing/2014/main" id="{0C9D58A9-8A9A-4993-9041-026DFF59A5CC}"/>
              </a:ext>
            </a:extLst>
          </p:cNvPr>
          <p:cNvPicPr>
            <a:picLocks noChangeAspect="1"/>
          </p:cNvPicPr>
          <p:nvPr/>
        </p:nvPicPr>
        <p:blipFill>
          <a:blip r:embed="rId3"/>
          <a:stretch>
            <a:fillRect/>
          </a:stretch>
        </p:blipFill>
        <p:spPr>
          <a:xfrm>
            <a:off x="7561038" y="3581764"/>
            <a:ext cx="757462" cy="762598"/>
          </a:xfrm>
          <a:prstGeom prst="rect">
            <a:avLst/>
          </a:prstGeom>
        </p:spPr>
      </p:pic>
      <p:pic>
        <p:nvPicPr>
          <p:cNvPr id="16" name="Picture 15">
            <a:extLst>
              <a:ext uri="{FF2B5EF4-FFF2-40B4-BE49-F238E27FC236}">
                <a16:creationId xmlns:a16="http://schemas.microsoft.com/office/drawing/2014/main" id="{67A52468-EC25-43CC-9F5A-93A6B0726D54}"/>
              </a:ext>
            </a:extLst>
          </p:cNvPr>
          <p:cNvPicPr>
            <a:picLocks noChangeAspect="1"/>
          </p:cNvPicPr>
          <p:nvPr/>
        </p:nvPicPr>
        <p:blipFill>
          <a:blip r:embed="rId4"/>
          <a:stretch>
            <a:fillRect/>
          </a:stretch>
        </p:blipFill>
        <p:spPr>
          <a:xfrm>
            <a:off x="7561038" y="548549"/>
            <a:ext cx="757462" cy="762598"/>
          </a:xfrm>
          <a:prstGeom prst="rect">
            <a:avLst/>
          </a:prstGeom>
        </p:spPr>
      </p:pic>
    </p:spTree>
    <p:extLst>
      <p:ext uri="{BB962C8B-B14F-4D97-AF65-F5344CB8AC3E}">
        <p14:creationId xmlns:p14="http://schemas.microsoft.com/office/powerpoint/2010/main" val="1316504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31"/>
        <p:cNvGrpSpPr/>
        <p:nvPr/>
      </p:nvGrpSpPr>
      <p:grpSpPr>
        <a:xfrm>
          <a:off x="0" y="0"/>
          <a:ext cx="0" cy="0"/>
          <a:chOff x="0" y="0"/>
          <a:chExt cx="0" cy="0"/>
        </a:xfrm>
      </p:grpSpPr>
      <p:sp>
        <p:nvSpPr>
          <p:cNvPr id="1832" name="Google Shape;1832;p40"/>
          <p:cNvSpPr txBox="1">
            <a:spLocks noGrp="1"/>
          </p:cNvSpPr>
          <p:nvPr>
            <p:ph type="ctrTitle"/>
          </p:nvPr>
        </p:nvSpPr>
        <p:spPr>
          <a:xfrm>
            <a:off x="2377500" y="422850"/>
            <a:ext cx="4389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Libraries Use</a:t>
            </a:r>
            <a:endParaRPr dirty="0"/>
          </a:p>
        </p:txBody>
      </p:sp>
      <p:grpSp>
        <p:nvGrpSpPr>
          <p:cNvPr id="1844" name="Google Shape;1844;p40"/>
          <p:cNvGrpSpPr/>
          <p:nvPr/>
        </p:nvGrpSpPr>
        <p:grpSpPr>
          <a:xfrm>
            <a:off x="2377500" y="535264"/>
            <a:ext cx="689289" cy="603816"/>
            <a:chOff x="2768600" y="1364814"/>
            <a:chExt cx="794203" cy="627015"/>
          </a:xfrm>
        </p:grpSpPr>
        <p:sp>
          <p:nvSpPr>
            <p:cNvPr id="1845" name="Google Shape;1845;p40"/>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6" name="Google Shape;1846;p40"/>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40"/>
          <p:cNvGrpSpPr/>
          <p:nvPr/>
        </p:nvGrpSpPr>
        <p:grpSpPr>
          <a:xfrm>
            <a:off x="2517007" y="651703"/>
            <a:ext cx="410276" cy="402626"/>
            <a:chOff x="-24338900" y="2710600"/>
            <a:chExt cx="295375" cy="295375"/>
          </a:xfrm>
        </p:grpSpPr>
        <p:sp>
          <p:nvSpPr>
            <p:cNvPr id="1855" name="Google Shape;1855;p40"/>
            <p:cNvSpPr/>
            <p:nvPr/>
          </p:nvSpPr>
          <p:spPr>
            <a:xfrm>
              <a:off x="-24250700" y="2816925"/>
              <a:ext cx="123675" cy="103200"/>
            </a:xfrm>
            <a:custGeom>
              <a:avLst/>
              <a:gdLst/>
              <a:ahLst/>
              <a:cxnLst/>
              <a:rect l="l" t="t" r="r" b="b"/>
              <a:pathLst>
                <a:path w="4947" h="4128" extrusionOk="0">
                  <a:moveTo>
                    <a:pt x="3403" y="662"/>
                  </a:moveTo>
                  <a:cubicBezTo>
                    <a:pt x="3813" y="662"/>
                    <a:pt x="4128" y="977"/>
                    <a:pt x="4128" y="1387"/>
                  </a:cubicBezTo>
                  <a:cubicBezTo>
                    <a:pt x="4128" y="1922"/>
                    <a:pt x="3561" y="2363"/>
                    <a:pt x="2710" y="3025"/>
                  </a:cubicBezTo>
                  <a:cubicBezTo>
                    <a:pt x="2584" y="3119"/>
                    <a:pt x="2490" y="3182"/>
                    <a:pt x="2395" y="3309"/>
                  </a:cubicBezTo>
                  <a:cubicBezTo>
                    <a:pt x="2269" y="3214"/>
                    <a:pt x="2143" y="3151"/>
                    <a:pt x="2080" y="3025"/>
                  </a:cubicBezTo>
                  <a:cubicBezTo>
                    <a:pt x="1198" y="2363"/>
                    <a:pt x="662" y="1891"/>
                    <a:pt x="662" y="1387"/>
                  </a:cubicBezTo>
                  <a:cubicBezTo>
                    <a:pt x="662" y="946"/>
                    <a:pt x="977" y="662"/>
                    <a:pt x="1355" y="662"/>
                  </a:cubicBezTo>
                  <a:cubicBezTo>
                    <a:pt x="1860" y="662"/>
                    <a:pt x="2080" y="1229"/>
                    <a:pt x="2080" y="1261"/>
                  </a:cubicBezTo>
                  <a:cubicBezTo>
                    <a:pt x="2112" y="1418"/>
                    <a:pt x="2238" y="1481"/>
                    <a:pt x="2395" y="1481"/>
                  </a:cubicBezTo>
                  <a:cubicBezTo>
                    <a:pt x="2553" y="1481"/>
                    <a:pt x="2647" y="1355"/>
                    <a:pt x="2710" y="1261"/>
                  </a:cubicBezTo>
                  <a:cubicBezTo>
                    <a:pt x="2710" y="1229"/>
                    <a:pt x="2899" y="662"/>
                    <a:pt x="3403" y="662"/>
                  </a:cubicBezTo>
                  <a:close/>
                  <a:moveTo>
                    <a:pt x="1355" y="1"/>
                  </a:moveTo>
                  <a:cubicBezTo>
                    <a:pt x="568" y="1"/>
                    <a:pt x="1" y="631"/>
                    <a:pt x="1" y="1418"/>
                  </a:cubicBezTo>
                  <a:cubicBezTo>
                    <a:pt x="1" y="2269"/>
                    <a:pt x="694" y="2836"/>
                    <a:pt x="1671" y="3624"/>
                  </a:cubicBezTo>
                  <a:cubicBezTo>
                    <a:pt x="1828" y="3750"/>
                    <a:pt x="2049" y="3907"/>
                    <a:pt x="2238" y="4065"/>
                  </a:cubicBezTo>
                  <a:cubicBezTo>
                    <a:pt x="2301" y="4096"/>
                    <a:pt x="2395" y="4128"/>
                    <a:pt x="2458" y="4128"/>
                  </a:cubicBezTo>
                  <a:cubicBezTo>
                    <a:pt x="2553" y="4128"/>
                    <a:pt x="2616" y="4096"/>
                    <a:pt x="2710" y="4065"/>
                  </a:cubicBezTo>
                  <a:cubicBezTo>
                    <a:pt x="2899" y="3907"/>
                    <a:pt x="3057" y="3718"/>
                    <a:pt x="3246" y="3624"/>
                  </a:cubicBezTo>
                  <a:cubicBezTo>
                    <a:pt x="4254" y="2836"/>
                    <a:pt x="4947" y="2269"/>
                    <a:pt x="4947" y="1418"/>
                  </a:cubicBezTo>
                  <a:cubicBezTo>
                    <a:pt x="4821" y="599"/>
                    <a:pt x="4191" y="1"/>
                    <a:pt x="3403" y="1"/>
                  </a:cubicBezTo>
                  <a:cubicBezTo>
                    <a:pt x="3025" y="1"/>
                    <a:pt x="2616" y="158"/>
                    <a:pt x="2395" y="505"/>
                  </a:cubicBezTo>
                  <a:cubicBezTo>
                    <a:pt x="2112" y="190"/>
                    <a:pt x="1765" y="1"/>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0"/>
            <p:cNvSpPr/>
            <p:nvPr/>
          </p:nvSpPr>
          <p:spPr>
            <a:xfrm>
              <a:off x="-24338900" y="2710600"/>
              <a:ext cx="295375" cy="295375"/>
            </a:xfrm>
            <a:custGeom>
              <a:avLst/>
              <a:gdLst/>
              <a:ahLst/>
              <a:cxnLst/>
              <a:rect l="l" t="t" r="r" b="b"/>
              <a:pathLst>
                <a:path w="11815" h="11815" extrusionOk="0">
                  <a:moveTo>
                    <a:pt x="7341" y="725"/>
                  </a:moveTo>
                  <a:cubicBezTo>
                    <a:pt x="7530" y="725"/>
                    <a:pt x="7687" y="882"/>
                    <a:pt x="7687" y="1103"/>
                  </a:cubicBezTo>
                  <a:lnTo>
                    <a:pt x="7687" y="3844"/>
                  </a:lnTo>
                  <a:cubicBezTo>
                    <a:pt x="7687" y="4033"/>
                    <a:pt x="7845" y="4222"/>
                    <a:pt x="8034" y="4222"/>
                  </a:cubicBezTo>
                  <a:lnTo>
                    <a:pt x="10806" y="4222"/>
                  </a:lnTo>
                  <a:cubicBezTo>
                    <a:pt x="10995" y="4222"/>
                    <a:pt x="11153" y="4380"/>
                    <a:pt x="11153" y="4569"/>
                  </a:cubicBezTo>
                  <a:lnTo>
                    <a:pt x="11153" y="7309"/>
                  </a:lnTo>
                  <a:cubicBezTo>
                    <a:pt x="11153" y="7530"/>
                    <a:pt x="10995" y="7688"/>
                    <a:pt x="10806" y="7688"/>
                  </a:cubicBezTo>
                  <a:lnTo>
                    <a:pt x="8034" y="7688"/>
                  </a:lnTo>
                  <a:cubicBezTo>
                    <a:pt x="7845" y="7688"/>
                    <a:pt x="7687" y="7845"/>
                    <a:pt x="7687" y="8034"/>
                  </a:cubicBezTo>
                  <a:lnTo>
                    <a:pt x="7687" y="10775"/>
                  </a:lnTo>
                  <a:cubicBezTo>
                    <a:pt x="7687" y="10996"/>
                    <a:pt x="7530" y="11153"/>
                    <a:pt x="7341" y="11153"/>
                  </a:cubicBezTo>
                  <a:lnTo>
                    <a:pt x="4568" y="11153"/>
                  </a:lnTo>
                  <a:cubicBezTo>
                    <a:pt x="4379" y="11153"/>
                    <a:pt x="4222" y="10996"/>
                    <a:pt x="4222" y="10775"/>
                  </a:cubicBezTo>
                  <a:lnTo>
                    <a:pt x="4222" y="8034"/>
                  </a:lnTo>
                  <a:cubicBezTo>
                    <a:pt x="4222" y="7845"/>
                    <a:pt x="4064" y="7688"/>
                    <a:pt x="3875" y="7688"/>
                  </a:cubicBezTo>
                  <a:lnTo>
                    <a:pt x="1103" y="7688"/>
                  </a:lnTo>
                  <a:cubicBezTo>
                    <a:pt x="914" y="7688"/>
                    <a:pt x="756" y="7530"/>
                    <a:pt x="756" y="7309"/>
                  </a:cubicBezTo>
                  <a:lnTo>
                    <a:pt x="756" y="4569"/>
                  </a:lnTo>
                  <a:cubicBezTo>
                    <a:pt x="756" y="4380"/>
                    <a:pt x="914" y="4222"/>
                    <a:pt x="1103" y="4222"/>
                  </a:cubicBezTo>
                  <a:lnTo>
                    <a:pt x="3875" y="4222"/>
                  </a:lnTo>
                  <a:cubicBezTo>
                    <a:pt x="4064" y="4222"/>
                    <a:pt x="4222" y="4033"/>
                    <a:pt x="4222" y="3844"/>
                  </a:cubicBezTo>
                  <a:lnTo>
                    <a:pt x="4222" y="1103"/>
                  </a:lnTo>
                  <a:cubicBezTo>
                    <a:pt x="4222" y="882"/>
                    <a:pt x="4379" y="725"/>
                    <a:pt x="4568" y="725"/>
                  </a:cubicBezTo>
                  <a:close/>
                  <a:moveTo>
                    <a:pt x="4537" y="0"/>
                  </a:moveTo>
                  <a:cubicBezTo>
                    <a:pt x="3938" y="0"/>
                    <a:pt x="3466" y="473"/>
                    <a:pt x="3466" y="1072"/>
                  </a:cubicBezTo>
                  <a:lnTo>
                    <a:pt x="3466" y="3466"/>
                  </a:lnTo>
                  <a:lnTo>
                    <a:pt x="1071" y="3466"/>
                  </a:lnTo>
                  <a:cubicBezTo>
                    <a:pt x="473" y="3466"/>
                    <a:pt x="0" y="3938"/>
                    <a:pt x="0" y="4537"/>
                  </a:cubicBezTo>
                  <a:lnTo>
                    <a:pt x="0" y="7278"/>
                  </a:lnTo>
                  <a:cubicBezTo>
                    <a:pt x="0" y="7877"/>
                    <a:pt x="473" y="8349"/>
                    <a:pt x="1071" y="8349"/>
                  </a:cubicBezTo>
                  <a:lnTo>
                    <a:pt x="3466" y="8349"/>
                  </a:lnTo>
                  <a:lnTo>
                    <a:pt x="3466" y="10743"/>
                  </a:lnTo>
                  <a:cubicBezTo>
                    <a:pt x="3466" y="11342"/>
                    <a:pt x="3938" y="11815"/>
                    <a:pt x="4537" y="11815"/>
                  </a:cubicBezTo>
                  <a:lnTo>
                    <a:pt x="7309" y="11815"/>
                  </a:lnTo>
                  <a:cubicBezTo>
                    <a:pt x="7876" y="11815"/>
                    <a:pt x="8349" y="11342"/>
                    <a:pt x="8349" y="10743"/>
                  </a:cubicBezTo>
                  <a:lnTo>
                    <a:pt x="8349" y="8349"/>
                  </a:lnTo>
                  <a:lnTo>
                    <a:pt x="10743" y="8349"/>
                  </a:lnTo>
                  <a:cubicBezTo>
                    <a:pt x="11342" y="8349"/>
                    <a:pt x="11815" y="7877"/>
                    <a:pt x="11815" y="7278"/>
                  </a:cubicBezTo>
                  <a:lnTo>
                    <a:pt x="11815" y="4537"/>
                  </a:lnTo>
                  <a:cubicBezTo>
                    <a:pt x="11815" y="3938"/>
                    <a:pt x="11342" y="3466"/>
                    <a:pt x="10743" y="3466"/>
                  </a:cubicBezTo>
                  <a:lnTo>
                    <a:pt x="8349" y="3466"/>
                  </a:lnTo>
                  <a:lnTo>
                    <a:pt x="8349" y="1072"/>
                  </a:lnTo>
                  <a:cubicBezTo>
                    <a:pt x="8349" y="473"/>
                    <a:pt x="7876" y="0"/>
                    <a:pt x="7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extBox 17">
            <a:extLst>
              <a:ext uri="{FF2B5EF4-FFF2-40B4-BE49-F238E27FC236}">
                <a16:creationId xmlns:a16="http://schemas.microsoft.com/office/drawing/2014/main" id="{8731069A-BFB4-4EDD-B625-7A8DBD71E135}"/>
              </a:ext>
            </a:extLst>
          </p:cNvPr>
          <p:cNvSpPr txBox="1"/>
          <p:nvPr/>
        </p:nvSpPr>
        <p:spPr>
          <a:xfrm>
            <a:off x="3289300" y="1619359"/>
            <a:ext cx="1809750" cy="289310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sz="1600" dirty="0">
                <a:latin typeface="Cambria Math" panose="02040503050406030204" pitchFamily="18" charset="0"/>
                <a:ea typeface="Cambria Math" panose="02040503050406030204" pitchFamily="18" charset="0"/>
              </a:rPr>
              <a:t>NumPy</a:t>
            </a:r>
          </a:p>
          <a:p>
            <a:pPr marL="285750" indent="-285750">
              <a:lnSpc>
                <a:spcPct val="150000"/>
              </a:lnSpc>
              <a:buFont typeface="Wingdings" panose="05000000000000000000" pitchFamily="2" charset="2"/>
              <a:buChar char="ü"/>
            </a:pPr>
            <a:r>
              <a:rPr lang="en-IN" sz="1600" dirty="0">
                <a:latin typeface="Cambria Math" panose="02040503050406030204" pitchFamily="18" charset="0"/>
                <a:ea typeface="Cambria Math" panose="02040503050406030204" pitchFamily="18" charset="0"/>
              </a:rPr>
              <a:t>Pandas</a:t>
            </a:r>
          </a:p>
          <a:p>
            <a:pPr marL="285750" indent="-285750">
              <a:lnSpc>
                <a:spcPct val="150000"/>
              </a:lnSpc>
              <a:buFont typeface="Wingdings" panose="05000000000000000000" pitchFamily="2" charset="2"/>
              <a:buChar char="ü"/>
            </a:pPr>
            <a:r>
              <a:rPr lang="en-IN" sz="1600" dirty="0">
                <a:latin typeface="Cambria Math" panose="02040503050406030204" pitchFamily="18" charset="0"/>
                <a:ea typeface="Cambria Math" panose="02040503050406030204" pitchFamily="18" charset="0"/>
              </a:rPr>
              <a:t>Matplotlib</a:t>
            </a:r>
          </a:p>
          <a:p>
            <a:pPr marL="285750" indent="-285750">
              <a:lnSpc>
                <a:spcPct val="150000"/>
              </a:lnSpc>
              <a:buFont typeface="Wingdings" panose="05000000000000000000" pitchFamily="2" charset="2"/>
              <a:buChar char="ü"/>
            </a:pPr>
            <a:r>
              <a:rPr lang="en-IN" sz="1600" dirty="0">
                <a:latin typeface="Cambria Math" panose="02040503050406030204" pitchFamily="18" charset="0"/>
                <a:ea typeface="Cambria Math" panose="02040503050406030204" pitchFamily="18" charset="0"/>
              </a:rPr>
              <a:t>Sklearn</a:t>
            </a:r>
          </a:p>
          <a:p>
            <a:pPr marL="285750" indent="-285750">
              <a:lnSpc>
                <a:spcPct val="150000"/>
              </a:lnSpc>
              <a:buFont typeface="Wingdings" panose="05000000000000000000" pitchFamily="2" charset="2"/>
              <a:buChar char="ü"/>
            </a:pPr>
            <a:r>
              <a:rPr lang="en-IN" sz="1600" dirty="0">
                <a:latin typeface="Cambria Math" panose="02040503050406030204" pitchFamily="18" charset="0"/>
                <a:ea typeface="Cambria Math" panose="02040503050406030204" pitchFamily="18" charset="0"/>
              </a:rPr>
              <a:t>StandardScaler</a:t>
            </a:r>
          </a:p>
          <a:p>
            <a:pPr marL="285750" indent="-285750">
              <a:lnSpc>
                <a:spcPct val="150000"/>
              </a:lnSpc>
              <a:buFont typeface="Wingdings" panose="05000000000000000000" pitchFamily="2" charset="2"/>
              <a:buChar char="ü"/>
            </a:pPr>
            <a:r>
              <a:rPr lang="en-IN" sz="1600" dirty="0">
                <a:latin typeface="Cambria Math" panose="02040503050406030204" pitchFamily="18" charset="0"/>
                <a:ea typeface="Cambria Math" panose="02040503050406030204" pitchFamily="18" charset="0"/>
              </a:rPr>
              <a:t>Warnings</a:t>
            </a:r>
          </a:p>
          <a:p>
            <a:pPr marL="285750" indent="-285750">
              <a:lnSpc>
                <a:spcPct val="150000"/>
              </a:lnSpc>
              <a:buFont typeface="Wingdings" panose="05000000000000000000" pitchFamily="2" charset="2"/>
              <a:buChar char="ü"/>
            </a:pPr>
            <a:r>
              <a:rPr lang="en-IN" sz="1600" dirty="0">
                <a:latin typeface="Cambria Math" panose="02040503050406030204" pitchFamily="18" charset="0"/>
                <a:ea typeface="Cambria Math" panose="02040503050406030204" pitchFamily="18" charset="0"/>
              </a:rPr>
              <a:t>Seaborn</a:t>
            </a:r>
          </a:p>
          <a:p>
            <a:endParaRPr lang="en-IN" dirty="0"/>
          </a:p>
        </p:txBody>
      </p:sp>
    </p:spTree>
    <p:extLst>
      <p:ext uri="{BB962C8B-B14F-4D97-AF65-F5344CB8AC3E}">
        <p14:creationId xmlns:p14="http://schemas.microsoft.com/office/powerpoint/2010/main" val="180957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31"/>
        <p:cNvGrpSpPr/>
        <p:nvPr/>
      </p:nvGrpSpPr>
      <p:grpSpPr>
        <a:xfrm>
          <a:off x="0" y="0"/>
          <a:ext cx="0" cy="0"/>
          <a:chOff x="0" y="0"/>
          <a:chExt cx="0" cy="0"/>
        </a:xfrm>
      </p:grpSpPr>
      <p:sp>
        <p:nvSpPr>
          <p:cNvPr id="1832" name="Google Shape;1832;p40"/>
          <p:cNvSpPr txBox="1">
            <a:spLocks noGrp="1"/>
          </p:cNvSpPr>
          <p:nvPr>
            <p:ph type="ctrTitle"/>
          </p:nvPr>
        </p:nvSpPr>
        <p:spPr>
          <a:xfrm>
            <a:off x="2377500" y="518515"/>
            <a:ext cx="4389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t>Data Observation</a:t>
            </a:r>
            <a:endParaRPr sz="3200" dirty="0"/>
          </a:p>
        </p:txBody>
      </p:sp>
      <p:sp>
        <p:nvSpPr>
          <p:cNvPr id="18" name="TextBox 17">
            <a:extLst>
              <a:ext uri="{FF2B5EF4-FFF2-40B4-BE49-F238E27FC236}">
                <a16:creationId xmlns:a16="http://schemas.microsoft.com/office/drawing/2014/main" id="{8731069A-BFB4-4EDD-B625-7A8DBD71E135}"/>
              </a:ext>
            </a:extLst>
          </p:cNvPr>
          <p:cNvSpPr txBox="1"/>
          <p:nvPr/>
        </p:nvSpPr>
        <p:spPr>
          <a:xfrm>
            <a:off x="2012950" y="1657459"/>
            <a:ext cx="5441950" cy="172008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200" dirty="0">
                <a:latin typeface="Cambria Math" panose="02040503050406030204" pitchFamily="18" charset="0"/>
                <a:ea typeface="Cambria Math" panose="02040503050406030204" pitchFamily="18" charset="0"/>
              </a:rPr>
              <a:t>In this dataset, there are a total of 13 features and 1 target variable. Also, there are no missing values so we don’t need to take care of any null values. </a:t>
            </a:r>
          </a:p>
          <a:p>
            <a:pPr marL="285750" indent="-285750">
              <a:lnSpc>
                <a:spcPct val="150000"/>
              </a:lnSpc>
              <a:buFont typeface="Wingdings" panose="05000000000000000000" pitchFamily="2" charset="2"/>
              <a:buChar char="ü"/>
            </a:pPr>
            <a:r>
              <a:rPr lang="en-US" sz="1200" dirty="0">
                <a:latin typeface="Cambria Math" panose="02040503050406030204" pitchFamily="18" charset="0"/>
                <a:ea typeface="Cambria Math" panose="02040503050406030204" pitchFamily="18" charset="0"/>
              </a:rPr>
              <a:t>There is one repeat value. For better understanding the dataset I remove this value</a:t>
            </a:r>
          </a:p>
          <a:p>
            <a:pPr marL="285750" indent="-285750">
              <a:lnSpc>
                <a:spcPct val="150000"/>
              </a:lnSpc>
              <a:buFont typeface="Wingdings" panose="05000000000000000000" pitchFamily="2" charset="2"/>
              <a:buChar char="ü"/>
            </a:pPr>
            <a:r>
              <a:rPr lang="en-US" sz="1200" dirty="0">
                <a:latin typeface="Cambria Math" panose="02040503050406030204" pitchFamily="18" charset="0"/>
                <a:ea typeface="Cambria Math" panose="02040503050406030204" pitchFamily="18" charset="0"/>
              </a:rPr>
              <a:t>The maximum value of age is 77 but for chol it is 564. Thus, feature scaling must be performed on the dataset.</a:t>
            </a:r>
            <a:endParaRPr lang="en-IN" sz="1200" dirty="0">
              <a:latin typeface="Cambria Math" panose="02040503050406030204" pitchFamily="18" charset="0"/>
              <a:ea typeface="Cambria Math" panose="02040503050406030204" pitchFamily="18" charset="0"/>
            </a:endParaRPr>
          </a:p>
        </p:txBody>
      </p:sp>
      <p:grpSp>
        <p:nvGrpSpPr>
          <p:cNvPr id="10" name="Google Shape;1850;p40">
            <a:extLst>
              <a:ext uri="{FF2B5EF4-FFF2-40B4-BE49-F238E27FC236}">
                <a16:creationId xmlns:a16="http://schemas.microsoft.com/office/drawing/2014/main" id="{00E7BD5F-8C91-44DD-8A1E-56E2D59C018F}"/>
              </a:ext>
            </a:extLst>
          </p:cNvPr>
          <p:cNvGrpSpPr/>
          <p:nvPr/>
        </p:nvGrpSpPr>
        <p:grpSpPr>
          <a:xfrm>
            <a:off x="2486056" y="554899"/>
            <a:ext cx="689289" cy="603816"/>
            <a:chOff x="2768600" y="1364814"/>
            <a:chExt cx="794203" cy="627015"/>
          </a:xfrm>
        </p:grpSpPr>
        <p:sp>
          <p:nvSpPr>
            <p:cNvPr id="11" name="Google Shape;1851;p40">
              <a:extLst>
                <a:ext uri="{FF2B5EF4-FFF2-40B4-BE49-F238E27FC236}">
                  <a16:creationId xmlns:a16="http://schemas.microsoft.com/office/drawing/2014/main" id="{8F535BC8-3B3A-4A91-873B-FB83131F6332}"/>
                </a:ext>
              </a:extLst>
            </p:cNvPr>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2" name="Google Shape;1852;p40">
              <a:extLst>
                <a:ext uri="{FF2B5EF4-FFF2-40B4-BE49-F238E27FC236}">
                  <a16:creationId xmlns:a16="http://schemas.microsoft.com/office/drawing/2014/main" id="{E99BBB5C-72FE-44D0-9793-66DA041AB7F1}"/>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861;p40">
            <a:extLst>
              <a:ext uri="{FF2B5EF4-FFF2-40B4-BE49-F238E27FC236}">
                <a16:creationId xmlns:a16="http://schemas.microsoft.com/office/drawing/2014/main" id="{1543B2D3-EC2E-41D6-AF03-6F9F49845FE5}"/>
              </a:ext>
            </a:extLst>
          </p:cNvPr>
          <p:cNvGrpSpPr/>
          <p:nvPr/>
        </p:nvGrpSpPr>
        <p:grpSpPr>
          <a:xfrm>
            <a:off x="2649627" y="671320"/>
            <a:ext cx="362147" cy="402660"/>
            <a:chOff x="-27710725" y="1959200"/>
            <a:chExt cx="260725" cy="295400"/>
          </a:xfrm>
        </p:grpSpPr>
        <p:sp>
          <p:nvSpPr>
            <p:cNvPr id="14" name="Google Shape;1862;p40">
              <a:extLst>
                <a:ext uri="{FF2B5EF4-FFF2-40B4-BE49-F238E27FC236}">
                  <a16:creationId xmlns:a16="http://schemas.microsoft.com/office/drawing/2014/main" id="{45D1E3E9-60E6-4FF0-ACA7-5EF847DD320E}"/>
                </a:ext>
              </a:extLst>
            </p:cNvPr>
            <p:cNvSpPr/>
            <p:nvPr/>
          </p:nvSpPr>
          <p:spPr>
            <a:xfrm>
              <a:off x="-27710725" y="1959200"/>
              <a:ext cx="260725" cy="295400"/>
            </a:xfrm>
            <a:custGeom>
              <a:avLst/>
              <a:gdLst/>
              <a:ahLst/>
              <a:cxnLst/>
              <a:rect l="l" t="t" r="r" b="b"/>
              <a:pathLst>
                <a:path w="10429" h="11816" extrusionOk="0">
                  <a:moveTo>
                    <a:pt x="1072" y="3561"/>
                  </a:moveTo>
                  <a:cubicBezTo>
                    <a:pt x="1261" y="3561"/>
                    <a:pt x="1418" y="3718"/>
                    <a:pt x="1418" y="3907"/>
                  </a:cubicBezTo>
                  <a:lnTo>
                    <a:pt x="1418" y="4916"/>
                  </a:lnTo>
                  <a:lnTo>
                    <a:pt x="694" y="4916"/>
                  </a:lnTo>
                  <a:lnTo>
                    <a:pt x="694" y="3907"/>
                  </a:lnTo>
                  <a:cubicBezTo>
                    <a:pt x="694" y="3718"/>
                    <a:pt x="851" y="3561"/>
                    <a:pt x="1072" y="3561"/>
                  </a:cubicBezTo>
                  <a:close/>
                  <a:moveTo>
                    <a:pt x="5230" y="3561"/>
                  </a:moveTo>
                  <a:cubicBezTo>
                    <a:pt x="5419" y="3561"/>
                    <a:pt x="5577" y="3718"/>
                    <a:pt x="5577" y="3907"/>
                  </a:cubicBezTo>
                  <a:lnTo>
                    <a:pt x="5577" y="4916"/>
                  </a:lnTo>
                  <a:lnTo>
                    <a:pt x="4884" y="4916"/>
                  </a:lnTo>
                  <a:lnTo>
                    <a:pt x="4884" y="3907"/>
                  </a:lnTo>
                  <a:cubicBezTo>
                    <a:pt x="4884" y="3718"/>
                    <a:pt x="5041" y="3561"/>
                    <a:pt x="5230" y="3561"/>
                  </a:cubicBezTo>
                  <a:close/>
                  <a:moveTo>
                    <a:pt x="8696" y="4348"/>
                  </a:moveTo>
                  <a:cubicBezTo>
                    <a:pt x="9294" y="4348"/>
                    <a:pt x="9736" y="4821"/>
                    <a:pt x="9736" y="5357"/>
                  </a:cubicBezTo>
                  <a:cubicBezTo>
                    <a:pt x="9736" y="5924"/>
                    <a:pt x="9263" y="6396"/>
                    <a:pt x="8696" y="6396"/>
                  </a:cubicBezTo>
                  <a:cubicBezTo>
                    <a:pt x="8097" y="6396"/>
                    <a:pt x="7688" y="5924"/>
                    <a:pt x="7688" y="5357"/>
                  </a:cubicBezTo>
                  <a:cubicBezTo>
                    <a:pt x="7688" y="4821"/>
                    <a:pt x="8160" y="4348"/>
                    <a:pt x="8696" y="4348"/>
                  </a:cubicBezTo>
                  <a:close/>
                  <a:moveTo>
                    <a:pt x="5482" y="5609"/>
                  </a:moveTo>
                  <a:cubicBezTo>
                    <a:pt x="5388" y="6176"/>
                    <a:pt x="5073" y="6774"/>
                    <a:pt x="4569" y="7121"/>
                  </a:cubicBezTo>
                  <a:cubicBezTo>
                    <a:pt x="4120" y="7475"/>
                    <a:pt x="3582" y="7653"/>
                    <a:pt x="3036" y="7653"/>
                  </a:cubicBezTo>
                  <a:cubicBezTo>
                    <a:pt x="2854" y="7653"/>
                    <a:pt x="2671" y="7633"/>
                    <a:pt x="2489" y="7593"/>
                  </a:cubicBezTo>
                  <a:cubicBezTo>
                    <a:pt x="1639" y="7404"/>
                    <a:pt x="946" y="6617"/>
                    <a:pt x="757" y="5640"/>
                  </a:cubicBezTo>
                  <a:lnTo>
                    <a:pt x="1418" y="5640"/>
                  </a:lnTo>
                  <a:cubicBezTo>
                    <a:pt x="1481" y="5955"/>
                    <a:pt x="1639" y="6270"/>
                    <a:pt x="1891" y="6491"/>
                  </a:cubicBezTo>
                  <a:cubicBezTo>
                    <a:pt x="2206" y="6806"/>
                    <a:pt x="2647" y="7026"/>
                    <a:pt x="3119" y="7026"/>
                  </a:cubicBezTo>
                  <a:cubicBezTo>
                    <a:pt x="3183" y="7026"/>
                    <a:pt x="3309" y="7026"/>
                    <a:pt x="3372" y="6963"/>
                  </a:cubicBezTo>
                  <a:cubicBezTo>
                    <a:pt x="4096" y="6837"/>
                    <a:pt x="4600" y="6302"/>
                    <a:pt x="4758" y="5609"/>
                  </a:cubicBezTo>
                  <a:close/>
                  <a:moveTo>
                    <a:pt x="2426" y="1"/>
                  </a:moveTo>
                  <a:cubicBezTo>
                    <a:pt x="2237" y="1"/>
                    <a:pt x="2080" y="158"/>
                    <a:pt x="2080" y="347"/>
                  </a:cubicBezTo>
                  <a:lnTo>
                    <a:pt x="2080" y="725"/>
                  </a:lnTo>
                  <a:lnTo>
                    <a:pt x="1733" y="725"/>
                  </a:lnTo>
                  <a:cubicBezTo>
                    <a:pt x="1135" y="725"/>
                    <a:pt x="694" y="1198"/>
                    <a:pt x="694" y="1734"/>
                  </a:cubicBezTo>
                  <a:lnTo>
                    <a:pt x="694" y="2836"/>
                  </a:lnTo>
                  <a:cubicBezTo>
                    <a:pt x="316" y="2994"/>
                    <a:pt x="1" y="3340"/>
                    <a:pt x="1" y="3813"/>
                  </a:cubicBezTo>
                  <a:lnTo>
                    <a:pt x="1" y="5073"/>
                  </a:lnTo>
                  <a:lnTo>
                    <a:pt x="1" y="5231"/>
                  </a:lnTo>
                  <a:cubicBezTo>
                    <a:pt x="32" y="5924"/>
                    <a:pt x="284" y="6554"/>
                    <a:pt x="662" y="7058"/>
                  </a:cubicBezTo>
                  <a:cubicBezTo>
                    <a:pt x="1103" y="7656"/>
                    <a:pt x="1702" y="8035"/>
                    <a:pt x="2395" y="8224"/>
                  </a:cubicBezTo>
                  <a:cubicBezTo>
                    <a:pt x="2521" y="8287"/>
                    <a:pt x="2678" y="8287"/>
                    <a:pt x="2804" y="8318"/>
                  </a:cubicBezTo>
                  <a:lnTo>
                    <a:pt x="2804" y="8696"/>
                  </a:lnTo>
                  <a:cubicBezTo>
                    <a:pt x="2804" y="10429"/>
                    <a:pt x="4222" y="11815"/>
                    <a:pt x="5892" y="11815"/>
                  </a:cubicBezTo>
                  <a:cubicBezTo>
                    <a:pt x="7625" y="11815"/>
                    <a:pt x="9011" y="10397"/>
                    <a:pt x="9011" y="8696"/>
                  </a:cubicBezTo>
                  <a:lnTo>
                    <a:pt x="9011" y="6932"/>
                  </a:lnTo>
                  <a:cubicBezTo>
                    <a:pt x="9830" y="6837"/>
                    <a:pt x="10429" y="6176"/>
                    <a:pt x="10429" y="5325"/>
                  </a:cubicBezTo>
                  <a:cubicBezTo>
                    <a:pt x="10429" y="4380"/>
                    <a:pt x="9641" y="3592"/>
                    <a:pt x="8696" y="3592"/>
                  </a:cubicBezTo>
                  <a:cubicBezTo>
                    <a:pt x="7751" y="3592"/>
                    <a:pt x="6963" y="4380"/>
                    <a:pt x="6963" y="5325"/>
                  </a:cubicBezTo>
                  <a:cubicBezTo>
                    <a:pt x="6963" y="6144"/>
                    <a:pt x="7562" y="6837"/>
                    <a:pt x="8349" y="7026"/>
                  </a:cubicBezTo>
                  <a:lnTo>
                    <a:pt x="8349" y="8791"/>
                  </a:lnTo>
                  <a:cubicBezTo>
                    <a:pt x="8349" y="10114"/>
                    <a:pt x="7247" y="11216"/>
                    <a:pt x="5892" y="11216"/>
                  </a:cubicBezTo>
                  <a:cubicBezTo>
                    <a:pt x="4569" y="11216"/>
                    <a:pt x="3466" y="10114"/>
                    <a:pt x="3466" y="8791"/>
                  </a:cubicBezTo>
                  <a:lnTo>
                    <a:pt x="3466" y="8350"/>
                  </a:lnTo>
                  <a:cubicBezTo>
                    <a:pt x="4065" y="8287"/>
                    <a:pt x="4600" y="8066"/>
                    <a:pt x="5073" y="7688"/>
                  </a:cubicBezTo>
                  <a:cubicBezTo>
                    <a:pt x="5829" y="7089"/>
                    <a:pt x="6270" y="6176"/>
                    <a:pt x="6270" y="5231"/>
                  </a:cubicBezTo>
                  <a:lnTo>
                    <a:pt x="6270" y="3876"/>
                  </a:lnTo>
                  <a:cubicBezTo>
                    <a:pt x="6270" y="3435"/>
                    <a:pt x="5986" y="3025"/>
                    <a:pt x="5545" y="2868"/>
                  </a:cubicBezTo>
                  <a:lnTo>
                    <a:pt x="5545" y="1765"/>
                  </a:lnTo>
                  <a:cubicBezTo>
                    <a:pt x="5545" y="1198"/>
                    <a:pt x="5073" y="757"/>
                    <a:pt x="4537" y="757"/>
                  </a:cubicBezTo>
                  <a:lnTo>
                    <a:pt x="4159" y="757"/>
                  </a:lnTo>
                  <a:lnTo>
                    <a:pt x="4159" y="410"/>
                  </a:lnTo>
                  <a:cubicBezTo>
                    <a:pt x="4159" y="190"/>
                    <a:pt x="4002" y="32"/>
                    <a:pt x="3813" y="32"/>
                  </a:cubicBezTo>
                  <a:cubicBezTo>
                    <a:pt x="3624" y="32"/>
                    <a:pt x="3466" y="190"/>
                    <a:pt x="3466" y="410"/>
                  </a:cubicBezTo>
                  <a:lnTo>
                    <a:pt x="3466" y="1765"/>
                  </a:lnTo>
                  <a:cubicBezTo>
                    <a:pt x="3466" y="1986"/>
                    <a:pt x="3624" y="2143"/>
                    <a:pt x="3813" y="2143"/>
                  </a:cubicBezTo>
                  <a:cubicBezTo>
                    <a:pt x="4002" y="2143"/>
                    <a:pt x="4159" y="1986"/>
                    <a:pt x="4159" y="1765"/>
                  </a:cubicBezTo>
                  <a:lnTo>
                    <a:pt x="4159" y="1418"/>
                  </a:lnTo>
                  <a:lnTo>
                    <a:pt x="4537" y="1418"/>
                  </a:lnTo>
                  <a:cubicBezTo>
                    <a:pt x="4726" y="1418"/>
                    <a:pt x="4884" y="1576"/>
                    <a:pt x="4884" y="1765"/>
                  </a:cubicBezTo>
                  <a:lnTo>
                    <a:pt x="4884" y="2868"/>
                  </a:lnTo>
                  <a:cubicBezTo>
                    <a:pt x="4474" y="3025"/>
                    <a:pt x="4159" y="3403"/>
                    <a:pt x="4159" y="3876"/>
                  </a:cubicBezTo>
                  <a:lnTo>
                    <a:pt x="4159" y="5168"/>
                  </a:lnTo>
                  <a:cubicBezTo>
                    <a:pt x="4159" y="5703"/>
                    <a:pt x="3813" y="6176"/>
                    <a:pt x="3309" y="6270"/>
                  </a:cubicBezTo>
                  <a:lnTo>
                    <a:pt x="3151" y="6270"/>
                  </a:lnTo>
                  <a:cubicBezTo>
                    <a:pt x="2867" y="6270"/>
                    <a:pt x="2584" y="6144"/>
                    <a:pt x="2395" y="5955"/>
                  </a:cubicBezTo>
                  <a:cubicBezTo>
                    <a:pt x="2206" y="5766"/>
                    <a:pt x="2080" y="5483"/>
                    <a:pt x="2080" y="5199"/>
                  </a:cubicBezTo>
                  <a:lnTo>
                    <a:pt x="2080" y="3813"/>
                  </a:lnTo>
                  <a:cubicBezTo>
                    <a:pt x="2080" y="3403"/>
                    <a:pt x="1796" y="2994"/>
                    <a:pt x="1387" y="2836"/>
                  </a:cubicBezTo>
                  <a:lnTo>
                    <a:pt x="1387" y="1734"/>
                  </a:lnTo>
                  <a:cubicBezTo>
                    <a:pt x="1387" y="1545"/>
                    <a:pt x="1544" y="1387"/>
                    <a:pt x="1733" y="1387"/>
                  </a:cubicBezTo>
                  <a:lnTo>
                    <a:pt x="2080" y="1387"/>
                  </a:lnTo>
                  <a:lnTo>
                    <a:pt x="2080" y="1734"/>
                  </a:lnTo>
                  <a:cubicBezTo>
                    <a:pt x="2080" y="1923"/>
                    <a:pt x="2237" y="2080"/>
                    <a:pt x="2426" y="2080"/>
                  </a:cubicBezTo>
                  <a:cubicBezTo>
                    <a:pt x="2647" y="2080"/>
                    <a:pt x="2804" y="1923"/>
                    <a:pt x="2804" y="1734"/>
                  </a:cubicBezTo>
                  <a:lnTo>
                    <a:pt x="2804" y="347"/>
                  </a:lnTo>
                  <a:cubicBezTo>
                    <a:pt x="2804" y="158"/>
                    <a:pt x="2647" y="1"/>
                    <a:pt x="2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63;p40">
              <a:extLst>
                <a:ext uri="{FF2B5EF4-FFF2-40B4-BE49-F238E27FC236}">
                  <a16:creationId xmlns:a16="http://schemas.microsoft.com/office/drawing/2014/main" id="{109EE06B-B2EF-4854-A11F-810757EE6F02}"/>
                </a:ext>
              </a:extLst>
            </p:cNvPr>
            <p:cNvSpPr/>
            <p:nvPr/>
          </p:nvSpPr>
          <p:spPr>
            <a:xfrm>
              <a:off x="-27502000" y="20844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128F9E7-157A-40D6-980B-BD189D4C977B}"/>
              </a:ext>
            </a:extLst>
          </p:cNvPr>
          <p:cNvPicPr>
            <a:picLocks noChangeAspect="1"/>
          </p:cNvPicPr>
          <p:nvPr/>
        </p:nvPicPr>
        <p:blipFill>
          <a:blip r:embed="rId3"/>
          <a:stretch>
            <a:fillRect/>
          </a:stretch>
        </p:blipFill>
        <p:spPr>
          <a:xfrm>
            <a:off x="2096297" y="3526558"/>
            <a:ext cx="5441950" cy="14121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7318776"/>
      </p:ext>
    </p:extLst>
  </p:cSld>
  <p:clrMapOvr>
    <a:masterClrMapping/>
  </p:clrMapOvr>
</p:sld>
</file>

<file path=ppt/theme/theme1.xml><?xml version="1.0" encoding="utf-8"?>
<a:theme xmlns:a="http://schemas.openxmlformats.org/drawingml/2006/main" name="Heart Disease by Slidesgo">
  <a:themeElements>
    <a:clrScheme name="Simple Light">
      <a:dk1>
        <a:srgbClr val="0A1533"/>
      </a:dk1>
      <a:lt1>
        <a:srgbClr val="FFFFFF"/>
      </a:lt1>
      <a:dk2>
        <a:srgbClr val="0088CC"/>
      </a:dk2>
      <a:lt2>
        <a:srgbClr val="0088CC"/>
      </a:lt2>
      <a:accent1>
        <a:srgbClr val="63CBFF"/>
      </a:accent1>
      <a:accent2>
        <a:srgbClr val="63CBFF"/>
      </a:accent2>
      <a:accent3>
        <a:srgbClr val="99DDFF"/>
      </a:accent3>
      <a:accent4>
        <a:srgbClr val="99DDFF"/>
      </a:accent4>
      <a:accent5>
        <a:srgbClr val="99DDFF"/>
      </a:accent5>
      <a:accent6>
        <a:srgbClr val="99DD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1271</Words>
  <Application>Microsoft Office PowerPoint</Application>
  <PresentationFormat>On-screen Show (16:9)</PresentationFormat>
  <Paragraphs>169</Paragraphs>
  <Slides>23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Neucha</vt:lpstr>
      <vt:lpstr>Roboto Condensed</vt:lpstr>
      <vt:lpstr>Wingdings</vt:lpstr>
      <vt:lpstr>ff2</vt:lpstr>
      <vt:lpstr>Cambria Math</vt:lpstr>
      <vt:lpstr>Patrick Hand</vt:lpstr>
      <vt:lpstr>Arial</vt:lpstr>
      <vt:lpstr>Heart Disease by Slidesgo</vt:lpstr>
      <vt:lpstr>HEART DISEASE PREDICTION USING MACHINE LEARNING</vt:lpstr>
      <vt:lpstr>Table of Contents</vt:lpstr>
      <vt:lpstr>Introduction</vt:lpstr>
      <vt:lpstr>Problem Statement</vt:lpstr>
      <vt:lpstr>Objective</vt:lpstr>
      <vt:lpstr>Data Collection</vt:lpstr>
      <vt:lpstr>Technology Used</vt:lpstr>
      <vt:lpstr>Libraries Use</vt:lpstr>
      <vt:lpstr>Data Observation</vt:lpstr>
      <vt:lpstr>Data Processing</vt:lpstr>
      <vt:lpstr>Algorithm Use</vt:lpstr>
      <vt:lpstr>Decision Tree</vt:lpstr>
      <vt:lpstr>K-Nearest Neighbors</vt:lpstr>
      <vt:lpstr>         Naive Bayes</vt:lpstr>
      <vt:lpstr>      Support Vector Machine</vt:lpstr>
      <vt:lpstr>         Random Forest</vt:lpstr>
      <vt:lpstr>Comparasion Of Methodologies</vt:lpstr>
      <vt:lpstr>Result And Analysis</vt:lpstr>
      <vt:lpstr>Web Application</vt:lpstr>
      <vt:lpstr>Web Application </vt:lpstr>
      <vt:lpstr>Web Application </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dc:title>
  <dc:creator>Shuvra Chakrabarty</dc:creator>
  <cp:lastModifiedBy>Shuvra Chakrabarty</cp:lastModifiedBy>
  <cp:revision>34</cp:revision>
  <dcterms:modified xsi:type="dcterms:W3CDTF">2022-02-17T19:31:24Z</dcterms:modified>
</cp:coreProperties>
</file>