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EA80E-DA14-4384-B33C-921AE4599657}" v="97" dt="2020-03-29T05:54:03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 旭" userId="1083bc9b22dbcfa0" providerId="LiveId" clId="{B28EA80E-DA14-4384-B33C-921AE4599657}"/>
    <pc:docChg chg="undo custSel addSld modSld">
      <pc:chgData name="何 旭" userId="1083bc9b22dbcfa0" providerId="LiveId" clId="{B28EA80E-DA14-4384-B33C-921AE4599657}" dt="2020-03-29T05:54:27.220" v="870" actId="20577"/>
      <pc:docMkLst>
        <pc:docMk/>
      </pc:docMkLst>
      <pc:sldChg chg="addSp delSp modSp add">
        <pc:chgData name="何 旭" userId="1083bc9b22dbcfa0" providerId="LiveId" clId="{B28EA80E-DA14-4384-B33C-921AE4599657}" dt="2020-03-29T05:30:02.045" v="590"/>
        <pc:sldMkLst>
          <pc:docMk/>
          <pc:sldMk cId="1389308775" sldId="256"/>
        </pc:sldMkLst>
        <pc:spChg chg="del">
          <ac:chgData name="何 旭" userId="1083bc9b22dbcfa0" providerId="LiveId" clId="{B28EA80E-DA14-4384-B33C-921AE4599657}" dt="2020-03-29T05:01:01.955" v="2" actId="478"/>
          <ac:spMkLst>
            <pc:docMk/>
            <pc:sldMk cId="1389308775" sldId="256"/>
            <ac:spMk id="2" creationId="{169138F8-27DC-403E-9B3C-E836C85DBD18}"/>
          </ac:spMkLst>
        </pc:spChg>
        <pc:spChg chg="del">
          <ac:chgData name="何 旭" userId="1083bc9b22dbcfa0" providerId="LiveId" clId="{B28EA80E-DA14-4384-B33C-921AE4599657}" dt="2020-03-29T05:01:00.464" v="1" actId="478"/>
          <ac:spMkLst>
            <pc:docMk/>
            <pc:sldMk cId="1389308775" sldId="256"/>
            <ac:spMk id="3" creationId="{4F40DA40-63B6-499B-9ACA-918DEA2B469F}"/>
          </ac:spMkLst>
        </pc:spChg>
        <pc:spChg chg="add mod">
          <ac:chgData name="何 旭" userId="1083bc9b22dbcfa0" providerId="LiveId" clId="{B28EA80E-DA14-4384-B33C-921AE4599657}" dt="2020-03-29T05:05:16.979" v="52" actId="1076"/>
          <ac:spMkLst>
            <pc:docMk/>
            <pc:sldMk cId="1389308775" sldId="256"/>
            <ac:spMk id="4" creationId="{B96BC6DC-CE1A-4B63-9B9E-4E9306F2DFF3}"/>
          </ac:spMkLst>
        </pc:spChg>
        <pc:spChg chg="add mod">
          <ac:chgData name="何 旭" userId="1083bc9b22dbcfa0" providerId="LiveId" clId="{B28EA80E-DA14-4384-B33C-921AE4599657}" dt="2020-03-29T05:02:00.596" v="10" actId="207"/>
          <ac:spMkLst>
            <pc:docMk/>
            <pc:sldMk cId="1389308775" sldId="256"/>
            <ac:spMk id="5" creationId="{7011BCBF-8B07-41CD-AB59-F101DD21856C}"/>
          </ac:spMkLst>
        </pc:spChg>
        <pc:spChg chg="add mod">
          <ac:chgData name="何 旭" userId="1083bc9b22dbcfa0" providerId="LiveId" clId="{B28EA80E-DA14-4384-B33C-921AE4599657}" dt="2020-03-29T05:05:36.345" v="59" actId="1076"/>
          <ac:spMkLst>
            <pc:docMk/>
            <pc:sldMk cId="1389308775" sldId="256"/>
            <ac:spMk id="16" creationId="{73D31AF5-37FF-40FC-AF27-5EBB847BF6A0}"/>
          </ac:spMkLst>
        </pc:spChg>
        <pc:spChg chg="add mod">
          <ac:chgData name="何 旭" userId="1083bc9b22dbcfa0" providerId="LiveId" clId="{B28EA80E-DA14-4384-B33C-921AE4599657}" dt="2020-03-29T05:25:53.273" v="525" actId="1076"/>
          <ac:spMkLst>
            <pc:docMk/>
            <pc:sldMk cId="1389308775" sldId="256"/>
            <ac:spMk id="17" creationId="{A2CB1422-A255-4110-AA0F-8BE9D5C86CE5}"/>
          </ac:spMkLst>
        </pc:spChg>
        <pc:spChg chg="add mod">
          <ac:chgData name="何 旭" userId="1083bc9b22dbcfa0" providerId="LiveId" clId="{B28EA80E-DA14-4384-B33C-921AE4599657}" dt="2020-03-29T05:10:32.670" v="162" actId="207"/>
          <ac:spMkLst>
            <pc:docMk/>
            <pc:sldMk cId="1389308775" sldId="256"/>
            <ac:spMk id="20" creationId="{924CDBE1-AAAF-46A1-ADC2-1924FFB8DB6B}"/>
          </ac:spMkLst>
        </pc:spChg>
        <pc:spChg chg="add mod">
          <ac:chgData name="何 旭" userId="1083bc9b22dbcfa0" providerId="LiveId" clId="{B28EA80E-DA14-4384-B33C-921AE4599657}" dt="2020-03-29T05:11:09.209" v="209" actId="20577"/>
          <ac:spMkLst>
            <pc:docMk/>
            <pc:sldMk cId="1389308775" sldId="256"/>
            <ac:spMk id="21" creationId="{502AE725-E1C2-4AB2-8FD0-A384DC7D8AF3}"/>
          </ac:spMkLst>
        </pc:spChg>
        <pc:spChg chg="add mod">
          <ac:chgData name="何 旭" userId="1083bc9b22dbcfa0" providerId="LiveId" clId="{B28EA80E-DA14-4384-B33C-921AE4599657}" dt="2020-03-29T05:12:42.812" v="350" actId="20577"/>
          <ac:spMkLst>
            <pc:docMk/>
            <pc:sldMk cId="1389308775" sldId="256"/>
            <ac:spMk id="22" creationId="{49C4CC7A-2007-4595-B7AB-C0EE4F9D2603}"/>
          </ac:spMkLst>
        </pc:spChg>
        <pc:spChg chg="add mod">
          <ac:chgData name="何 旭" userId="1083bc9b22dbcfa0" providerId="LiveId" clId="{B28EA80E-DA14-4384-B33C-921AE4599657}" dt="2020-03-29T05:14:16.784" v="370" actId="1076"/>
          <ac:spMkLst>
            <pc:docMk/>
            <pc:sldMk cId="1389308775" sldId="256"/>
            <ac:spMk id="25" creationId="{46A8E343-0455-4090-AAF6-7782A4C4B1B6}"/>
          </ac:spMkLst>
        </pc:spChg>
        <pc:spChg chg="add mod">
          <ac:chgData name="何 旭" userId="1083bc9b22dbcfa0" providerId="LiveId" clId="{B28EA80E-DA14-4384-B33C-921AE4599657}" dt="2020-03-29T05:14:59.843" v="393" actId="1076"/>
          <ac:spMkLst>
            <pc:docMk/>
            <pc:sldMk cId="1389308775" sldId="256"/>
            <ac:spMk id="26" creationId="{46D14399-7C5E-4F65-B5A2-56F3C42D637D}"/>
          </ac:spMkLst>
        </pc:spChg>
        <pc:spChg chg="add mod">
          <ac:chgData name="何 旭" userId="1083bc9b22dbcfa0" providerId="LiveId" clId="{B28EA80E-DA14-4384-B33C-921AE4599657}" dt="2020-03-29T05:15:31.722" v="414" actId="1076"/>
          <ac:spMkLst>
            <pc:docMk/>
            <pc:sldMk cId="1389308775" sldId="256"/>
            <ac:spMk id="27" creationId="{686E26E9-260A-4D22-A18F-B9E6AA570807}"/>
          </ac:spMkLst>
        </pc:spChg>
        <pc:spChg chg="add mod">
          <ac:chgData name="何 旭" userId="1083bc9b22dbcfa0" providerId="LiveId" clId="{B28EA80E-DA14-4384-B33C-921AE4599657}" dt="2020-03-29T05:16:00.089" v="434" actId="20577"/>
          <ac:spMkLst>
            <pc:docMk/>
            <pc:sldMk cId="1389308775" sldId="256"/>
            <ac:spMk id="28" creationId="{B4770B8C-DF1D-457A-A969-8A4D6CE4E56C}"/>
          </ac:spMkLst>
        </pc:spChg>
        <pc:spChg chg="add mod ord">
          <ac:chgData name="何 旭" userId="1083bc9b22dbcfa0" providerId="LiveId" clId="{B28EA80E-DA14-4384-B33C-921AE4599657}" dt="2020-03-29T05:17:40.995" v="454" actId="207"/>
          <ac:spMkLst>
            <pc:docMk/>
            <pc:sldMk cId="1389308775" sldId="256"/>
            <ac:spMk id="29" creationId="{504DA67A-C5B4-487E-BB3A-25D4DF997D94}"/>
          </ac:spMkLst>
        </pc:spChg>
        <pc:spChg chg="add mod">
          <ac:chgData name="何 旭" userId="1083bc9b22dbcfa0" providerId="LiveId" clId="{B28EA80E-DA14-4384-B33C-921AE4599657}" dt="2020-03-29T05:18:36.578" v="484" actId="207"/>
          <ac:spMkLst>
            <pc:docMk/>
            <pc:sldMk cId="1389308775" sldId="256"/>
            <ac:spMk id="30" creationId="{D9D101F2-F821-40EC-AE5B-BF5AA353446F}"/>
          </ac:spMkLst>
        </pc:spChg>
        <pc:spChg chg="add mod">
          <ac:chgData name="何 旭" userId="1083bc9b22dbcfa0" providerId="LiveId" clId="{B28EA80E-DA14-4384-B33C-921AE4599657}" dt="2020-03-29T05:27:49.672" v="554" actId="1076"/>
          <ac:spMkLst>
            <pc:docMk/>
            <pc:sldMk cId="1389308775" sldId="256"/>
            <ac:spMk id="31" creationId="{6F2E0E40-6A31-4746-81F5-9CB5A7C4F1C6}"/>
          </ac:spMkLst>
        </pc:spChg>
        <pc:spChg chg="add mod">
          <ac:chgData name="何 旭" userId="1083bc9b22dbcfa0" providerId="LiveId" clId="{B28EA80E-DA14-4384-B33C-921AE4599657}" dt="2020-03-29T05:29:40.148" v="587" actId="207"/>
          <ac:spMkLst>
            <pc:docMk/>
            <pc:sldMk cId="1389308775" sldId="256"/>
            <ac:spMk id="32" creationId="{A8899967-E156-4049-8319-DCA783DA8EDA}"/>
          </ac:spMkLst>
        </pc:spChg>
        <pc:spChg chg="add del">
          <ac:chgData name="何 旭" userId="1083bc9b22dbcfa0" providerId="LiveId" clId="{B28EA80E-DA14-4384-B33C-921AE4599657}" dt="2020-03-29T05:30:02.045" v="590"/>
          <ac:spMkLst>
            <pc:docMk/>
            <pc:sldMk cId="1389308775" sldId="256"/>
            <ac:spMk id="33" creationId="{5A20FB2F-70C8-44FB-93E1-C4F66DE2A819}"/>
          </ac:spMkLst>
        </pc:spChg>
        <pc:spChg chg="add del">
          <ac:chgData name="何 旭" userId="1083bc9b22dbcfa0" providerId="LiveId" clId="{B28EA80E-DA14-4384-B33C-921AE4599657}" dt="2020-03-29T05:30:02.045" v="590"/>
          <ac:spMkLst>
            <pc:docMk/>
            <pc:sldMk cId="1389308775" sldId="256"/>
            <ac:spMk id="34" creationId="{7F4D6CD7-0779-4C14-B681-23157AFCD1A9}"/>
          </ac:spMkLst>
        </pc:spChg>
        <pc:picChg chg="add del mod">
          <ac:chgData name="何 旭" userId="1083bc9b22dbcfa0" providerId="LiveId" clId="{B28EA80E-DA14-4384-B33C-921AE4599657}" dt="2020-03-29T05:02:31.329" v="15" actId="478"/>
          <ac:picMkLst>
            <pc:docMk/>
            <pc:sldMk cId="1389308775" sldId="256"/>
            <ac:picMk id="6" creationId="{18953989-FE6A-41A6-873D-8A6812885851}"/>
          </ac:picMkLst>
        </pc:picChg>
        <pc:picChg chg="add mod">
          <ac:chgData name="何 旭" userId="1083bc9b22dbcfa0" providerId="LiveId" clId="{B28EA80E-DA14-4384-B33C-921AE4599657}" dt="2020-03-29T05:15:06.420" v="394" actId="1076"/>
          <ac:picMkLst>
            <pc:docMk/>
            <pc:sldMk cId="1389308775" sldId="256"/>
            <ac:picMk id="8" creationId="{13BA239F-1230-4EBD-AA72-83BB94920CD2}"/>
          </ac:picMkLst>
        </pc:picChg>
        <pc:picChg chg="add mod">
          <ac:chgData name="何 旭" userId="1083bc9b22dbcfa0" providerId="LiveId" clId="{B28EA80E-DA14-4384-B33C-921AE4599657}" dt="2020-03-29T05:13:52.775" v="356" actId="1076"/>
          <ac:picMkLst>
            <pc:docMk/>
            <pc:sldMk cId="1389308775" sldId="256"/>
            <ac:picMk id="10" creationId="{AF0C9921-510C-4EF4-8E30-B02615BC9E16}"/>
          </ac:picMkLst>
        </pc:picChg>
        <pc:picChg chg="add mod">
          <ac:chgData name="何 旭" userId="1083bc9b22dbcfa0" providerId="LiveId" clId="{B28EA80E-DA14-4384-B33C-921AE4599657}" dt="2020-03-29T05:14:33.703" v="371" actId="1076"/>
          <ac:picMkLst>
            <pc:docMk/>
            <pc:sldMk cId="1389308775" sldId="256"/>
            <ac:picMk id="12" creationId="{21CEEAC9-4067-4715-88F6-5B40372F2138}"/>
          </ac:picMkLst>
        </pc:picChg>
        <pc:picChg chg="add mod">
          <ac:chgData name="何 旭" userId="1083bc9b22dbcfa0" providerId="LiveId" clId="{B28EA80E-DA14-4384-B33C-921AE4599657}" dt="2020-03-29T05:15:39.476" v="415" actId="1076"/>
          <ac:picMkLst>
            <pc:docMk/>
            <pc:sldMk cId="1389308775" sldId="256"/>
            <ac:picMk id="14" creationId="{FB308D30-C02B-40A1-8613-52359BDC20DF}"/>
          </ac:picMkLst>
        </pc:picChg>
        <pc:picChg chg="add del">
          <ac:chgData name="何 旭" userId="1083bc9b22dbcfa0" providerId="LiveId" clId="{B28EA80E-DA14-4384-B33C-921AE4599657}" dt="2020-03-29T05:04:27.080" v="45" actId="478"/>
          <ac:picMkLst>
            <pc:docMk/>
            <pc:sldMk cId="1389308775" sldId="256"/>
            <ac:picMk id="15" creationId="{28AF5092-E1B4-4903-85FC-8148167AA32C}"/>
          </ac:picMkLst>
        </pc:picChg>
        <pc:picChg chg="add mod">
          <ac:chgData name="何 旭" userId="1083bc9b22dbcfa0" providerId="LiveId" clId="{B28EA80E-DA14-4384-B33C-921AE4599657}" dt="2020-03-29T05:13:44.218" v="355" actId="1076"/>
          <ac:picMkLst>
            <pc:docMk/>
            <pc:sldMk cId="1389308775" sldId="256"/>
            <ac:picMk id="24" creationId="{37D375CD-4A50-4045-B5FA-CCED3CFDEED6}"/>
          </ac:picMkLst>
        </pc:picChg>
        <pc:cxnChg chg="add mod">
          <ac:chgData name="何 旭" userId="1083bc9b22dbcfa0" providerId="LiveId" clId="{B28EA80E-DA14-4384-B33C-921AE4599657}" dt="2020-03-29T05:25:48.609" v="524" actId="1076"/>
          <ac:cxnSpMkLst>
            <pc:docMk/>
            <pc:sldMk cId="1389308775" sldId="256"/>
            <ac:cxnSpMk id="19" creationId="{F6C767DB-84FA-4B07-B772-30B2BFE307CC}"/>
          </ac:cxnSpMkLst>
        </pc:cxnChg>
      </pc:sldChg>
      <pc:sldChg chg="addSp delSp modSp add">
        <pc:chgData name="何 旭" userId="1083bc9b22dbcfa0" providerId="LiveId" clId="{B28EA80E-DA14-4384-B33C-921AE4599657}" dt="2020-03-29T05:30:22.682" v="621" actId="20577"/>
        <pc:sldMkLst>
          <pc:docMk/>
          <pc:sldMk cId="1966694191" sldId="257"/>
        </pc:sldMkLst>
        <pc:spChg chg="del mod">
          <ac:chgData name="何 旭" userId="1083bc9b22dbcfa0" providerId="LiveId" clId="{B28EA80E-DA14-4384-B33C-921AE4599657}" dt="2020-03-29T05:30:09.945" v="593" actId="478"/>
          <ac:spMkLst>
            <pc:docMk/>
            <pc:sldMk cId="1966694191" sldId="257"/>
            <ac:spMk id="17" creationId="{A2CB1422-A255-4110-AA0F-8BE9D5C86CE5}"/>
          </ac:spMkLst>
        </pc:spChg>
        <pc:spChg chg="del">
          <ac:chgData name="何 旭" userId="1083bc9b22dbcfa0" providerId="LiveId" clId="{B28EA80E-DA14-4384-B33C-921AE4599657}" dt="2020-03-29T05:19:18.900" v="517" actId="478"/>
          <ac:spMkLst>
            <pc:docMk/>
            <pc:sldMk cId="1966694191" sldId="257"/>
            <ac:spMk id="20" creationId="{924CDBE1-AAAF-46A1-ADC2-1924FFB8DB6B}"/>
          </ac:spMkLst>
        </pc:spChg>
        <pc:spChg chg="del">
          <ac:chgData name="何 旭" userId="1083bc9b22dbcfa0" providerId="LiveId" clId="{B28EA80E-DA14-4384-B33C-921AE4599657}" dt="2020-03-29T05:19:17.634" v="516" actId="478"/>
          <ac:spMkLst>
            <pc:docMk/>
            <pc:sldMk cId="1966694191" sldId="257"/>
            <ac:spMk id="21" creationId="{502AE725-E1C2-4AB2-8FD0-A384DC7D8AF3}"/>
          </ac:spMkLst>
        </pc:spChg>
        <pc:spChg chg="del">
          <ac:chgData name="何 旭" userId="1083bc9b22dbcfa0" providerId="LiveId" clId="{B28EA80E-DA14-4384-B33C-921AE4599657}" dt="2020-03-29T05:19:19.907" v="518" actId="478"/>
          <ac:spMkLst>
            <pc:docMk/>
            <pc:sldMk cId="1966694191" sldId="257"/>
            <ac:spMk id="22" creationId="{49C4CC7A-2007-4595-B7AB-C0EE4F9D2603}"/>
          </ac:spMkLst>
        </pc:spChg>
        <pc:spChg chg="add">
          <ac:chgData name="何 旭" userId="1083bc9b22dbcfa0" providerId="LiveId" clId="{B28EA80E-DA14-4384-B33C-921AE4599657}" dt="2020-03-29T05:29:51.019" v="588"/>
          <ac:spMkLst>
            <pc:docMk/>
            <pc:sldMk cId="1966694191" sldId="257"/>
            <ac:spMk id="23" creationId="{AB94956E-2F36-4A2C-8338-41E619DEB9BF}"/>
          </ac:spMkLst>
        </pc:spChg>
        <pc:spChg chg="del">
          <ac:chgData name="何 旭" userId="1083bc9b22dbcfa0" providerId="LiveId" clId="{B28EA80E-DA14-4384-B33C-921AE4599657}" dt="2020-03-29T05:19:14.898" v="515" actId="478"/>
          <ac:spMkLst>
            <pc:docMk/>
            <pc:sldMk cId="1966694191" sldId="257"/>
            <ac:spMk id="30" creationId="{D9D101F2-F821-40EC-AE5B-BF5AA353446F}"/>
          </ac:spMkLst>
        </pc:spChg>
        <pc:spChg chg="add">
          <ac:chgData name="何 旭" userId="1083bc9b22dbcfa0" providerId="LiveId" clId="{B28EA80E-DA14-4384-B33C-921AE4599657}" dt="2020-03-29T05:29:51.019" v="588"/>
          <ac:spMkLst>
            <pc:docMk/>
            <pc:sldMk cId="1966694191" sldId="257"/>
            <ac:spMk id="31" creationId="{8406E5B2-4282-451F-A94A-319D03BAE078}"/>
          </ac:spMkLst>
        </pc:spChg>
        <pc:spChg chg="add mod">
          <ac:chgData name="何 旭" userId="1083bc9b22dbcfa0" providerId="LiveId" clId="{B28EA80E-DA14-4384-B33C-921AE4599657}" dt="2020-03-29T05:30:22.682" v="621" actId="20577"/>
          <ac:spMkLst>
            <pc:docMk/>
            <pc:sldMk cId="1966694191" sldId="257"/>
            <ac:spMk id="32" creationId="{D14C781E-627C-45FB-823C-E33DA3CF130B}"/>
          </ac:spMkLst>
        </pc:spChg>
        <pc:picChg chg="del">
          <ac:chgData name="何 旭" userId="1083bc9b22dbcfa0" providerId="LiveId" clId="{B28EA80E-DA14-4384-B33C-921AE4599657}" dt="2020-03-29T05:19:13.297" v="514" actId="478"/>
          <ac:picMkLst>
            <pc:docMk/>
            <pc:sldMk cId="1966694191" sldId="257"/>
            <ac:picMk id="24" creationId="{37D375CD-4A50-4045-B5FA-CCED3CFDEED6}"/>
          </ac:picMkLst>
        </pc:picChg>
        <pc:picChg chg="add mod">
          <ac:chgData name="何 旭" userId="1083bc9b22dbcfa0" providerId="LiveId" clId="{B28EA80E-DA14-4384-B33C-921AE4599657}" dt="2020-03-29T05:25:39.680" v="523" actId="1076"/>
          <ac:picMkLst>
            <pc:docMk/>
            <pc:sldMk cId="1966694191" sldId="257"/>
            <ac:picMk id="1026" creationId="{00D56B7B-4E60-4A5F-9607-A345D75F26FE}"/>
          </ac:picMkLst>
        </pc:picChg>
        <pc:cxnChg chg="del">
          <ac:chgData name="何 旭" userId="1083bc9b22dbcfa0" providerId="LiveId" clId="{B28EA80E-DA14-4384-B33C-921AE4599657}" dt="2020-03-29T05:30:08.275" v="592" actId="478"/>
          <ac:cxnSpMkLst>
            <pc:docMk/>
            <pc:sldMk cId="1966694191" sldId="257"/>
            <ac:cxnSpMk id="19" creationId="{F6C767DB-84FA-4B07-B772-30B2BFE307CC}"/>
          </ac:cxnSpMkLst>
        </pc:cxnChg>
        <pc:cxnChg chg="add">
          <ac:chgData name="何 旭" userId="1083bc9b22dbcfa0" providerId="LiveId" clId="{B28EA80E-DA14-4384-B33C-921AE4599657}" dt="2020-03-29T05:30:05.861" v="591"/>
          <ac:cxnSpMkLst>
            <pc:docMk/>
            <pc:sldMk cId="1966694191" sldId="257"/>
            <ac:cxnSpMk id="33" creationId="{E4536A42-74E3-4B3D-8265-CDAE0BD6736B}"/>
          </ac:cxnSpMkLst>
        </pc:cxnChg>
      </pc:sldChg>
      <pc:sldChg chg="addSp delSp modSp add">
        <pc:chgData name="何 旭" userId="1083bc9b22dbcfa0" providerId="LiveId" clId="{B28EA80E-DA14-4384-B33C-921AE4599657}" dt="2020-03-29T05:54:27.220" v="870" actId="20577"/>
        <pc:sldMkLst>
          <pc:docMk/>
          <pc:sldMk cId="1409284879" sldId="258"/>
        </pc:sldMkLst>
        <pc:spChg chg="add del">
          <ac:chgData name="何 旭" userId="1083bc9b22dbcfa0" providerId="LiveId" clId="{B28EA80E-DA14-4384-B33C-921AE4599657}" dt="2020-03-29T05:33:10.380" v="681"/>
          <ac:spMkLst>
            <pc:docMk/>
            <pc:sldMk cId="1409284879" sldId="258"/>
            <ac:spMk id="2" creationId="{750215D9-BFEF-4DAA-AA60-956654F6CFE3}"/>
          </ac:spMkLst>
        </pc:spChg>
        <pc:spChg chg="add mod">
          <ac:chgData name="何 旭" userId="1083bc9b22dbcfa0" providerId="LiveId" clId="{B28EA80E-DA14-4384-B33C-921AE4599657}" dt="2020-03-29T05:54:27.220" v="870" actId="20577"/>
          <ac:spMkLst>
            <pc:docMk/>
            <pc:sldMk cId="1409284879" sldId="258"/>
            <ac:spMk id="7" creationId="{94502A74-962B-4281-ABB0-6784E18C50DD}"/>
          </ac:spMkLst>
        </pc:spChg>
        <pc:spChg chg="mod">
          <ac:chgData name="何 旭" userId="1083bc9b22dbcfa0" providerId="LiveId" clId="{B28EA80E-DA14-4384-B33C-921AE4599657}" dt="2020-03-29T05:31:15.578" v="647" actId="20577"/>
          <ac:spMkLst>
            <pc:docMk/>
            <pc:sldMk cId="1409284879" sldId="258"/>
            <ac:spMk id="16" creationId="{73D31AF5-37FF-40FC-AF27-5EBB847BF6A0}"/>
          </ac:spMkLst>
        </pc:spChg>
        <pc:spChg chg="add del mod">
          <ac:chgData name="何 旭" userId="1083bc9b22dbcfa0" providerId="LiveId" clId="{B28EA80E-DA14-4384-B33C-921AE4599657}" dt="2020-03-29T05:49:36.964" v="789" actId="478"/>
          <ac:spMkLst>
            <pc:docMk/>
            <pc:sldMk cId="1409284879" sldId="258"/>
            <ac:spMk id="19" creationId="{45F40E6D-B132-4CD4-B6B1-E73C582408CA}"/>
          </ac:spMkLst>
        </pc:spChg>
        <pc:spChg chg="del">
          <ac:chgData name="何 旭" userId="1083bc9b22dbcfa0" providerId="LiveId" clId="{B28EA80E-DA14-4384-B33C-921AE4599657}" dt="2020-03-29T05:30:53.067" v="627" actId="478"/>
          <ac:spMkLst>
            <pc:docMk/>
            <pc:sldMk cId="1409284879" sldId="258"/>
            <ac:spMk id="23" creationId="{AB94956E-2F36-4A2C-8338-41E619DEB9BF}"/>
          </ac:spMkLst>
        </pc:spChg>
        <pc:spChg chg="add mod">
          <ac:chgData name="何 旭" userId="1083bc9b22dbcfa0" providerId="LiveId" clId="{B28EA80E-DA14-4384-B33C-921AE4599657}" dt="2020-03-29T05:50:04.941" v="817" actId="1076"/>
          <ac:spMkLst>
            <pc:docMk/>
            <pc:sldMk cId="1409284879" sldId="258"/>
            <ac:spMk id="24" creationId="{D5F5E472-88CD-49E3-B367-C60C5E9911F3}"/>
          </ac:spMkLst>
        </pc:spChg>
        <pc:spChg chg="mod">
          <ac:chgData name="何 旭" userId="1083bc9b22dbcfa0" providerId="LiveId" clId="{B28EA80E-DA14-4384-B33C-921AE4599657}" dt="2020-03-29T05:30:43.157" v="623" actId="1076"/>
          <ac:spMkLst>
            <pc:docMk/>
            <pc:sldMk cId="1409284879" sldId="258"/>
            <ac:spMk id="29" creationId="{504DA67A-C5B4-487E-BB3A-25D4DF997D94}"/>
          </ac:spMkLst>
        </pc:spChg>
        <pc:spChg chg="add mod">
          <ac:chgData name="何 旭" userId="1083bc9b22dbcfa0" providerId="LiveId" clId="{B28EA80E-DA14-4384-B33C-921AE4599657}" dt="2020-03-29T05:50:38.193" v="856" actId="20577"/>
          <ac:spMkLst>
            <pc:docMk/>
            <pc:sldMk cId="1409284879" sldId="258"/>
            <ac:spMk id="30" creationId="{40C3B176-ADCB-4E7B-B29F-5DF2467B9BDE}"/>
          </ac:spMkLst>
        </pc:spChg>
        <pc:spChg chg="del">
          <ac:chgData name="何 旭" userId="1083bc9b22dbcfa0" providerId="LiveId" clId="{B28EA80E-DA14-4384-B33C-921AE4599657}" dt="2020-03-29T05:30:54.423" v="628" actId="478"/>
          <ac:spMkLst>
            <pc:docMk/>
            <pc:sldMk cId="1409284879" sldId="258"/>
            <ac:spMk id="31" creationId="{8406E5B2-4282-451F-A94A-319D03BAE078}"/>
          </ac:spMkLst>
        </pc:spChg>
        <pc:spChg chg="del">
          <ac:chgData name="何 旭" userId="1083bc9b22dbcfa0" providerId="LiveId" clId="{B28EA80E-DA14-4384-B33C-921AE4599657}" dt="2020-03-29T05:30:50.658" v="626" actId="478"/>
          <ac:spMkLst>
            <pc:docMk/>
            <pc:sldMk cId="1409284879" sldId="258"/>
            <ac:spMk id="32" creationId="{D14C781E-627C-45FB-823C-E33DA3CF130B}"/>
          </ac:spMkLst>
        </pc:spChg>
        <pc:graphicFrameChg chg="add mod modGraphic">
          <ac:chgData name="何 旭" userId="1083bc9b22dbcfa0" providerId="LiveId" clId="{B28EA80E-DA14-4384-B33C-921AE4599657}" dt="2020-03-29T05:49:11.247" v="785" actId="2165"/>
          <ac:graphicFrameMkLst>
            <pc:docMk/>
            <pc:sldMk cId="1409284879" sldId="258"/>
            <ac:graphicFrameMk id="3" creationId="{11414C8F-5BB2-4112-9337-BCC301235306}"/>
          </ac:graphicFrameMkLst>
        </pc:graphicFrameChg>
        <pc:picChg chg="del">
          <ac:chgData name="何 旭" userId="1083bc9b22dbcfa0" providerId="LiveId" clId="{B28EA80E-DA14-4384-B33C-921AE4599657}" dt="2020-03-29T05:30:46.849" v="624" actId="478"/>
          <ac:picMkLst>
            <pc:docMk/>
            <pc:sldMk cId="1409284879" sldId="258"/>
            <ac:picMk id="1026" creationId="{00D56B7B-4E60-4A5F-9607-A345D75F26FE}"/>
          </ac:picMkLst>
        </pc:picChg>
        <pc:cxnChg chg="del">
          <ac:chgData name="何 旭" userId="1083bc9b22dbcfa0" providerId="LiveId" clId="{B28EA80E-DA14-4384-B33C-921AE4599657}" dt="2020-03-29T05:30:48.370" v="625" actId="478"/>
          <ac:cxnSpMkLst>
            <pc:docMk/>
            <pc:sldMk cId="1409284879" sldId="258"/>
            <ac:cxnSpMk id="33" creationId="{E4536A42-74E3-4B3D-8265-CDAE0BD673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9F0D-E537-44AE-BBF7-90C3DF063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DD998-2E72-463E-91C5-41FD88E0F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85C8-A3CB-4F71-9173-82AC2386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609F4-EC60-453A-8EF3-D6D075BF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D23F8-D0A1-471D-B099-812F26B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C51EA-8544-4D28-9722-909E02EB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02DD6-9F29-47D4-B146-3F8DFBAA0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21687-9A97-4FB6-8DB0-95BC98BC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A9645-B59F-4944-AF9F-4F162C67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21860-1389-4A27-8BBC-44C9073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7910A-5D0B-4ABE-BA31-01841ADA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6B00D-3CA2-46BF-98EF-B503FA7A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8A358-0C23-4FED-90B1-F5B214B5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51164-3103-4B4C-92C7-81C952DC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BB037-6B97-43B1-9A57-4B14C457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6AD1F-8890-48ED-8ED3-5A1D4045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07AA2-37B0-48FD-BC10-0EA993F4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6B0C8-7141-4F28-B4BE-D19BD6FB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6DAB8-EDCF-4996-94CC-FBF363C5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89484-7996-40D4-B55F-2F30CDA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B3D6E-BD5A-4418-9F8D-51707363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2D767-344F-43BD-95F7-0451E196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B4854-8FF4-45E8-894B-03610AD1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3850A-F671-4590-A6F7-ADCAE193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20B4B-ECB6-4183-9144-ADEC92C5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9B9AE-4CDF-41E2-94C1-B388DF42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F5198-99EA-4379-9B56-750B8696C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C63A4-9CF6-471A-B24C-C2280C00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CC73B-6EEA-4769-9672-A125F8FF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97C57-E3A1-4F61-9BD7-7A32517C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D7B31-1062-4A65-A8FA-6499DB2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B629-AF4F-4AC6-BDD7-AF21E817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14901-BDFC-4911-BD3C-97DD0017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D4FA3-5053-41EF-A544-EC05B0B9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00EF36-46E9-4E88-885B-1F296EB4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71338-2F1E-4D97-B5AE-A5EB4EEC5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2D1512-146B-454A-8A09-D2593D0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61FCE-41BA-4504-AC53-0F9ECD8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E2B391-F21B-4234-B9EA-B8001563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C7710-D978-4C20-9C27-6EFAB12A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4D822E-7927-4588-BB34-F5C61D1B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67A97-ECF2-415B-B460-2A29E142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08E2F-0091-4928-978B-9B0BA9F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FA7AD9-8365-46EE-A5D5-9F0193E8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A1B60-4194-454B-8F0A-F90DD589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CC1E8-C458-4F97-942D-E289F960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AF98-B0A5-41CF-B111-405ABFA3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1B8DB-1B1C-4436-93A2-75CC345D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D7B1D-970D-4A0E-8458-92A559E6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CD35D-229F-4604-8849-B3B8E3A9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56CFB-3C05-4291-B7B3-E6DC0A16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4CB80-E1DB-46AA-90BA-56710E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D7C68-5C64-4D87-9052-36B0B9A2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9AC71F-AB13-4A06-BCB6-CEEBF2095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9C7706-0C8F-4631-82A9-7288957E9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6B0CB-8DB9-44AE-A723-D5E89382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4EAA2-3A3B-416F-8B03-CE14F47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2F925-7BC8-4608-89F8-2F346C75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15F1DA-E0AE-4590-B31C-7351ED95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D9421-8D20-42F3-9679-CB2B0734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DE519-770C-4966-AF7C-7AFC09457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EACF-3231-4A36-9665-90FD81D62A9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74190-8276-4E27-B5F4-C45832BA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3833-BFCC-43D9-BADE-DEDCF531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9235-A280-4CFF-9473-038253A88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bcwashington.com/news/local/9-charged-for-human-trafficking-in-arlington-county/139591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newson6.com/story/41284324/2-tulsa-brothers-arrested-for-human-traffick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bcwashington.com/news/local/5-arrested-in-dc-for-sex-trafficking-of-children-police-say/133640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www.fox5dc.com/news/fairfax-county-police-bust-sex-trafficking-ring-at-luxury-apartment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insidenova.com/news/fairfax-man-pleads-guilty-to-prostituting-a-minor/article_cf9a339a-500e-11e5-aba5-47f2bbcaff2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6BC6DC-CE1A-4B63-9B9E-4E9306F2DFF3}"/>
              </a:ext>
            </a:extLst>
          </p:cNvPr>
          <p:cNvSpPr/>
          <p:nvPr/>
        </p:nvSpPr>
        <p:spPr>
          <a:xfrm>
            <a:off x="-2" y="0"/>
            <a:ext cx="234370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4DA67A-C5B4-487E-BB3A-25D4DF997D94}"/>
              </a:ext>
            </a:extLst>
          </p:cNvPr>
          <p:cNvSpPr/>
          <p:nvPr/>
        </p:nvSpPr>
        <p:spPr>
          <a:xfrm>
            <a:off x="-2" y="2557951"/>
            <a:ext cx="234370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11BCBF-8B07-41CD-AB59-F101DD21856C}"/>
              </a:ext>
            </a:extLst>
          </p:cNvPr>
          <p:cNvSpPr/>
          <p:nvPr/>
        </p:nvSpPr>
        <p:spPr>
          <a:xfrm>
            <a:off x="375800" y="234804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haroni" panose="020B0604020202020204" pitchFamily="2" charset="-79"/>
              </a:rPr>
              <a:t>PATRIOTS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在地上&#10;&#10;描述已自动生成">
            <a:extLst>
              <a:ext uri="{FF2B5EF4-FFF2-40B4-BE49-F238E27FC236}">
                <a16:creationId xmlns:a16="http://schemas.microsoft.com/office/drawing/2014/main" id="{13BA239F-1230-4EBD-AA72-83BB94920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3" y="2612962"/>
            <a:ext cx="304762" cy="304762"/>
          </a:xfrm>
          <a:prstGeom prst="rect">
            <a:avLst/>
          </a:prstGeom>
        </p:spPr>
      </p:pic>
      <p:pic>
        <p:nvPicPr>
          <p:cNvPr id="10" name="图片 9" descr="在地上&#10;&#10;描述已自动生成">
            <a:extLst>
              <a:ext uri="{FF2B5EF4-FFF2-40B4-BE49-F238E27FC236}">
                <a16:creationId xmlns:a16="http://schemas.microsoft.com/office/drawing/2014/main" id="{AF0C9921-510C-4EF4-8E30-B02615BC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7" y="1207376"/>
            <a:ext cx="304762" cy="304762"/>
          </a:xfrm>
          <a:prstGeom prst="rect">
            <a:avLst/>
          </a:prstGeom>
        </p:spPr>
      </p:pic>
      <p:pic>
        <p:nvPicPr>
          <p:cNvPr id="12" name="图片 11" descr="图片包含 游戏机, 画, 灯光&#10;&#10;描述已自动生成">
            <a:extLst>
              <a:ext uri="{FF2B5EF4-FFF2-40B4-BE49-F238E27FC236}">
                <a16:creationId xmlns:a16="http://schemas.microsoft.com/office/drawing/2014/main" id="{21CEEAC9-4067-4715-88F6-5B40372F2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4" y="1857758"/>
            <a:ext cx="308225" cy="304762"/>
          </a:xfrm>
          <a:prstGeom prst="rect">
            <a:avLst/>
          </a:prstGeom>
        </p:spPr>
      </p:pic>
      <p:pic>
        <p:nvPicPr>
          <p:cNvPr id="14" name="图片 13" descr="在地上&#10;&#10;描述已自动生成">
            <a:extLst>
              <a:ext uri="{FF2B5EF4-FFF2-40B4-BE49-F238E27FC236}">
                <a16:creationId xmlns:a16="http://schemas.microsoft.com/office/drawing/2014/main" id="{FB308D30-C02B-40A1-8613-52359BDC2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3" y="3392930"/>
            <a:ext cx="304762" cy="30476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3D31AF5-37FF-40FC-AF27-5EBB847BF6A0}"/>
              </a:ext>
            </a:extLst>
          </p:cNvPr>
          <p:cNvSpPr/>
          <p:nvPr/>
        </p:nvSpPr>
        <p:spPr>
          <a:xfrm>
            <a:off x="2719505" y="300370"/>
            <a:ext cx="1200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</a:rPr>
              <a:t>Analysis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CB1422-A255-4110-AA0F-8BE9D5C86CE5}"/>
              </a:ext>
            </a:extLst>
          </p:cNvPr>
          <p:cNvSpPr txBox="1"/>
          <p:nvPr/>
        </p:nvSpPr>
        <p:spPr>
          <a:xfrm>
            <a:off x="5839512" y="1458130"/>
            <a:ext cx="2262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nalysis Process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C767DB-84FA-4B07-B772-30B2BFE307CC}"/>
              </a:ext>
            </a:extLst>
          </p:cNvPr>
          <p:cNvCxnSpPr/>
          <p:nvPr/>
        </p:nvCxnSpPr>
        <p:spPr>
          <a:xfrm>
            <a:off x="2719505" y="1979720"/>
            <a:ext cx="9132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24CDBE1-AAAF-46A1-ADC2-1924FFB8DB6B}"/>
              </a:ext>
            </a:extLst>
          </p:cNvPr>
          <p:cNvSpPr txBox="1"/>
          <p:nvPr/>
        </p:nvSpPr>
        <p:spPr>
          <a:xfrm>
            <a:off x="2683736" y="2162520"/>
            <a:ext cx="2418675" cy="933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Opensource text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News, Professional Papers/Reports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AE725-E1C2-4AB2-8FD0-A384DC7D8AF3}"/>
              </a:ext>
            </a:extLst>
          </p:cNvPr>
          <p:cNvSpPr txBox="1"/>
          <p:nvPr/>
        </p:nvSpPr>
        <p:spPr>
          <a:xfrm>
            <a:off x="5761607" y="2162520"/>
            <a:ext cx="2418675" cy="933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System Engineering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News, Professional Papers/Reports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C4CC7A-2007-4595-B7AB-C0EE4F9D2603}"/>
              </a:ext>
            </a:extLst>
          </p:cNvPr>
          <p:cNvSpPr txBox="1"/>
          <p:nvPr/>
        </p:nvSpPr>
        <p:spPr>
          <a:xfrm>
            <a:off x="8839478" y="2162520"/>
            <a:ext cx="2371611" cy="933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Priority List of HT Location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Hotel, Motel, Apartment</a:t>
            </a:r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37D375CD-4A50-4045-B5FA-CCED3CFDE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88" y="3837758"/>
            <a:ext cx="8010617" cy="204369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6A8E343-0455-4090-AAF6-7782A4C4B1B6}"/>
              </a:ext>
            </a:extLst>
          </p:cNvPr>
          <p:cNvSpPr txBox="1"/>
          <p:nvPr/>
        </p:nvSpPr>
        <p:spPr>
          <a:xfrm>
            <a:off x="651132" y="1175091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D14399-7C5E-4F65-B5A2-56F3C42D637D}"/>
              </a:ext>
            </a:extLst>
          </p:cNvPr>
          <p:cNvSpPr txBox="1"/>
          <p:nvPr/>
        </p:nvSpPr>
        <p:spPr>
          <a:xfrm>
            <a:off x="651132" y="1838379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6E26E9-260A-4D22-A18F-B9E6AA570807}"/>
              </a:ext>
            </a:extLst>
          </p:cNvPr>
          <p:cNvSpPr txBox="1"/>
          <p:nvPr/>
        </p:nvSpPr>
        <p:spPr>
          <a:xfrm>
            <a:off x="780302" y="2580677"/>
            <a:ext cx="96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770B8C-DF1D-457A-A969-8A4D6CE4E56C}"/>
              </a:ext>
            </a:extLst>
          </p:cNvPr>
          <p:cNvSpPr txBox="1"/>
          <p:nvPr/>
        </p:nvSpPr>
        <p:spPr>
          <a:xfrm>
            <a:off x="761166" y="3360645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D101F2-F821-40EC-AE5B-BF5AA353446F}"/>
              </a:ext>
            </a:extLst>
          </p:cNvPr>
          <p:cNvSpPr txBox="1"/>
          <p:nvPr/>
        </p:nvSpPr>
        <p:spPr>
          <a:xfrm>
            <a:off x="6037818" y="6001305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Data Process Framework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2E0E40-6A31-4746-81F5-9CB5A7C4F1C6}"/>
              </a:ext>
            </a:extLst>
          </p:cNvPr>
          <p:cNvSpPr txBox="1"/>
          <p:nvPr/>
        </p:nvSpPr>
        <p:spPr>
          <a:xfrm>
            <a:off x="2719505" y="858437"/>
            <a:ext cx="152965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schemeClr val="bg2">
                    <a:lumMod val="50000"/>
                  </a:schemeClr>
                </a:solidFill>
              </a:rPr>
              <a:t>Analysis Structure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899967-E156-4049-8319-DCA783DA8EDA}"/>
              </a:ext>
            </a:extLst>
          </p:cNvPr>
          <p:cNvSpPr txBox="1"/>
          <p:nvPr/>
        </p:nvSpPr>
        <p:spPr>
          <a:xfrm>
            <a:off x="4566350" y="85991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schemeClr val="bg2">
                    <a:lumMod val="50000"/>
                  </a:schemeClr>
                </a:solidFill>
              </a:rPr>
              <a:t>Demo Running</a:t>
            </a:r>
          </a:p>
        </p:txBody>
      </p:sp>
    </p:spTree>
    <p:extLst>
      <p:ext uri="{BB962C8B-B14F-4D97-AF65-F5344CB8AC3E}">
        <p14:creationId xmlns:p14="http://schemas.microsoft.com/office/powerpoint/2010/main" val="138930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6BC6DC-CE1A-4B63-9B9E-4E9306F2DFF3}"/>
              </a:ext>
            </a:extLst>
          </p:cNvPr>
          <p:cNvSpPr/>
          <p:nvPr/>
        </p:nvSpPr>
        <p:spPr>
          <a:xfrm>
            <a:off x="-2" y="0"/>
            <a:ext cx="234370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4DA67A-C5B4-487E-BB3A-25D4DF997D94}"/>
              </a:ext>
            </a:extLst>
          </p:cNvPr>
          <p:cNvSpPr/>
          <p:nvPr/>
        </p:nvSpPr>
        <p:spPr>
          <a:xfrm>
            <a:off x="-2" y="2557951"/>
            <a:ext cx="234370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11BCBF-8B07-41CD-AB59-F101DD21856C}"/>
              </a:ext>
            </a:extLst>
          </p:cNvPr>
          <p:cNvSpPr/>
          <p:nvPr/>
        </p:nvSpPr>
        <p:spPr>
          <a:xfrm>
            <a:off x="375800" y="234804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haroni" panose="020B0604020202020204" pitchFamily="2" charset="-79"/>
              </a:rPr>
              <a:t>PATRIOTS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在地上&#10;&#10;描述已自动生成">
            <a:extLst>
              <a:ext uri="{FF2B5EF4-FFF2-40B4-BE49-F238E27FC236}">
                <a16:creationId xmlns:a16="http://schemas.microsoft.com/office/drawing/2014/main" id="{13BA239F-1230-4EBD-AA72-83BB94920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3" y="2612962"/>
            <a:ext cx="304762" cy="304762"/>
          </a:xfrm>
          <a:prstGeom prst="rect">
            <a:avLst/>
          </a:prstGeom>
        </p:spPr>
      </p:pic>
      <p:pic>
        <p:nvPicPr>
          <p:cNvPr id="10" name="图片 9" descr="在地上&#10;&#10;描述已自动生成">
            <a:extLst>
              <a:ext uri="{FF2B5EF4-FFF2-40B4-BE49-F238E27FC236}">
                <a16:creationId xmlns:a16="http://schemas.microsoft.com/office/drawing/2014/main" id="{AF0C9921-510C-4EF4-8E30-B02615BC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7" y="1207376"/>
            <a:ext cx="304762" cy="304762"/>
          </a:xfrm>
          <a:prstGeom prst="rect">
            <a:avLst/>
          </a:prstGeom>
        </p:spPr>
      </p:pic>
      <p:pic>
        <p:nvPicPr>
          <p:cNvPr id="12" name="图片 11" descr="图片包含 游戏机, 画, 灯光&#10;&#10;描述已自动生成">
            <a:extLst>
              <a:ext uri="{FF2B5EF4-FFF2-40B4-BE49-F238E27FC236}">
                <a16:creationId xmlns:a16="http://schemas.microsoft.com/office/drawing/2014/main" id="{21CEEAC9-4067-4715-88F6-5B40372F2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4" y="1857758"/>
            <a:ext cx="308225" cy="304762"/>
          </a:xfrm>
          <a:prstGeom prst="rect">
            <a:avLst/>
          </a:prstGeom>
        </p:spPr>
      </p:pic>
      <p:pic>
        <p:nvPicPr>
          <p:cNvPr id="14" name="图片 13" descr="在地上&#10;&#10;描述已自动生成">
            <a:extLst>
              <a:ext uri="{FF2B5EF4-FFF2-40B4-BE49-F238E27FC236}">
                <a16:creationId xmlns:a16="http://schemas.microsoft.com/office/drawing/2014/main" id="{FB308D30-C02B-40A1-8613-52359BDC2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3" y="3392930"/>
            <a:ext cx="304762" cy="30476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3D31AF5-37FF-40FC-AF27-5EBB847BF6A0}"/>
              </a:ext>
            </a:extLst>
          </p:cNvPr>
          <p:cNvSpPr/>
          <p:nvPr/>
        </p:nvSpPr>
        <p:spPr>
          <a:xfrm>
            <a:off x="2719505" y="300370"/>
            <a:ext cx="1200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</a:rPr>
              <a:t>Analysis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A8E343-0455-4090-AAF6-7782A4C4B1B6}"/>
              </a:ext>
            </a:extLst>
          </p:cNvPr>
          <p:cNvSpPr txBox="1"/>
          <p:nvPr/>
        </p:nvSpPr>
        <p:spPr>
          <a:xfrm>
            <a:off x="651132" y="1175091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D14399-7C5E-4F65-B5A2-56F3C42D637D}"/>
              </a:ext>
            </a:extLst>
          </p:cNvPr>
          <p:cNvSpPr txBox="1"/>
          <p:nvPr/>
        </p:nvSpPr>
        <p:spPr>
          <a:xfrm>
            <a:off x="651132" y="1838379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6E26E9-260A-4D22-A18F-B9E6AA570807}"/>
              </a:ext>
            </a:extLst>
          </p:cNvPr>
          <p:cNvSpPr txBox="1"/>
          <p:nvPr/>
        </p:nvSpPr>
        <p:spPr>
          <a:xfrm>
            <a:off x="780302" y="2580677"/>
            <a:ext cx="96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770B8C-DF1D-457A-A969-8A4D6CE4E56C}"/>
              </a:ext>
            </a:extLst>
          </p:cNvPr>
          <p:cNvSpPr txBox="1"/>
          <p:nvPr/>
        </p:nvSpPr>
        <p:spPr>
          <a:xfrm>
            <a:off x="761166" y="3360645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Reference</a:t>
            </a:r>
          </a:p>
        </p:txBody>
      </p:sp>
      <p:pic>
        <p:nvPicPr>
          <p:cNvPr id="1026" name="Picture 2" descr="Youtube Video Images, Stock Photos &amp; Vectors | Shutterstock">
            <a:extLst>
              <a:ext uri="{FF2B5EF4-FFF2-40B4-BE49-F238E27FC236}">
                <a16:creationId xmlns:a16="http://schemas.microsoft.com/office/drawing/2014/main" id="{00D56B7B-4E60-4A5F-9607-A345D75F2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10" y="2207711"/>
            <a:ext cx="5894773" cy="35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B94956E-2F36-4A2C-8338-41E619DEB9BF}"/>
              </a:ext>
            </a:extLst>
          </p:cNvPr>
          <p:cNvSpPr txBox="1"/>
          <p:nvPr/>
        </p:nvSpPr>
        <p:spPr>
          <a:xfrm>
            <a:off x="2719505" y="858437"/>
            <a:ext cx="152965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schemeClr val="bg2">
                    <a:lumMod val="50000"/>
                  </a:schemeClr>
                </a:solidFill>
              </a:rPr>
              <a:t>Analysis Structure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06E5B2-4282-451F-A94A-319D03BAE078}"/>
              </a:ext>
            </a:extLst>
          </p:cNvPr>
          <p:cNvSpPr txBox="1"/>
          <p:nvPr/>
        </p:nvSpPr>
        <p:spPr>
          <a:xfrm>
            <a:off x="4566350" y="85991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schemeClr val="bg2">
                    <a:lumMod val="50000"/>
                  </a:schemeClr>
                </a:solidFill>
              </a:rPr>
              <a:t>Demo Running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4C781E-627C-45FB-823C-E33DA3CF130B}"/>
              </a:ext>
            </a:extLst>
          </p:cNvPr>
          <p:cNvSpPr txBox="1"/>
          <p:nvPr/>
        </p:nvSpPr>
        <p:spPr>
          <a:xfrm>
            <a:off x="5839512" y="1458130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Demo Running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4536A42-74E3-4B3D-8265-CDAE0BD6736B}"/>
              </a:ext>
            </a:extLst>
          </p:cNvPr>
          <p:cNvCxnSpPr/>
          <p:nvPr/>
        </p:nvCxnSpPr>
        <p:spPr>
          <a:xfrm>
            <a:off x="2719505" y="1979720"/>
            <a:ext cx="9132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6BC6DC-CE1A-4B63-9B9E-4E9306F2DFF3}"/>
              </a:ext>
            </a:extLst>
          </p:cNvPr>
          <p:cNvSpPr/>
          <p:nvPr/>
        </p:nvSpPr>
        <p:spPr>
          <a:xfrm>
            <a:off x="-2" y="0"/>
            <a:ext cx="234370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4DA67A-C5B4-487E-BB3A-25D4DF997D94}"/>
              </a:ext>
            </a:extLst>
          </p:cNvPr>
          <p:cNvSpPr/>
          <p:nvPr/>
        </p:nvSpPr>
        <p:spPr>
          <a:xfrm>
            <a:off x="-3" y="3302280"/>
            <a:ext cx="234370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11BCBF-8B07-41CD-AB59-F101DD21856C}"/>
              </a:ext>
            </a:extLst>
          </p:cNvPr>
          <p:cNvSpPr/>
          <p:nvPr/>
        </p:nvSpPr>
        <p:spPr>
          <a:xfrm>
            <a:off x="375800" y="234804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haroni" panose="020B0604020202020204" pitchFamily="2" charset="-79"/>
              </a:rPr>
              <a:t>PATRIOTS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在地上&#10;&#10;描述已自动生成">
            <a:extLst>
              <a:ext uri="{FF2B5EF4-FFF2-40B4-BE49-F238E27FC236}">
                <a16:creationId xmlns:a16="http://schemas.microsoft.com/office/drawing/2014/main" id="{13BA239F-1230-4EBD-AA72-83BB94920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3" y="2612962"/>
            <a:ext cx="304762" cy="304762"/>
          </a:xfrm>
          <a:prstGeom prst="rect">
            <a:avLst/>
          </a:prstGeom>
        </p:spPr>
      </p:pic>
      <p:pic>
        <p:nvPicPr>
          <p:cNvPr id="10" name="图片 9" descr="在地上&#10;&#10;描述已自动生成">
            <a:extLst>
              <a:ext uri="{FF2B5EF4-FFF2-40B4-BE49-F238E27FC236}">
                <a16:creationId xmlns:a16="http://schemas.microsoft.com/office/drawing/2014/main" id="{AF0C9921-510C-4EF4-8E30-B02615BC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7" y="1207376"/>
            <a:ext cx="304762" cy="304762"/>
          </a:xfrm>
          <a:prstGeom prst="rect">
            <a:avLst/>
          </a:prstGeom>
        </p:spPr>
      </p:pic>
      <p:pic>
        <p:nvPicPr>
          <p:cNvPr id="12" name="图片 11" descr="图片包含 游戏机, 画, 灯光&#10;&#10;描述已自动生成">
            <a:extLst>
              <a:ext uri="{FF2B5EF4-FFF2-40B4-BE49-F238E27FC236}">
                <a16:creationId xmlns:a16="http://schemas.microsoft.com/office/drawing/2014/main" id="{21CEEAC9-4067-4715-88F6-5B40372F2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4" y="1857758"/>
            <a:ext cx="308225" cy="304762"/>
          </a:xfrm>
          <a:prstGeom prst="rect">
            <a:avLst/>
          </a:prstGeom>
        </p:spPr>
      </p:pic>
      <p:pic>
        <p:nvPicPr>
          <p:cNvPr id="14" name="图片 13" descr="在地上&#10;&#10;描述已自动生成">
            <a:extLst>
              <a:ext uri="{FF2B5EF4-FFF2-40B4-BE49-F238E27FC236}">
                <a16:creationId xmlns:a16="http://schemas.microsoft.com/office/drawing/2014/main" id="{FB308D30-C02B-40A1-8613-52359BDC2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3" y="3392930"/>
            <a:ext cx="304762" cy="30476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3D31AF5-37FF-40FC-AF27-5EBB847BF6A0}"/>
              </a:ext>
            </a:extLst>
          </p:cNvPr>
          <p:cNvSpPr/>
          <p:nvPr/>
        </p:nvSpPr>
        <p:spPr>
          <a:xfrm>
            <a:off x="2719505" y="300370"/>
            <a:ext cx="1390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</a:rPr>
              <a:t>Reference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A8E343-0455-4090-AAF6-7782A4C4B1B6}"/>
              </a:ext>
            </a:extLst>
          </p:cNvPr>
          <p:cNvSpPr txBox="1"/>
          <p:nvPr/>
        </p:nvSpPr>
        <p:spPr>
          <a:xfrm>
            <a:off x="651132" y="1175091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D14399-7C5E-4F65-B5A2-56F3C42D637D}"/>
              </a:ext>
            </a:extLst>
          </p:cNvPr>
          <p:cNvSpPr txBox="1"/>
          <p:nvPr/>
        </p:nvSpPr>
        <p:spPr>
          <a:xfrm>
            <a:off x="651132" y="1838379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6E26E9-260A-4D22-A18F-B9E6AA570807}"/>
              </a:ext>
            </a:extLst>
          </p:cNvPr>
          <p:cNvSpPr txBox="1"/>
          <p:nvPr/>
        </p:nvSpPr>
        <p:spPr>
          <a:xfrm>
            <a:off x="780302" y="2580677"/>
            <a:ext cx="96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770B8C-DF1D-457A-A969-8A4D6CE4E56C}"/>
              </a:ext>
            </a:extLst>
          </p:cNvPr>
          <p:cNvSpPr txBox="1"/>
          <p:nvPr/>
        </p:nvSpPr>
        <p:spPr>
          <a:xfrm>
            <a:off x="761166" y="3360645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Reference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1414C8F-5BB2-4112-9337-BCC301235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25350"/>
              </p:ext>
            </p:extLst>
          </p:nvPr>
        </p:nvGraphicFramePr>
        <p:xfrm>
          <a:off x="2836506" y="1190791"/>
          <a:ext cx="9077327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7584">
                  <a:extLst>
                    <a:ext uri="{9D8B030D-6E8A-4147-A177-3AD203B41FA5}">
                      <a16:colId xmlns:a16="http://schemas.microsoft.com/office/drawing/2014/main" val="1006401892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257017820"/>
                    </a:ext>
                  </a:extLst>
                </a:gridCol>
                <a:gridCol w="6520739">
                  <a:extLst>
                    <a:ext uri="{9D8B030D-6E8A-4147-A177-3AD203B41FA5}">
                      <a16:colId xmlns:a16="http://schemas.microsoft.com/office/drawing/2014/main" val="1590369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NBCwashinton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5 Arrested in DC for Sex Trafficking of Children, Police Say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Newson6.com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11/6/2019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2 Tulsa Brothers Arrested For Human Trafficking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5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NBCwashinton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3/27/2019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9 Charged for Human Trafficking in Arlington County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InsideNOVA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Fairfax man pleads guilty to prostituting a minor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0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FOX 5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Fairfax County Police bust sex trafficking ring at luxury apartment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28972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D5F5E472-88CD-49E3-B367-C60C5E9911F3}"/>
              </a:ext>
            </a:extLst>
          </p:cNvPr>
          <p:cNvSpPr txBox="1"/>
          <p:nvPr/>
        </p:nvSpPr>
        <p:spPr>
          <a:xfrm>
            <a:off x="6212633" y="696469"/>
            <a:ext cx="164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Related News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C3B176-ADCB-4E7B-B29F-5DF2467B9BDE}"/>
              </a:ext>
            </a:extLst>
          </p:cNvPr>
          <p:cNvSpPr txBox="1"/>
          <p:nvPr/>
        </p:nvSpPr>
        <p:spPr>
          <a:xfrm>
            <a:off x="6290388" y="3697692"/>
            <a:ext cx="2255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Technical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Refercece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502A74-962B-4281-ABB0-6784E18C50DD}"/>
              </a:ext>
            </a:extLst>
          </p:cNvPr>
          <p:cNvSpPr/>
          <p:nvPr/>
        </p:nvSpPr>
        <p:spPr>
          <a:xfrm>
            <a:off x="2853613" y="4228428"/>
            <a:ext cx="90602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Roe-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Sepowitz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Dominique, et al. "Estimating the sex buying behavior of adult males in the United States: List experiment and direct question estimates."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Criminal Justice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63 (2019): 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41-48.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928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169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旭</dc:creator>
  <cp:lastModifiedBy>何 旭</cp:lastModifiedBy>
  <cp:revision>1</cp:revision>
  <dcterms:created xsi:type="dcterms:W3CDTF">2020-03-29T05:00:48Z</dcterms:created>
  <dcterms:modified xsi:type="dcterms:W3CDTF">2020-03-29T05:54:36Z</dcterms:modified>
</cp:coreProperties>
</file>