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925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1</a:t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2/27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260648"/>
            <a:ext cx="7520940" cy="441982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(20%) Simulate X(t) from: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N(0,1) for t=1 to 100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N(1,1) for t=101 to 200</a:t>
            </a:r>
          </a:p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(20%) Fit X with a single normal distribution.</a:t>
            </a:r>
          </a:p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(20%) Fix X with a mixture of normal </a:t>
            </a:r>
            <a:r>
              <a:rPr lang="en-US" altLang="zh-TW" sz="1800" dirty="0" smtClean="0"/>
              <a:t>when you know there are two mixture components</a:t>
            </a:r>
            <a:r>
              <a:rPr lang="en-US" altLang="zh-TW" sz="1800" dirty="0"/>
              <a:t> </a:t>
            </a:r>
            <a:r>
              <a:rPr lang="en-US" altLang="zh-TW" sz="1800" b="0" dirty="0" smtClean="0"/>
              <a:t>(Ignore t, i.e. pool all data together)</a:t>
            </a:r>
          </a:p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</a:t>
            </a:r>
            <a:r>
              <a:rPr lang="en-US" altLang="zh-TW" sz="1800" b="0" dirty="0"/>
              <a:t>2</a:t>
            </a:r>
            <a:r>
              <a:rPr lang="en-US" altLang="zh-TW" sz="1800" b="0" dirty="0" smtClean="0"/>
              <a:t>0%) What would you do </a:t>
            </a:r>
            <a:r>
              <a:rPr lang="en-US" altLang="zh-TW" sz="1800" dirty="0" smtClean="0"/>
              <a:t>if you don’t know the number of mixture components? </a:t>
            </a:r>
            <a:r>
              <a:rPr lang="en-US" altLang="zh-TW" sz="1800" b="0" dirty="0"/>
              <a:t>(Ignore t, i.e. pool all data together</a:t>
            </a:r>
            <a:r>
              <a:rPr lang="en-US" altLang="zh-TW" sz="1800" b="0" dirty="0" smtClean="0"/>
              <a:t>)</a:t>
            </a:r>
            <a:endParaRPr lang="en-US" altLang="zh-TW" sz="1800" dirty="0" smtClean="0"/>
          </a:p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(20%) Now, suppose you know that the data actually comes from two different model, but </a:t>
            </a:r>
            <a:r>
              <a:rPr lang="en-US" altLang="zh-TW" sz="1800" dirty="0" smtClean="0"/>
              <a:t>you don’t know the cutting point 100</a:t>
            </a:r>
            <a:r>
              <a:rPr lang="en-US" altLang="zh-TW" sz="1800" b="0" dirty="0" smtClean="0"/>
              <a:t>. How can you fit the model?</a:t>
            </a:r>
            <a:br>
              <a:rPr lang="en-US" altLang="zh-TW" sz="1800" b="0" dirty="0" smtClean="0"/>
            </a:br>
            <a:r>
              <a:rPr lang="en-US" altLang="zh-TW" sz="1800" b="0" i="1" dirty="0" smtClean="0"/>
              <a:t>Hint. Treat the cutting point as a parameter.</a:t>
            </a:r>
          </a:p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(Bonus 20%) What if you don’t know how many cutting points are there?</a:t>
            </a:r>
            <a:endParaRPr lang="en-US" altLang="zh-TW" sz="1800" b="0" dirty="0"/>
          </a:p>
        </p:txBody>
      </p:sp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153</TotalTime>
  <Words>124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1 Due 2/27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40</cp:revision>
  <dcterms:created xsi:type="dcterms:W3CDTF">2016-09-02T07:26:20Z</dcterms:created>
  <dcterms:modified xsi:type="dcterms:W3CDTF">2019-02-13T08:04:23Z</dcterms:modified>
</cp:coreProperties>
</file>