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4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3132" y="-11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2020/3/10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2020/3/10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2020/3/10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2020/3/10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2020/3/10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2020/3/10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1653D50-DB6A-4D07-924A-D8CF1186EC3A}" type="datetimeFigureOut">
              <a:rPr lang="zh-TW" altLang="en-US" smtClean="0"/>
              <a:pPr/>
              <a:t>2020/3/10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algn="ctr"/>
            <a:r>
              <a:rPr lang="en-US" altLang="zh-TW" dirty="0" smtClean="0"/>
              <a:t>HOMEWORK 2</a:t>
            </a:r>
            <a:br>
              <a:rPr lang="en-US" altLang="zh-TW" dirty="0" smtClean="0"/>
            </a:br>
            <a:r>
              <a:rPr lang="en-US" altLang="zh-TW" smtClean="0"/>
              <a:t>Due </a:t>
            </a:r>
            <a:r>
              <a:rPr lang="en-US" altLang="zh-TW" smtClean="0"/>
              <a:t>3/19 </a:t>
            </a:r>
            <a:r>
              <a:rPr lang="en-US" altLang="zh-TW" dirty="0" smtClean="0"/>
              <a:t>00:00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send to e3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93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60" y="260648"/>
            <a:ext cx="7520940" cy="4419829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zh-TW" sz="1800" b="0" dirty="0" smtClean="0"/>
              <a:t>(10%) Generate the first 500 data points from the following AR(3):</a:t>
            </a:r>
          </a:p>
          <a:p>
            <a:pPr marL="0" indent="0" algn="ctr"/>
            <a:r>
              <a:rPr lang="en-US" altLang="zh-TW" sz="1800" b="0" dirty="0" smtClean="0"/>
              <a:t>R(t) = 0.01 + 0.1 R(t-1) – 0.1 R(t-3) + a(t)</a:t>
            </a:r>
          </a:p>
          <a:p>
            <a:pPr>
              <a:buFont typeface="+mj-lt"/>
              <a:buAutoNum type="arabicPeriod" startAt="2"/>
            </a:pPr>
            <a:r>
              <a:rPr lang="en-US" altLang="zh-TW" sz="1800" b="0" dirty="0" smtClean="0"/>
              <a:t>(10%) Compute and draw the </a:t>
            </a:r>
            <a:r>
              <a:rPr lang="en-US" altLang="zh-TW" sz="1800" b="0" dirty="0" err="1" smtClean="0"/>
              <a:t>autocorrleation</a:t>
            </a:r>
            <a:r>
              <a:rPr lang="en-US" altLang="zh-TW" sz="1800" b="0" dirty="0" smtClean="0"/>
              <a:t> plot.</a:t>
            </a:r>
          </a:p>
          <a:p>
            <a:pPr>
              <a:buFont typeface="+mj-lt"/>
              <a:buAutoNum type="arabicPeriod" startAt="2"/>
            </a:pPr>
            <a:r>
              <a:rPr lang="en-US" altLang="zh-TW" sz="1800" b="0" dirty="0" smtClean="0"/>
              <a:t>(20%) Pretend you don’t know the order. Do the order estimation using PACF.</a:t>
            </a:r>
          </a:p>
          <a:p>
            <a:pPr>
              <a:buFont typeface="+mj-lt"/>
              <a:buAutoNum type="arabicPeriod" startAt="2"/>
            </a:pPr>
            <a:r>
              <a:rPr lang="en-US" altLang="zh-TW" sz="1800" b="0" dirty="0" smtClean="0"/>
              <a:t>(20%) Pretend you don’t know the order. Do the order estimation using the AIC.</a:t>
            </a:r>
          </a:p>
          <a:p>
            <a:pPr>
              <a:buFont typeface="+mj-lt"/>
              <a:buAutoNum type="arabicPeriod" startAt="2"/>
            </a:pPr>
            <a:r>
              <a:rPr lang="en-US" altLang="zh-TW" sz="1800" b="0" dirty="0" smtClean="0"/>
              <a:t>(20%) Use the order obtained by 4. to do the parameter estimations.</a:t>
            </a:r>
          </a:p>
          <a:p>
            <a:pPr>
              <a:buFont typeface="+mj-lt"/>
              <a:buAutoNum type="arabicPeriod" startAt="2"/>
            </a:pPr>
            <a:r>
              <a:rPr lang="en-US" altLang="zh-TW" sz="1800" b="0" dirty="0" smtClean="0"/>
              <a:t>(20%) Check the adequacy of your estimated model by checking whether the estimated residuals forms a white-noise process.</a:t>
            </a:r>
          </a:p>
        </p:txBody>
      </p:sp>
    </p:spTree>
    <p:extLst>
      <p:ext uri="{BB962C8B-B14F-4D97-AF65-F5344CB8AC3E}">
        <p14:creationId xmlns:p14="http://schemas.microsoft.com/office/powerpoint/2010/main" val="7250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162</TotalTime>
  <Words>113</Words>
  <Application>Microsoft Office PowerPoint</Application>
  <PresentationFormat>如螢幕大小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角度</vt:lpstr>
      <vt:lpstr>HOMEWORK 2 Due 3/19 00:00  send to e3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42</cp:revision>
  <dcterms:created xsi:type="dcterms:W3CDTF">2016-09-02T07:26:20Z</dcterms:created>
  <dcterms:modified xsi:type="dcterms:W3CDTF">2020-03-10T04:07:52Z</dcterms:modified>
</cp:coreProperties>
</file>