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4</a:t>
            </a:r>
            <a:br>
              <a:rPr lang="en-US" altLang="zh-TW" dirty="0" smtClean="0"/>
            </a:br>
            <a:r>
              <a:rPr lang="en-US" altLang="zh-TW" dirty="0" smtClean="0"/>
              <a:t>Due 4/16 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3672408"/>
              </a:xfrm>
            </p:spPr>
            <p:txBody>
              <a:bodyPr>
                <a:no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altLang="zh-TW" sz="1800" b="0" dirty="0" smtClean="0"/>
                  <a:t>(20%) Generate the first 200 data points from the following GARCH model: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=0.1+0.3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−0.3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    where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~</m:t>
                    </m:r>
                    <m:r>
                      <a:rPr lang="en-US" altLang="zh-TW" sz="1800" b="0" i="1" smtClean="0">
                        <a:latin typeface="Cambria Math"/>
                      </a:rPr>
                      <m:t>𝑁</m:t>
                    </m:r>
                    <m:r>
                      <a:rPr lang="en-US" altLang="zh-TW" sz="1800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altLang="zh-TW" sz="1800" b="0" dirty="0" smtClean="0"/>
                  <a:t>                             </a:t>
                </a:r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1800" b="0" i="1" smtClean="0">
                        <a:latin typeface="Cambria Math"/>
                      </a:rPr>
                      <m:t>=0.1+0.12</m:t>
                    </m:r>
                    <m:sSubSup>
                      <m:sSubSup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r>
                      <a:rPr lang="en-US" altLang="zh-TW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0.0</m:t>
                    </m:r>
                    <m:r>
                      <a:rPr lang="en-US" altLang="zh-TW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9</m:t>
                    </m:r>
                    <m:sSubSup>
                      <m:sSubSupPr>
                        <m:ctrlP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altLang="zh-TW" sz="1800" b="0" dirty="0" smtClean="0">
                  <a:solidFill>
                    <a:schemeClr val="tx1"/>
                  </a:solidFill>
                </a:endParaRP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(20%) Draw the ACF graphs for the simulated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1800" b="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TW" sz="1800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TW" sz="1800" b="0" dirty="0" smtClean="0"/>
                  <a:t>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(20%) Suppose you know the mean function is in an ARMA(</a:t>
                </a:r>
                <a:r>
                  <a:rPr lang="en-US" altLang="zh-TW" sz="1800" b="0" dirty="0" err="1" smtClean="0"/>
                  <a:t>p,q</a:t>
                </a:r>
                <a:r>
                  <a:rPr lang="en-US" altLang="zh-TW" sz="1800" b="0" dirty="0" smtClean="0"/>
                  <a:t>) form, but you don’t know p and q. Fit the mean function.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(20%) Now, based on the mean function you obtained in 3., fit the GARCH model.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(20%) Do a forecasting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TW" sz="1800" b="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1800" b="0" dirty="0" smtClean="0"/>
                  <a:t> for t = 201 to 210.</a:t>
                </a:r>
              </a:p>
              <a:p>
                <a:pPr marL="0" indent="0"/>
                <a:endParaRPr lang="en-US" altLang="zh-TW" sz="1800" b="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3672408"/>
              </a:xfrm>
              <a:blipFill rotWithShape="1">
                <a:blip r:embed="rId2"/>
                <a:stretch>
                  <a:fillRect l="-420" t="-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57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4 Due 4/16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57</cp:revision>
  <dcterms:created xsi:type="dcterms:W3CDTF">2016-09-02T07:26:20Z</dcterms:created>
  <dcterms:modified xsi:type="dcterms:W3CDTF">2020-04-09T16:13:26Z</dcterms:modified>
</cp:coreProperties>
</file>