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31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5</a:t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5/07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712968" cy="3672408"/>
              </a:xfrm>
            </p:spPr>
            <p:txBody>
              <a:bodyPr>
                <a:noAutofit/>
              </a:bodyPr>
              <a:lstStyle/>
              <a:p>
                <a:pPr marL="0" indent="0"/>
                <a:r>
                  <a:rPr lang="en-US" altLang="zh-TW" sz="1800" u="sng" dirty="0" smtClean="0"/>
                  <a:t>This homework basically want you to try out the nonlinear tests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altLang="zh-TW" sz="1800" b="0" dirty="0" smtClean="0"/>
                  <a:t>(25%) Generate the first 200 data points from the following model: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=0.01+0.03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−0.03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sz="1800" b="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b="0" dirty="0" smtClean="0"/>
                  <a:t>     where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~</m:t>
                    </m:r>
                    <m:r>
                      <a:rPr lang="en-US" altLang="zh-TW" sz="1800" b="0" i="1" smtClean="0">
                        <a:latin typeface="Cambria Math"/>
                      </a:rPr>
                      <m:t>𝑁</m:t>
                    </m:r>
                    <m:r>
                      <a:rPr lang="en-US" altLang="zh-TW" sz="1800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altLang="zh-TW" sz="1800" b="0" dirty="0" smtClean="0"/>
              </a:p>
              <a:p>
                <a:pPr>
                  <a:buFont typeface="+mj-lt"/>
                  <a:buAutoNum type="arabicPeriod" startAt="2"/>
                </a:pPr>
                <a:r>
                  <a:rPr lang="en-US" altLang="zh-TW" sz="1800" b="0" dirty="0" smtClean="0"/>
                  <a:t>(25%) Perform a RESET test on the simulated data you get in 1.</a:t>
                </a:r>
              </a:p>
              <a:p>
                <a:pPr>
                  <a:buFont typeface="+mj-lt"/>
                  <a:buAutoNum type="arabicPeriod" startAt="3"/>
                </a:pPr>
                <a:r>
                  <a:rPr lang="en-US" altLang="zh-TW" sz="1800" b="0" dirty="0"/>
                  <a:t>(25%) Generate the first </a:t>
                </a:r>
                <a:r>
                  <a:rPr lang="en-US" altLang="zh-TW" sz="1800" b="0" dirty="0" smtClean="0"/>
                  <a:t>200 </a:t>
                </a:r>
                <a:r>
                  <a:rPr lang="en-US" altLang="zh-TW" sz="1800" b="0" dirty="0"/>
                  <a:t>data points from the following model: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i="1">
                        <a:latin typeface="Cambria Math"/>
                      </a:rPr>
                      <m:t>=0.01+0.03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sz="1800" i="1">
                        <a:latin typeface="Cambria Math"/>
                      </a:rPr>
                      <m:t>−0.03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  <m:r>
                          <a:rPr lang="en-US" altLang="zh-TW" sz="1800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+0.01</m:t>
                    </m:r>
                    <m:sSubSup>
                      <m:sSub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  <m:r>
                          <a:rPr lang="en-US" altLang="zh-TW" sz="1800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TW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sz="18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dirty="0"/>
                  <a:t>     where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i="1">
                        <a:latin typeface="Cambria Math"/>
                      </a:rPr>
                      <m:t>~</m:t>
                    </m:r>
                    <m:r>
                      <a:rPr lang="en-US" altLang="zh-TW" sz="1800" i="1">
                        <a:latin typeface="Cambria Math"/>
                      </a:rPr>
                      <m:t>𝑁</m:t>
                    </m:r>
                    <m:r>
                      <a:rPr lang="en-US" altLang="zh-TW" sz="1800" i="1">
                        <a:latin typeface="Cambria Math"/>
                      </a:rPr>
                      <m:t>(0,1)</m:t>
                    </m:r>
                  </m:oMath>
                </a14:m>
                <a:endParaRPr lang="en-US" altLang="zh-TW" sz="1800" b="0" dirty="0" smtClean="0"/>
              </a:p>
              <a:p>
                <a:pPr marL="0" indent="0"/>
                <a:r>
                  <a:rPr lang="en-US" altLang="zh-TW" sz="1800" b="0" dirty="0" smtClean="0"/>
                  <a:t>4.   (25</a:t>
                </a:r>
                <a:r>
                  <a:rPr lang="en-US" altLang="zh-TW" sz="1800" b="0" dirty="0"/>
                  <a:t>%) Perform a </a:t>
                </a:r>
                <a:r>
                  <a:rPr lang="en-US" altLang="zh-TW" sz="1800" b="0" dirty="0" smtClean="0"/>
                  <a:t>RESET </a:t>
                </a:r>
                <a:r>
                  <a:rPr lang="en-US" altLang="zh-TW" sz="1800" b="0" dirty="0"/>
                  <a:t>test on the simulated data you get in </a:t>
                </a:r>
                <a:r>
                  <a:rPr lang="en-US" altLang="zh-TW" sz="1800" b="0" dirty="0" smtClean="0"/>
                  <a:t>3.</a:t>
                </a:r>
                <a:endParaRPr lang="en-US" altLang="zh-TW" sz="1800" b="0" dirty="0"/>
              </a:p>
              <a:p>
                <a:pPr marL="0" indent="0"/>
                <a:endParaRPr lang="en-US" altLang="zh-TW" sz="1800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712968" cy="3672408"/>
              </a:xfrm>
              <a:blipFill rotWithShape="1">
                <a:blip r:embed="rId2"/>
                <a:stretch>
                  <a:fillRect l="-559" t="-8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209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Tunga</vt:lpstr>
      <vt:lpstr>微軟正黑體</vt:lpstr>
      <vt:lpstr>新細明體</vt:lpstr>
      <vt:lpstr>Arial</vt:lpstr>
      <vt:lpstr>Cambria Math</vt:lpstr>
      <vt:lpstr>Franklin Gothic Book</vt:lpstr>
      <vt:lpstr>Franklin Gothic Medium</vt:lpstr>
      <vt:lpstr>Wingdings</vt:lpstr>
      <vt:lpstr>角度</vt:lpstr>
      <vt:lpstr>HOMEWORK 5 Due 5/07 00:00  send to e3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chu-lan kao</cp:lastModifiedBy>
  <cp:revision>61</cp:revision>
  <dcterms:created xsi:type="dcterms:W3CDTF">2016-09-02T07:26:20Z</dcterms:created>
  <dcterms:modified xsi:type="dcterms:W3CDTF">2020-04-21T08:31:18Z</dcterms:modified>
</cp:coreProperties>
</file>