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10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6/11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is about </a:t>
                </a:r>
                <a:r>
                  <a:rPr lang="en-US" altLang="zh-TW" sz="1800" u="sng" dirty="0" err="1" smtClean="0"/>
                  <a:t>Kalman</a:t>
                </a:r>
                <a:r>
                  <a:rPr lang="en-US" altLang="zh-TW" sz="1800" u="sng" dirty="0" smtClean="0"/>
                  <a:t> filter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(20%) Generate a local-trend model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is </a:t>
                </a:r>
                <a:r>
                  <a:rPr lang="en-US" altLang="zh-TW" sz="1800" b="0" dirty="0" err="1" smtClean="0"/>
                  <a:t>i.i.d</a:t>
                </a:r>
                <a:r>
                  <a:rPr lang="en-US" altLang="zh-TW" sz="1800" b="0" dirty="0" smtClean="0"/>
                  <a:t>. normal with mean zero and variance 1.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dirty="0"/>
                  <a:t> is </a:t>
                </a:r>
                <a:r>
                  <a:rPr lang="en-US" altLang="zh-TW" sz="1800" dirty="0" err="1" smtClean="0"/>
                  <a:t>i.i.d</a:t>
                </a:r>
                <a:r>
                  <a:rPr lang="en-US" altLang="zh-TW" sz="1800" dirty="0" smtClean="0"/>
                  <a:t>. normal with mean zero and variance 2.</a:t>
                </a:r>
                <a:endParaRPr lang="en-US" altLang="zh-TW" sz="1800" dirty="0"/>
              </a:p>
              <a:p>
                <a:pPr marL="466344" lvl="3" indent="0">
                  <a:buNone/>
                </a:pPr>
                <a:r>
                  <a:rPr lang="en-US" altLang="zh-TW" sz="1800" b="0" dirty="0" smtClean="0"/>
                  <a:t>Generate t=1~200.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</a:t>
                </a:r>
                <a:r>
                  <a:rPr lang="en-US" altLang="zh-TW" sz="1800" b="0" dirty="0"/>
                  <a:t>5</a:t>
                </a:r>
                <a:r>
                  <a:rPr lang="en-US" altLang="zh-TW" sz="1800" b="0" dirty="0" smtClean="0"/>
                  <a:t>0%) Now, suppose you only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. You know it is coming from a local trend model, but you don’t know the parameters. Perform </a:t>
                </a:r>
                <a:r>
                  <a:rPr lang="en-US" altLang="zh-TW" sz="1800" b="0" dirty="0" err="1" smtClean="0"/>
                  <a:t>Kalman</a:t>
                </a:r>
                <a:r>
                  <a:rPr lang="en-US" altLang="zh-TW" sz="1800" b="0" dirty="0" smtClean="0"/>
                  <a:t> filter and smoothing on it.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(30%) Plot your results as the Figures 11.3 and 11.4 in the slide.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  <a:blipFill rotWithShape="1">
                <a:blip r:embed="rId2"/>
                <a:stretch>
                  <a:fillRect l="-559" t="-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158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Tunga</vt:lpstr>
      <vt:lpstr>微軟正黑體</vt:lpstr>
      <vt:lpstr>新細明體</vt:lpstr>
      <vt:lpstr>Arial</vt:lpstr>
      <vt:lpstr>Cambria Math</vt:lpstr>
      <vt:lpstr>Franklin Gothic Book</vt:lpstr>
      <vt:lpstr>Franklin Gothic Medium</vt:lpstr>
      <vt:lpstr>Wingdings</vt:lpstr>
      <vt:lpstr>角度</vt:lpstr>
      <vt:lpstr>HOMEWORK 10 Due 6/11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66</cp:revision>
  <dcterms:created xsi:type="dcterms:W3CDTF">2016-09-02T07:26:20Z</dcterms:created>
  <dcterms:modified xsi:type="dcterms:W3CDTF">2020-05-31T14:24:21Z</dcterms:modified>
</cp:coreProperties>
</file>