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32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8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6/18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Generate the first 200 data points from the following AR(3):</a:t>
            </a:r>
          </a:p>
          <a:p>
            <a:pPr marL="0" indent="0" algn="ctr"/>
            <a:r>
              <a:rPr lang="en-US" altLang="zh-TW" sz="1800" b="0" dirty="0" smtClean="0"/>
              <a:t>R(t) = 0.01 + 0.1 R(t-1) – 0.1 R(t-3) + a(t)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(40%) Now, pretend you do not know the model. Suppose you observe R(t) for t=1~200 </a:t>
            </a:r>
            <a:r>
              <a:rPr lang="en-US" altLang="zh-TW" sz="1800" b="0" dirty="0" smtClean="0">
                <a:solidFill>
                  <a:srgbClr val="FF0000"/>
                </a:solidFill>
              </a:rPr>
              <a:t>EXCEPT</a:t>
            </a:r>
            <a:r>
              <a:rPr lang="en-US" altLang="zh-TW" sz="1800" b="0" dirty="0" smtClean="0"/>
              <a:t> t=100.  Fit the model using the Gibbs sampling approach for a missing data (you can set the prior as you wish.)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(40%) Again, </a:t>
            </a:r>
            <a:r>
              <a:rPr lang="en-US" altLang="zh-TW" sz="1800" b="0" dirty="0"/>
              <a:t>pretend you do not know the model. Suppose you observe R(t) for t=1~200 </a:t>
            </a:r>
            <a:r>
              <a:rPr lang="en-US" altLang="zh-TW" sz="1800" b="0" dirty="0">
                <a:solidFill>
                  <a:srgbClr val="FF0000"/>
                </a:solidFill>
              </a:rPr>
              <a:t>EXCEPT</a:t>
            </a:r>
            <a:r>
              <a:rPr lang="en-US" altLang="zh-TW" sz="1800" b="0" dirty="0"/>
              <a:t> </a:t>
            </a:r>
            <a:r>
              <a:rPr lang="en-US" altLang="zh-TW" sz="1800" b="0" dirty="0" smtClean="0"/>
              <a:t>t=100~110.  </a:t>
            </a:r>
            <a:r>
              <a:rPr lang="en-US" altLang="zh-TW" sz="1800" b="0" dirty="0"/>
              <a:t>Fit the model using the Gibbs sampling approach for a missing data (you can set the prior as you wish.)</a:t>
            </a:r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164</TotalTime>
  <Words>121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8 Due 6/18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43</cp:revision>
  <dcterms:created xsi:type="dcterms:W3CDTF">2016-09-02T07:26:20Z</dcterms:created>
  <dcterms:modified xsi:type="dcterms:W3CDTF">2020-06-09T06:04:02Z</dcterms:modified>
</cp:coreProperties>
</file>