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0" r:id="rId3"/>
    <p:sldId id="295" r:id="rId4"/>
    <p:sldId id="282" r:id="rId5"/>
    <p:sldId id="324" r:id="rId6"/>
    <p:sldId id="298" r:id="rId7"/>
    <p:sldId id="318" r:id="rId8"/>
    <p:sldId id="319" r:id="rId9"/>
    <p:sldId id="320" r:id="rId10"/>
    <p:sldId id="321" r:id="rId11"/>
    <p:sldId id="314" r:id="rId12"/>
    <p:sldId id="326" r:id="rId13"/>
    <p:sldId id="327" r:id="rId14"/>
    <p:sldId id="328" r:id="rId15"/>
    <p:sldId id="329" r:id="rId16"/>
    <p:sldId id="330" r:id="rId17"/>
    <p:sldId id="316" r:id="rId18"/>
    <p:sldId id="317" r:id="rId19"/>
    <p:sldId id="290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45" autoAdjust="0"/>
    <p:restoredTop sz="92449" autoAdjust="0"/>
  </p:normalViewPr>
  <p:slideViewPr>
    <p:cSldViewPr>
      <p:cViewPr varScale="1">
        <p:scale>
          <a:sx n="116" d="100"/>
          <a:sy n="116" d="100"/>
        </p:scale>
        <p:origin x="126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3/2/2020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3/2/2020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oking up to clouds and blue sky surrounded by glass-walled building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3/2/2020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3/2/2020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3/2/2020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3/2/2020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3/2/2020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3/2/2020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3/2/2020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3/2/2020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3/2/2020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3/2/2020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3/2/2020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81C93FC7-9D1A-468B-98DB-D1E8D74418D9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zh_cn/elasticbeanstalk/latest/dg/eb-cli3-install-window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blog.csdn.net/u011798443/article/details/80825817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zh_cn/elasticbeanstalk/latest/dg/create-deploy-python-flask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datestar.com/zh-cn/directdownload/winpcap/2074262" TargetMode="External"/><Relationship Id="rId2" Type="http://schemas.openxmlformats.org/officeDocument/2006/relationships/hyperlink" Target="https://www.putt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nblogs.com/cuish/p/4180632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zh_cn/elasticbeanstalk/latest/dg/create-deploy-python-flask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2126545"/>
            <a:ext cx="3962400" cy="234888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Deploy Python Project of Flask to AWS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509120"/>
            <a:ext cx="3962400" cy="234888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By:   </a:t>
            </a:r>
            <a:r>
              <a:rPr lang="en-US" dirty="0" smtClean="0"/>
              <a:t>shuxin.jin@hotmail.com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D49124-DB3B-4F36-9429-867044BC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It is more convenience with </a:t>
            </a:r>
            <a:r>
              <a:rPr lang="en-IN" dirty="0" err="1" smtClean="0"/>
              <a:t>winPcap</a:t>
            </a:r>
            <a:endParaRPr lang="en-IN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" y="404664"/>
            <a:ext cx="63341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D49124-DB3B-4F36-9429-867044BC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5190819"/>
            <a:ext cx="10971372" cy="10668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Should replace 8080 with 5000 , the flask depending port.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D73FE5-E25D-4926-B812-F1E762229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Inbound configuration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en-IN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3" y="1196752"/>
            <a:ext cx="7488832" cy="402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D49124-DB3B-4F36-9429-867044BC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Option configuration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D73FE5-E25D-4926-B812-F1E762229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 </a:t>
            </a:r>
            <a:r>
              <a:rPr lang="en-US" dirty="0"/>
              <a:t>Windows </a:t>
            </a:r>
            <a:r>
              <a:rPr lang="ja-JP" altLang="en-US" dirty="0" smtClean="0"/>
              <a:t> </a:t>
            </a:r>
            <a:r>
              <a:rPr lang="en-US" altLang="ja-JP" dirty="0" smtClean="0"/>
              <a:t>install </a:t>
            </a:r>
            <a:r>
              <a:rPr lang="ja-JP" altLang="en-US" dirty="0" smtClean="0"/>
              <a:t> </a:t>
            </a:r>
            <a:r>
              <a:rPr lang="en-US" dirty="0" err="1"/>
              <a:t>Python、pip</a:t>
            </a:r>
            <a:r>
              <a:rPr lang="en-US" dirty="0"/>
              <a:t> 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 </a:t>
            </a:r>
            <a:r>
              <a:rPr lang="en-US" dirty="0" smtClean="0"/>
              <a:t>EB </a:t>
            </a:r>
            <a:r>
              <a:rPr lang="en-US" dirty="0"/>
              <a:t>CLI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1557908" y="2134968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https://docs.aws.amazon.com/zh_cn/elasticbeanstalk/latest/dg/eb-cli3-install-windows.html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2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D49124-DB3B-4F36-9429-867044BC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Flask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D73FE5-E25D-4926-B812-F1E762229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FLASK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/>
              <a:t>if __name__ == </a:t>
            </a:r>
            <a:r>
              <a:rPr lang="en-US" i="1" dirty="0"/>
              <a:t>'__main__':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app.debug</a:t>
            </a:r>
            <a:r>
              <a:rPr lang="en-US" dirty="0" smtClean="0"/>
              <a:t> </a:t>
            </a:r>
            <a:r>
              <a:rPr lang="en-US" dirty="0"/>
              <a:t>= True</a:t>
            </a:r>
          </a:p>
          <a:p>
            <a:r>
              <a:rPr lang="en-US" dirty="0"/>
              <a:t>    </a:t>
            </a:r>
            <a:r>
              <a:rPr lang="en-US" dirty="0" err="1"/>
              <a:t>app.run</a:t>
            </a:r>
            <a:r>
              <a:rPr lang="en-US" dirty="0"/>
              <a:t>(host=</a:t>
            </a:r>
            <a:r>
              <a:rPr lang="en-US" i="1" dirty="0"/>
              <a:t>'0.0.0.0')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940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D49124-DB3B-4F36-9429-867044BC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Draft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D73FE5-E25D-4926-B812-F1E762229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python application.py </a:t>
            </a:r>
            <a:endParaRPr lang="en-IN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302" y="1916832"/>
            <a:ext cx="86296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6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D49124-DB3B-4F36-9429-867044BC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Draft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D73FE5-E25D-4926-B812-F1E762229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sudo</a:t>
            </a:r>
            <a:r>
              <a:rPr lang="en-US" altLang="zh-CN" dirty="0"/>
              <a:t> yum install python36 </a:t>
            </a:r>
            <a:r>
              <a:rPr lang="en-US" altLang="zh-CN" dirty="0" smtClean="0"/>
              <a:t>python36-pip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python3 --version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Make a link to pip3:</a:t>
            </a:r>
          </a:p>
          <a:p>
            <a:pPr marL="0" indent="0">
              <a:buNone/>
            </a:pPr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/>
              <a:t>ln -s  /</a:t>
            </a:r>
            <a:r>
              <a:rPr lang="en-US" altLang="zh-CN" dirty="0" err="1"/>
              <a:t>usr</a:t>
            </a:r>
            <a:r>
              <a:rPr lang="en-US" altLang="zh-CN" dirty="0"/>
              <a:t>/bin/pip-3.6 pip3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3" y="4233862"/>
            <a:ext cx="53530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0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D49124-DB3B-4F36-9429-867044BC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1" y="5105400"/>
            <a:ext cx="10094912" cy="1066800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https://blog.csdn.net/u011798443/article/details/80825817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D73FE5-E25D-4926-B812-F1E762229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Upgrade to python3:</a:t>
            </a:r>
          </a:p>
          <a:p>
            <a:pPr marL="0" indent="0">
              <a:buNone/>
            </a:pPr>
            <a:r>
              <a:rPr lang="en-US" altLang="zh-CN" dirty="0" smtClean="0"/>
              <a:t> AWS python3 install please refer to helping doc</a:t>
            </a:r>
            <a:endParaRPr lang="en-IN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1791186"/>
            <a:ext cx="7063134" cy="319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6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D49124-DB3B-4F36-9429-867044BC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Soft link, NOT run this </a:t>
            </a:r>
            <a:r>
              <a:rPr lang="en-US" altLang="zh-CN" dirty="0" err="1" smtClean="0"/>
              <a:t>command,just</a:t>
            </a:r>
            <a:r>
              <a:rPr lang="en-US" altLang="zh-CN" dirty="0" smtClean="0"/>
              <a:t> mark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D73FE5-E25D-4926-B812-F1E762229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strike="sngStrike" dirty="0"/>
              <a:t>(</a:t>
            </a:r>
            <a:r>
              <a:rPr lang="en-US" altLang="zh-CN" strike="sngStrike" dirty="0" err="1"/>
              <a:t>virt</a:t>
            </a:r>
            <a:r>
              <a:rPr lang="en-US" altLang="zh-CN" strike="sngStrike" dirty="0"/>
              <a:t>) [ec2-user@ip-10-0-10-68 /]$ which pip</a:t>
            </a:r>
          </a:p>
          <a:p>
            <a:pPr marL="0" indent="0">
              <a:buNone/>
            </a:pPr>
            <a:r>
              <a:rPr lang="en-US" altLang="zh-CN" strike="sngStrike" dirty="0"/>
              <a:t>/</a:t>
            </a:r>
            <a:r>
              <a:rPr lang="en-US" altLang="zh-CN" strike="sngStrike" dirty="0" err="1" smtClean="0"/>
              <a:t>usr</a:t>
            </a:r>
            <a:r>
              <a:rPr lang="en-US" altLang="zh-CN" strike="sngStrike" dirty="0" smtClean="0"/>
              <a:t>/local/bin/pip</a:t>
            </a:r>
            <a:endParaRPr lang="en-US" altLang="zh-CN" strike="sngStrike" dirty="0"/>
          </a:p>
          <a:p>
            <a:pPr marL="0" indent="0">
              <a:buNone/>
            </a:pPr>
            <a:r>
              <a:rPr lang="en-US" altLang="zh-CN" strike="sngStrike" dirty="0"/>
              <a:t>(</a:t>
            </a:r>
            <a:r>
              <a:rPr lang="en-US" altLang="zh-CN" strike="sngStrike" dirty="0" err="1"/>
              <a:t>virt</a:t>
            </a:r>
            <a:r>
              <a:rPr lang="en-US" altLang="zh-CN" strike="sngStrike" dirty="0"/>
              <a:t>) [ec2-user@ip-10-0-10-68 /]$ which pip3</a:t>
            </a:r>
          </a:p>
          <a:p>
            <a:pPr marL="0" indent="0">
              <a:buNone/>
            </a:pPr>
            <a:r>
              <a:rPr lang="en-US" altLang="zh-CN" strike="sngStrike" dirty="0"/>
              <a:t>~/.</a:t>
            </a:r>
            <a:r>
              <a:rPr lang="en-US" altLang="zh-CN" strike="sngStrike" dirty="0" smtClean="0"/>
              <a:t>local/bin/pip3</a:t>
            </a:r>
            <a:endParaRPr lang="en-US" altLang="zh-CN" strike="sngStrike" dirty="0"/>
          </a:p>
          <a:p>
            <a:pPr marL="0" indent="0">
              <a:buNone/>
            </a:pPr>
            <a:r>
              <a:rPr lang="en-US" altLang="zh-CN" strike="sngStrike" dirty="0"/>
              <a:t>(</a:t>
            </a:r>
            <a:r>
              <a:rPr lang="en-US" altLang="zh-CN" strike="sngStrike" dirty="0" err="1"/>
              <a:t>virt</a:t>
            </a:r>
            <a:r>
              <a:rPr lang="en-US" altLang="zh-CN" strike="sngStrike" dirty="0"/>
              <a:t>) [ec2-user@ip-10-0-10-68 /]$ pip3 --version</a:t>
            </a:r>
          </a:p>
          <a:p>
            <a:pPr marL="0" indent="0">
              <a:buNone/>
            </a:pPr>
            <a:r>
              <a:rPr lang="en-US" altLang="zh-CN" strike="sngStrike" dirty="0"/>
              <a:t>pip 20.0.2 from /home/ec2-user/.local/lib/python3.6/site-packages/pip (python 3.6</a:t>
            </a:r>
            <a:r>
              <a:rPr lang="en-US" altLang="zh-CN" strike="sngStrike" dirty="0" smtClean="0"/>
              <a:t>)</a:t>
            </a:r>
            <a:endParaRPr lang="en-US" altLang="zh-CN" strike="sngStrike" dirty="0"/>
          </a:p>
          <a:p>
            <a:pPr marL="0" indent="0">
              <a:buNone/>
            </a:pPr>
            <a:r>
              <a:rPr lang="en-US" altLang="zh-CN" strike="sngStrike" dirty="0"/>
              <a:t>(</a:t>
            </a:r>
            <a:r>
              <a:rPr lang="en-US" altLang="zh-CN" strike="sngStrike" dirty="0" err="1"/>
              <a:t>virt</a:t>
            </a:r>
            <a:r>
              <a:rPr lang="en-US" altLang="zh-CN" strike="sngStrike" dirty="0"/>
              <a:t>) [ec2-user@ip-10-0-10-68 /]$ pip --version</a:t>
            </a:r>
          </a:p>
          <a:p>
            <a:pPr marL="0" indent="0">
              <a:buNone/>
            </a:pPr>
            <a:r>
              <a:rPr lang="en-US" altLang="zh-CN" strike="sngStrike" dirty="0"/>
              <a:t>pip 9.0.3 from /</a:t>
            </a:r>
            <a:r>
              <a:rPr lang="en-US" altLang="zh-CN" strike="sngStrike" dirty="0" err="1"/>
              <a:t>usr</a:t>
            </a:r>
            <a:r>
              <a:rPr lang="en-US" altLang="zh-CN" strike="sngStrike" dirty="0"/>
              <a:t>/lib/python2.7/</a:t>
            </a:r>
            <a:r>
              <a:rPr lang="en-US" altLang="zh-CN" strike="sngStrike" dirty="0" err="1"/>
              <a:t>dist</a:t>
            </a:r>
            <a:r>
              <a:rPr lang="en-US" altLang="zh-CN" strike="sngStrike" dirty="0"/>
              <a:t>-packages (python 2.7</a:t>
            </a:r>
            <a:r>
              <a:rPr lang="en-US" altLang="zh-CN" strike="sngStrike" dirty="0" smtClean="0"/>
              <a:t>)</a:t>
            </a:r>
            <a:endParaRPr lang="en-US" altLang="zh-CN" strike="sngStrike" dirty="0"/>
          </a:p>
          <a:p>
            <a:pPr marL="0" indent="0">
              <a:buNone/>
            </a:pPr>
            <a:endParaRPr lang="en-US" altLang="zh-CN" strike="sngStrike" dirty="0"/>
          </a:p>
          <a:p>
            <a:pPr marL="0" indent="0">
              <a:buNone/>
            </a:pPr>
            <a:r>
              <a:rPr lang="en-US" altLang="zh-CN" strike="sngStrike" dirty="0"/>
              <a:t>ln -s /home/ec2-user/.local/lib/python3.6/site-packages/pip /</a:t>
            </a:r>
            <a:r>
              <a:rPr lang="en-US" altLang="zh-CN" strike="sngStrike" dirty="0" err="1"/>
              <a:t>usr</a:t>
            </a:r>
            <a:r>
              <a:rPr lang="en-US" altLang="zh-CN" strike="sngStrike" dirty="0"/>
              <a:t>/lib/python2.7/</a:t>
            </a:r>
            <a:r>
              <a:rPr lang="en-US" altLang="zh-CN" strike="sngStrike" dirty="0" err="1"/>
              <a:t>dist</a:t>
            </a:r>
            <a:r>
              <a:rPr lang="en-US" altLang="zh-CN" strike="sngStrike" dirty="0"/>
              <a:t>-packages </a:t>
            </a:r>
            <a:endParaRPr lang="en-IN" strike="sngStrike" dirty="0"/>
          </a:p>
        </p:txBody>
      </p:sp>
    </p:spTree>
    <p:extLst>
      <p:ext uri="{BB962C8B-B14F-4D97-AF65-F5344CB8AC3E}">
        <p14:creationId xmlns:p14="http://schemas.microsoft.com/office/powerpoint/2010/main" val="189214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D49124-DB3B-4F36-9429-867044BC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It is a python2.7 </a:t>
            </a:r>
            <a:r>
              <a:rPr lang="en-IN" dirty="0" err="1" smtClean="0"/>
              <a:t>demo,need</a:t>
            </a:r>
            <a:r>
              <a:rPr lang="en-IN" dirty="0" smtClean="0"/>
              <a:t> replace it with python3 version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D73FE5-E25D-4926-B812-F1E762229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https://docs.aws.amazon.com/zh_cn/elasticbeanstalk/latest/dg/create-deploy-python-flask.html</a:t>
            </a:r>
            <a:r>
              <a:rPr lang="en-US" altLang="zh-C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472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345DB7-B073-4C09-9788-83B221365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124" y="2276872"/>
            <a:ext cx="5472608" cy="1558280"/>
          </a:xfrm>
        </p:spPr>
        <p:txBody>
          <a:bodyPr>
            <a:normAutofit/>
          </a:bodyPr>
          <a:lstStyle/>
          <a:p>
            <a:r>
              <a:rPr lang="en-IN" sz="7200" dirty="0" smtClean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93746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Django is little difference, almost similar.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D49124-DB3B-4F36-9429-867044BC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5013176"/>
            <a:ext cx="9878889" cy="1066800"/>
          </a:xfrm>
        </p:spPr>
        <p:txBody>
          <a:bodyPr/>
          <a:lstStyle/>
          <a:p>
            <a:r>
              <a:rPr lang="en-IN" dirty="0" smtClean="0"/>
              <a:t>Install tools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D73FE5-E25D-4926-B812-F1E762229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Install one Putty tool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  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www.putty.org/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 smtClean="0"/>
              <a:t>Install </a:t>
            </a:r>
            <a:r>
              <a:rPr lang="en-US" altLang="zh-CN" dirty="0" err="1" smtClean="0"/>
              <a:t>winPcap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www.updatestar.com/zh-cn/directdownload/winpcap/2074262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Method :</a:t>
            </a:r>
            <a:r>
              <a:rPr lang="en-US" dirty="0">
                <a:hlinkClick r:id="rId4"/>
              </a:rPr>
              <a:t>https://www.cnblogs.com/cuish/p/4180632.html</a:t>
            </a: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234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D49124-DB3B-4F36-9429-867044BC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5085184"/>
            <a:ext cx="10971372" cy="10668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Guide in the AWS documents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D73FE5-E25D-4926-B812-F1E762229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12" y="1052736"/>
            <a:ext cx="10287000" cy="4190999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docs.aws.amazon.com/zh_cn/elasticbeanstalk/latest/dg/create-deploy-python-flask.html</a:t>
            </a: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531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D49124-DB3B-4F36-9429-867044BC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5013176"/>
            <a:ext cx="10971372" cy="10668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From your AWS control tab, enter into this page</a:t>
            </a:r>
            <a:endParaRPr lang="en-IN" sz="28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332656"/>
            <a:ext cx="8614452" cy="443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9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D49124-DB3B-4F36-9429-867044BC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Your instance name</a:t>
            </a:r>
            <a:endParaRPr lang="en-IN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08" y="476672"/>
            <a:ext cx="7292041" cy="437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8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D49124-DB3B-4F36-9429-867044BC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Option, checking</a:t>
            </a:r>
            <a:endParaRPr lang="en-IN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1124744"/>
            <a:ext cx="6454452" cy="341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2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D49124-DB3B-4F36-9429-867044BC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6995"/>
            <a:ext cx="8312677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3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D49124-DB3B-4F36-9429-867044BC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connection</a:t>
            </a:r>
            <a:endParaRPr lang="en-IN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359319"/>
            <a:ext cx="6331084" cy="471644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28" y="3068960"/>
            <a:ext cx="3932748" cy="326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2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marketing glass cube presentation (widescreen).potx" id="{454792B9-F7C6-4CDD-89A0-89451A081408}" vid="{E847D748-0CA0-4BC8-838F-3216ECA80016}"/>
    </a:ext>
  </a:extLst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marketing glass cube presentation (widescreen)</Template>
  <TotalTime>9029</TotalTime>
  <Words>231</Words>
  <Application>Microsoft Office PowerPoint</Application>
  <PresentationFormat>ユーザー設定</PresentationFormat>
  <Paragraphs>56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ＭＳ ゴシック</vt:lpstr>
      <vt:lpstr>幼圆</vt:lpstr>
      <vt:lpstr>Arial</vt:lpstr>
      <vt:lpstr>Corbel</vt:lpstr>
      <vt:lpstr>Marketing 16x9</vt:lpstr>
      <vt:lpstr>Deploy Python Project of Flask to AWS</vt:lpstr>
      <vt:lpstr>Agenda</vt:lpstr>
      <vt:lpstr>Install tools</vt:lpstr>
      <vt:lpstr>Guide in the AWS documents</vt:lpstr>
      <vt:lpstr>From your AWS control tab, enter into this page</vt:lpstr>
      <vt:lpstr>Your instance name</vt:lpstr>
      <vt:lpstr>Option, checking</vt:lpstr>
      <vt:lpstr>PowerPoint プレゼンテーション</vt:lpstr>
      <vt:lpstr>Tools connection</vt:lpstr>
      <vt:lpstr>It is more convenience with winPcap</vt:lpstr>
      <vt:lpstr>Should replace 8080 with 5000 , the flask depending port.</vt:lpstr>
      <vt:lpstr>Option configuration </vt:lpstr>
      <vt:lpstr>Flask</vt:lpstr>
      <vt:lpstr>Draft</vt:lpstr>
      <vt:lpstr>Draft</vt:lpstr>
      <vt:lpstr>https://blog.csdn.net/u011798443/article/details/80825817</vt:lpstr>
      <vt:lpstr>Soft link, NOT run this command,just mark</vt:lpstr>
      <vt:lpstr>It is a python2.7 demo,need replace it with python3 version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Bank-Marketing-Campaign-Analysis using Machine Learning</dc:title>
  <dc:creator>Rumana Shaikh</dc:creator>
  <cp:lastModifiedBy>sxjin</cp:lastModifiedBy>
  <cp:revision>209</cp:revision>
  <dcterms:created xsi:type="dcterms:W3CDTF">2019-05-04T10:50:55Z</dcterms:created>
  <dcterms:modified xsi:type="dcterms:W3CDTF">2020-03-04T06:36:27Z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