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6689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6924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605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500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2964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0576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83603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9786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76713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1255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103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E85C-37F7-47B0-92FC-2F1C879D2DBD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0C19-CEEB-4230-8A70-A2446A7E5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6747" y="1165495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Functional components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7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32" y="1328375"/>
            <a:ext cx="5982535" cy="54300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Murakkab</a:t>
            </a:r>
            <a:r>
              <a:rPr lang="en-US" b="1" dirty="0" smtClean="0"/>
              <a:t> state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7876" y="1690688"/>
            <a:ext cx="6353258" cy="47053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25" y="3190771"/>
            <a:ext cx="346758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3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8728" y="1624897"/>
            <a:ext cx="10515600" cy="2852737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componentDidMount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componentDidUpdate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componentWillUnmount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8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useEffect</a:t>
            </a:r>
            <a:r>
              <a:rPr lang="en-US" b="1" dirty="0" smtClean="0"/>
              <a:t> – after render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706" y="1896998"/>
            <a:ext cx="6834588" cy="78206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5507665" y="2371060"/>
            <a:ext cx="1244009" cy="106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40" y="2885376"/>
            <a:ext cx="1924319" cy="600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034" y="2871086"/>
            <a:ext cx="1752845" cy="628738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5637007" y="3381829"/>
            <a:ext cx="1114667" cy="652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582" y="4306367"/>
            <a:ext cx="2466515" cy="957943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>
            <a:off x="6751674" y="3381829"/>
            <a:ext cx="740128" cy="75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8159" y="4121701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array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8370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componentDidUpdate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80" y="2360915"/>
            <a:ext cx="5438249" cy="20712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46" y="2360915"/>
            <a:ext cx="5449494" cy="207123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8692179" y="4109421"/>
            <a:ext cx="10757" cy="742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0446" y="4980791"/>
            <a:ext cx="38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Multiple dependency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02857"/>
            <a:ext cx="10615032" cy="8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64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419" y="1029359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componentDidMount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279" y="2649303"/>
            <a:ext cx="5025880" cy="1602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6995" y="4546139"/>
            <a:ext cx="44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malumotlarni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 smtClean="0"/>
              <a:t> </a:t>
            </a:r>
            <a:r>
              <a:rPr lang="en-US" dirty="0" err="1" smtClean="0"/>
              <a:t>chizish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7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67" y="1506447"/>
            <a:ext cx="6182588" cy="2867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0612" y="4580626"/>
            <a:ext cx="89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Modal open-close</a:t>
            </a:r>
          </a:p>
          <a:p>
            <a:pPr algn="ctr"/>
            <a:r>
              <a:rPr lang="en-US" b="1" dirty="0" smtClean="0"/>
              <a:t>Clear timer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651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28" y="1635350"/>
            <a:ext cx="391532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REACT HOOKS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useState</a:t>
            </a:r>
            <a:endParaRPr lang="en-US" dirty="0" smtClean="0"/>
          </a:p>
          <a:p>
            <a:r>
              <a:rPr lang="en-US" dirty="0" err="1" smtClean="0"/>
              <a:t>useEffect</a:t>
            </a:r>
            <a:endParaRPr lang="en-US" dirty="0" smtClean="0"/>
          </a:p>
          <a:p>
            <a:r>
              <a:rPr lang="en-US" dirty="0" err="1" smtClean="0"/>
              <a:t>useContext</a:t>
            </a:r>
            <a:endParaRPr lang="en-US" dirty="0" smtClean="0"/>
          </a:p>
          <a:p>
            <a:r>
              <a:rPr lang="en-US" dirty="0" err="1" smtClean="0"/>
              <a:t>useReducer</a:t>
            </a:r>
            <a:endParaRPr lang="en-US" dirty="0" smtClean="0"/>
          </a:p>
          <a:p>
            <a:r>
              <a:rPr lang="en-US" dirty="0" err="1" smtClean="0"/>
              <a:t>useCallBack</a:t>
            </a:r>
            <a:endParaRPr lang="en-US" dirty="0" smtClean="0"/>
          </a:p>
          <a:p>
            <a:r>
              <a:rPr lang="en-US" dirty="0" err="1" smtClean="0"/>
              <a:t>useMemo</a:t>
            </a:r>
            <a:endParaRPr lang="en-US" dirty="0" smtClean="0"/>
          </a:p>
          <a:p>
            <a:r>
              <a:rPr lang="en-US" dirty="0" err="1" smtClean="0"/>
              <a:t>useRef</a:t>
            </a:r>
            <a:endParaRPr lang="en-US" dirty="0" smtClean="0"/>
          </a:p>
          <a:p>
            <a:r>
              <a:rPr lang="en-US" dirty="0" err="1" smtClean="0"/>
              <a:t>useImperativeHandler</a:t>
            </a:r>
            <a:endParaRPr lang="en-US" dirty="0" smtClean="0"/>
          </a:p>
          <a:p>
            <a:r>
              <a:rPr lang="en-US" dirty="0" err="1" smtClean="0"/>
              <a:t>useLayoutEffect</a:t>
            </a:r>
            <a:endParaRPr lang="en-US" dirty="0" smtClean="0"/>
          </a:p>
          <a:p>
            <a:r>
              <a:rPr lang="en-US" dirty="0" err="1" smtClean="0"/>
              <a:t>useDebugValue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6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Oddiy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funksiya</a:t>
            </a:r>
            <a:endParaRPr lang="en-US" dirty="0" smtClean="0"/>
          </a:p>
          <a:p>
            <a:r>
              <a:rPr lang="en-US" dirty="0" err="1" smtClean="0"/>
              <a:t>Faqat</a:t>
            </a:r>
            <a:r>
              <a:rPr lang="en-US" dirty="0" smtClean="0"/>
              <a:t> </a:t>
            </a:r>
            <a:r>
              <a:rPr lang="en-US" dirty="0" err="1" smtClean="0"/>
              <a:t>returnda</a:t>
            </a:r>
            <a:r>
              <a:rPr lang="en-US" dirty="0" smtClean="0"/>
              <a:t> JSX </a:t>
            </a:r>
            <a:r>
              <a:rPr lang="en-US" dirty="0" err="1" smtClean="0"/>
              <a:t>beriladi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3" y="2987722"/>
            <a:ext cx="4049508" cy="3395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8090"/>
            <a:ext cx="4513330" cy="2835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7439" y="2538286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Arrow function </a:t>
            </a:r>
            <a:r>
              <a:rPr lang="en-US" sz="2800" dirty="0" err="1" smtClean="0"/>
              <a:t>bo’lishi</a:t>
            </a:r>
            <a:r>
              <a:rPr lang="en-US" sz="2800" dirty="0" smtClean="0"/>
              <a:t> ham </a:t>
            </a:r>
            <a:r>
              <a:rPr lang="en-US" sz="2800" dirty="0" err="1" smtClean="0"/>
              <a:t>mumkin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849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Props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5021"/>
            <a:ext cx="5596829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97" y="3135740"/>
            <a:ext cx="5118053" cy="19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1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07" y="1690688"/>
            <a:ext cx="7657375" cy="37887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05" y="2121637"/>
            <a:ext cx="5530551" cy="3002453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27207" y="2742739"/>
            <a:ext cx="7058376" cy="26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809" y="235332"/>
            <a:ext cx="6258798" cy="24768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9" y="2819081"/>
            <a:ext cx="5951397" cy="31849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855" y="3535074"/>
            <a:ext cx="3905504" cy="19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79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173" y="1420183"/>
            <a:ext cx="8959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14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2033" y="965156"/>
            <a:ext cx="10515600" cy="28527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3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542" y="1565727"/>
            <a:ext cx="7014861" cy="95318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623" y="2518914"/>
            <a:ext cx="2114845" cy="129558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126" y="2579299"/>
            <a:ext cx="2343477" cy="1314633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3424687" y="3321170"/>
            <a:ext cx="966910" cy="836762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627164" y="3321170"/>
            <a:ext cx="160496" cy="836762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910" y="4308863"/>
            <a:ext cx="1148432" cy="5909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718" y="4308863"/>
            <a:ext cx="1915663" cy="651326"/>
          </a:xfrm>
          <a:prstGeom prst="rect">
            <a:avLst/>
          </a:prstGeom>
        </p:spPr>
      </p:pic>
      <p:cxnSp>
        <p:nvCxnSpPr>
          <p:cNvPr id="24" name="Прямая со стрелкой 23"/>
          <p:cNvCxnSpPr/>
          <p:nvPr/>
        </p:nvCxnSpPr>
        <p:spPr>
          <a:xfrm>
            <a:off x="6948461" y="3074823"/>
            <a:ext cx="987841" cy="4807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171" y="2764168"/>
            <a:ext cx="2190383" cy="6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6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047" y="1996726"/>
            <a:ext cx="1514686" cy="2067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24" y="1944330"/>
            <a:ext cx="2638793" cy="21720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108" y="1337202"/>
            <a:ext cx="3074134" cy="3380272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3723588" y="4213781"/>
            <a:ext cx="443059" cy="735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0924" y="4958499"/>
            <a:ext cx="2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prev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9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52</Words>
  <Application>Microsoft Office PowerPoint</Application>
  <PresentationFormat>Широкоэкранный</PresentationFormat>
  <Paragraphs>28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Functional components</vt:lpstr>
      <vt:lpstr>Презентация PowerPoint</vt:lpstr>
      <vt:lpstr>Props</vt:lpstr>
      <vt:lpstr>Презентация PowerPoint</vt:lpstr>
      <vt:lpstr>Презентация PowerPoint</vt:lpstr>
      <vt:lpstr>Презентация PowerPoint</vt:lpstr>
      <vt:lpstr>STATE</vt:lpstr>
      <vt:lpstr>Презентация PowerPoint</vt:lpstr>
      <vt:lpstr>Презентация PowerPoint</vt:lpstr>
      <vt:lpstr>Murakkab state</vt:lpstr>
      <vt:lpstr>componentDidMount componentDidUpdate componentWillUnmount</vt:lpstr>
      <vt:lpstr>useEffect – after render</vt:lpstr>
      <vt:lpstr>componentDidUpdate</vt:lpstr>
      <vt:lpstr>componentDidMount</vt:lpstr>
      <vt:lpstr>Презентация PowerPoint</vt:lpstr>
      <vt:lpstr>Презентация PowerPoint</vt:lpstr>
      <vt:lpstr>REACT HOOKS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8</dc:title>
  <dc:creator>Abdulloh</dc:creator>
  <cp:lastModifiedBy>Abdusobur</cp:lastModifiedBy>
  <cp:revision>47</cp:revision>
  <dcterms:created xsi:type="dcterms:W3CDTF">2021-02-21T15:43:26Z</dcterms:created>
  <dcterms:modified xsi:type="dcterms:W3CDTF">2021-03-15T07:33:04Z</dcterms:modified>
</cp:coreProperties>
</file>