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has been facing a rapid </a:t>
            </a:r>
            <a:r>
              <a:rPr lang="en-AU" sz="1070" b="1" dirty="0"/>
              <a:t>decrease in iron ore price from $110 to $55 due to an increased supply in the market. Due to this, </a:t>
            </a:r>
            <a:r>
              <a:rPr lang="en-AU" sz="1070" b="1" dirty="0" err="1"/>
              <a:t>Monalco</a:t>
            </a:r>
            <a:r>
              <a:rPr lang="en-AU" sz="1070" b="1" dirty="0"/>
              <a:t> Mining needs to reduce it’s operational cost to alleviate the impact on its profitability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52046" y="3535965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1" dirty="0"/>
              <a:t>Successfully reduce the iron ore maintenance expense by 20% from the forecast.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1" dirty="0"/>
              <a:t>Meeting the maintenance schedule suggested by reliability team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071"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Better monitor the equipment log and workload for each crusher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Optimize operational expense through better task assignment and </a:t>
            </a:r>
            <a:r>
              <a:rPr lang="en-AU" sz="1071"/>
              <a:t>maintenance management</a:t>
            </a:r>
            <a:endParaRPr lang="en-AU" sz="1071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Potentially re</a:t>
            </a:r>
            <a:r>
              <a:rPr lang="en-AU" sz="1071" dirty="0"/>
              <a:t>tire some machines with excess wear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Recommended Maintenance schedule - one maintenance event needed at every 50,000 tons of iron ore proceeded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Overuse of machine - Machined with excess wear is </a:t>
            </a:r>
            <a:r>
              <a:rPr lang="en-US" sz="1070" b="1" dirty="0"/>
              <a:t>handling 80% of the work request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070" b="1" dirty="0"/>
              <a:t>Data Historian –Data on Iron Ore processing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Ellipse –old work orders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–new work orders and equipment logs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070" b="1" dirty="0"/>
              <a:t>T3000 DCS –detailed data on iron ore crushing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Crusher </a:t>
            </a:r>
            <a:r>
              <a:rPr lang="en-US" altLang="zh-CN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Source Data from – Reliability Engineer (Chanel), Asset Integrity Manager(Jonas), Maintenance SME (Tara, Bruce)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Presenting to –Principal Maintenance (Jane), Change Manager (Fargo), 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</a:t>
            </a:r>
            <a:r>
              <a:rPr lang="en-US" altLang="zh-CN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Moncalco</a:t>
            </a:r>
            <a:r>
              <a:rPr lang="en-US" altLang="zh-C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reduce 20% maintenance expense in 2019 through better management on ore crushers to cope with the downward shifts in iron ore price?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Shuya Liu</cp:lastModifiedBy>
  <cp:revision>1</cp:revision>
  <dcterms:modified xsi:type="dcterms:W3CDTF">2021-08-14T16:38:06Z</dcterms:modified>
</cp:coreProperties>
</file>