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C9DE-8A07-4C2A-A2D9-65C076C9B3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28F303-82EB-4DE6-84A9-ADE69A9B736A}">
      <dgm:prSet phldrT="[文本]"/>
      <dgm:spPr/>
      <dgm:t>
        <a:bodyPr/>
        <a:lstStyle/>
        <a:p>
          <a:r>
            <a:rPr lang="zh-CN" altLang="en-US" dirty="0" smtClean="0"/>
            <a:t>虚拟</a:t>
          </a:r>
          <a:r>
            <a:rPr lang="en-US" altLang="zh-CN" dirty="0" err="1" smtClean="0"/>
            <a:t>dom</a:t>
          </a:r>
          <a:endParaRPr lang="zh-CN" altLang="en-US" dirty="0"/>
        </a:p>
      </dgm:t>
    </dgm:pt>
    <dgm:pt modelId="{F359EEA1-8CFB-40EF-9FAB-1E007DE85419}" type="par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B3B2A0C6-F177-4A28-BC7B-0B98A24E353A}" type="sib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93AFD633-663F-4106-A338-B53D365FA55A}">
      <dgm:prSet phldrT="[文本]"/>
      <dgm:spPr/>
      <dgm:t>
        <a:bodyPr/>
        <a:lstStyle/>
        <a:p>
          <a:r>
            <a:rPr lang="zh-CN" altLang="en-US" dirty="0" smtClean="0"/>
            <a:t>无处不在的</a:t>
          </a:r>
          <a:r>
            <a:rPr lang="en-US" altLang="zh-CN" dirty="0" smtClean="0"/>
            <a:t>diff</a:t>
          </a:r>
          <a:endParaRPr lang="zh-CN" altLang="en-US" dirty="0"/>
        </a:p>
      </dgm:t>
    </dgm:pt>
    <dgm:pt modelId="{742FB39E-DC99-4FEC-A19F-DE19CFD786B5}" type="par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13ED9EDE-EB10-4687-8B9D-78BE111500DB}" type="sib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AF2E17C9-E4B4-44F6-9F02-0F853BFEDFCD}">
      <dgm:prSet phldrT="[文本]"/>
      <dgm:spPr/>
      <dgm:t>
        <a:bodyPr/>
        <a:lstStyle/>
        <a:p>
          <a:r>
            <a:rPr lang="zh-CN" altLang="en-US" dirty="0" smtClean="0"/>
            <a:t>看不见分不清的</a:t>
          </a:r>
          <a:r>
            <a:rPr lang="en-US" altLang="zh-CN" dirty="0" err="1" smtClean="0"/>
            <a:t>divdivdiv</a:t>
          </a:r>
          <a:endParaRPr lang="zh-CN" altLang="en-US" dirty="0"/>
        </a:p>
      </dgm:t>
    </dgm:pt>
    <dgm:pt modelId="{8EE9E8ED-3E10-4E1E-B1C7-C9C4DB6E55BD}" type="par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E5113DCA-C2BA-4EC5-9C1C-6D7D664A71D0}" type="sib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2E09E152-16CE-4B7B-9A17-C3A886600D7E}">
      <dgm:prSet phldrT="[文本]"/>
      <dgm:spPr/>
      <dgm:t>
        <a:bodyPr/>
        <a:lstStyle/>
        <a:p>
          <a:r>
            <a:rPr lang="zh-CN" altLang="en-US" dirty="0" smtClean="0"/>
            <a:t>读不懂的标签</a:t>
          </a:r>
          <a:endParaRPr lang="zh-CN" altLang="en-US" dirty="0"/>
        </a:p>
      </dgm:t>
    </dgm:pt>
    <dgm:pt modelId="{A28597A9-E8C3-44E8-9451-48ADD2C950E6}" type="par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D21F3EEE-17CA-42B5-8D63-87D5A01326D0}" type="sib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872F07F0-E8CB-4ADA-B358-7B9336DA293B}" type="pres">
      <dgm:prSet presAssocID="{0545C9DE-8A07-4C2A-A2D9-65C076C9B365}" presName="Name0" presStyleCnt="0">
        <dgm:presLayoutVars>
          <dgm:chMax val="7"/>
          <dgm:chPref val="7"/>
          <dgm:dir/>
        </dgm:presLayoutVars>
      </dgm:prSet>
      <dgm:spPr/>
    </dgm:pt>
    <dgm:pt modelId="{FD28EEA3-514D-4171-B9BB-D5A18B7C1316}" type="pres">
      <dgm:prSet presAssocID="{0545C9DE-8A07-4C2A-A2D9-65C076C9B365}" presName="Name1" presStyleCnt="0"/>
      <dgm:spPr/>
    </dgm:pt>
    <dgm:pt modelId="{FF264DE9-B967-4F60-8D9B-3EBCDF43A95E}" type="pres">
      <dgm:prSet presAssocID="{0545C9DE-8A07-4C2A-A2D9-65C076C9B365}" presName="cycle" presStyleCnt="0"/>
      <dgm:spPr/>
    </dgm:pt>
    <dgm:pt modelId="{D1DA99DF-585B-4573-9478-92811A71EC07}" type="pres">
      <dgm:prSet presAssocID="{0545C9DE-8A07-4C2A-A2D9-65C076C9B365}" presName="srcNode" presStyleLbl="node1" presStyleIdx="0" presStyleCnt="4"/>
      <dgm:spPr/>
    </dgm:pt>
    <dgm:pt modelId="{781D2BA9-01B8-4B7C-82D6-94E995C3B482}" type="pres">
      <dgm:prSet presAssocID="{0545C9DE-8A07-4C2A-A2D9-65C076C9B365}" presName="conn" presStyleLbl="parChTrans1D2" presStyleIdx="0" presStyleCnt="1"/>
      <dgm:spPr/>
    </dgm:pt>
    <dgm:pt modelId="{C21B03CF-4D38-4344-B1B4-033B0B4ABA67}" type="pres">
      <dgm:prSet presAssocID="{0545C9DE-8A07-4C2A-A2D9-65C076C9B365}" presName="extraNode" presStyleLbl="node1" presStyleIdx="0" presStyleCnt="4"/>
      <dgm:spPr/>
    </dgm:pt>
    <dgm:pt modelId="{AEBF1A0B-A1C0-4814-AA31-E14E950F9C8F}" type="pres">
      <dgm:prSet presAssocID="{0545C9DE-8A07-4C2A-A2D9-65C076C9B365}" presName="dstNode" presStyleLbl="node1" presStyleIdx="0" presStyleCnt="4"/>
      <dgm:spPr/>
    </dgm:pt>
    <dgm:pt modelId="{70ABE1E6-AAF8-4A13-8929-D138719B5DAC}" type="pres">
      <dgm:prSet presAssocID="{A928F303-82EB-4DE6-84A9-ADE69A9B73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A507D-1422-45C6-A696-7F3774989725}" type="pres">
      <dgm:prSet presAssocID="{A928F303-82EB-4DE6-84A9-ADE69A9B736A}" presName="accent_1" presStyleCnt="0"/>
      <dgm:spPr/>
    </dgm:pt>
    <dgm:pt modelId="{AB6C5970-6B6B-4CC0-9945-08DC0B17EE3E}" type="pres">
      <dgm:prSet presAssocID="{A928F303-82EB-4DE6-84A9-ADE69A9B736A}" presName="accentRepeatNode" presStyleLbl="solidFgAcc1" presStyleIdx="0" presStyleCnt="4"/>
      <dgm:spPr/>
    </dgm:pt>
    <dgm:pt modelId="{1D193561-E8A1-42D7-8316-5840CB872E79}" type="pres">
      <dgm:prSet presAssocID="{93AFD633-663F-4106-A338-B53D365FA55A}" presName="text_2" presStyleLbl="node1" presStyleIdx="1" presStyleCnt="4">
        <dgm:presLayoutVars>
          <dgm:bulletEnabled val="1"/>
        </dgm:presLayoutVars>
      </dgm:prSet>
      <dgm:spPr/>
    </dgm:pt>
    <dgm:pt modelId="{96108D26-B565-4F20-90AF-0AE335A002C5}" type="pres">
      <dgm:prSet presAssocID="{93AFD633-663F-4106-A338-B53D365FA55A}" presName="accent_2" presStyleCnt="0"/>
      <dgm:spPr/>
    </dgm:pt>
    <dgm:pt modelId="{F3958A8F-50A7-497E-9FAB-5AD1210CF544}" type="pres">
      <dgm:prSet presAssocID="{93AFD633-663F-4106-A338-B53D365FA55A}" presName="accentRepeatNode" presStyleLbl="solidFgAcc1" presStyleIdx="1" presStyleCnt="4"/>
      <dgm:spPr/>
    </dgm:pt>
    <dgm:pt modelId="{045D4F48-AEF5-41E3-A97B-002BFBFC1C97}" type="pres">
      <dgm:prSet presAssocID="{AF2E17C9-E4B4-44F6-9F02-0F853BFEDF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D2700-B1A4-464F-815D-D669F52A77DD}" type="pres">
      <dgm:prSet presAssocID="{AF2E17C9-E4B4-44F6-9F02-0F853BFEDFCD}" presName="accent_3" presStyleCnt="0"/>
      <dgm:spPr/>
    </dgm:pt>
    <dgm:pt modelId="{B104CBBE-5405-4535-A3B0-E6EEB7EB727A}" type="pres">
      <dgm:prSet presAssocID="{AF2E17C9-E4B4-44F6-9F02-0F853BFEDFCD}" presName="accentRepeatNode" presStyleLbl="solidFgAcc1" presStyleIdx="2" presStyleCnt="4"/>
      <dgm:spPr/>
    </dgm:pt>
    <dgm:pt modelId="{A0A7E770-CD20-4A85-B860-14E7E41A6359}" type="pres">
      <dgm:prSet presAssocID="{2E09E152-16CE-4B7B-9A17-C3A886600D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7CE89-8E43-4898-A6DA-2553612C24E6}" type="pres">
      <dgm:prSet presAssocID="{2E09E152-16CE-4B7B-9A17-C3A886600D7E}" presName="accent_4" presStyleCnt="0"/>
      <dgm:spPr/>
    </dgm:pt>
    <dgm:pt modelId="{DC27ADE4-9608-4CFB-A587-3DDA821AE324}" type="pres">
      <dgm:prSet presAssocID="{2E09E152-16CE-4B7B-9A17-C3A886600D7E}" presName="accentRepeatNode" presStyleLbl="solidFgAcc1" presStyleIdx="3" presStyleCnt="4"/>
      <dgm:spPr/>
    </dgm:pt>
  </dgm:ptLst>
  <dgm:cxnLst>
    <dgm:cxn modelId="{40E9745D-3C70-4943-A271-A7244CDDC0D4}" srcId="{0545C9DE-8A07-4C2A-A2D9-65C076C9B365}" destId="{93AFD633-663F-4106-A338-B53D365FA55A}" srcOrd="1" destOrd="0" parTransId="{742FB39E-DC99-4FEC-A19F-DE19CFD786B5}" sibTransId="{13ED9EDE-EB10-4687-8B9D-78BE111500DB}"/>
    <dgm:cxn modelId="{99B14536-2F45-4326-A8B0-BB747628260B}" type="presOf" srcId="{2E09E152-16CE-4B7B-9A17-C3A886600D7E}" destId="{A0A7E770-CD20-4A85-B860-14E7E41A6359}" srcOrd="0" destOrd="0" presId="urn:microsoft.com/office/officeart/2008/layout/VerticalCurvedList"/>
    <dgm:cxn modelId="{1EE0F523-D903-467B-94AE-81094E4F7C2D}" type="presOf" srcId="{AF2E17C9-E4B4-44F6-9F02-0F853BFEDFCD}" destId="{045D4F48-AEF5-41E3-A97B-002BFBFC1C97}" srcOrd="0" destOrd="0" presId="urn:microsoft.com/office/officeart/2008/layout/VerticalCurvedList"/>
    <dgm:cxn modelId="{DEB4E969-1CAE-4BB5-8753-CE27A3E4CDB3}" type="presOf" srcId="{A928F303-82EB-4DE6-84A9-ADE69A9B736A}" destId="{70ABE1E6-AAF8-4A13-8929-D138719B5DAC}" srcOrd="0" destOrd="0" presId="urn:microsoft.com/office/officeart/2008/layout/VerticalCurvedList"/>
    <dgm:cxn modelId="{FD554201-8AAC-4AA0-BAF5-E4CE3F4B19CE}" type="presOf" srcId="{0545C9DE-8A07-4C2A-A2D9-65C076C9B365}" destId="{872F07F0-E8CB-4ADA-B358-7B9336DA293B}" srcOrd="0" destOrd="0" presId="urn:microsoft.com/office/officeart/2008/layout/VerticalCurvedList"/>
    <dgm:cxn modelId="{EA4E4529-DA80-4190-847E-05175DA9F9A7}" srcId="{0545C9DE-8A07-4C2A-A2D9-65C076C9B365}" destId="{AF2E17C9-E4B4-44F6-9F02-0F853BFEDFCD}" srcOrd="2" destOrd="0" parTransId="{8EE9E8ED-3E10-4E1E-B1C7-C9C4DB6E55BD}" sibTransId="{E5113DCA-C2BA-4EC5-9C1C-6D7D664A71D0}"/>
    <dgm:cxn modelId="{8F6180DB-84CB-4DBF-9297-78E9293C7511}" srcId="{0545C9DE-8A07-4C2A-A2D9-65C076C9B365}" destId="{2E09E152-16CE-4B7B-9A17-C3A886600D7E}" srcOrd="3" destOrd="0" parTransId="{A28597A9-E8C3-44E8-9451-48ADD2C950E6}" sibTransId="{D21F3EEE-17CA-42B5-8D63-87D5A01326D0}"/>
    <dgm:cxn modelId="{8B60C6DD-5630-4375-8031-ABE9047794FD}" srcId="{0545C9DE-8A07-4C2A-A2D9-65C076C9B365}" destId="{A928F303-82EB-4DE6-84A9-ADE69A9B736A}" srcOrd="0" destOrd="0" parTransId="{F359EEA1-8CFB-40EF-9FAB-1E007DE85419}" sibTransId="{B3B2A0C6-F177-4A28-BC7B-0B98A24E353A}"/>
    <dgm:cxn modelId="{7A5AD296-49A1-4E3A-AB6C-903B9F3CA13B}" type="presOf" srcId="{B3B2A0C6-F177-4A28-BC7B-0B98A24E353A}" destId="{781D2BA9-01B8-4B7C-82D6-94E995C3B482}" srcOrd="0" destOrd="0" presId="urn:microsoft.com/office/officeart/2008/layout/VerticalCurvedList"/>
    <dgm:cxn modelId="{4F9AA761-18A1-4DA6-BCEA-0A6C5F92EE67}" type="presOf" srcId="{93AFD633-663F-4106-A338-B53D365FA55A}" destId="{1D193561-E8A1-42D7-8316-5840CB872E79}" srcOrd="0" destOrd="0" presId="urn:microsoft.com/office/officeart/2008/layout/VerticalCurvedList"/>
    <dgm:cxn modelId="{1253BF6F-9BA4-4F49-B28A-B0D92D094114}" type="presParOf" srcId="{872F07F0-E8CB-4ADA-B358-7B9336DA293B}" destId="{FD28EEA3-514D-4171-B9BB-D5A18B7C1316}" srcOrd="0" destOrd="0" presId="urn:microsoft.com/office/officeart/2008/layout/VerticalCurvedList"/>
    <dgm:cxn modelId="{B02FFF59-FCA4-44D1-B79D-6C4541737B81}" type="presParOf" srcId="{FD28EEA3-514D-4171-B9BB-D5A18B7C1316}" destId="{FF264DE9-B967-4F60-8D9B-3EBCDF43A95E}" srcOrd="0" destOrd="0" presId="urn:microsoft.com/office/officeart/2008/layout/VerticalCurvedList"/>
    <dgm:cxn modelId="{B852BFDB-565C-4B89-88D4-0FC78C756FF3}" type="presParOf" srcId="{FF264DE9-B967-4F60-8D9B-3EBCDF43A95E}" destId="{D1DA99DF-585B-4573-9478-92811A71EC07}" srcOrd="0" destOrd="0" presId="urn:microsoft.com/office/officeart/2008/layout/VerticalCurvedList"/>
    <dgm:cxn modelId="{5EFAA7BB-061E-4D4A-89EB-90C49C1329EF}" type="presParOf" srcId="{FF264DE9-B967-4F60-8D9B-3EBCDF43A95E}" destId="{781D2BA9-01B8-4B7C-82D6-94E995C3B482}" srcOrd="1" destOrd="0" presId="urn:microsoft.com/office/officeart/2008/layout/VerticalCurvedList"/>
    <dgm:cxn modelId="{2B766672-0AAF-4436-97F1-2FDE1E11EDAF}" type="presParOf" srcId="{FF264DE9-B967-4F60-8D9B-3EBCDF43A95E}" destId="{C21B03CF-4D38-4344-B1B4-033B0B4ABA67}" srcOrd="2" destOrd="0" presId="urn:microsoft.com/office/officeart/2008/layout/VerticalCurvedList"/>
    <dgm:cxn modelId="{35B861F5-1668-4B35-9649-9106F9A3C03E}" type="presParOf" srcId="{FF264DE9-B967-4F60-8D9B-3EBCDF43A95E}" destId="{AEBF1A0B-A1C0-4814-AA31-E14E950F9C8F}" srcOrd="3" destOrd="0" presId="urn:microsoft.com/office/officeart/2008/layout/VerticalCurvedList"/>
    <dgm:cxn modelId="{C5EB4872-9DE8-4065-9662-8D9BAC37C4D8}" type="presParOf" srcId="{FD28EEA3-514D-4171-B9BB-D5A18B7C1316}" destId="{70ABE1E6-AAF8-4A13-8929-D138719B5DAC}" srcOrd="1" destOrd="0" presId="urn:microsoft.com/office/officeart/2008/layout/VerticalCurvedList"/>
    <dgm:cxn modelId="{6D6A4B80-A02F-4528-903E-561A343021AE}" type="presParOf" srcId="{FD28EEA3-514D-4171-B9BB-D5A18B7C1316}" destId="{606A507D-1422-45C6-A696-7F3774989725}" srcOrd="2" destOrd="0" presId="urn:microsoft.com/office/officeart/2008/layout/VerticalCurvedList"/>
    <dgm:cxn modelId="{00D98357-3A2C-4F2B-98EC-5F8C4C310391}" type="presParOf" srcId="{606A507D-1422-45C6-A696-7F3774989725}" destId="{AB6C5970-6B6B-4CC0-9945-08DC0B17EE3E}" srcOrd="0" destOrd="0" presId="urn:microsoft.com/office/officeart/2008/layout/VerticalCurvedList"/>
    <dgm:cxn modelId="{81A14852-55C8-46E8-8BA2-647BE1D3275C}" type="presParOf" srcId="{FD28EEA3-514D-4171-B9BB-D5A18B7C1316}" destId="{1D193561-E8A1-42D7-8316-5840CB872E79}" srcOrd="3" destOrd="0" presId="urn:microsoft.com/office/officeart/2008/layout/VerticalCurvedList"/>
    <dgm:cxn modelId="{4D2D0C2B-33B5-4C2C-9AD2-4504EC2F1A2C}" type="presParOf" srcId="{FD28EEA3-514D-4171-B9BB-D5A18B7C1316}" destId="{96108D26-B565-4F20-90AF-0AE335A002C5}" srcOrd="4" destOrd="0" presId="urn:microsoft.com/office/officeart/2008/layout/VerticalCurvedList"/>
    <dgm:cxn modelId="{997771E8-AE82-41BE-8682-7A1475B967B1}" type="presParOf" srcId="{96108D26-B565-4F20-90AF-0AE335A002C5}" destId="{F3958A8F-50A7-497E-9FAB-5AD1210CF544}" srcOrd="0" destOrd="0" presId="urn:microsoft.com/office/officeart/2008/layout/VerticalCurvedList"/>
    <dgm:cxn modelId="{25FF8A33-B57B-4F34-A37A-D0FD4D4D7395}" type="presParOf" srcId="{FD28EEA3-514D-4171-B9BB-D5A18B7C1316}" destId="{045D4F48-AEF5-41E3-A97B-002BFBFC1C97}" srcOrd="5" destOrd="0" presId="urn:microsoft.com/office/officeart/2008/layout/VerticalCurvedList"/>
    <dgm:cxn modelId="{E8DC43BC-F3C3-4D43-A953-7CD5446E47E2}" type="presParOf" srcId="{FD28EEA3-514D-4171-B9BB-D5A18B7C1316}" destId="{75ED2700-B1A4-464F-815D-D669F52A77DD}" srcOrd="6" destOrd="0" presId="urn:microsoft.com/office/officeart/2008/layout/VerticalCurvedList"/>
    <dgm:cxn modelId="{236DC7EF-514C-482A-A71D-B2B445E54C83}" type="presParOf" srcId="{75ED2700-B1A4-464F-815D-D669F52A77DD}" destId="{B104CBBE-5405-4535-A3B0-E6EEB7EB727A}" srcOrd="0" destOrd="0" presId="urn:microsoft.com/office/officeart/2008/layout/VerticalCurvedList"/>
    <dgm:cxn modelId="{8F7B36C6-DE7F-464C-A593-87294CFC2A80}" type="presParOf" srcId="{FD28EEA3-514D-4171-B9BB-D5A18B7C1316}" destId="{A0A7E770-CD20-4A85-B860-14E7E41A6359}" srcOrd="7" destOrd="0" presId="urn:microsoft.com/office/officeart/2008/layout/VerticalCurvedList"/>
    <dgm:cxn modelId="{0C3831AD-BA8F-441F-8964-C7CE06CA964E}" type="presParOf" srcId="{FD28EEA3-514D-4171-B9BB-D5A18B7C1316}" destId="{EBE7CE89-8E43-4898-A6DA-2553612C24E6}" srcOrd="8" destOrd="0" presId="urn:microsoft.com/office/officeart/2008/layout/VerticalCurvedList"/>
    <dgm:cxn modelId="{F1F941F9-A33B-4D97-993B-55478566EF99}" type="presParOf" srcId="{EBE7CE89-8E43-4898-A6DA-2553612C24E6}" destId="{DC27ADE4-9608-4CFB-A587-3DDA821AE3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2BA9-01B8-4B7C-82D6-94E995C3B482}">
      <dsp:nvSpPr>
        <dsp:cNvPr id="0" name=""/>
        <dsp:cNvSpPr/>
      </dsp:nvSpPr>
      <dsp:spPr>
        <a:xfrm>
          <a:off x="-4230453" y="-649088"/>
          <a:ext cx="5040550" cy="5040550"/>
        </a:xfrm>
        <a:prstGeom prst="blockArc">
          <a:avLst>
            <a:gd name="adj1" fmla="val 18900000"/>
            <a:gd name="adj2" fmla="val 2700000"/>
            <a:gd name="adj3" fmla="val 42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BE1E6-AAF8-4A13-8929-D138719B5DAC}">
      <dsp:nvSpPr>
        <dsp:cNvPr id="0" name=""/>
        <dsp:cNvSpPr/>
      </dsp:nvSpPr>
      <dsp:spPr>
        <a:xfrm>
          <a:off x="424426" y="287713"/>
          <a:ext cx="6826519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虚拟</a:t>
          </a:r>
          <a:r>
            <a:rPr lang="en-US" altLang="zh-CN" sz="2800" kern="1200" dirty="0" err="1" smtClean="0"/>
            <a:t>dom</a:t>
          </a:r>
          <a:endParaRPr lang="zh-CN" altLang="en-US" sz="2800" kern="1200" dirty="0"/>
        </a:p>
      </dsp:txBody>
      <dsp:txXfrm>
        <a:off x="424426" y="287713"/>
        <a:ext cx="6826519" cy="575726"/>
      </dsp:txXfrm>
    </dsp:sp>
    <dsp:sp modelId="{AB6C5970-6B6B-4CC0-9945-08DC0B17EE3E}">
      <dsp:nvSpPr>
        <dsp:cNvPr id="0" name=""/>
        <dsp:cNvSpPr/>
      </dsp:nvSpPr>
      <dsp:spPr>
        <a:xfrm>
          <a:off x="64596" y="21574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93561-E8A1-42D7-8316-5840CB872E79}">
      <dsp:nvSpPr>
        <dsp:cNvPr id="0" name=""/>
        <dsp:cNvSpPr/>
      </dsp:nvSpPr>
      <dsp:spPr>
        <a:xfrm>
          <a:off x="754503" y="1151453"/>
          <a:ext cx="6496442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无处不在的</a:t>
          </a:r>
          <a:r>
            <a:rPr lang="en-US" altLang="zh-CN" sz="2800" kern="1200" dirty="0" smtClean="0"/>
            <a:t>diff</a:t>
          </a:r>
          <a:endParaRPr lang="zh-CN" altLang="en-US" sz="2800" kern="1200" dirty="0"/>
        </a:p>
      </dsp:txBody>
      <dsp:txXfrm>
        <a:off x="754503" y="1151453"/>
        <a:ext cx="6496442" cy="575726"/>
      </dsp:txXfrm>
    </dsp:sp>
    <dsp:sp modelId="{F3958A8F-50A7-497E-9FAB-5AD1210CF544}">
      <dsp:nvSpPr>
        <dsp:cNvPr id="0" name=""/>
        <dsp:cNvSpPr/>
      </dsp:nvSpPr>
      <dsp:spPr>
        <a:xfrm>
          <a:off x="394674" y="107948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4F48-AEF5-41E3-A97B-002BFBFC1C97}">
      <dsp:nvSpPr>
        <dsp:cNvPr id="0" name=""/>
        <dsp:cNvSpPr/>
      </dsp:nvSpPr>
      <dsp:spPr>
        <a:xfrm>
          <a:off x="754503" y="2015193"/>
          <a:ext cx="6496442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看不见分不清的</a:t>
          </a:r>
          <a:r>
            <a:rPr lang="en-US" altLang="zh-CN" sz="2800" kern="1200" dirty="0" err="1" smtClean="0"/>
            <a:t>divdivdiv</a:t>
          </a:r>
          <a:endParaRPr lang="zh-CN" altLang="en-US" sz="2800" kern="1200" dirty="0"/>
        </a:p>
      </dsp:txBody>
      <dsp:txXfrm>
        <a:off x="754503" y="2015193"/>
        <a:ext cx="6496442" cy="575726"/>
      </dsp:txXfrm>
    </dsp:sp>
    <dsp:sp modelId="{B104CBBE-5405-4535-A3B0-E6EEB7EB727A}">
      <dsp:nvSpPr>
        <dsp:cNvPr id="0" name=""/>
        <dsp:cNvSpPr/>
      </dsp:nvSpPr>
      <dsp:spPr>
        <a:xfrm>
          <a:off x="394674" y="194322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7E770-CD20-4A85-B860-14E7E41A6359}">
      <dsp:nvSpPr>
        <dsp:cNvPr id="0" name=""/>
        <dsp:cNvSpPr/>
      </dsp:nvSpPr>
      <dsp:spPr>
        <a:xfrm>
          <a:off x="424426" y="2878933"/>
          <a:ext cx="6826519" cy="575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98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读不懂的标签</a:t>
          </a:r>
          <a:endParaRPr lang="zh-CN" altLang="en-US" sz="2800" kern="1200" dirty="0"/>
        </a:p>
      </dsp:txBody>
      <dsp:txXfrm>
        <a:off x="424426" y="2878933"/>
        <a:ext cx="6826519" cy="575726"/>
      </dsp:txXfrm>
    </dsp:sp>
    <dsp:sp modelId="{DC27ADE4-9608-4CFB-A587-3DDA821AE324}">
      <dsp:nvSpPr>
        <dsp:cNvPr id="0" name=""/>
        <dsp:cNvSpPr/>
      </dsp:nvSpPr>
      <dsp:spPr>
        <a:xfrm>
          <a:off x="64596" y="2806967"/>
          <a:ext cx="719658" cy="7196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E108-500F-4D8B-B2AA-9A0592FD1777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21C7-BD65-456A-A330-12FBAF7E6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41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80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8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6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2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5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1ECB-9A5A-440D-B541-31DBC5A5CD6B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5966" y="1639720"/>
            <a:ext cx="614463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  <a:endParaRPr kumimoji="1" lang="en-US" altLang="zh-CN" sz="4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赵威亚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23"/>
            <a:ext cx="12192000" cy="43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11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28"/>
            <a:ext cx="12192000" cy="46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12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13"/>
            <a:ext cx="12192000" cy="4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259" y="1965331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Custom Elements</a:t>
            </a:r>
          </a:p>
        </p:txBody>
      </p:sp>
    </p:spTree>
    <p:extLst>
      <p:ext uri="{BB962C8B-B14F-4D97-AF65-F5344CB8AC3E}">
        <p14:creationId xmlns:p14="http://schemas.microsoft.com/office/powerpoint/2010/main" val="3622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970" y="1145575"/>
            <a:ext cx="6755969" cy="3666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Pack</a:t>
            </a:r>
            <a:r>
              <a:rPr kumimoji="1" lang="zh-CN" altLang="en-US" dirty="0" smtClean="0"/>
              <a:t>格式简析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33255" y="1905497"/>
            <a:ext cx="109728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4421" y="1905497"/>
            <a:ext cx="392897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 Data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33254" y="2742222"/>
            <a:ext cx="1504335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 frame1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25097" y="2742222"/>
            <a:ext cx="1641003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frame1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35910" y="2742222"/>
            <a:ext cx="1523015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 frame2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27753" y="2742222"/>
            <a:ext cx="1630187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frame2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1661" y="2742222"/>
            <a:ext cx="148172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1454" y="4508096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otal size(4 byte)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37589" y="3559283"/>
            <a:ext cx="136275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 data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48188" y="3558300"/>
            <a:ext cx="136275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Size(4 byte)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18964" y="4508096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unit1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28561" y="4508096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unit2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38158" y="4513013"/>
            <a:ext cx="1481720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232964" y="5456910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size(4 byte)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30473" y="5456909"/>
            <a:ext cx="2029379" cy="33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data1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14" idx="2"/>
            <a:endCxn id="19" idx="0"/>
          </p:cNvCxnSpPr>
          <p:nvPr/>
        </p:nvCxnSpPr>
        <p:spPr>
          <a:xfrm rot="5400000">
            <a:off x="3048984" y="1272299"/>
            <a:ext cx="506361" cy="2433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2" idx="2"/>
            <a:endCxn id="25" idx="0"/>
          </p:cNvCxnSpPr>
          <p:nvPr/>
        </p:nvCxnSpPr>
        <p:spPr>
          <a:xfrm rot="5400000">
            <a:off x="3971741" y="1436990"/>
            <a:ext cx="1435510" cy="4706703"/>
          </a:xfrm>
          <a:prstGeom prst="bentConnector3">
            <a:avLst>
              <a:gd name="adj1" fmla="val 6849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0" idx="2"/>
            <a:endCxn id="34" idx="0"/>
          </p:cNvCxnSpPr>
          <p:nvPr/>
        </p:nvCxnSpPr>
        <p:spPr>
          <a:xfrm rot="5400000">
            <a:off x="3081429" y="4004685"/>
            <a:ext cx="618450" cy="2286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1" idx="2"/>
            <a:endCxn id="29" idx="0"/>
          </p:cNvCxnSpPr>
          <p:nvPr/>
        </p:nvCxnSpPr>
        <p:spPr>
          <a:xfrm rot="5400000">
            <a:off x="3470634" y="1631516"/>
            <a:ext cx="485714" cy="33678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326921" y="334295"/>
            <a:ext cx="10515600" cy="6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i="0" kern="1200">
                <a:solidFill>
                  <a:schemeClr val="bg1"/>
                </a:solidFill>
                <a:latin typeface="Source Han Sans CN Normal" charset="-122"/>
                <a:ea typeface="Source Han Sans CN Normal" charset="-122"/>
                <a:cs typeface="Source Han Sans CN Normal" charset="-122"/>
              </a:defRPr>
            </a:lvl1pPr>
          </a:lstStyle>
          <a:p>
            <a:r>
              <a:rPr lang="en-US" altLang="zh-CN" sz="2400" b="1" dirty="0" smtClean="0"/>
              <a:t>Pack</a:t>
            </a:r>
            <a:r>
              <a:rPr lang="zh-CN" altLang="en-US" sz="2400" b="1" dirty="0"/>
              <a:t>分解</a:t>
            </a:r>
          </a:p>
        </p:txBody>
      </p:sp>
      <p:sp>
        <p:nvSpPr>
          <p:cNvPr id="39" name="云形标注 38"/>
          <p:cNvSpPr/>
          <p:nvPr/>
        </p:nvSpPr>
        <p:spPr>
          <a:xfrm>
            <a:off x="6883559" y="5541886"/>
            <a:ext cx="2398093" cy="996565"/>
          </a:xfrm>
          <a:prstGeom prst="cloudCallout">
            <a:avLst>
              <a:gd name="adj1" fmla="val -105924"/>
              <a:gd name="adj2" fmla="val -297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图、</a:t>
            </a:r>
            <a:r>
              <a:rPr lang="en-US" altLang="zh-CN" sz="1200" dirty="0" smtClean="0">
                <a:solidFill>
                  <a:schemeClr val="tx1"/>
                </a:solidFill>
              </a:rPr>
              <a:t>parsing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lane parsing</a:t>
            </a:r>
            <a:r>
              <a:rPr lang="zh-CN" altLang="en-US" sz="1200" dirty="0" smtClean="0">
                <a:solidFill>
                  <a:schemeClr val="tx1"/>
                </a:solidFill>
              </a:rPr>
              <a:t>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左大括号 40"/>
          <p:cNvSpPr/>
          <p:nvPr/>
        </p:nvSpPr>
        <p:spPr>
          <a:xfrm rot="16200000">
            <a:off x="6495826" y="3334420"/>
            <a:ext cx="293690" cy="3382410"/>
          </a:xfrm>
          <a:prstGeom prst="leftBrace">
            <a:avLst>
              <a:gd name="adj1" fmla="val 89477"/>
              <a:gd name="adj2" fmla="val 90161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293564" y="5201680"/>
            <a:ext cx="285332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同一帧不同</a:t>
            </a:r>
            <a:r>
              <a:rPr lang="en-US" altLang="zh-CN" sz="1200" dirty="0" smtClean="0"/>
              <a:t>camera</a:t>
            </a:r>
            <a:r>
              <a:rPr lang="zh-CN" altLang="en-US" sz="1200" dirty="0" smtClean="0"/>
              <a:t>对应的不同的数据</a:t>
            </a:r>
          </a:p>
        </p:txBody>
      </p:sp>
      <p:sp>
        <p:nvSpPr>
          <p:cNvPr id="50" name="流程图: 可选过程 49"/>
          <p:cNvSpPr/>
          <p:nvPr/>
        </p:nvSpPr>
        <p:spPr>
          <a:xfrm>
            <a:off x="7620980" y="3276135"/>
            <a:ext cx="1739330" cy="77045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障碍物、</a:t>
            </a:r>
            <a:r>
              <a:rPr lang="en-US" altLang="zh-CN" sz="1200" dirty="0">
                <a:solidFill>
                  <a:schemeClr val="tx1"/>
                </a:solidFill>
              </a:rPr>
              <a:t>lane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sensor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camera</a:t>
            </a:r>
            <a:r>
              <a:rPr lang="zh-CN" altLang="en-US" sz="1200" dirty="0" smtClean="0">
                <a:solidFill>
                  <a:schemeClr val="tx1"/>
                </a:solidFill>
              </a:rPr>
              <a:t>等</a:t>
            </a:r>
            <a:r>
              <a:rPr lang="en-US" altLang="zh-CN" sz="1200" dirty="0" smtClean="0">
                <a:solidFill>
                  <a:schemeClr val="tx1"/>
                </a:solidFill>
              </a:rPr>
              <a:t>proto</a:t>
            </a:r>
            <a:r>
              <a:rPr lang="zh-CN" altLang="en-US" sz="1200" dirty="0" smtClean="0">
                <a:solidFill>
                  <a:schemeClr val="tx1"/>
                </a:solidFill>
              </a:rPr>
              <a:t>信息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6" idx="3"/>
            <a:endCxn id="50" idx="1"/>
          </p:cNvCxnSpPr>
          <p:nvPr/>
        </p:nvCxnSpPr>
        <p:spPr>
          <a:xfrm flipV="1">
            <a:off x="4200339" y="3661362"/>
            <a:ext cx="3420641" cy="631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棱台 57">
            <a:hlinkClick r:id="rId3" action="ppaction://hlinksldjump"/>
          </p:cNvPr>
          <p:cNvSpPr/>
          <p:nvPr/>
        </p:nvSpPr>
        <p:spPr>
          <a:xfrm>
            <a:off x="11602065" y="6292645"/>
            <a:ext cx="304800" cy="37362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162" y="2331487"/>
            <a:ext cx="7252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前端框架应用现状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 Elements &amp; Shadow DOM &amp; HTML templates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21475530"/>
              </p:ext>
            </p:extLst>
          </p:nvPr>
        </p:nvGraphicFramePr>
        <p:xfrm>
          <a:off x="978060" y="1834587"/>
          <a:ext cx="7301053" cy="374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92" y="2875311"/>
            <a:ext cx="6332747" cy="2801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3437" y="1699952"/>
            <a:ext cx="1086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总所周</a:t>
            </a:r>
            <a:r>
              <a:rPr lang="zh-CN" altLang="en-US" dirty="0" smtClean="0"/>
              <a:t>知，现有框架基本都是，</a:t>
            </a:r>
            <a:r>
              <a:rPr lang="en-US" altLang="zh-CN" dirty="0" smtClean="0"/>
              <a:t>virtual DOM</a:t>
            </a:r>
            <a:r>
              <a:rPr lang="zh-CN" altLang="en-US" dirty="0" smtClean="0"/>
              <a:t>创建结构，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对比更新， 我们做的绝大部分是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组件化工作。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78692" y="6020926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的框架开发加载</a:t>
            </a:r>
            <a:r>
              <a:rPr lang="en-US" altLang="zh-CN" dirty="0" smtClean="0"/>
              <a:t>summary: scripting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9869" y="2431966"/>
            <a:ext cx="4148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 </a:t>
            </a:r>
            <a:r>
              <a:rPr lang="zh-CN" altLang="en-US" dirty="0" smtClean="0"/>
              <a:t>可不可以没有</a:t>
            </a:r>
            <a:r>
              <a:rPr lang="en-US" altLang="zh-CN" dirty="0" smtClean="0"/>
              <a:t>virtual</a:t>
            </a:r>
            <a:r>
              <a:rPr lang="en-US" altLang="zh-CN" dirty="0" smtClean="0"/>
              <a:t> DOM</a:t>
            </a:r>
          </a:p>
          <a:p>
            <a:endParaRPr lang="en-US" altLang="zh-CN" dirty="0"/>
          </a:p>
          <a:p>
            <a:r>
              <a:rPr lang="en-US" altLang="zh-CN" dirty="0" smtClean="0"/>
              <a:t>1.2 DOM Diff </a:t>
            </a:r>
            <a:r>
              <a:rPr lang="zh-CN" altLang="en-US" dirty="0" smtClean="0"/>
              <a:t>一定必要么，能不能聚焦本身而不是优化框架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原生已死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框架当立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1.4  </a:t>
            </a:r>
            <a:r>
              <a:rPr lang="zh-CN" altLang="en-US" dirty="0" smtClean="0"/>
              <a:t>我们的组件化开发，能不能是</a:t>
            </a:r>
            <a:r>
              <a:rPr lang="en-US" altLang="zh-CN" dirty="0" smtClean="0"/>
              <a:t>web 3C</a:t>
            </a:r>
            <a:r>
              <a:rPr lang="zh-CN" altLang="en-US" dirty="0" smtClean="0"/>
              <a:t>直接就支持的。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8" y="2930409"/>
            <a:ext cx="7712439" cy="384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55" y="2204609"/>
            <a:ext cx="5416919" cy="2990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0535" y="1386061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标签扎堆的</a:t>
            </a:r>
            <a:r>
              <a:rPr lang="zh-CN" altLang="en-US" dirty="0"/>
              <a:t>嵌套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70535" y="1835277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密集的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span</a:t>
            </a:r>
          </a:p>
        </p:txBody>
      </p:sp>
      <p:sp>
        <p:nvSpPr>
          <p:cNvPr id="12" name="下箭头 11"/>
          <p:cNvSpPr/>
          <p:nvPr/>
        </p:nvSpPr>
        <p:spPr>
          <a:xfrm rot="16200000">
            <a:off x="2851296" y="1248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5748" y="1441342"/>
            <a:ext cx="30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有没有一种看到标签，至少知道他大概功能的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5420" y="5792361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3073320"/>
            <a:ext cx="4552950" cy="1895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12" y="1368345"/>
            <a:ext cx="5553075" cy="3600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7635" y="579236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2714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" y="870755"/>
            <a:ext cx="11804231" cy="5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188" y="2501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7190" y="1796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7188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5" name="右箭头 4"/>
          <p:cNvSpPr/>
          <p:nvPr/>
        </p:nvSpPr>
        <p:spPr>
          <a:xfrm>
            <a:off x="2390173" y="185195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390173" y="2567377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90173" y="334883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30727" y="1796005"/>
            <a:ext cx="37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Components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30727" y="25165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创建可重用的定制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901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</a:t>
            </a:r>
            <a:r>
              <a:rPr lang="zh-CN" altLang="en-US" dirty="0"/>
              <a:t>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37189" y="4130283"/>
            <a:ext cx="327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Web Components,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我们可以将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功能、逻辑封装到自定义标签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你确定不是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 Vue.js 和 React 做的那一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套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？？？</a:t>
            </a:r>
            <a:endParaRPr lang="zh-CN" altLang="en-US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00" y="4191171"/>
            <a:ext cx="6581775" cy="1409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24" y="1641212"/>
            <a:ext cx="3984651" cy="20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5" y="1769047"/>
            <a:ext cx="5658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只是一套规范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这套规范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指定了我们，可以不局限与框架的方式进行组件开发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可以自定义近似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原生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的标签，标签的语义更方面我们理解代码与结构，同时标签作为组件，开发中能在一定程度上让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组件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成为隔离的插件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目的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是增强通用性，更底成本的解决通用组件迁移老大难的问题。</a:t>
            </a:r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他与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react, </a:t>
            </a:r>
            <a:r>
              <a:rPr lang="en-US" altLang="zh-CN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定位完全不同，却能在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和</a:t>
            </a:r>
            <a:r>
              <a:rPr lang="en-US" altLang="zh-CN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中完美集成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81" y="1769047"/>
            <a:ext cx="2809875" cy="638175"/>
          </a:xfrm>
          <a:prstGeom prst="rect">
            <a:avLst/>
          </a:prstGeom>
        </p:spPr>
      </p:pic>
      <p:sp>
        <p:nvSpPr>
          <p:cNvPr id="22" name="加号 21"/>
          <p:cNvSpPr/>
          <p:nvPr/>
        </p:nvSpPr>
        <p:spPr>
          <a:xfrm>
            <a:off x="8009681" y="240722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8" y="3383907"/>
            <a:ext cx="2409825" cy="495300"/>
          </a:xfrm>
          <a:prstGeom prst="rect">
            <a:avLst/>
          </a:prstGeom>
        </p:spPr>
      </p:pic>
      <p:sp>
        <p:nvSpPr>
          <p:cNvPr id="24" name="加号 23"/>
          <p:cNvSpPr/>
          <p:nvPr/>
        </p:nvSpPr>
        <p:spPr>
          <a:xfrm>
            <a:off x="8009680" y="39414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68" y="5027874"/>
            <a:ext cx="285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439</Words>
  <Application>Microsoft Office PowerPoint</Application>
  <PresentationFormat>宽屏</PresentationFormat>
  <Paragraphs>87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Source Han Sans CN Normal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Pack格式简析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weiya.zhao</dc:creator>
  <cp:lastModifiedBy>weiya.zhao</cp:lastModifiedBy>
  <cp:revision>15</cp:revision>
  <dcterms:created xsi:type="dcterms:W3CDTF">2022-06-14T12:11:39Z</dcterms:created>
  <dcterms:modified xsi:type="dcterms:W3CDTF">2022-06-14T14:19:37Z</dcterms:modified>
</cp:coreProperties>
</file>