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C172460-6350-4E90-8458-0F317DBC5CE0}" type="pres">
      <dgm:prSet presAssocID="{6819E42D-34BB-4E3C-BD14-280AB0CD9F5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E60C95E-65BE-4365-B40B-24A5860D9413}" type="pres">
      <dgm:prSet presAssocID="{4B7F96FB-BD66-403E-B051-A494EA89F97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6BCCA7C-94FC-45D3-90C4-F4FC0E1DC541}" type="pres">
      <dgm:prSet presAssocID="{41E05C28-2972-4660-AC8D-8038D23D426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8DC27FDC-A5F2-4511-8E95-3AAC1A6B151A}" type="presOf" srcId="{4B7F96FB-BD66-403E-B051-A494EA89F97C}" destId="{F8C36DA8-75C7-44B8-9A07-F9512D817F6A}" srcOrd="0" destOrd="0" presId="urn:microsoft.com/office/officeart/2005/8/layout/hierarchy2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922FF2E6-98CD-43F3-87F8-EA7BC0B46EB5}" type="presOf" srcId="{4B7F96FB-BD66-403E-B051-A494EA89F97C}" destId="{DE60C95E-65BE-4365-B40B-24A5860D9413}" srcOrd="1" destOrd="0" presId="urn:microsoft.com/office/officeart/2005/8/layout/hierarchy2"/>
    <dgm:cxn modelId="{D9E82A8F-D480-4346-B460-F11FC0CAA2FC}" type="presOf" srcId="{5886DA34-5D32-4ADA-973A-D9E92FF1FAED}" destId="{B754F008-6133-4743-B8E7-D297F889C552}" srcOrd="0" destOrd="0" presId="urn:microsoft.com/office/officeart/2005/8/layout/hierarchy2"/>
    <dgm:cxn modelId="{58A97096-A401-47A3-83BA-FD957F5DA6CC}" type="presOf" srcId="{7EC5456D-F8B1-484E-9CCC-A5E484C5B6C1}" destId="{E19A0B7E-5174-4A07-BE49-C874D9FEBD02}" srcOrd="0" destOrd="0" presId="urn:microsoft.com/office/officeart/2005/8/layout/hierarchy2"/>
    <dgm:cxn modelId="{60412E9A-5C45-4BB6-8571-CD646B82D5A1}" type="presOf" srcId="{3B5E1CBD-D2ED-4574-A0D5-A2E6CA9112C1}" destId="{A41E3F7D-FA4D-41CF-8A41-E599E6AAAADB}" srcOrd="0" destOrd="0" presId="urn:microsoft.com/office/officeart/2005/8/layout/hierarchy2"/>
    <dgm:cxn modelId="{06162947-C46A-4F05-905B-8463F6FCE0EF}" type="presOf" srcId="{9EADD6EA-42F7-4857-991C-697DB63761DA}" destId="{F7F96C41-2A8A-4F4A-A9FB-B2AD2AA6A75B}" srcOrd="0" destOrd="0" presId="urn:microsoft.com/office/officeart/2005/8/layout/hierarchy2"/>
    <dgm:cxn modelId="{52206446-9AAE-4655-AF0D-A6B69C38EF22}" type="presOf" srcId="{6819E42D-34BB-4E3C-BD14-280AB0CD9F51}" destId="{BD228529-4367-4D2A-930C-46C6B3A9A0B7}" srcOrd="0" destOrd="0" presId="urn:microsoft.com/office/officeart/2005/8/layout/hierarchy2"/>
    <dgm:cxn modelId="{E67BE753-27E0-49B9-B897-24C47E46EBBE}" type="presOf" srcId="{6819E42D-34BB-4E3C-BD14-280AB0CD9F51}" destId="{4C172460-6350-4E90-8458-0F317DBC5CE0}" srcOrd="1" destOrd="0" presId="urn:microsoft.com/office/officeart/2005/8/layout/hierarchy2"/>
    <dgm:cxn modelId="{848C367E-B5E6-4722-A79D-7FF27FA0F5E9}" type="presOf" srcId="{41E05C28-2972-4660-AC8D-8038D23D4266}" destId="{96BCCA7C-94FC-45D3-90C4-F4FC0E1DC541}" srcOrd="1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1AB0F146-DAF8-49E9-8C6D-8F5B1F5CD989}" type="presOf" srcId="{50ED6453-A4A9-4B62-9C59-4B861ACB7FF1}" destId="{DF3DCC9B-419F-4E67-95FA-EDA26FA91A8F}" srcOrd="0" destOrd="0" presId="urn:microsoft.com/office/officeart/2005/8/layout/hierarchy2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F3195752-FB69-4402-BD48-0452677F63B0}" type="presOf" srcId="{41E05C28-2972-4660-AC8D-8038D23D4266}" destId="{1AD78B2E-2D99-4CD7-B50E-8B02DDD80302}" srcOrd="0" destOrd="0" presId="urn:microsoft.com/office/officeart/2005/8/layout/hierarchy2"/>
    <dgm:cxn modelId="{F4210A71-FA93-41A8-A9B9-DA4536182955}" type="presParOf" srcId="{F7F96C41-2A8A-4F4A-A9FB-B2AD2AA6A75B}" destId="{C077A129-C28C-4167-BEEC-5792567B1337}" srcOrd="0" destOrd="0" presId="urn:microsoft.com/office/officeart/2005/8/layout/hierarchy2"/>
    <dgm:cxn modelId="{6752C81B-A289-434D-87B5-466AAD974B35}" type="presParOf" srcId="{C077A129-C28C-4167-BEEC-5792567B1337}" destId="{B754F008-6133-4743-B8E7-D297F889C552}" srcOrd="0" destOrd="0" presId="urn:microsoft.com/office/officeart/2005/8/layout/hierarchy2"/>
    <dgm:cxn modelId="{94D53BD2-ADE6-4218-836A-2B5F27580E4B}" type="presParOf" srcId="{C077A129-C28C-4167-BEEC-5792567B1337}" destId="{1ED6A051-3959-4FD6-AD29-3654FA28C3DC}" srcOrd="1" destOrd="0" presId="urn:microsoft.com/office/officeart/2005/8/layout/hierarchy2"/>
    <dgm:cxn modelId="{F736F1BB-486E-4AA5-95B8-FF52D5A12D8D}" type="presParOf" srcId="{1ED6A051-3959-4FD6-AD29-3654FA28C3DC}" destId="{BD228529-4367-4D2A-930C-46C6B3A9A0B7}" srcOrd="0" destOrd="0" presId="urn:microsoft.com/office/officeart/2005/8/layout/hierarchy2"/>
    <dgm:cxn modelId="{0DBFA3DD-B5DB-472B-9F41-A02D1E9485E0}" type="presParOf" srcId="{BD228529-4367-4D2A-930C-46C6B3A9A0B7}" destId="{4C172460-6350-4E90-8458-0F317DBC5CE0}" srcOrd="0" destOrd="0" presId="urn:microsoft.com/office/officeart/2005/8/layout/hierarchy2"/>
    <dgm:cxn modelId="{CD0323B5-A9E3-4107-A171-80E0EAA9F49B}" type="presParOf" srcId="{1ED6A051-3959-4FD6-AD29-3654FA28C3DC}" destId="{29837749-5BAF-4EA5-B204-5BCEF5277F82}" srcOrd="1" destOrd="0" presId="urn:microsoft.com/office/officeart/2005/8/layout/hierarchy2"/>
    <dgm:cxn modelId="{80EC569D-CF6C-4794-8DFC-EC51FF36656B}" type="presParOf" srcId="{29837749-5BAF-4EA5-B204-5BCEF5277F82}" destId="{DF3DCC9B-419F-4E67-95FA-EDA26FA91A8F}" srcOrd="0" destOrd="0" presId="urn:microsoft.com/office/officeart/2005/8/layout/hierarchy2"/>
    <dgm:cxn modelId="{8DFD9AD3-0D85-4BE6-9893-15DC69AE64C6}" type="presParOf" srcId="{29837749-5BAF-4EA5-B204-5BCEF5277F82}" destId="{55242990-BA2E-4226-B504-A3732E97F380}" srcOrd="1" destOrd="0" presId="urn:microsoft.com/office/officeart/2005/8/layout/hierarchy2"/>
    <dgm:cxn modelId="{2A881F3E-11E0-422B-B85C-11625871FED5}" type="presParOf" srcId="{1ED6A051-3959-4FD6-AD29-3654FA28C3DC}" destId="{F8C36DA8-75C7-44B8-9A07-F9512D817F6A}" srcOrd="2" destOrd="0" presId="urn:microsoft.com/office/officeart/2005/8/layout/hierarchy2"/>
    <dgm:cxn modelId="{67C5450E-5471-4CD4-BECD-D181DC55602A}" type="presParOf" srcId="{F8C36DA8-75C7-44B8-9A07-F9512D817F6A}" destId="{DE60C95E-65BE-4365-B40B-24A5860D9413}" srcOrd="0" destOrd="0" presId="urn:microsoft.com/office/officeart/2005/8/layout/hierarchy2"/>
    <dgm:cxn modelId="{7B0282CF-53B1-40C7-88F4-C1E1D2FFC39E}" type="presParOf" srcId="{1ED6A051-3959-4FD6-AD29-3654FA28C3DC}" destId="{C9790290-4468-431E-8AB0-F90C3CE8CA0A}" srcOrd="3" destOrd="0" presId="urn:microsoft.com/office/officeart/2005/8/layout/hierarchy2"/>
    <dgm:cxn modelId="{5CC21F26-7D4D-4762-A3FF-2D79C6452015}" type="presParOf" srcId="{C9790290-4468-431E-8AB0-F90C3CE8CA0A}" destId="{A41E3F7D-FA4D-41CF-8A41-E599E6AAAADB}" srcOrd="0" destOrd="0" presId="urn:microsoft.com/office/officeart/2005/8/layout/hierarchy2"/>
    <dgm:cxn modelId="{25C1BECC-466F-4C54-9C18-99A355870C12}" type="presParOf" srcId="{C9790290-4468-431E-8AB0-F90C3CE8CA0A}" destId="{A469A066-4903-4E2B-8137-72D471BE1FD8}" srcOrd="1" destOrd="0" presId="urn:microsoft.com/office/officeart/2005/8/layout/hierarchy2"/>
    <dgm:cxn modelId="{FC10E08E-71A9-41CC-BE9E-FB0F005DFB8B}" type="presParOf" srcId="{1ED6A051-3959-4FD6-AD29-3654FA28C3DC}" destId="{1AD78B2E-2D99-4CD7-B50E-8B02DDD80302}" srcOrd="4" destOrd="0" presId="urn:microsoft.com/office/officeart/2005/8/layout/hierarchy2"/>
    <dgm:cxn modelId="{8158D8F0-D01F-488C-A780-793BC0370DDE}" type="presParOf" srcId="{1AD78B2E-2D99-4CD7-B50E-8B02DDD80302}" destId="{96BCCA7C-94FC-45D3-90C4-F4FC0E1DC541}" srcOrd="0" destOrd="0" presId="urn:microsoft.com/office/officeart/2005/8/layout/hierarchy2"/>
    <dgm:cxn modelId="{D5E723B7-1D03-4581-9E36-028B23FDEF3E}" type="presParOf" srcId="{1ED6A051-3959-4FD6-AD29-3654FA28C3DC}" destId="{9CF50223-0AB8-4BEE-A4C7-0ED38B61FEC1}" srcOrd="5" destOrd="0" presId="urn:microsoft.com/office/officeart/2005/8/layout/hierarchy2"/>
    <dgm:cxn modelId="{CA419738-ECDF-48FA-9A39-82DC57A647F7}" type="presParOf" srcId="{9CF50223-0AB8-4BEE-A4C7-0ED38B61FEC1}" destId="{E19A0B7E-5174-4A07-BE49-C874D9FEBD02}" srcOrd="0" destOrd="0" presId="urn:microsoft.com/office/officeart/2005/8/layout/hierarchy2"/>
    <dgm:cxn modelId="{E7592992-97C6-4E3A-992D-0D427FA61F9B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2BA9-01B8-4B7C-82D6-94E995C3B482}">
      <dsp:nvSpPr>
        <dsp:cNvPr id="0" name=""/>
        <dsp:cNvSpPr/>
      </dsp:nvSpPr>
      <dsp:spPr>
        <a:xfrm>
          <a:off x="-4230453" y="-649088"/>
          <a:ext cx="5040550" cy="5040550"/>
        </a:xfrm>
        <a:prstGeom prst="blockArc">
          <a:avLst>
            <a:gd name="adj1" fmla="val 18900000"/>
            <a:gd name="adj2" fmla="val 2700000"/>
            <a:gd name="adj3" fmla="val 4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BE1E6-AAF8-4A13-8929-D138719B5DAC}">
      <dsp:nvSpPr>
        <dsp:cNvPr id="0" name=""/>
        <dsp:cNvSpPr/>
      </dsp:nvSpPr>
      <dsp:spPr>
        <a:xfrm>
          <a:off x="424426" y="287713"/>
          <a:ext cx="6826519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虚拟</a:t>
          </a:r>
          <a:r>
            <a:rPr lang="en-US" altLang="zh-CN" sz="2800" kern="1200" dirty="0" err="1" smtClean="0"/>
            <a:t>dom</a:t>
          </a:r>
          <a:endParaRPr lang="zh-CN" altLang="en-US" sz="2800" kern="1200" dirty="0"/>
        </a:p>
      </dsp:txBody>
      <dsp:txXfrm>
        <a:off x="424426" y="287713"/>
        <a:ext cx="6826519" cy="575726"/>
      </dsp:txXfrm>
    </dsp:sp>
    <dsp:sp modelId="{AB6C5970-6B6B-4CC0-9945-08DC0B17EE3E}">
      <dsp:nvSpPr>
        <dsp:cNvPr id="0" name=""/>
        <dsp:cNvSpPr/>
      </dsp:nvSpPr>
      <dsp:spPr>
        <a:xfrm>
          <a:off x="64596" y="21574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93561-E8A1-42D7-8316-5840CB872E79}">
      <dsp:nvSpPr>
        <dsp:cNvPr id="0" name=""/>
        <dsp:cNvSpPr/>
      </dsp:nvSpPr>
      <dsp:spPr>
        <a:xfrm>
          <a:off x="754503" y="1151453"/>
          <a:ext cx="6496442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无处不在的</a:t>
          </a:r>
          <a:r>
            <a:rPr lang="en-US" altLang="zh-CN" sz="2800" kern="1200" dirty="0" smtClean="0"/>
            <a:t>diff</a:t>
          </a:r>
          <a:endParaRPr lang="zh-CN" altLang="en-US" sz="2800" kern="1200" dirty="0"/>
        </a:p>
      </dsp:txBody>
      <dsp:txXfrm>
        <a:off x="754503" y="1151453"/>
        <a:ext cx="6496442" cy="575726"/>
      </dsp:txXfrm>
    </dsp:sp>
    <dsp:sp modelId="{F3958A8F-50A7-497E-9FAB-5AD1210CF544}">
      <dsp:nvSpPr>
        <dsp:cNvPr id="0" name=""/>
        <dsp:cNvSpPr/>
      </dsp:nvSpPr>
      <dsp:spPr>
        <a:xfrm>
          <a:off x="394674" y="107948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4F48-AEF5-41E3-A97B-002BFBFC1C97}">
      <dsp:nvSpPr>
        <dsp:cNvPr id="0" name=""/>
        <dsp:cNvSpPr/>
      </dsp:nvSpPr>
      <dsp:spPr>
        <a:xfrm>
          <a:off x="754503" y="2015193"/>
          <a:ext cx="6496442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看不见分不清的</a:t>
          </a:r>
          <a:r>
            <a:rPr lang="en-US" altLang="zh-CN" sz="2800" kern="1200" dirty="0" err="1" smtClean="0"/>
            <a:t>divdivdiv</a:t>
          </a:r>
          <a:endParaRPr lang="zh-CN" altLang="en-US" sz="2800" kern="1200" dirty="0"/>
        </a:p>
      </dsp:txBody>
      <dsp:txXfrm>
        <a:off x="754503" y="2015193"/>
        <a:ext cx="6496442" cy="575726"/>
      </dsp:txXfrm>
    </dsp:sp>
    <dsp:sp modelId="{B104CBBE-5405-4535-A3B0-E6EEB7EB727A}">
      <dsp:nvSpPr>
        <dsp:cNvPr id="0" name=""/>
        <dsp:cNvSpPr/>
      </dsp:nvSpPr>
      <dsp:spPr>
        <a:xfrm>
          <a:off x="394674" y="194322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7E770-CD20-4A85-B860-14E7E41A6359}">
      <dsp:nvSpPr>
        <dsp:cNvPr id="0" name=""/>
        <dsp:cNvSpPr/>
      </dsp:nvSpPr>
      <dsp:spPr>
        <a:xfrm>
          <a:off x="424426" y="2878933"/>
          <a:ext cx="6826519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读不懂的标签</a:t>
          </a:r>
          <a:endParaRPr lang="zh-CN" altLang="en-US" sz="2800" kern="1200" dirty="0"/>
        </a:p>
      </dsp:txBody>
      <dsp:txXfrm>
        <a:off x="424426" y="2878933"/>
        <a:ext cx="6826519" cy="575726"/>
      </dsp:txXfrm>
    </dsp:sp>
    <dsp:sp modelId="{DC27ADE4-9608-4CFB-A587-3DDA821AE324}">
      <dsp:nvSpPr>
        <dsp:cNvPr id="0" name=""/>
        <dsp:cNvSpPr/>
      </dsp:nvSpPr>
      <dsp:spPr>
        <a:xfrm>
          <a:off x="64596" y="280696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F008-6133-4743-B8E7-D297F889C552}">
      <dsp:nvSpPr>
        <dsp:cNvPr id="0" name=""/>
        <dsp:cNvSpPr/>
      </dsp:nvSpPr>
      <dsp:spPr>
        <a:xfrm>
          <a:off x="110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sz="1600" kern="1200" dirty="0"/>
        </a:p>
      </dsp:txBody>
      <dsp:txXfrm>
        <a:off x="22285" y="1409635"/>
        <a:ext cx="1469870" cy="712760"/>
      </dsp:txXfrm>
    </dsp:sp>
    <dsp:sp modelId="{BD228529-4367-4D2A-930C-46C6B3A9A0B7}">
      <dsp:nvSpPr>
        <dsp:cNvPr id="0" name=""/>
        <dsp:cNvSpPr/>
      </dsp:nvSpPr>
      <dsp:spPr>
        <a:xfrm rot="18289469">
          <a:off x="1286859" y="1311385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1304161"/>
        <a:ext cx="53031" cy="53031"/>
      </dsp:txXfrm>
    </dsp:sp>
    <dsp:sp modelId="{DF3DCC9B-419F-4E67-95FA-EDA26FA91A8F}">
      <dsp:nvSpPr>
        <dsp:cNvPr id="0" name=""/>
        <dsp:cNvSpPr/>
      </dsp:nvSpPr>
      <dsp:spPr>
        <a:xfrm>
          <a:off x="2120019" y="516783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HTMLElement</a:t>
          </a:r>
          <a:endParaRPr lang="zh-CN" altLang="en-US" sz="1600" kern="1200" dirty="0"/>
        </a:p>
      </dsp:txBody>
      <dsp:txXfrm>
        <a:off x="2142194" y="538958"/>
        <a:ext cx="1469870" cy="712760"/>
      </dsp:txXfrm>
    </dsp:sp>
    <dsp:sp modelId="{F8C36DA8-75C7-44B8-9A07-F9512D817F6A}">
      <dsp:nvSpPr>
        <dsp:cNvPr id="0" name=""/>
        <dsp:cNvSpPr/>
      </dsp:nvSpPr>
      <dsp:spPr>
        <a:xfrm>
          <a:off x="1514330" y="1746723"/>
          <a:ext cx="60568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605688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2032" y="1750873"/>
        <a:ext cx="30284" cy="30284"/>
      </dsp:txXfrm>
    </dsp:sp>
    <dsp:sp modelId="{A41E3F7D-FA4D-41CF-8A41-E599E6AAAADB}">
      <dsp:nvSpPr>
        <dsp:cNvPr id="0" name=""/>
        <dsp:cNvSpPr/>
      </dsp:nvSpPr>
      <dsp:spPr>
        <a:xfrm>
          <a:off x="2120019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customElements</a:t>
          </a:r>
          <a:endParaRPr lang="zh-CN" altLang="en-US" sz="1600" kern="1200" dirty="0"/>
        </a:p>
      </dsp:txBody>
      <dsp:txXfrm>
        <a:off x="2142194" y="1409635"/>
        <a:ext cx="1469870" cy="712760"/>
      </dsp:txXfrm>
    </dsp:sp>
    <dsp:sp modelId="{1AD78B2E-2D99-4CD7-B50E-8B02DDD80302}">
      <dsp:nvSpPr>
        <dsp:cNvPr id="0" name=""/>
        <dsp:cNvSpPr/>
      </dsp:nvSpPr>
      <dsp:spPr>
        <a:xfrm rot="3310531">
          <a:off x="1286859" y="2182061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2174838"/>
        <a:ext cx="53031" cy="53031"/>
      </dsp:txXfrm>
    </dsp:sp>
    <dsp:sp modelId="{E19A0B7E-5174-4A07-BE49-C874D9FEBD02}">
      <dsp:nvSpPr>
        <dsp:cNvPr id="0" name=""/>
        <dsp:cNvSpPr/>
      </dsp:nvSpPr>
      <dsp:spPr>
        <a:xfrm>
          <a:off x="2120019" y="2258137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define(name, </a:t>
          </a:r>
          <a:r>
            <a:rPr lang="en-US" altLang="zh-CN" sz="1600" kern="1200" dirty="0" err="1" smtClean="0"/>
            <a:t>Ele</a:t>
          </a:r>
          <a:r>
            <a:rPr lang="en-US" altLang="zh-CN" sz="1600" kern="1200" dirty="0" smtClean="0"/>
            <a:t>)</a:t>
          </a:r>
          <a:endParaRPr lang="zh-CN" altLang="en-US" sz="1600" kern="1200" dirty="0"/>
        </a:p>
      </dsp:txBody>
      <dsp:txXfrm>
        <a:off x="2142194" y="2280312"/>
        <a:ext cx="1469870" cy="71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Web_Compon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8843926"/>
              </p:ext>
            </p:extLst>
          </p:nvPr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5503" y="5121930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customElements</a:t>
            </a:r>
            <a:r>
              <a:rPr lang="en-US" altLang="zh-CN" dirty="0" smtClean="0"/>
              <a:t>: demo01</a:t>
            </a:r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2509361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customElements</a:t>
            </a:r>
            <a:r>
              <a:rPr lang="en-US" altLang="zh-CN" dirty="0" smtClean="0"/>
              <a:t>: demo02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" y="3086290"/>
            <a:ext cx="10610850" cy="3124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604" y="1287705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生命周期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连接到文档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 	</a:t>
            </a:r>
            <a:r>
              <a:rPr lang="zh-CN" altLang="en-US" sz="2400" dirty="0" smtClean="0"/>
              <a:t>属性变化监听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属性变化回调 </a:t>
            </a:r>
            <a:r>
              <a:rPr lang="en-US" altLang="zh-CN" sz="2400" dirty="0" smtClean="0"/>
              <a:t>-&gt;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文档中断开链接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7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1460210"/>
            <a:ext cx="455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zh-CN" altLang="en-US" sz="2400" dirty="0" smtClean="0"/>
              <a:t>独立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子文档树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92726" y="2298847"/>
            <a:ext cx="1877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独立组件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样式设置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行为操作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/>
              <a:t>复用</a:t>
            </a:r>
          </a:p>
        </p:txBody>
      </p:sp>
    </p:spTree>
    <p:extLst>
      <p:ext uri="{BB962C8B-B14F-4D97-AF65-F5344CB8AC3E}">
        <p14:creationId xmlns:p14="http://schemas.microsoft.com/office/powerpoint/2010/main" val="4191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1460210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" y="2437096"/>
            <a:ext cx="2105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相关拓展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1659" y="3253339"/>
            <a:ext cx="921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Webcomponentsjs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提供一系列</a:t>
            </a:r>
            <a:r>
              <a:rPr lang="en-US" altLang="zh-CN" dirty="0" err="1"/>
              <a:t>Polyfill</a:t>
            </a:r>
            <a:r>
              <a:rPr lang="en-US" altLang="zh-CN" dirty="0"/>
              <a:t>(https://github.com/webcomponents/webcomponentsjs)</a:t>
            </a:r>
          </a:p>
          <a:p>
            <a:r>
              <a:rPr lang="en-US" altLang="zh-CN" dirty="0" smtClean="0"/>
              <a:t>Polymer: </a:t>
            </a:r>
            <a:r>
              <a:rPr lang="zh-CN" altLang="en-US" dirty="0" smtClean="0"/>
              <a:t>轻量框架</a:t>
            </a:r>
            <a:r>
              <a:rPr lang="en-US" altLang="zh-CN" dirty="0"/>
              <a:t>https://github.com/Polymer/polymer</a:t>
            </a:r>
            <a:endParaRPr lang="en-US" altLang="zh-CN" dirty="0" smtClean="0"/>
          </a:p>
          <a:p>
            <a:r>
              <a:rPr lang="en-US" altLang="zh-CN" dirty="0" smtClean="0"/>
              <a:t>Web components like</a:t>
            </a:r>
            <a:r>
              <a:rPr lang="zh-CN" altLang="en-US" dirty="0" smtClean="0"/>
              <a:t>框架</a:t>
            </a:r>
            <a:r>
              <a:rPr lang="en-US" altLang="zh-CN" dirty="0"/>
              <a:t>: Aurelia, React(https://reactjs.org/docs/react-component.html),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相关参考链接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236" y="3032855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MDN </a:t>
            </a:r>
            <a:r>
              <a:rPr lang="en-US" altLang="zh-CN" dirty="0" err="1" smtClean="0">
                <a:hlinkClick r:id="rId3"/>
              </a:rPr>
              <a:t>WebComponents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073320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4" y="1212783"/>
            <a:ext cx="6170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开发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sz="2000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集成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原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生</a:t>
            </a: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无依赖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兼容各大框架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性能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本身的异步渲染，手动的按需注册加载， 组件隔离降低重绘重排，没有虚拟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也没有虚拟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没有过于额外的编译与协调，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DocumentFragement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的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template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技术相比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jsx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堆栈内存占用略小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可读性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549</Words>
  <Application>Microsoft Office PowerPoint</Application>
  <PresentationFormat>宽屏</PresentationFormat>
  <Paragraphs>99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宋体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相关拓展</vt:lpstr>
      <vt:lpstr>相关参考链接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25</cp:revision>
  <dcterms:created xsi:type="dcterms:W3CDTF">2022-06-14T12:11:39Z</dcterms:created>
  <dcterms:modified xsi:type="dcterms:W3CDTF">2022-06-21T13:14:52Z</dcterms:modified>
</cp:coreProperties>
</file>