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74" r:id="rId18"/>
    <p:sldId id="262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C9DE-8A07-4C2A-A2D9-65C076C9B3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28F303-82EB-4DE6-84A9-ADE69A9B736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err="1" smtClean="0"/>
            <a:t>dom</a:t>
          </a:r>
          <a:endParaRPr lang="zh-CN" altLang="en-US" dirty="0"/>
        </a:p>
      </dgm:t>
    </dgm:pt>
    <dgm:pt modelId="{F359EEA1-8CFB-40EF-9FAB-1E007DE85419}" type="par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B3B2A0C6-F177-4A28-BC7B-0B98A24E353A}" type="sib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93AFD633-663F-4106-A338-B53D365FA55A}">
      <dgm:prSet phldrT="[文本]"/>
      <dgm:spPr/>
      <dgm:t>
        <a:bodyPr/>
        <a:lstStyle/>
        <a:p>
          <a:r>
            <a:rPr lang="zh-CN" altLang="en-US" dirty="0" smtClean="0"/>
            <a:t>无处不在的</a:t>
          </a:r>
          <a:r>
            <a:rPr lang="en-US" altLang="zh-CN" dirty="0" smtClean="0"/>
            <a:t>diff</a:t>
          </a:r>
          <a:endParaRPr lang="zh-CN" altLang="en-US" dirty="0"/>
        </a:p>
      </dgm:t>
    </dgm:pt>
    <dgm:pt modelId="{742FB39E-DC99-4FEC-A19F-DE19CFD786B5}" type="par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13ED9EDE-EB10-4687-8B9D-78BE111500DB}" type="sib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AF2E17C9-E4B4-44F6-9F02-0F853BFEDFCD}">
      <dgm:prSet phldrT="[文本]"/>
      <dgm:spPr/>
      <dgm:t>
        <a:bodyPr/>
        <a:lstStyle/>
        <a:p>
          <a:r>
            <a:rPr lang="zh-CN" altLang="en-US" dirty="0" smtClean="0"/>
            <a:t>看不见分不清的</a:t>
          </a:r>
          <a:r>
            <a:rPr lang="en-US" altLang="zh-CN" dirty="0" err="1" smtClean="0"/>
            <a:t>divdivdiv</a:t>
          </a:r>
          <a:endParaRPr lang="zh-CN" altLang="en-US" dirty="0"/>
        </a:p>
      </dgm:t>
    </dgm:pt>
    <dgm:pt modelId="{8EE9E8ED-3E10-4E1E-B1C7-C9C4DB6E55BD}" type="par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E5113DCA-C2BA-4EC5-9C1C-6D7D664A71D0}" type="sib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2E09E152-16CE-4B7B-9A17-C3A886600D7E}">
      <dgm:prSet phldrT="[文本]"/>
      <dgm:spPr/>
      <dgm:t>
        <a:bodyPr/>
        <a:lstStyle/>
        <a:p>
          <a:r>
            <a:rPr lang="zh-CN" altLang="en-US" dirty="0" smtClean="0"/>
            <a:t>读不懂的标签</a:t>
          </a:r>
          <a:endParaRPr lang="zh-CN" altLang="en-US" dirty="0"/>
        </a:p>
      </dgm:t>
    </dgm:pt>
    <dgm:pt modelId="{A28597A9-E8C3-44E8-9451-48ADD2C950E6}" type="par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D21F3EEE-17CA-42B5-8D63-87D5A01326D0}" type="sib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872F07F0-E8CB-4ADA-B358-7B9336DA293B}" type="pres">
      <dgm:prSet presAssocID="{0545C9DE-8A07-4C2A-A2D9-65C076C9B3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D28EEA3-514D-4171-B9BB-D5A18B7C1316}" type="pres">
      <dgm:prSet presAssocID="{0545C9DE-8A07-4C2A-A2D9-65C076C9B365}" presName="Name1" presStyleCnt="0"/>
      <dgm:spPr/>
    </dgm:pt>
    <dgm:pt modelId="{FF264DE9-B967-4F60-8D9B-3EBCDF43A95E}" type="pres">
      <dgm:prSet presAssocID="{0545C9DE-8A07-4C2A-A2D9-65C076C9B365}" presName="cycle" presStyleCnt="0"/>
      <dgm:spPr/>
    </dgm:pt>
    <dgm:pt modelId="{D1DA99DF-585B-4573-9478-92811A71EC07}" type="pres">
      <dgm:prSet presAssocID="{0545C9DE-8A07-4C2A-A2D9-65C076C9B365}" presName="srcNode" presStyleLbl="node1" presStyleIdx="0" presStyleCnt="4"/>
      <dgm:spPr/>
    </dgm:pt>
    <dgm:pt modelId="{781D2BA9-01B8-4B7C-82D6-94E995C3B482}" type="pres">
      <dgm:prSet presAssocID="{0545C9DE-8A07-4C2A-A2D9-65C076C9B36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21B03CF-4D38-4344-B1B4-033B0B4ABA67}" type="pres">
      <dgm:prSet presAssocID="{0545C9DE-8A07-4C2A-A2D9-65C076C9B365}" presName="extraNode" presStyleLbl="node1" presStyleIdx="0" presStyleCnt="4"/>
      <dgm:spPr/>
    </dgm:pt>
    <dgm:pt modelId="{AEBF1A0B-A1C0-4814-AA31-E14E950F9C8F}" type="pres">
      <dgm:prSet presAssocID="{0545C9DE-8A07-4C2A-A2D9-65C076C9B365}" presName="dstNode" presStyleLbl="node1" presStyleIdx="0" presStyleCnt="4"/>
      <dgm:spPr/>
    </dgm:pt>
    <dgm:pt modelId="{70ABE1E6-AAF8-4A13-8929-D138719B5DAC}" type="pres">
      <dgm:prSet presAssocID="{A928F303-82EB-4DE6-84A9-ADE69A9B73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A507D-1422-45C6-A696-7F3774989725}" type="pres">
      <dgm:prSet presAssocID="{A928F303-82EB-4DE6-84A9-ADE69A9B736A}" presName="accent_1" presStyleCnt="0"/>
      <dgm:spPr/>
    </dgm:pt>
    <dgm:pt modelId="{AB6C5970-6B6B-4CC0-9945-08DC0B17EE3E}" type="pres">
      <dgm:prSet presAssocID="{A928F303-82EB-4DE6-84A9-ADE69A9B736A}" presName="accentRepeatNode" presStyleLbl="solidFgAcc1" presStyleIdx="0" presStyleCnt="4"/>
      <dgm:spPr/>
    </dgm:pt>
    <dgm:pt modelId="{1D193561-E8A1-42D7-8316-5840CB872E79}" type="pres">
      <dgm:prSet presAssocID="{93AFD633-663F-4106-A338-B53D365FA5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08D26-B565-4F20-90AF-0AE335A002C5}" type="pres">
      <dgm:prSet presAssocID="{93AFD633-663F-4106-A338-B53D365FA55A}" presName="accent_2" presStyleCnt="0"/>
      <dgm:spPr/>
    </dgm:pt>
    <dgm:pt modelId="{F3958A8F-50A7-497E-9FAB-5AD1210CF544}" type="pres">
      <dgm:prSet presAssocID="{93AFD633-663F-4106-A338-B53D365FA55A}" presName="accentRepeatNode" presStyleLbl="solidFgAcc1" presStyleIdx="1" presStyleCnt="4"/>
      <dgm:spPr/>
    </dgm:pt>
    <dgm:pt modelId="{045D4F48-AEF5-41E3-A97B-002BFBFC1C97}" type="pres">
      <dgm:prSet presAssocID="{AF2E17C9-E4B4-44F6-9F02-0F853BFEDF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D2700-B1A4-464F-815D-D669F52A77DD}" type="pres">
      <dgm:prSet presAssocID="{AF2E17C9-E4B4-44F6-9F02-0F853BFEDFCD}" presName="accent_3" presStyleCnt="0"/>
      <dgm:spPr/>
    </dgm:pt>
    <dgm:pt modelId="{B104CBBE-5405-4535-A3B0-E6EEB7EB727A}" type="pres">
      <dgm:prSet presAssocID="{AF2E17C9-E4B4-44F6-9F02-0F853BFEDFCD}" presName="accentRepeatNode" presStyleLbl="solidFgAcc1" presStyleIdx="2" presStyleCnt="4"/>
      <dgm:spPr/>
    </dgm:pt>
    <dgm:pt modelId="{A0A7E770-CD20-4A85-B860-14E7E41A6359}" type="pres">
      <dgm:prSet presAssocID="{2E09E152-16CE-4B7B-9A17-C3A886600D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7CE89-8E43-4898-A6DA-2553612C24E6}" type="pres">
      <dgm:prSet presAssocID="{2E09E152-16CE-4B7B-9A17-C3A886600D7E}" presName="accent_4" presStyleCnt="0"/>
      <dgm:spPr/>
    </dgm:pt>
    <dgm:pt modelId="{DC27ADE4-9608-4CFB-A587-3DDA821AE324}" type="pres">
      <dgm:prSet presAssocID="{2E09E152-16CE-4B7B-9A17-C3A886600D7E}" presName="accentRepeatNode" presStyleLbl="solidFgAcc1" presStyleIdx="3" presStyleCnt="4"/>
      <dgm:spPr/>
    </dgm:pt>
  </dgm:ptLst>
  <dgm:cxnLst>
    <dgm:cxn modelId="{8B60C6DD-5630-4375-8031-ABE9047794FD}" srcId="{0545C9DE-8A07-4C2A-A2D9-65C076C9B365}" destId="{A928F303-82EB-4DE6-84A9-ADE69A9B736A}" srcOrd="0" destOrd="0" parTransId="{F359EEA1-8CFB-40EF-9FAB-1E007DE85419}" sibTransId="{B3B2A0C6-F177-4A28-BC7B-0B98A24E353A}"/>
    <dgm:cxn modelId="{99B14536-2F45-4326-A8B0-BB747628260B}" type="presOf" srcId="{2E09E152-16CE-4B7B-9A17-C3A886600D7E}" destId="{A0A7E770-CD20-4A85-B860-14E7E41A6359}" srcOrd="0" destOrd="0" presId="urn:microsoft.com/office/officeart/2008/layout/VerticalCurvedList"/>
    <dgm:cxn modelId="{DEB4E969-1CAE-4BB5-8753-CE27A3E4CDB3}" type="presOf" srcId="{A928F303-82EB-4DE6-84A9-ADE69A9B736A}" destId="{70ABE1E6-AAF8-4A13-8929-D138719B5DAC}" srcOrd="0" destOrd="0" presId="urn:microsoft.com/office/officeart/2008/layout/VerticalCurvedList"/>
    <dgm:cxn modelId="{4F9AA761-18A1-4DA6-BCEA-0A6C5F92EE67}" type="presOf" srcId="{93AFD633-663F-4106-A338-B53D365FA55A}" destId="{1D193561-E8A1-42D7-8316-5840CB872E79}" srcOrd="0" destOrd="0" presId="urn:microsoft.com/office/officeart/2008/layout/VerticalCurvedList"/>
    <dgm:cxn modelId="{7A5AD296-49A1-4E3A-AB6C-903B9F3CA13B}" type="presOf" srcId="{B3B2A0C6-F177-4A28-BC7B-0B98A24E353A}" destId="{781D2BA9-01B8-4B7C-82D6-94E995C3B482}" srcOrd="0" destOrd="0" presId="urn:microsoft.com/office/officeart/2008/layout/VerticalCurvedList"/>
    <dgm:cxn modelId="{EA4E4529-DA80-4190-847E-05175DA9F9A7}" srcId="{0545C9DE-8A07-4C2A-A2D9-65C076C9B365}" destId="{AF2E17C9-E4B4-44F6-9F02-0F853BFEDFCD}" srcOrd="2" destOrd="0" parTransId="{8EE9E8ED-3E10-4E1E-B1C7-C9C4DB6E55BD}" sibTransId="{E5113DCA-C2BA-4EC5-9C1C-6D7D664A71D0}"/>
    <dgm:cxn modelId="{40E9745D-3C70-4943-A271-A7244CDDC0D4}" srcId="{0545C9DE-8A07-4C2A-A2D9-65C076C9B365}" destId="{93AFD633-663F-4106-A338-B53D365FA55A}" srcOrd="1" destOrd="0" parTransId="{742FB39E-DC99-4FEC-A19F-DE19CFD786B5}" sibTransId="{13ED9EDE-EB10-4687-8B9D-78BE111500DB}"/>
    <dgm:cxn modelId="{8F6180DB-84CB-4DBF-9297-78E9293C7511}" srcId="{0545C9DE-8A07-4C2A-A2D9-65C076C9B365}" destId="{2E09E152-16CE-4B7B-9A17-C3A886600D7E}" srcOrd="3" destOrd="0" parTransId="{A28597A9-E8C3-44E8-9451-48ADD2C950E6}" sibTransId="{D21F3EEE-17CA-42B5-8D63-87D5A01326D0}"/>
    <dgm:cxn modelId="{1EE0F523-D903-467B-94AE-81094E4F7C2D}" type="presOf" srcId="{AF2E17C9-E4B4-44F6-9F02-0F853BFEDFCD}" destId="{045D4F48-AEF5-41E3-A97B-002BFBFC1C97}" srcOrd="0" destOrd="0" presId="urn:microsoft.com/office/officeart/2008/layout/VerticalCurvedList"/>
    <dgm:cxn modelId="{FD554201-8AAC-4AA0-BAF5-E4CE3F4B19CE}" type="presOf" srcId="{0545C9DE-8A07-4C2A-A2D9-65C076C9B365}" destId="{872F07F0-E8CB-4ADA-B358-7B9336DA293B}" srcOrd="0" destOrd="0" presId="urn:microsoft.com/office/officeart/2008/layout/VerticalCurvedList"/>
    <dgm:cxn modelId="{1253BF6F-9BA4-4F49-B28A-B0D92D094114}" type="presParOf" srcId="{872F07F0-E8CB-4ADA-B358-7B9336DA293B}" destId="{FD28EEA3-514D-4171-B9BB-D5A18B7C1316}" srcOrd="0" destOrd="0" presId="urn:microsoft.com/office/officeart/2008/layout/VerticalCurvedList"/>
    <dgm:cxn modelId="{B02FFF59-FCA4-44D1-B79D-6C4541737B81}" type="presParOf" srcId="{FD28EEA3-514D-4171-B9BB-D5A18B7C1316}" destId="{FF264DE9-B967-4F60-8D9B-3EBCDF43A95E}" srcOrd="0" destOrd="0" presId="urn:microsoft.com/office/officeart/2008/layout/VerticalCurvedList"/>
    <dgm:cxn modelId="{B852BFDB-565C-4B89-88D4-0FC78C756FF3}" type="presParOf" srcId="{FF264DE9-B967-4F60-8D9B-3EBCDF43A95E}" destId="{D1DA99DF-585B-4573-9478-92811A71EC07}" srcOrd="0" destOrd="0" presId="urn:microsoft.com/office/officeart/2008/layout/VerticalCurvedList"/>
    <dgm:cxn modelId="{5EFAA7BB-061E-4D4A-89EB-90C49C1329EF}" type="presParOf" srcId="{FF264DE9-B967-4F60-8D9B-3EBCDF43A95E}" destId="{781D2BA9-01B8-4B7C-82D6-94E995C3B482}" srcOrd="1" destOrd="0" presId="urn:microsoft.com/office/officeart/2008/layout/VerticalCurvedList"/>
    <dgm:cxn modelId="{2B766672-0AAF-4436-97F1-2FDE1E11EDAF}" type="presParOf" srcId="{FF264DE9-B967-4F60-8D9B-3EBCDF43A95E}" destId="{C21B03CF-4D38-4344-B1B4-033B0B4ABA67}" srcOrd="2" destOrd="0" presId="urn:microsoft.com/office/officeart/2008/layout/VerticalCurvedList"/>
    <dgm:cxn modelId="{35B861F5-1668-4B35-9649-9106F9A3C03E}" type="presParOf" srcId="{FF264DE9-B967-4F60-8D9B-3EBCDF43A95E}" destId="{AEBF1A0B-A1C0-4814-AA31-E14E950F9C8F}" srcOrd="3" destOrd="0" presId="urn:microsoft.com/office/officeart/2008/layout/VerticalCurvedList"/>
    <dgm:cxn modelId="{C5EB4872-9DE8-4065-9662-8D9BAC37C4D8}" type="presParOf" srcId="{FD28EEA3-514D-4171-B9BB-D5A18B7C1316}" destId="{70ABE1E6-AAF8-4A13-8929-D138719B5DAC}" srcOrd="1" destOrd="0" presId="urn:microsoft.com/office/officeart/2008/layout/VerticalCurvedList"/>
    <dgm:cxn modelId="{6D6A4B80-A02F-4528-903E-561A343021AE}" type="presParOf" srcId="{FD28EEA3-514D-4171-B9BB-D5A18B7C1316}" destId="{606A507D-1422-45C6-A696-7F3774989725}" srcOrd="2" destOrd="0" presId="urn:microsoft.com/office/officeart/2008/layout/VerticalCurvedList"/>
    <dgm:cxn modelId="{00D98357-3A2C-4F2B-98EC-5F8C4C310391}" type="presParOf" srcId="{606A507D-1422-45C6-A696-7F3774989725}" destId="{AB6C5970-6B6B-4CC0-9945-08DC0B17EE3E}" srcOrd="0" destOrd="0" presId="urn:microsoft.com/office/officeart/2008/layout/VerticalCurvedList"/>
    <dgm:cxn modelId="{81A14852-55C8-46E8-8BA2-647BE1D3275C}" type="presParOf" srcId="{FD28EEA3-514D-4171-B9BB-D5A18B7C1316}" destId="{1D193561-E8A1-42D7-8316-5840CB872E79}" srcOrd="3" destOrd="0" presId="urn:microsoft.com/office/officeart/2008/layout/VerticalCurvedList"/>
    <dgm:cxn modelId="{4D2D0C2B-33B5-4C2C-9AD2-4504EC2F1A2C}" type="presParOf" srcId="{FD28EEA3-514D-4171-B9BB-D5A18B7C1316}" destId="{96108D26-B565-4F20-90AF-0AE335A002C5}" srcOrd="4" destOrd="0" presId="urn:microsoft.com/office/officeart/2008/layout/VerticalCurvedList"/>
    <dgm:cxn modelId="{997771E8-AE82-41BE-8682-7A1475B967B1}" type="presParOf" srcId="{96108D26-B565-4F20-90AF-0AE335A002C5}" destId="{F3958A8F-50A7-497E-9FAB-5AD1210CF544}" srcOrd="0" destOrd="0" presId="urn:microsoft.com/office/officeart/2008/layout/VerticalCurvedList"/>
    <dgm:cxn modelId="{25FF8A33-B57B-4F34-A37A-D0FD4D4D7395}" type="presParOf" srcId="{FD28EEA3-514D-4171-B9BB-D5A18B7C1316}" destId="{045D4F48-AEF5-41E3-A97B-002BFBFC1C97}" srcOrd="5" destOrd="0" presId="urn:microsoft.com/office/officeart/2008/layout/VerticalCurvedList"/>
    <dgm:cxn modelId="{E8DC43BC-F3C3-4D43-A953-7CD5446E47E2}" type="presParOf" srcId="{FD28EEA3-514D-4171-B9BB-D5A18B7C1316}" destId="{75ED2700-B1A4-464F-815D-D669F52A77DD}" srcOrd="6" destOrd="0" presId="urn:microsoft.com/office/officeart/2008/layout/VerticalCurvedList"/>
    <dgm:cxn modelId="{236DC7EF-514C-482A-A71D-B2B445E54C83}" type="presParOf" srcId="{75ED2700-B1A4-464F-815D-D669F52A77DD}" destId="{B104CBBE-5405-4535-A3B0-E6EEB7EB727A}" srcOrd="0" destOrd="0" presId="urn:microsoft.com/office/officeart/2008/layout/VerticalCurvedList"/>
    <dgm:cxn modelId="{8F7B36C6-DE7F-464C-A593-87294CFC2A80}" type="presParOf" srcId="{FD28EEA3-514D-4171-B9BB-D5A18B7C1316}" destId="{A0A7E770-CD20-4A85-B860-14E7E41A6359}" srcOrd="7" destOrd="0" presId="urn:microsoft.com/office/officeart/2008/layout/VerticalCurvedList"/>
    <dgm:cxn modelId="{0C3831AD-BA8F-441F-8964-C7CE06CA964E}" type="presParOf" srcId="{FD28EEA3-514D-4171-B9BB-D5A18B7C1316}" destId="{EBE7CE89-8E43-4898-A6DA-2553612C24E6}" srcOrd="8" destOrd="0" presId="urn:microsoft.com/office/officeart/2008/layout/VerticalCurvedList"/>
    <dgm:cxn modelId="{F1F941F9-A33B-4D97-993B-55478566EF99}" type="presParOf" srcId="{EBE7CE89-8E43-4898-A6DA-2553612C24E6}" destId="{DC27ADE4-9608-4CFB-A587-3DDA821AE3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D6EA-42F7-4857-991C-697DB63761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6DA34-5D32-4ADA-973A-D9E92FF1FAED}">
      <dgm:prSet phldrT="[文本]"/>
      <dgm:spPr/>
      <dgm:t>
        <a:bodyPr/>
        <a:lstStyle/>
        <a:p>
          <a:r>
            <a: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dirty="0"/>
        </a:p>
      </dgm:t>
    </dgm:pt>
    <dgm:pt modelId="{D151F72F-F315-4A10-9EA4-FC3113AF3D24}" type="par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6D3A3184-3F63-4755-A86D-B75926D5EB7E}" type="sib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50ED6453-A4A9-4B62-9C59-4B861ACB7FF1}">
      <dgm:prSet phldrT="[文本]"/>
      <dgm:spPr/>
      <dgm:t>
        <a:bodyPr/>
        <a:lstStyle/>
        <a:p>
          <a:r>
            <a:rPr lang="en-US" altLang="zh-CN" dirty="0" err="1" smtClean="0"/>
            <a:t>HTMLElement</a:t>
          </a:r>
          <a:endParaRPr lang="zh-CN" altLang="en-US" dirty="0"/>
        </a:p>
      </dgm:t>
    </dgm:pt>
    <dgm:pt modelId="{6819E42D-34BB-4E3C-BD14-280AB0CD9F51}" type="par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963B6512-A0C4-44BC-A5BE-562A24082FF9}" type="sib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3B5E1CBD-D2ED-4574-A0D5-A2E6CA9112C1}">
      <dgm:prSet phldrT="[文本]"/>
      <dgm:spPr/>
      <dgm:t>
        <a:bodyPr/>
        <a:lstStyle/>
        <a:p>
          <a:r>
            <a:rPr lang="en-US" altLang="zh-CN" dirty="0" err="1" smtClean="0"/>
            <a:t>customElements</a:t>
          </a:r>
          <a:endParaRPr lang="zh-CN" altLang="en-US" dirty="0"/>
        </a:p>
      </dgm:t>
    </dgm:pt>
    <dgm:pt modelId="{4B7F96FB-BD66-403E-B051-A494EA89F97C}" type="par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90DAC3FC-21BD-43B8-9317-47D138E97B77}" type="sib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7EC5456D-F8B1-484E-9CCC-A5E484C5B6C1}">
      <dgm:prSet/>
      <dgm:spPr/>
      <dgm:t>
        <a:bodyPr/>
        <a:lstStyle/>
        <a:p>
          <a:r>
            <a:rPr lang="en-US" altLang="zh-CN" dirty="0" smtClean="0"/>
            <a:t>define(name, </a:t>
          </a:r>
          <a:r>
            <a:rPr lang="en-US" altLang="zh-CN" dirty="0" err="1" smtClean="0"/>
            <a:t>Ele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05C28-2972-4660-AC8D-8038D23D4266}" type="par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8585A957-FF48-4BA9-A543-781075A9F24B}" type="sib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F7F96C41-2A8A-4F4A-A9FB-B2AD2AA6A75B}" type="pres">
      <dgm:prSet presAssocID="{9EADD6EA-42F7-4857-991C-697DB63761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77A129-C28C-4167-BEEC-5792567B1337}" type="pres">
      <dgm:prSet presAssocID="{5886DA34-5D32-4ADA-973A-D9E92FF1FAED}" presName="root1" presStyleCnt="0"/>
      <dgm:spPr/>
    </dgm:pt>
    <dgm:pt modelId="{B754F008-6133-4743-B8E7-D297F889C552}" type="pres">
      <dgm:prSet presAssocID="{5886DA34-5D32-4ADA-973A-D9E92FF1FA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6A051-3959-4FD6-AD29-3654FA28C3DC}" type="pres">
      <dgm:prSet presAssocID="{5886DA34-5D32-4ADA-973A-D9E92FF1FAED}" presName="level2hierChild" presStyleCnt="0"/>
      <dgm:spPr/>
    </dgm:pt>
    <dgm:pt modelId="{BD228529-4367-4D2A-930C-46C6B3A9A0B7}" type="pres">
      <dgm:prSet presAssocID="{6819E42D-34BB-4E3C-BD14-280AB0CD9F5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4C172460-6350-4E90-8458-0F317DBC5CE0}" type="pres">
      <dgm:prSet presAssocID="{6819E42D-34BB-4E3C-BD14-280AB0CD9F5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29837749-5BAF-4EA5-B204-5BCEF5277F82}" type="pres">
      <dgm:prSet presAssocID="{50ED6453-A4A9-4B62-9C59-4B861ACB7FF1}" presName="root2" presStyleCnt="0"/>
      <dgm:spPr/>
    </dgm:pt>
    <dgm:pt modelId="{DF3DCC9B-419F-4E67-95FA-EDA26FA91A8F}" type="pres">
      <dgm:prSet presAssocID="{50ED6453-A4A9-4B62-9C59-4B861ACB7FF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242990-BA2E-4226-B504-A3732E97F380}" type="pres">
      <dgm:prSet presAssocID="{50ED6453-A4A9-4B62-9C59-4B861ACB7FF1}" presName="level3hierChild" presStyleCnt="0"/>
      <dgm:spPr/>
    </dgm:pt>
    <dgm:pt modelId="{F8C36DA8-75C7-44B8-9A07-F9512D817F6A}" type="pres">
      <dgm:prSet presAssocID="{4B7F96FB-BD66-403E-B051-A494EA89F97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E60C95E-65BE-4365-B40B-24A5860D9413}" type="pres">
      <dgm:prSet presAssocID="{4B7F96FB-BD66-403E-B051-A494EA89F97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9790290-4468-431E-8AB0-F90C3CE8CA0A}" type="pres">
      <dgm:prSet presAssocID="{3B5E1CBD-D2ED-4574-A0D5-A2E6CA9112C1}" presName="root2" presStyleCnt="0"/>
      <dgm:spPr/>
    </dgm:pt>
    <dgm:pt modelId="{A41E3F7D-FA4D-41CF-8A41-E599E6AAAADB}" type="pres">
      <dgm:prSet presAssocID="{3B5E1CBD-D2ED-4574-A0D5-A2E6CA9112C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9A066-4903-4E2B-8137-72D471BE1FD8}" type="pres">
      <dgm:prSet presAssocID="{3B5E1CBD-D2ED-4574-A0D5-A2E6CA9112C1}" presName="level3hierChild" presStyleCnt="0"/>
      <dgm:spPr/>
    </dgm:pt>
    <dgm:pt modelId="{1AD78B2E-2D99-4CD7-B50E-8B02DDD80302}" type="pres">
      <dgm:prSet presAssocID="{41E05C28-2972-4660-AC8D-8038D23D426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96BCCA7C-94FC-45D3-90C4-F4FC0E1DC541}" type="pres">
      <dgm:prSet presAssocID="{41E05C28-2972-4660-AC8D-8038D23D426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CF50223-0AB8-4BEE-A4C7-0ED38B61FEC1}" type="pres">
      <dgm:prSet presAssocID="{7EC5456D-F8B1-484E-9CCC-A5E484C5B6C1}" presName="root2" presStyleCnt="0"/>
      <dgm:spPr/>
    </dgm:pt>
    <dgm:pt modelId="{E19A0B7E-5174-4A07-BE49-C874D9FEBD02}" type="pres">
      <dgm:prSet presAssocID="{7EC5456D-F8B1-484E-9CCC-A5E484C5B6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3F3C-BAFD-400B-A9A0-F4D87F01DC50}" type="pres">
      <dgm:prSet presAssocID="{7EC5456D-F8B1-484E-9CCC-A5E484C5B6C1}" presName="level3hierChild" presStyleCnt="0"/>
      <dgm:spPr/>
    </dgm:pt>
  </dgm:ptLst>
  <dgm:cxnLst>
    <dgm:cxn modelId="{8DC27FDC-A5F2-4511-8E95-3AAC1A6B151A}" type="presOf" srcId="{4B7F96FB-BD66-403E-B051-A494EA89F97C}" destId="{F8C36DA8-75C7-44B8-9A07-F9512D817F6A}" srcOrd="0" destOrd="0" presId="urn:microsoft.com/office/officeart/2005/8/layout/hierarchy2"/>
    <dgm:cxn modelId="{41E43FA6-6C5C-4DE0-80CF-1D4AC5064AC8}" srcId="{5886DA34-5D32-4ADA-973A-D9E92FF1FAED}" destId="{7EC5456D-F8B1-484E-9CCC-A5E484C5B6C1}" srcOrd="2" destOrd="0" parTransId="{41E05C28-2972-4660-AC8D-8038D23D4266}" sibTransId="{8585A957-FF48-4BA9-A543-781075A9F24B}"/>
    <dgm:cxn modelId="{83E2DB47-65CC-470F-AFA7-1248E8ACE4D4}" srcId="{5886DA34-5D32-4ADA-973A-D9E92FF1FAED}" destId="{3B5E1CBD-D2ED-4574-A0D5-A2E6CA9112C1}" srcOrd="1" destOrd="0" parTransId="{4B7F96FB-BD66-403E-B051-A494EA89F97C}" sibTransId="{90DAC3FC-21BD-43B8-9317-47D138E97B77}"/>
    <dgm:cxn modelId="{922FF2E6-98CD-43F3-87F8-EA7BC0B46EB5}" type="presOf" srcId="{4B7F96FB-BD66-403E-B051-A494EA89F97C}" destId="{DE60C95E-65BE-4365-B40B-24A5860D9413}" srcOrd="1" destOrd="0" presId="urn:microsoft.com/office/officeart/2005/8/layout/hierarchy2"/>
    <dgm:cxn modelId="{D9E82A8F-D480-4346-B460-F11FC0CAA2FC}" type="presOf" srcId="{5886DA34-5D32-4ADA-973A-D9E92FF1FAED}" destId="{B754F008-6133-4743-B8E7-D297F889C552}" srcOrd="0" destOrd="0" presId="urn:microsoft.com/office/officeart/2005/8/layout/hierarchy2"/>
    <dgm:cxn modelId="{58A97096-A401-47A3-83BA-FD957F5DA6CC}" type="presOf" srcId="{7EC5456D-F8B1-484E-9CCC-A5E484C5B6C1}" destId="{E19A0B7E-5174-4A07-BE49-C874D9FEBD02}" srcOrd="0" destOrd="0" presId="urn:microsoft.com/office/officeart/2005/8/layout/hierarchy2"/>
    <dgm:cxn modelId="{60412E9A-5C45-4BB6-8571-CD646B82D5A1}" type="presOf" srcId="{3B5E1CBD-D2ED-4574-A0D5-A2E6CA9112C1}" destId="{A41E3F7D-FA4D-41CF-8A41-E599E6AAAADB}" srcOrd="0" destOrd="0" presId="urn:microsoft.com/office/officeart/2005/8/layout/hierarchy2"/>
    <dgm:cxn modelId="{06162947-C46A-4F05-905B-8463F6FCE0EF}" type="presOf" srcId="{9EADD6EA-42F7-4857-991C-697DB63761DA}" destId="{F7F96C41-2A8A-4F4A-A9FB-B2AD2AA6A75B}" srcOrd="0" destOrd="0" presId="urn:microsoft.com/office/officeart/2005/8/layout/hierarchy2"/>
    <dgm:cxn modelId="{52206446-9AAE-4655-AF0D-A6B69C38EF22}" type="presOf" srcId="{6819E42D-34BB-4E3C-BD14-280AB0CD9F51}" destId="{BD228529-4367-4D2A-930C-46C6B3A9A0B7}" srcOrd="0" destOrd="0" presId="urn:microsoft.com/office/officeart/2005/8/layout/hierarchy2"/>
    <dgm:cxn modelId="{E67BE753-27E0-49B9-B897-24C47E46EBBE}" type="presOf" srcId="{6819E42D-34BB-4E3C-BD14-280AB0CD9F51}" destId="{4C172460-6350-4E90-8458-0F317DBC5CE0}" srcOrd="1" destOrd="0" presId="urn:microsoft.com/office/officeart/2005/8/layout/hierarchy2"/>
    <dgm:cxn modelId="{848C367E-B5E6-4722-A79D-7FF27FA0F5E9}" type="presOf" srcId="{41E05C28-2972-4660-AC8D-8038D23D4266}" destId="{96BCCA7C-94FC-45D3-90C4-F4FC0E1DC541}" srcOrd="1" destOrd="0" presId="urn:microsoft.com/office/officeart/2005/8/layout/hierarchy2"/>
    <dgm:cxn modelId="{7D8460BC-7C96-4EFC-ABF5-9331029DCEC9}" srcId="{9EADD6EA-42F7-4857-991C-697DB63761DA}" destId="{5886DA34-5D32-4ADA-973A-D9E92FF1FAED}" srcOrd="0" destOrd="0" parTransId="{D151F72F-F315-4A10-9EA4-FC3113AF3D24}" sibTransId="{6D3A3184-3F63-4755-A86D-B75926D5EB7E}"/>
    <dgm:cxn modelId="{1AB0F146-DAF8-49E9-8C6D-8F5B1F5CD989}" type="presOf" srcId="{50ED6453-A4A9-4B62-9C59-4B861ACB7FF1}" destId="{DF3DCC9B-419F-4E67-95FA-EDA26FA91A8F}" srcOrd="0" destOrd="0" presId="urn:microsoft.com/office/officeart/2005/8/layout/hierarchy2"/>
    <dgm:cxn modelId="{F89896D5-D45A-4751-9B21-3564D124DE03}" srcId="{5886DA34-5D32-4ADA-973A-D9E92FF1FAED}" destId="{50ED6453-A4A9-4B62-9C59-4B861ACB7FF1}" srcOrd="0" destOrd="0" parTransId="{6819E42D-34BB-4E3C-BD14-280AB0CD9F51}" sibTransId="{963B6512-A0C4-44BC-A5BE-562A24082FF9}"/>
    <dgm:cxn modelId="{F3195752-FB69-4402-BD48-0452677F63B0}" type="presOf" srcId="{41E05C28-2972-4660-AC8D-8038D23D4266}" destId="{1AD78B2E-2D99-4CD7-B50E-8B02DDD80302}" srcOrd="0" destOrd="0" presId="urn:microsoft.com/office/officeart/2005/8/layout/hierarchy2"/>
    <dgm:cxn modelId="{F4210A71-FA93-41A8-A9B9-DA4536182955}" type="presParOf" srcId="{F7F96C41-2A8A-4F4A-A9FB-B2AD2AA6A75B}" destId="{C077A129-C28C-4167-BEEC-5792567B1337}" srcOrd="0" destOrd="0" presId="urn:microsoft.com/office/officeart/2005/8/layout/hierarchy2"/>
    <dgm:cxn modelId="{6752C81B-A289-434D-87B5-466AAD974B35}" type="presParOf" srcId="{C077A129-C28C-4167-BEEC-5792567B1337}" destId="{B754F008-6133-4743-B8E7-D297F889C552}" srcOrd="0" destOrd="0" presId="urn:microsoft.com/office/officeart/2005/8/layout/hierarchy2"/>
    <dgm:cxn modelId="{94D53BD2-ADE6-4218-836A-2B5F27580E4B}" type="presParOf" srcId="{C077A129-C28C-4167-BEEC-5792567B1337}" destId="{1ED6A051-3959-4FD6-AD29-3654FA28C3DC}" srcOrd="1" destOrd="0" presId="urn:microsoft.com/office/officeart/2005/8/layout/hierarchy2"/>
    <dgm:cxn modelId="{F736F1BB-486E-4AA5-95B8-FF52D5A12D8D}" type="presParOf" srcId="{1ED6A051-3959-4FD6-AD29-3654FA28C3DC}" destId="{BD228529-4367-4D2A-930C-46C6B3A9A0B7}" srcOrd="0" destOrd="0" presId="urn:microsoft.com/office/officeart/2005/8/layout/hierarchy2"/>
    <dgm:cxn modelId="{0DBFA3DD-B5DB-472B-9F41-A02D1E9485E0}" type="presParOf" srcId="{BD228529-4367-4D2A-930C-46C6B3A9A0B7}" destId="{4C172460-6350-4E90-8458-0F317DBC5CE0}" srcOrd="0" destOrd="0" presId="urn:microsoft.com/office/officeart/2005/8/layout/hierarchy2"/>
    <dgm:cxn modelId="{CD0323B5-A9E3-4107-A171-80E0EAA9F49B}" type="presParOf" srcId="{1ED6A051-3959-4FD6-AD29-3654FA28C3DC}" destId="{29837749-5BAF-4EA5-B204-5BCEF5277F82}" srcOrd="1" destOrd="0" presId="urn:microsoft.com/office/officeart/2005/8/layout/hierarchy2"/>
    <dgm:cxn modelId="{80EC569D-CF6C-4794-8DFC-EC51FF36656B}" type="presParOf" srcId="{29837749-5BAF-4EA5-B204-5BCEF5277F82}" destId="{DF3DCC9B-419F-4E67-95FA-EDA26FA91A8F}" srcOrd="0" destOrd="0" presId="urn:microsoft.com/office/officeart/2005/8/layout/hierarchy2"/>
    <dgm:cxn modelId="{8DFD9AD3-0D85-4BE6-9893-15DC69AE64C6}" type="presParOf" srcId="{29837749-5BAF-4EA5-B204-5BCEF5277F82}" destId="{55242990-BA2E-4226-B504-A3732E97F380}" srcOrd="1" destOrd="0" presId="urn:microsoft.com/office/officeart/2005/8/layout/hierarchy2"/>
    <dgm:cxn modelId="{2A881F3E-11E0-422B-B85C-11625871FED5}" type="presParOf" srcId="{1ED6A051-3959-4FD6-AD29-3654FA28C3DC}" destId="{F8C36DA8-75C7-44B8-9A07-F9512D817F6A}" srcOrd="2" destOrd="0" presId="urn:microsoft.com/office/officeart/2005/8/layout/hierarchy2"/>
    <dgm:cxn modelId="{67C5450E-5471-4CD4-BECD-D181DC55602A}" type="presParOf" srcId="{F8C36DA8-75C7-44B8-9A07-F9512D817F6A}" destId="{DE60C95E-65BE-4365-B40B-24A5860D9413}" srcOrd="0" destOrd="0" presId="urn:microsoft.com/office/officeart/2005/8/layout/hierarchy2"/>
    <dgm:cxn modelId="{7B0282CF-53B1-40C7-88F4-C1E1D2FFC39E}" type="presParOf" srcId="{1ED6A051-3959-4FD6-AD29-3654FA28C3DC}" destId="{C9790290-4468-431E-8AB0-F90C3CE8CA0A}" srcOrd="3" destOrd="0" presId="urn:microsoft.com/office/officeart/2005/8/layout/hierarchy2"/>
    <dgm:cxn modelId="{5CC21F26-7D4D-4762-A3FF-2D79C6452015}" type="presParOf" srcId="{C9790290-4468-431E-8AB0-F90C3CE8CA0A}" destId="{A41E3F7D-FA4D-41CF-8A41-E599E6AAAADB}" srcOrd="0" destOrd="0" presId="urn:microsoft.com/office/officeart/2005/8/layout/hierarchy2"/>
    <dgm:cxn modelId="{25C1BECC-466F-4C54-9C18-99A355870C12}" type="presParOf" srcId="{C9790290-4468-431E-8AB0-F90C3CE8CA0A}" destId="{A469A066-4903-4E2B-8137-72D471BE1FD8}" srcOrd="1" destOrd="0" presId="urn:microsoft.com/office/officeart/2005/8/layout/hierarchy2"/>
    <dgm:cxn modelId="{FC10E08E-71A9-41CC-BE9E-FB0F005DFB8B}" type="presParOf" srcId="{1ED6A051-3959-4FD6-AD29-3654FA28C3DC}" destId="{1AD78B2E-2D99-4CD7-B50E-8B02DDD80302}" srcOrd="4" destOrd="0" presId="urn:microsoft.com/office/officeart/2005/8/layout/hierarchy2"/>
    <dgm:cxn modelId="{8158D8F0-D01F-488C-A780-793BC0370DDE}" type="presParOf" srcId="{1AD78B2E-2D99-4CD7-B50E-8B02DDD80302}" destId="{96BCCA7C-94FC-45D3-90C4-F4FC0E1DC541}" srcOrd="0" destOrd="0" presId="urn:microsoft.com/office/officeart/2005/8/layout/hierarchy2"/>
    <dgm:cxn modelId="{D5E723B7-1D03-4581-9E36-028B23FDEF3E}" type="presParOf" srcId="{1ED6A051-3959-4FD6-AD29-3654FA28C3DC}" destId="{9CF50223-0AB8-4BEE-A4C7-0ED38B61FEC1}" srcOrd="5" destOrd="0" presId="urn:microsoft.com/office/officeart/2005/8/layout/hierarchy2"/>
    <dgm:cxn modelId="{CA419738-ECDF-48FA-9A39-82DC57A647F7}" type="presParOf" srcId="{9CF50223-0AB8-4BEE-A4C7-0ED38B61FEC1}" destId="{E19A0B7E-5174-4A07-BE49-C874D9FEBD02}" srcOrd="0" destOrd="0" presId="urn:microsoft.com/office/officeart/2005/8/layout/hierarchy2"/>
    <dgm:cxn modelId="{E7592992-97C6-4E3A-992D-0D427FA61F9B}" type="presParOf" srcId="{9CF50223-0AB8-4BEE-A4C7-0ED38B61FEC1}" destId="{386E3F3C-BAFD-400B-A9A0-F4D87F01DC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4F008-6133-4743-B8E7-D297F889C552}">
      <dsp:nvSpPr>
        <dsp:cNvPr id="0" name=""/>
        <dsp:cNvSpPr/>
      </dsp:nvSpPr>
      <dsp:spPr>
        <a:xfrm>
          <a:off x="110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sz="1600" kern="1200" dirty="0"/>
        </a:p>
      </dsp:txBody>
      <dsp:txXfrm>
        <a:off x="22285" y="1409635"/>
        <a:ext cx="1469870" cy="712760"/>
      </dsp:txXfrm>
    </dsp:sp>
    <dsp:sp modelId="{BD228529-4367-4D2A-930C-46C6B3A9A0B7}">
      <dsp:nvSpPr>
        <dsp:cNvPr id="0" name=""/>
        <dsp:cNvSpPr/>
      </dsp:nvSpPr>
      <dsp:spPr>
        <a:xfrm rot="18289469">
          <a:off x="1286859" y="1311385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1304161"/>
        <a:ext cx="53031" cy="53031"/>
      </dsp:txXfrm>
    </dsp:sp>
    <dsp:sp modelId="{DF3DCC9B-419F-4E67-95FA-EDA26FA91A8F}">
      <dsp:nvSpPr>
        <dsp:cNvPr id="0" name=""/>
        <dsp:cNvSpPr/>
      </dsp:nvSpPr>
      <dsp:spPr>
        <a:xfrm>
          <a:off x="2120019" y="516783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HTMLElement</a:t>
          </a:r>
          <a:endParaRPr lang="zh-CN" altLang="en-US" sz="1600" kern="1200" dirty="0"/>
        </a:p>
      </dsp:txBody>
      <dsp:txXfrm>
        <a:off x="2142194" y="538958"/>
        <a:ext cx="1469870" cy="712760"/>
      </dsp:txXfrm>
    </dsp:sp>
    <dsp:sp modelId="{F8C36DA8-75C7-44B8-9A07-F9512D817F6A}">
      <dsp:nvSpPr>
        <dsp:cNvPr id="0" name=""/>
        <dsp:cNvSpPr/>
      </dsp:nvSpPr>
      <dsp:spPr>
        <a:xfrm>
          <a:off x="1514330" y="1746723"/>
          <a:ext cx="605688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605688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02032" y="1750873"/>
        <a:ext cx="30284" cy="30284"/>
      </dsp:txXfrm>
    </dsp:sp>
    <dsp:sp modelId="{A41E3F7D-FA4D-41CF-8A41-E599E6AAAADB}">
      <dsp:nvSpPr>
        <dsp:cNvPr id="0" name=""/>
        <dsp:cNvSpPr/>
      </dsp:nvSpPr>
      <dsp:spPr>
        <a:xfrm>
          <a:off x="2120019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customElements</a:t>
          </a:r>
          <a:endParaRPr lang="zh-CN" altLang="en-US" sz="1600" kern="1200" dirty="0"/>
        </a:p>
      </dsp:txBody>
      <dsp:txXfrm>
        <a:off x="2142194" y="1409635"/>
        <a:ext cx="1469870" cy="712760"/>
      </dsp:txXfrm>
    </dsp:sp>
    <dsp:sp modelId="{1AD78B2E-2D99-4CD7-B50E-8B02DDD80302}">
      <dsp:nvSpPr>
        <dsp:cNvPr id="0" name=""/>
        <dsp:cNvSpPr/>
      </dsp:nvSpPr>
      <dsp:spPr>
        <a:xfrm rot="3310531">
          <a:off x="1286859" y="2182061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2174838"/>
        <a:ext cx="53031" cy="53031"/>
      </dsp:txXfrm>
    </dsp:sp>
    <dsp:sp modelId="{E19A0B7E-5174-4A07-BE49-C874D9FEBD02}">
      <dsp:nvSpPr>
        <dsp:cNvPr id="0" name=""/>
        <dsp:cNvSpPr/>
      </dsp:nvSpPr>
      <dsp:spPr>
        <a:xfrm>
          <a:off x="2120019" y="2258137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define(name, </a:t>
          </a:r>
          <a:r>
            <a:rPr lang="en-US" altLang="zh-CN" sz="1600" kern="1200" dirty="0" err="1" smtClean="0"/>
            <a:t>Ele</a:t>
          </a:r>
          <a:r>
            <a:rPr lang="en-US" altLang="zh-CN" sz="1600" kern="1200" dirty="0" smtClean="0"/>
            <a:t>)</a:t>
          </a:r>
          <a:endParaRPr lang="zh-CN" altLang="en-US" sz="1600" kern="1200" dirty="0"/>
        </a:p>
      </dsp:txBody>
      <dsp:txXfrm>
        <a:off x="2142194" y="2280312"/>
        <a:ext cx="1469870" cy="71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E108-500F-4D8B-B2AA-9A0592FD1777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21C7-BD65-456A-A330-12FBAF7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41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8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6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5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Web_Compon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5966" y="1639720"/>
            <a:ext cx="614463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赵威亚</a:t>
            </a:r>
          </a:p>
        </p:txBody>
      </p:sp>
    </p:spTree>
    <p:extLst>
      <p:ext uri="{BB962C8B-B14F-4D97-AF65-F5344CB8AC3E}">
        <p14:creationId xmlns:p14="http://schemas.microsoft.com/office/powerpoint/2010/main" val="2737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23"/>
            <a:ext cx="12192000" cy="43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28"/>
            <a:ext cx="12192000" cy="46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13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40" y="1681408"/>
            <a:ext cx="7534577" cy="4569764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8843926"/>
              </p:ext>
            </p:extLst>
          </p:nvPr>
        </p:nvGraphicFramePr>
        <p:xfrm>
          <a:off x="341222" y="1179670"/>
          <a:ext cx="3634350" cy="353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75503" y="5121930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demo01-customElement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2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8604" y="1287705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生命周期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连接到文档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 	</a:t>
            </a:r>
            <a:r>
              <a:rPr lang="zh-CN" altLang="en-US" sz="2400" dirty="0" smtClean="0"/>
              <a:t>属性变化监听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属性变化回调 </a:t>
            </a:r>
            <a:r>
              <a:rPr lang="en-US" altLang="zh-CN" sz="2400" dirty="0" smtClean="0"/>
              <a:t>-&gt;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		</a:t>
            </a:r>
            <a:r>
              <a:rPr lang="zh-CN" altLang="en-US" sz="2400" dirty="0" smtClean="0"/>
              <a:t>文档中断开链接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2509361"/>
            <a:ext cx="17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demo02-lifecycle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6" y="3086290"/>
            <a:ext cx="10610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133" y="1450585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2" y="2754730"/>
            <a:ext cx="2105025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98" y="889143"/>
            <a:ext cx="8452848" cy="5968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231" y="5631934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demo03-template</a:t>
            </a:r>
          </a:p>
        </p:txBody>
      </p:sp>
    </p:spTree>
    <p:extLst>
      <p:ext uri="{BB962C8B-B14F-4D97-AF65-F5344CB8AC3E}">
        <p14:creationId xmlns:p14="http://schemas.microsoft.com/office/powerpoint/2010/main" val="2118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200" y="1161828"/>
            <a:ext cx="4423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带样式的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0" y="3912055"/>
            <a:ext cx="1390650" cy="105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20" y="1876719"/>
            <a:ext cx="8362950" cy="4953000"/>
          </a:xfrm>
          <a:prstGeom prst="rect">
            <a:avLst/>
          </a:prstGeom>
        </p:spPr>
      </p:pic>
      <p:sp>
        <p:nvSpPr>
          <p:cNvPr id="9" name="等于号 8"/>
          <p:cNvSpPr/>
          <p:nvPr/>
        </p:nvSpPr>
        <p:spPr>
          <a:xfrm>
            <a:off x="2277535" y="398349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200" y="305800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demo04-templatestyle</a:t>
            </a:r>
          </a:p>
        </p:txBody>
      </p:sp>
    </p:spTree>
    <p:extLst>
      <p:ext uri="{BB962C8B-B14F-4D97-AF65-F5344CB8AC3E}">
        <p14:creationId xmlns:p14="http://schemas.microsoft.com/office/powerpoint/2010/main" val="23870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1460210"/>
            <a:ext cx="455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zh-CN" altLang="en-US" sz="2400" dirty="0" smtClean="0"/>
              <a:t>独立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子文档树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92726" y="2298847"/>
            <a:ext cx="18774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独立组件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样式设置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行为操作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/>
              <a:t>复用</a:t>
            </a:r>
          </a:p>
        </p:txBody>
      </p:sp>
      <p:sp>
        <p:nvSpPr>
          <p:cNvPr id="4" name="矩形 3"/>
          <p:cNvSpPr/>
          <p:nvPr/>
        </p:nvSpPr>
        <p:spPr>
          <a:xfrm>
            <a:off x="6999147" y="5630473"/>
            <a:ext cx="218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demo05-shadowdom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5110481"/>
            <a:ext cx="5053605" cy="15366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02" y="2258782"/>
            <a:ext cx="8372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36" y="2065752"/>
            <a:ext cx="6755969" cy="3666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相关拓展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1659" y="3253339"/>
            <a:ext cx="9212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Webcomponentsjs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提供一系列</a:t>
            </a:r>
            <a:r>
              <a:rPr lang="en-US" altLang="zh-CN" dirty="0" err="1"/>
              <a:t>Polyfill</a:t>
            </a:r>
            <a:r>
              <a:rPr lang="en-US" altLang="zh-CN" dirty="0"/>
              <a:t>(https://github.com/webcomponents/webcomponentsjs)</a:t>
            </a:r>
          </a:p>
          <a:p>
            <a:r>
              <a:rPr lang="en-US" altLang="zh-CN" dirty="0" smtClean="0"/>
              <a:t>Polymer: </a:t>
            </a:r>
            <a:r>
              <a:rPr lang="zh-CN" altLang="en-US" dirty="0" smtClean="0"/>
              <a:t>轻量框架</a:t>
            </a:r>
            <a:r>
              <a:rPr lang="en-US" altLang="zh-CN" dirty="0"/>
              <a:t>https://github.com/Polymer/polymer</a:t>
            </a:r>
            <a:endParaRPr lang="en-US" altLang="zh-CN" dirty="0" smtClean="0"/>
          </a:p>
          <a:p>
            <a:r>
              <a:rPr lang="en-US" altLang="zh-CN" dirty="0" smtClean="0"/>
              <a:t>Web components like</a:t>
            </a:r>
            <a:r>
              <a:rPr lang="zh-CN" altLang="en-US" dirty="0" smtClean="0"/>
              <a:t>框架</a:t>
            </a:r>
            <a:r>
              <a:rPr lang="en-US" altLang="zh-CN" dirty="0"/>
              <a:t>: Aurelia, React(https://reactjs.org/docs/react-component.html),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5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36" y="2065752"/>
            <a:ext cx="6755969" cy="3666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相关参考链接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236" y="3032855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MDN </a:t>
            </a:r>
            <a:r>
              <a:rPr lang="en-US" altLang="zh-CN" dirty="0" err="1" smtClean="0">
                <a:hlinkClick r:id="rId3"/>
              </a:rPr>
              <a:t>WebComponents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62" y="2331487"/>
            <a:ext cx="7252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前端框架应用现状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 Elements &amp; Shadow DOM &amp; HTML templates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21475530"/>
              </p:ext>
            </p:extLst>
          </p:nvPr>
        </p:nvGraphicFramePr>
        <p:xfrm>
          <a:off x="978060" y="1834587"/>
          <a:ext cx="7301053" cy="374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92" y="2875311"/>
            <a:ext cx="6332747" cy="2801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3437" y="1699952"/>
            <a:ext cx="1086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总所周</a:t>
            </a:r>
            <a:r>
              <a:rPr lang="zh-CN" altLang="en-US" dirty="0" smtClean="0"/>
              <a:t>知，现有框架基本都是，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创建结构，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对比更新， 我们做的绝大部分是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组件化工作。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8692" y="6020926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的框架开发加载</a:t>
            </a:r>
            <a:r>
              <a:rPr lang="en-US" altLang="zh-CN" dirty="0" smtClean="0"/>
              <a:t>summary: scripting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9869" y="2431966"/>
            <a:ext cx="4148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 </a:t>
            </a:r>
            <a:r>
              <a:rPr lang="zh-CN" altLang="en-US" dirty="0" smtClean="0"/>
              <a:t>可不可以没有</a:t>
            </a:r>
            <a:r>
              <a:rPr lang="en-US" altLang="zh-CN" dirty="0" smtClean="0"/>
              <a:t>virtual DOM</a:t>
            </a:r>
          </a:p>
          <a:p>
            <a:endParaRPr lang="en-US" altLang="zh-CN" dirty="0"/>
          </a:p>
          <a:p>
            <a:r>
              <a:rPr lang="en-US" altLang="zh-CN" dirty="0" smtClean="0"/>
              <a:t>1.2 DOM Diff </a:t>
            </a:r>
            <a:r>
              <a:rPr lang="zh-CN" altLang="en-US" dirty="0" smtClean="0"/>
              <a:t>一定必要么，能不能聚焦本身而不是优化框架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原生已死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框架当立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  </a:t>
            </a:r>
            <a:r>
              <a:rPr lang="zh-CN" altLang="en-US" dirty="0" smtClean="0"/>
              <a:t>我们的组件化开发，能不能是</a:t>
            </a:r>
            <a:r>
              <a:rPr lang="en-US" altLang="zh-CN" dirty="0" smtClean="0"/>
              <a:t>web 3C</a:t>
            </a:r>
            <a:r>
              <a:rPr lang="zh-CN" altLang="en-US" dirty="0" smtClean="0"/>
              <a:t>直接就支持的。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" y="2930409"/>
            <a:ext cx="7712439" cy="384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5" y="2204609"/>
            <a:ext cx="5416919" cy="299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535" y="1386061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标签扎堆的</a:t>
            </a:r>
            <a:r>
              <a:rPr lang="zh-CN" altLang="en-US" dirty="0"/>
              <a:t>嵌套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70535" y="1835277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密集的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span</a:t>
            </a:r>
          </a:p>
        </p:txBody>
      </p:sp>
      <p:sp>
        <p:nvSpPr>
          <p:cNvPr id="12" name="下箭头 11"/>
          <p:cNvSpPr/>
          <p:nvPr/>
        </p:nvSpPr>
        <p:spPr>
          <a:xfrm rot="16200000">
            <a:off x="2851296" y="1248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5748" y="1441342"/>
            <a:ext cx="30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有没有一种看到标签，至少知道他大概功能的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20" y="5792361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073320"/>
            <a:ext cx="4552950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12" y="1368345"/>
            <a:ext cx="5553075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7635" y="579236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2714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870755"/>
            <a:ext cx="11804231" cy="5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188" y="2501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7190" y="1796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7188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5" name="右箭头 4"/>
          <p:cNvSpPr/>
          <p:nvPr/>
        </p:nvSpPr>
        <p:spPr>
          <a:xfrm>
            <a:off x="2390173" y="185195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390173" y="2567377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90173" y="334883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0727" y="1796005"/>
            <a:ext cx="37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Components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0727" y="25165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创建可重用的定制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901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</a:t>
            </a:r>
            <a:r>
              <a:rPr lang="zh-CN" altLang="en-US" dirty="0"/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37189" y="4130283"/>
            <a:ext cx="32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Web Components,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我们可以将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功能、逻辑封装到自定义标签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你确定不是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Vue.js 和 React 做的那一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套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？？？</a:t>
            </a:r>
            <a:endParaRPr lang="zh-CN" altLang="en-US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00" y="4191171"/>
            <a:ext cx="6581775" cy="140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24" y="1641212"/>
            <a:ext cx="3984651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4" y="1212783"/>
            <a:ext cx="61708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只是一套规范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这套规范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指定了我们，可以不局限与框架的方式进行组件开发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可以自定义近似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原生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的标签，标签的语义更方面我们理解代码与结构，同时标签作为组件，开发中能在一定程度上让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组件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成为隔离的插件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目的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是增强通用性，更底成本的解决通用组件迁移老大难的问题。</a:t>
            </a:r>
            <a:endParaRPr lang="en-US" altLang="zh-CN" sz="2000" dirty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他与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react, 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定位完全不同，却能在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中完美集成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原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生</a:t>
            </a: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无依赖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兼容各大框架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性能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本身的异步渲染，手动的按需注册加载， 组件隔离降低重绘重排，没有虚拟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也没有虚拟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没有过于额外的编译与协调，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DocumentFragement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的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template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技术相比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jsx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堆栈内存占用略小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可读性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81" y="1769047"/>
            <a:ext cx="2809875" cy="63817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8009681" y="240722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8" y="3383907"/>
            <a:ext cx="2409825" cy="495300"/>
          </a:xfrm>
          <a:prstGeom prst="rect">
            <a:avLst/>
          </a:prstGeom>
        </p:spPr>
      </p:pic>
      <p:sp>
        <p:nvSpPr>
          <p:cNvPr id="24" name="加号 23"/>
          <p:cNvSpPr/>
          <p:nvPr/>
        </p:nvSpPr>
        <p:spPr>
          <a:xfrm>
            <a:off x="8009680" y="39414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68" y="5027874"/>
            <a:ext cx="285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577</Words>
  <Application>Microsoft Office PowerPoint</Application>
  <PresentationFormat>宽屏</PresentationFormat>
  <Paragraphs>105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宋体</vt:lpstr>
      <vt:lpstr>Microsoft YaHei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相关拓展</vt:lpstr>
      <vt:lpstr>相关参考链接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weiya.zhao</dc:creator>
  <cp:lastModifiedBy>weiya.zhao</cp:lastModifiedBy>
  <cp:revision>28</cp:revision>
  <dcterms:created xsi:type="dcterms:W3CDTF">2022-06-14T12:11:39Z</dcterms:created>
  <dcterms:modified xsi:type="dcterms:W3CDTF">2022-06-21T13:38:55Z</dcterms:modified>
</cp:coreProperties>
</file>