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4" r:id="rId1"/>
  </p:sldMasterIdLst>
  <p:notesMasterIdLst>
    <p:notesMasterId r:id="rId21"/>
  </p:notesMasterIdLst>
  <p:handoutMasterIdLst>
    <p:handoutMasterId r:id="rId22"/>
  </p:handoutMasterIdLst>
  <p:sldIdLst>
    <p:sldId id="355" r:id="rId2"/>
    <p:sldId id="397" r:id="rId3"/>
    <p:sldId id="399" r:id="rId4"/>
    <p:sldId id="398" r:id="rId5"/>
    <p:sldId id="400" r:id="rId6"/>
    <p:sldId id="371" r:id="rId7"/>
    <p:sldId id="372" r:id="rId8"/>
    <p:sldId id="373" r:id="rId9"/>
    <p:sldId id="375" r:id="rId10"/>
    <p:sldId id="394" r:id="rId11"/>
    <p:sldId id="376" r:id="rId12"/>
    <p:sldId id="393" r:id="rId13"/>
    <p:sldId id="378" r:id="rId14"/>
    <p:sldId id="377" r:id="rId15"/>
    <p:sldId id="389" r:id="rId16"/>
    <p:sldId id="379" r:id="rId17"/>
    <p:sldId id="395" r:id="rId18"/>
    <p:sldId id="380" r:id="rId19"/>
    <p:sldId id="381" r:id="rId20"/>
  </p:sldIdLst>
  <p:sldSz cx="9144000" cy="5143500" type="screen16x9"/>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BE"/>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1920" autoAdjust="0"/>
    <p:restoredTop sz="88272" autoAdjust="0"/>
  </p:normalViewPr>
  <p:slideViewPr>
    <p:cSldViewPr snapToGrid="0">
      <p:cViewPr varScale="1">
        <p:scale>
          <a:sx n="201" d="100"/>
          <a:sy n="201" d="100"/>
        </p:scale>
        <p:origin x="186" y="444"/>
      </p:cViewPr>
      <p:guideLst>
        <p:guide orient="horz" pos="2160"/>
        <p:guide pos="2880"/>
        <p:guide orient="horz" pos="16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1" d="100"/>
          <a:sy n="131" d="100"/>
        </p:scale>
        <p:origin x="-810" y="-96"/>
      </p:cViewPr>
      <p:guideLst>
        <p:guide orient="horz" pos="2100"/>
        <p:guide pos="312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Arbeitsblat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Arbeitsblat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486981848787888"/>
          <c:y val="2.9693859117812735E-3"/>
          <c:w val="0.4620606955380594"/>
          <c:h val="0.94046776541596178"/>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1B8-0F4C-898D-12584B14E9AB}"/>
            </c:ext>
          </c:extLst>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1B8-0F4C-898D-12584B14E9AB}"/>
            </c:ext>
          </c:extLst>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1B8-0F4C-898D-12584B14E9AB}"/>
            </c:ext>
          </c:extLst>
        </c:ser>
        <c:dLbls>
          <c:showLegendKey val="0"/>
          <c:showVal val="0"/>
          <c:showCatName val="0"/>
          <c:showSerName val="0"/>
          <c:showPercent val="0"/>
          <c:showBubbleSize val="0"/>
        </c:dLbls>
        <c:gapWidth val="150"/>
        <c:axId val="55609984"/>
        <c:axId val="55632256"/>
      </c:barChart>
      <c:catAx>
        <c:axId val="55609984"/>
        <c:scaling>
          <c:orientation val="maxMin"/>
        </c:scaling>
        <c:delete val="0"/>
        <c:axPos val="l"/>
        <c:numFmt formatCode="General" sourceLinked="0"/>
        <c:majorTickMark val="out"/>
        <c:minorTickMark val="none"/>
        <c:tickLblPos val="nextTo"/>
        <c:spPr>
          <a:ln>
            <a:noFill/>
          </a:ln>
        </c:spPr>
        <c:txPr>
          <a:bodyPr/>
          <a:lstStyle/>
          <a:p>
            <a:pPr>
              <a:defRPr sz="1200"/>
            </a:pPr>
            <a:endParaRPr lang="en-US"/>
          </a:p>
        </c:txPr>
        <c:crossAx val="55632256"/>
        <c:crosses val="autoZero"/>
        <c:auto val="1"/>
        <c:lblAlgn val="ctr"/>
        <c:lblOffset val="100"/>
        <c:noMultiLvlLbl val="0"/>
      </c:catAx>
      <c:valAx>
        <c:axId val="55632256"/>
        <c:scaling>
          <c:orientation val="minMax"/>
        </c:scaling>
        <c:delete val="1"/>
        <c:axPos val="t"/>
        <c:numFmt formatCode="General" sourceLinked="1"/>
        <c:majorTickMark val="out"/>
        <c:minorTickMark val="none"/>
        <c:tickLblPos val="none"/>
        <c:crossAx val="55609984"/>
        <c:crosses val="autoZero"/>
        <c:crossBetween val="between"/>
      </c:valAx>
      <c:spPr>
        <a:noFill/>
        <a:ln w="25400">
          <a:noFill/>
        </a:ln>
      </c:spPr>
    </c:plotArea>
    <c:legend>
      <c:legendPos val="r"/>
      <c:legendEntry>
        <c:idx val="0"/>
        <c:txPr>
          <a:bodyPr/>
          <a:lstStyle/>
          <a:p>
            <a:pPr>
              <a:defRPr sz="1200"/>
            </a:pPr>
            <a:endParaRPr lang="en-US"/>
          </a:p>
        </c:txPr>
      </c:legendEntry>
      <c:legendEntry>
        <c:idx val="1"/>
        <c:txPr>
          <a:bodyPr/>
          <a:lstStyle/>
          <a:p>
            <a:pPr>
              <a:defRPr sz="1200"/>
            </a:pPr>
            <a:endParaRPr lang="en-US"/>
          </a:p>
        </c:txPr>
      </c:legendEntry>
      <c:legendEntry>
        <c:idx val="2"/>
        <c:txPr>
          <a:bodyPr/>
          <a:lstStyle/>
          <a:p>
            <a:pPr>
              <a:defRPr sz="1200"/>
            </a:pPr>
            <a:endParaRPr lang="en-US"/>
          </a:p>
        </c:txPr>
      </c:legendEntry>
      <c:layout>
        <c:manualLayout>
          <c:xMode val="edge"/>
          <c:yMode val="edge"/>
          <c:x val="0.80149253731343284"/>
          <c:y val="0.52835304493820856"/>
          <c:w val="0.17581008344106258"/>
          <c:h val="0.39444292135547893"/>
        </c:manualLayout>
      </c:layout>
      <c:overlay val="0"/>
    </c:legend>
    <c:plotVisOnly val="1"/>
    <c:dispBlanksAs val="gap"/>
    <c:showDLblsOverMax val="0"/>
  </c:chart>
  <c:txPr>
    <a:bodyPr/>
    <a:lstStyle/>
    <a:p>
      <a:pPr>
        <a:defRPr sz="16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917781378035195E-2"/>
          <c:y val="4.8713503858794326E-2"/>
          <c:w val="0.72089832193327852"/>
          <c:h val="0.71127185070697474"/>
        </c:manualLayout>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E77-7A46-A340-586A45AE84A2}"/>
            </c:ext>
          </c:extLst>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E77-7A46-A340-586A45AE84A2}"/>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E77-7A46-A340-586A45AE84A2}"/>
            </c:ext>
          </c:extLst>
        </c:ser>
        <c:dLbls>
          <c:showLegendKey val="0"/>
          <c:showVal val="0"/>
          <c:showCatName val="0"/>
          <c:showSerName val="0"/>
          <c:showPercent val="0"/>
          <c:showBubbleSize val="0"/>
        </c:dLbls>
        <c:gapWidth val="219"/>
        <c:overlap val="-27"/>
        <c:axId val="55849728"/>
        <c:axId val="55851264"/>
      </c:barChart>
      <c:catAx>
        <c:axId val="55849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5851264"/>
        <c:crosses val="autoZero"/>
        <c:auto val="1"/>
        <c:lblAlgn val="ctr"/>
        <c:lblOffset val="100"/>
        <c:noMultiLvlLbl val="0"/>
      </c:catAx>
      <c:valAx>
        <c:axId val="55851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5849728"/>
        <c:crosses val="autoZero"/>
        <c:crossBetween val="between"/>
      </c:valAx>
      <c:spPr>
        <a:noFill/>
        <a:ln>
          <a:noFill/>
        </a:ln>
        <a:effectLst/>
      </c:spPr>
    </c:plotArea>
    <c:legend>
      <c:legendPos val="b"/>
      <c:layout>
        <c:manualLayout>
          <c:xMode val="edge"/>
          <c:yMode val="edge"/>
          <c:x val="0.8154296124150936"/>
          <c:y val="0.49854001583135465"/>
          <c:w val="0.17871519121995594"/>
          <c:h val="0.296833828886698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17/07/2019</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17/07/2019</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740025" y="500063"/>
            <a:ext cx="4445000" cy="2500312"/>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740025" y="500063"/>
            <a:ext cx="4445000" cy="2500312"/>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a:t>
            </a:fld>
            <a:endParaRPr lang="en-GB"/>
          </a:p>
        </p:txBody>
      </p:sp>
    </p:spTree>
    <p:extLst>
      <p:ext uri="{BB962C8B-B14F-4D97-AF65-F5344CB8AC3E}">
        <p14:creationId xmlns:p14="http://schemas.microsoft.com/office/powerpoint/2010/main" val="3915391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10</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19" name="Picture 18"/>
          <p:cNvPicPr>
            <a:picLocks noChangeAspect="1"/>
          </p:cNvPicPr>
          <p:nvPr userDrawn="1"/>
        </p:nvPicPr>
        <p:blipFill rotWithShape="1">
          <a:blip r:embed="rId2" cstate="print">
            <a:extLst>
              <a:ext uri="{28A0092B-C50C-407E-A947-70E740481C1C}">
                <a14:useLocalDpi xmlns:a14="http://schemas.microsoft.com/office/drawing/2010/main" val="0"/>
              </a:ext>
            </a:extLst>
          </a:blip>
          <a:srcRect l="10031" r="2"/>
          <a:stretch/>
        </p:blipFill>
        <p:spPr>
          <a:xfrm>
            <a:off x="4480560" y="4799459"/>
            <a:ext cx="4663440" cy="324202"/>
          </a:xfrm>
          <a:prstGeom prst="rect">
            <a:avLst/>
          </a:prstGeom>
        </p:spPr>
      </p:pic>
      <p:sp>
        <p:nvSpPr>
          <p:cNvPr id="12" name="Titel 1"/>
          <p:cNvSpPr>
            <a:spLocks noGrp="1"/>
          </p:cNvSpPr>
          <p:nvPr>
            <p:ph type="title" hasCustomPrompt="1"/>
          </p:nvPr>
        </p:nvSpPr>
        <p:spPr>
          <a:xfrm>
            <a:off x="319091" y="972001"/>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800" b="1" noProof="0" dirty="0">
                <a:solidFill>
                  <a:srgbClr val="0065BE"/>
                </a:solidFill>
              </a:defRPr>
            </a:lvl1pPr>
          </a:lstStyle>
          <a:p>
            <a:pPr lvl="0"/>
            <a:r>
              <a:rPr lang="de-DE" noProof="0" dirty="0" smtClean="0"/>
              <a:t>Title</a:t>
            </a:r>
            <a:endParaRPr lang="de-DE" noProof="0" dirty="0"/>
          </a:p>
        </p:txBody>
      </p:sp>
      <p:sp>
        <p:nvSpPr>
          <p:cNvPr id="16" name="Inhaltsplatzhalter 2"/>
          <p:cNvSpPr>
            <a:spLocks noGrp="1"/>
          </p:cNvSpPr>
          <p:nvPr>
            <p:ph idx="10" hasCustomPrompt="1"/>
          </p:nvPr>
        </p:nvSpPr>
        <p:spPr>
          <a:xfrm>
            <a:off x="317497" y="2498757"/>
            <a:ext cx="8508999" cy="71153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378" rtl="0" eaLnBrk="0" fontAlgn="base" latinLnBrk="0" hangingPunct="0">
              <a:lnSpc>
                <a:spcPct val="150000"/>
              </a:lnSpc>
              <a:spcBef>
                <a:spcPct val="0"/>
              </a:spcBef>
              <a:spcAft>
                <a:spcPct val="0"/>
              </a:spcAft>
              <a:buClrTx/>
              <a:buSzTx/>
              <a:buFontTx/>
              <a:buNone/>
              <a:tabLst/>
              <a:defRPr lang="de-DE" sz="1400" b="0" baseline="0" noProof="0" dirty="0" smtClean="0">
                <a:solidFill>
                  <a:schemeClr val="tx1"/>
                </a:solidFill>
              </a:defRPr>
            </a:lvl1pPr>
            <a:lvl2pPr>
              <a:defRPr lang="de-DE" noProof="0" dirty="0" smtClean="0"/>
            </a:lvl2pPr>
          </a:lstStyle>
          <a:p>
            <a:pPr lvl="0"/>
            <a:r>
              <a:rPr lang="de-DE" dirty="0" smtClean="0"/>
              <a:t>Intermediate Report / Final Report </a:t>
            </a:r>
            <a:r>
              <a:rPr lang="de-DE" dirty="0" err="1" smtClean="0"/>
              <a:t>Master‘s</a:t>
            </a:r>
            <a:r>
              <a:rPr lang="de-DE" dirty="0" smtClean="0"/>
              <a:t> Thesis / Bachelor Thesis</a:t>
            </a:r>
          </a:p>
          <a:p>
            <a:pPr lvl="0"/>
            <a:r>
              <a:rPr lang="de-DE" noProof="0" dirty="0" smtClean="0"/>
              <a:t>Ort, Datum (Schreibweise: 00. Januar 2015)</a:t>
            </a:r>
            <a:endParaRPr lang="de-DE" noProof="0" dirty="0"/>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r="11794"/>
          <a:stretch/>
        </p:blipFill>
        <p:spPr>
          <a:xfrm>
            <a:off x="0" y="4799459"/>
            <a:ext cx="4572000" cy="324202"/>
          </a:xfrm>
          <a:prstGeom prst="rect">
            <a:avLst/>
          </a:prstGeom>
        </p:spPr>
      </p:pic>
      <p:sp>
        <p:nvSpPr>
          <p:cNvPr id="9" name="Textfeld 21"/>
          <p:cNvSpPr txBox="1"/>
          <p:nvPr userDrawn="1"/>
        </p:nvSpPr>
        <p:spPr>
          <a:xfrm>
            <a:off x="3722631" y="4807671"/>
            <a:ext cx="1698735" cy="307777"/>
          </a:xfrm>
          <a:prstGeom prst="rect">
            <a:avLst/>
          </a:prstGeom>
          <a:noFill/>
        </p:spPr>
        <p:txBody>
          <a:bodyPr wrap="none" rtlCol="0">
            <a:spAutoFit/>
          </a:bodyPr>
          <a:lstStyle/>
          <a:p>
            <a:r>
              <a:rPr lang="en-US" sz="1400" b="1" dirty="0" smtClean="0">
                <a:solidFill>
                  <a:schemeClr val="bg1"/>
                </a:solidFill>
                <a:latin typeface="TUM Neue Helvetica 55 Regular" pitchFamily="34" charset="0"/>
              </a:rPr>
              <a:t>www.lsr.ei.tum.de</a:t>
            </a:r>
            <a:endParaRPr lang="en-US" sz="1400" b="1" dirty="0">
              <a:solidFill>
                <a:schemeClr val="bg1"/>
              </a:solidFill>
              <a:latin typeface="TUM Neue Helvetica 55 Regular" pitchFamily="34" charset="0"/>
            </a:endParaRPr>
          </a:p>
        </p:txBody>
      </p:sp>
      <p:sp>
        <p:nvSpPr>
          <p:cNvPr id="2" name="Rectangle 1"/>
          <p:cNvSpPr/>
          <p:nvPr userDrawn="1"/>
        </p:nvSpPr>
        <p:spPr>
          <a:xfrm>
            <a:off x="319090" y="3939984"/>
            <a:ext cx="4572000" cy="566309"/>
          </a:xfrm>
          <a:prstGeom prst="rect">
            <a:avLst/>
          </a:prstGeom>
        </p:spPr>
        <p:txBody>
          <a:bodyPr>
            <a:spAutoFit/>
          </a:bodyPr>
          <a:lstStyle/>
          <a:p>
            <a:pPr marL="342892" marR="0" lvl="0" indent="-342892" algn="l" defTabSz="914378" rtl="0" eaLnBrk="1" fontAlgn="base" latinLnBrk="0" hangingPunct="1">
              <a:lnSpc>
                <a:spcPct val="100000"/>
              </a:lnSpc>
              <a:spcBef>
                <a:spcPct val="20000"/>
              </a:spcBef>
              <a:spcAft>
                <a:spcPct val="0"/>
              </a:spcAft>
              <a:buClrTx/>
              <a:buSzTx/>
              <a:buFont typeface="Arial" charset="0"/>
              <a:buNone/>
              <a:tabLst/>
              <a:defRPr/>
            </a:pPr>
            <a:r>
              <a:rPr lang="en-US" sz="1400" b="1" kern="1200" baseline="0" noProof="0" dirty="0" smtClean="0">
                <a:solidFill>
                  <a:schemeClr val="tx1"/>
                </a:solidFill>
                <a:latin typeface="+mn-lt"/>
                <a:ea typeface="+mn-ea"/>
                <a:cs typeface="+mn-cs"/>
              </a:rPr>
              <a:t>Institute of Automatic Control Engineering</a:t>
            </a:r>
            <a:endParaRPr kumimoji="0" lang="de-DE" sz="1400" b="1" i="0" u="none" strike="noStrike" kern="1200" cap="none" spc="0" normalizeH="0" baseline="0" noProof="0" dirty="0" smtClean="0">
              <a:ln>
                <a:noFill/>
              </a:ln>
              <a:solidFill>
                <a:srgbClr val="000000"/>
              </a:solidFill>
              <a:effectLst/>
              <a:uLnTx/>
              <a:uFillTx/>
              <a:latin typeface="Arial (Body)"/>
              <a:ea typeface="TUM Neue Helvetica 55 Regular" pitchFamily="34" charset="0"/>
              <a:cs typeface="TUM Neue Helvetica 55 Regular" pitchFamily="34" charset="0"/>
            </a:endParaRPr>
          </a:p>
          <a:p>
            <a:pPr marL="342892" marR="0" lvl="0" indent="-342892" algn="l" defTabSz="914378" rtl="0" eaLnBrk="1" fontAlgn="base" latinLnBrk="0" hangingPunct="1">
              <a:lnSpc>
                <a:spcPct val="100000"/>
              </a:lnSpc>
              <a:spcBef>
                <a:spcPct val="20000"/>
              </a:spcBef>
              <a:spcAft>
                <a:spcPct val="0"/>
              </a:spcAft>
              <a:buClrTx/>
              <a:buSzTx/>
              <a:buFont typeface="Arial" charset="0"/>
              <a:buNone/>
              <a:tabLst/>
              <a:defRPr/>
            </a:pPr>
            <a:r>
              <a:rPr kumimoji="0" lang="en-US" sz="1400" b="0" i="0" u="none" strike="noStrike" kern="1200" cap="none" spc="0" normalizeH="0" baseline="0" noProof="0" dirty="0" smtClean="0">
                <a:ln>
                  <a:noFill/>
                </a:ln>
                <a:solidFill>
                  <a:schemeClr val="tx1">
                    <a:lumMod val="50000"/>
                    <a:lumOff val="50000"/>
                  </a:schemeClr>
                </a:solidFill>
                <a:effectLst/>
                <a:uLnTx/>
                <a:uFillTx/>
                <a:latin typeface="Arial (Body)"/>
                <a:ea typeface="TUM Neue Helvetica 55 Regular" pitchFamily="34" charset="0"/>
                <a:cs typeface="TUM Neue Helvetica 55 Regular" pitchFamily="34" charset="0"/>
              </a:rPr>
              <a:t>Technical University of Munich</a:t>
            </a:r>
            <a:endParaRPr kumimoji="0" lang="de-DE" sz="1400" b="0" i="0" u="none" strike="noStrike" kern="1200" cap="none" spc="0" normalizeH="0" baseline="0" noProof="0" dirty="0" smtClean="0">
              <a:ln>
                <a:noFill/>
              </a:ln>
              <a:solidFill>
                <a:schemeClr val="tx1">
                  <a:lumMod val="50000"/>
                  <a:lumOff val="50000"/>
                </a:schemeClr>
              </a:solidFill>
              <a:effectLst/>
              <a:uLnTx/>
              <a:uFillTx/>
              <a:latin typeface="Arial (Body)"/>
              <a:ea typeface="TUM Neue Helvetica 55 Regular" pitchFamily="34" charset="0"/>
              <a:cs typeface="TUM Neue Helvetica 55 Regular" pitchFamily="34" charset="0"/>
            </a:endParaRPr>
          </a:p>
        </p:txBody>
      </p:sp>
      <p:sp>
        <p:nvSpPr>
          <p:cNvPr id="11" name="Inhaltsplatzhalter 2"/>
          <p:cNvSpPr>
            <a:spLocks noGrp="1"/>
          </p:cNvSpPr>
          <p:nvPr>
            <p:ph idx="11" hasCustomPrompt="1"/>
          </p:nvPr>
        </p:nvSpPr>
        <p:spPr>
          <a:xfrm>
            <a:off x="317495" y="2134216"/>
            <a:ext cx="8508999" cy="3066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378" rtl="0" eaLnBrk="0" fontAlgn="base" latinLnBrk="0" hangingPunct="0">
              <a:lnSpc>
                <a:spcPct val="150000"/>
              </a:lnSpc>
              <a:spcBef>
                <a:spcPct val="0"/>
              </a:spcBef>
              <a:spcAft>
                <a:spcPct val="0"/>
              </a:spcAft>
              <a:buClrTx/>
              <a:buSzTx/>
              <a:buFontTx/>
              <a:buNone/>
              <a:tabLst/>
              <a:defRPr lang="de-DE" sz="1400" b="1" baseline="0" noProof="0" dirty="0" smtClean="0"/>
            </a:lvl1pPr>
            <a:lvl2pPr>
              <a:defRPr lang="de-DE" noProof="0" dirty="0" smtClean="0"/>
            </a:lvl2pPr>
          </a:lstStyle>
          <a:p>
            <a:pPr lvl="0"/>
            <a:r>
              <a:rPr lang="de-DE" noProof="0" dirty="0" smtClean="0"/>
              <a:t>S. </a:t>
            </a:r>
            <a:r>
              <a:rPr lang="de-DE" noProof="0" dirty="0" err="1" smtClean="0"/>
              <a:t>tudent</a:t>
            </a:r>
            <a:endParaRPr lang="de-DE" noProof="0" dirty="0" smtClean="0"/>
          </a:p>
        </p:txBody>
      </p:sp>
      <p:sp>
        <p:nvSpPr>
          <p:cNvPr id="15" name="Inhaltsplatzhalter 2"/>
          <p:cNvSpPr>
            <a:spLocks noGrp="1"/>
          </p:cNvSpPr>
          <p:nvPr>
            <p:ph idx="12" hasCustomPrompt="1"/>
          </p:nvPr>
        </p:nvSpPr>
        <p:spPr>
          <a:xfrm>
            <a:off x="317498" y="3246750"/>
            <a:ext cx="8508999" cy="3066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0" marR="0" indent="0" algn="l" defTabSz="914378" rtl="0" eaLnBrk="0" fontAlgn="base" latinLnBrk="0" hangingPunct="0">
              <a:lnSpc>
                <a:spcPct val="150000"/>
              </a:lnSpc>
              <a:spcBef>
                <a:spcPct val="0"/>
              </a:spcBef>
              <a:spcAft>
                <a:spcPct val="0"/>
              </a:spcAft>
              <a:buClrTx/>
              <a:buSzTx/>
              <a:buFontTx/>
              <a:buNone/>
              <a:tabLst/>
              <a:defRPr lang="de-DE" sz="1400" b="0" baseline="0" noProof="0" dirty="0" smtClean="0">
                <a:solidFill>
                  <a:schemeClr val="bg1">
                    <a:lumMod val="50000"/>
                  </a:schemeClr>
                </a:solidFill>
              </a:defRPr>
            </a:lvl1pPr>
            <a:lvl2pPr>
              <a:defRPr lang="de-DE" noProof="0" dirty="0" smtClean="0"/>
            </a:lvl2pPr>
          </a:lstStyle>
          <a:p>
            <a:pPr lvl="0"/>
            <a:r>
              <a:rPr lang="de-DE" noProof="0" dirty="0" smtClean="0"/>
              <a:t>S. </a:t>
            </a:r>
            <a:r>
              <a:rPr lang="de-DE" noProof="0" dirty="0" err="1" smtClean="0"/>
              <a:t>upervisor</a:t>
            </a:r>
            <a:endParaRPr lang="de-DE" noProof="0" dirty="0" smtClean="0"/>
          </a:p>
        </p:txBody>
      </p:sp>
    </p:spTree>
    <p:extLst>
      <p:ext uri="{BB962C8B-B14F-4D97-AF65-F5344CB8AC3E}">
        <p14:creationId xmlns:p14="http://schemas.microsoft.com/office/powerpoint/2010/main" val="97047859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fault_content_slide">
    <p:spTree>
      <p:nvGrpSpPr>
        <p:cNvPr id="1" name=""/>
        <p:cNvGrpSpPr/>
        <p:nvPr/>
      </p:nvGrpSpPr>
      <p:grpSpPr>
        <a:xfrm>
          <a:off x="0" y="0"/>
          <a:ext cx="0" cy="0"/>
          <a:chOff x="0" y="0"/>
          <a:chExt cx="0" cy="0"/>
        </a:xfrm>
      </p:grpSpPr>
      <p:sp>
        <p:nvSpPr>
          <p:cNvPr id="2" name="Title 1"/>
          <p:cNvSpPr>
            <a:spLocks noGrp="1"/>
          </p:cNvSpPr>
          <p:nvPr>
            <p:ph type="title"/>
          </p:nvPr>
        </p:nvSpPr>
        <p:spPr>
          <a:xfrm>
            <a:off x="288037" y="144018"/>
            <a:ext cx="5183390" cy="324202"/>
          </a:xfrm>
        </p:spPr>
        <p:txBody>
          <a:body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de-DE" dirty="0" smtClean="0"/>
              <a:t>Beispielfolien</a:t>
            </a:r>
            <a:endParaRPr lang="de-DE" dirty="0"/>
          </a:p>
        </p:txBody>
      </p:sp>
      <p:sp>
        <p:nvSpPr>
          <p:cNvPr id="4" name="Slide Number Placeholder 3"/>
          <p:cNvSpPr>
            <a:spLocks noGrp="1"/>
          </p:cNvSpPr>
          <p:nvPr>
            <p:ph type="sldNum" sz="quarter" idx="11"/>
          </p:nvPr>
        </p:nvSpPr>
        <p:spPr/>
        <p:txBody>
          <a:bodyPr/>
          <a:lstStyle/>
          <a:p>
            <a:fld id="{28887D9C-DEA6-4F14-80A1-F5E285BF1C0E}" type="slidenum">
              <a:rPr lang="de-DE" smtClean="0"/>
              <a:pPr/>
              <a:t>‹#›</a:t>
            </a:fld>
            <a:endParaRPr lang="de-DE" dirty="0"/>
          </a:p>
        </p:txBody>
      </p:sp>
      <p:sp>
        <p:nvSpPr>
          <p:cNvPr id="5" name="Inhaltsplatzhalter 2"/>
          <p:cNvSpPr>
            <a:spLocks noGrp="1"/>
          </p:cNvSpPr>
          <p:nvPr>
            <p:ph idx="1" hasCustomPrompt="1"/>
          </p:nvPr>
        </p:nvSpPr>
        <p:spPr>
          <a:xfrm>
            <a:off x="288037" y="685801"/>
            <a:ext cx="8508999" cy="40100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dirty="0"/>
              <a:t>Inhalt durch Klicken bearbeiten</a:t>
            </a:r>
          </a:p>
          <a:p>
            <a:pPr lvl="1"/>
            <a:r>
              <a:rPr lang="de-DE" noProof="0" dirty="0"/>
              <a:t>Zweite Ebene</a:t>
            </a:r>
          </a:p>
          <a:p>
            <a:pPr lvl="2"/>
            <a:r>
              <a:rPr lang="de-DE" noProof="0" dirty="0"/>
              <a:t>Dritte Ebene</a:t>
            </a:r>
          </a:p>
        </p:txBody>
      </p:sp>
    </p:spTree>
    <p:extLst>
      <p:ext uri="{BB962C8B-B14F-4D97-AF65-F5344CB8AC3E}">
        <p14:creationId xmlns:p14="http://schemas.microsoft.com/office/powerpoint/2010/main" val="21064643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de-DE" smtClean="0"/>
              <a:t>Beispielfolien</a:t>
            </a:r>
            <a:endParaRPr lang="de-DE" dirty="0"/>
          </a:p>
        </p:txBody>
      </p:sp>
      <p:sp>
        <p:nvSpPr>
          <p:cNvPr id="4" name="Slide Number Placeholder 3"/>
          <p:cNvSpPr>
            <a:spLocks noGrp="1"/>
          </p:cNvSpPr>
          <p:nvPr>
            <p:ph type="sldNum" sz="quarter" idx="11"/>
          </p:nvPr>
        </p:nvSpPr>
        <p:spPr/>
        <p:txBody>
          <a:bodyPr/>
          <a:lstStyle/>
          <a:p>
            <a:fld id="{28887D9C-DEA6-4F14-80A1-F5E285BF1C0E}" type="slidenum">
              <a:rPr lang="de-DE" smtClean="0"/>
              <a:pPr/>
              <a:t>‹#›</a:t>
            </a:fld>
            <a:endParaRPr lang="de-DE" dirty="0"/>
          </a:p>
        </p:txBody>
      </p:sp>
      <p:sp useBgFill="1">
        <p:nvSpPr>
          <p:cNvPr id="7" name="Inhaltsplatzhalter 2"/>
          <p:cNvSpPr>
            <a:spLocks noGrp="1"/>
          </p:cNvSpPr>
          <p:nvPr>
            <p:ph idx="1" hasCustomPrompt="1"/>
          </p:nvPr>
        </p:nvSpPr>
        <p:spPr>
          <a:xfrm>
            <a:off x="292608" y="2143125"/>
            <a:ext cx="8508999" cy="254317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8" name="Inhaltsplatzhalter 2"/>
          <p:cNvSpPr>
            <a:spLocks noGrp="1"/>
          </p:cNvSpPr>
          <p:nvPr>
            <p:ph idx="13" hasCustomPrompt="1"/>
          </p:nvPr>
        </p:nvSpPr>
        <p:spPr>
          <a:xfrm>
            <a:off x="292608" y="685800"/>
            <a:ext cx="8508999" cy="13589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dirty="0"/>
              <a:t>Inhalt durch Klicken bearbeiten</a:t>
            </a:r>
          </a:p>
          <a:p>
            <a:pPr lvl="1"/>
            <a:r>
              <a:rPr lang="de-DE" noProof="0" dirty="0"/>
              <a:t>Zweite Ebene</a:t>
            </a:r>
          </a:p>
          <a:p>
            <a:pPr lvl="2"/>
            <a:r>
              <a:rPr lang="de-DE" noProof="0" dirty="0"/>
              <a:t>Dritte Ebene</a:t>
            </a:r>
          </a:p>
        </p:txBody>
      </p:sp>
    </p:spTree>
    <p:extLst>
      <p:ext uri="{BB962C8B-B14F-4D97-AF65-F5344CB8AC3E}">
        <p14:creationId xmlns:p14="http://schemas.microsoft.com/office/powerpoint/2010/main" val="354726180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 picture">
    <p:spTree>
      <p:nvGrpSpPr>
        <p:cNvPr id="1" name=""/>
        <p:cNvGrpSpPr/>
        <p:nvPr/>
      </p:nvGrpSpPr>
      <p:grpSpPr>
        <a:xfrm>
          <a:off x="0" y="0"/>
          <a:ext cx="0" cy="0"/>
          <a:chOff x="0" y="0"/>
          <a:chExt cx="0" cy="0"/>
        </a:xfrm>
      </p:grpSpPr>
      <p:sp>
        <p:nvSpPr>
          <p:cNvPr id="2" name="Title 1"/>
          <p:cNvSpPr>
            <a:spLocks noGrp="1"/>
          </p:cNvSpPr>
          <p:nvPr>
            <p:ph type="title"/>
          </p:nvPr>
        </p:nvSpPr>
        <p:spPr>
          <a:xfrm>
            <a:off x="288037" y="146049"/>
            <a:ext cx="5183390" cy="324202"/>
          </a:xfrm>
        </p:spPr>
        <p:txBody>
          <a:body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de-DE" smtClean="0"/>
              <a:t>Beispielfolien</a:t>
            </a:r>
            <a:endParaRPr lang="de-DE" dirty="0"/>
          </a:p>
        </p:txBody>
      </p:sp>
      <p:sp>
        <p:nvSpPr>
          <p:cNvPr id="4" name="Slide Number Placeholder 3"/>
          <p:cNvSpPr>
            <a:spLocks noGrp="1"/>
          </p:cNvSpPr>
          <p:nvPr>
            <p:ph type="sldNum" sz="quarter" idx="11"/>
          </p:nvPr>
        </p:nvSpPr>
        <p:spPr/>
        <p:txBody>
          <a:bodyPr/>
          <a:lstStyle/>
          <a:p>
            <a:fld id="{28887D9C-DEA6-4F14-80A1-F5E285BF1C0E}" type="slidenum">
              <a:rPr lang="de-DE" smtClean="0"/>
              <a:pPr/>
              <a:t>‹#›</a:t>
            </a:fld>
            <a:endParaRPr lang="de-DE" dirty="0"/>
          </a:p>
        </p:txBody>
      </p:sp>
      <p:sp>
        <p:nvSpPr>
          <p:cNvPr id="5" name="Inhaltsplatzhalter 9"/>
          <p:cNvSpPr>
            <a:spLocks noGrp="1"/>
          </p:cNvSpPr>
          <p:nvPr>
            <p:ph sz="quarter" idx="18"/>
          </p:nvPr>
        </p:nvSpPr>
        <p:spPr>
          <a:xfrm>
            <a:off x="288036" y="1854201"/>
            <a:ext cx="4217670" cy="2841625"/>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6" name="Bildplatzhalter 2"/>
          <p:cNvSpPr>
            <a:spLocks noGrp="1"/>
          </p:cNvSpPr>
          <p:nvPr>
            <p:ph type="pic" sz="quarter" idx="14" hasCustomPrompt="1"/>
          </p:nvPr>
        </p:nvSpPr>
        <p:spPr>
          <a:xfrm>
            <a:off x="4610922" y="1854201"/>
            <a:ext cx="4217670" cy="2841625"/>
          </a:xfrm>
          <a:prstGeom prst="rect">
            <a:avLst/>
          </a:prstGeom>
        </p:spPr>
        <p:txBody>
          <a:bodyPr/>
          <a:lstStyle>
            <a:lvl1pPr>
              <a:lnSpc>
                <a:spcPct val="114000"/>
              </a:lnSpc>
              <a:defRPr sz="1400"/>
            </a:lvl1pPr>
          </a:lstStyle>
          <a:p>
            <a:endParaRPr lang="de-DE" dirty="0"/>
          </a:p>
        </p:txBody>
      </p:sp>
      <p:sp>
        <p:nvSpPr>
          <p:cNvPr id="8" name="Inhaltsplatzhalter 2"/>
          <p:cNvSpPr>
            <a:spLocks noGrp="1"/>
          </p:cNvSpPr>
          <p:nvPr>
            <p:ph idx="1" hasCustomPrompt="1"/>
          </p:nvPr>
        </p:nvSpPr>
        <p:spPr>
          <a:xfrm>
            <a:off x="288036" y="685801"/>
            <a:ext cx="8540556" cy="107586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dirty="0"/>
              <a:t>Inhalt durch Klicken bearbeiten</a:t>
            </a:r>
          </a:p>
          <a:p>
            <a:pPr lvl="1"/>
            <a:r>
              <a:rPr lang="de-DE" noProof="0" dirty="0"/>
              <a:t>Zweite Ebene</a:t>
            </a:r>
          </a:p>
          <a:p>
            <a:pPr lvl="2"/>
            <a:r>
              <a:rPr lang="de-DE" noProof="0" dirty="0"/>
              <a:t>Dritte Ebene</a:t>
            </a:r>
          </a:p>
        </p:txBody>
      </p:sp>
    </p:spTree>
    <p:extLst>
      <p:ext uri="{BB962C8B-B14F-4D97-AF65-F5344CB8AC3E}">
        <p14:creationId xmlns:p14="http://schemas.microsoft.com/office/powerpoint/2010/main" val="11655653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p>
            <a:pPr>
              <a:defRPr/>
            </a:pPr>
            <a:r>
              <a:rPr lang="de-DE" smtClean="0"/>
              <a:t>Beispielfolien</a:t>
            </a:r>
            <a:endParaRPr lang="de-DE" dirty="0"/>
          </a:p>
        </p:txBody>
      </p:sp>
      <p:sp>
        <p:nvSpPr>
          <p:cNvPr id="4" name="Slide Number Placeholder 3"/>
          <p:cNvSpPr>
            <a:spLocks noGrp="1"/>
          </p:cNvSpPr>
          <p:nvPr>
            <p:ph type="sldNum" sz="quarter" idx="11"/>
          </p:nvPr>
        </p:nvSpPr>
        <p:spPr/>
        <p:txBody>
          <a:bodyPr/>
          <a:lstStyle/>
          <a:p>
            <a:fld id="{28887D9C-DEA6-4F14-80A1-F5E285BF1C0E}" type="slidenum">
              <a:rPr lang="de-DE" smtClean="0"/>
              <a:pPr/>
              <a:t>‹#›</a:t>
            </a:fld>
            <a:endParaRPr lang="de-DE" dirty="0"/>
          </a:p>
        </p:txBody>
      </p:sp>
      <p:sp>
        <p:nvSpPr>
          <p:cNvPr id="6" name="Inhaltsplatzhalter 2"/>
          <p:cNvSpPr>
            <a:spLocks noGrp="1"/>
          </p:cNvSpPr>
          <p:nvPr>
            <p:ph idx="1" hasCustomPrompt="1"/>
          </p:nvPr>
        </p:nvSpPr>
        <p:spPr>
          <a:xfrm>
            <a:off x="288036" y="685801"/>
            <a:ext cx="8540556" cy="263067"/>
          </a:xfrm>
          <a:prstGeom prst="rect">
            <a:avLst/>
          </a:prstGeom>
          <a:solidFill>
            <a:srgbClr val="0065BE"/>
          </a:solidFill>
          <a:ln w="28575">
            <a:solidFill>
              <a:srgbClr val="0065BE"/>
            </a:solidFill>
            <a:miter lim="800000"/>
            <a:headEnd/>
            <a:tailEnd/>
          </a:ln>
        </p:spPr>
        <p:txBody>
          <a:bodyPr vert="horz" wrap="square" lIns="91440" tIns="0" rIns="91440" bIns="0" numCol="1" anchor="ctr" anchorCtr="0" compatLnSpc="1">
            <a:prstTxWarp prst="textNoShape">
              <a:avLst/>
            </a:prstTxWarp>
          </a:bodyPr>
          <a:lstStyle>
            <a:lvl1pPr>
              <a:lnSpc>
                <a:spcPct val="114000"/>
              </a:lnSpc>
              <a:defRPr lang="de-DE" sz="1400" noProof="0" dirty="0" smtClean="0">
                <a:solidFill>
                  <a:schemeClr val="bg1"/>
                </a:solidFill>
              </a:defRPr>
            </a:lvl1pPr>
            <a:lvl2pPr>
              <a:lnSpc>
                <a:spcPct val="114000"/>
              </a:lnSpc>
              <a:defRPr lang="de-DE" sz="1400" noProof="0" dirty="0" smtClean="0"/>
            </a:lvl2pPr>
            <a:lvl3pPr>
              <a:defRPr sz="1400"/>
            </a:lvl3pPr>
          </a:lstStyle>
          <a:p>
            <a:pPr lvl="0"/>
            <a:r>
              <a:rPr lang="de-DE" noProof="0" dirty="0" smtClean="0"/>
              <a:t>Box title</a:t>
            </a:r>
            <a:endParaRPr lang="de-DE" noProof="0" dirty="0"/>
          </a:p>
        </p:txBody>
      </p:sp>
      <p:sp>
        <p:nvSpPr>
          <p:cNvPr id="7" name="Inhaltsplatzhalter 9"/>
          <p:cNvSpPr>
            <a:spLocks noGrp="1"/>
          </p:cNvSpPr>
          <p:nvPr>
            <p:ph sz="quarter" idx="19" hasCustomPrompt="1"/>
          </p:nvPr>
        </p:nvSpPr>
        <p:spPr>
          <a:xfrm>
            <a:off x="288036" y="2752725"/>
            <a:ext cx="8540556" cy="1385888"/>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p:txBody>
      </p:sp>
      <p:sp>
        <p:nvSpPr>
          <p:cNvPr id="8" name="Inhaltsplatzhalter 2"/>
          <p:cNvSpPr>
            <a:spLocks noGrp="1"/>
          </p:cNvSpPr>
          <p:nvPr>
            <p:ph idx="20"/>
          </p:nvPr>
        </p:nvSpPr>
        <p:spPr>
          <a:xfrm>
            <a:off x="288036" y="948867"/>
            <a:ext cx="8540556" cy="1646695"/>
          </a:xfrm>
          <a:prstGeom prst="rect">
            <a:avLst/>
          </a:prstGeom>
          <a:noFill/>
          <a:ln w="28575">
            <a:solidFill>
              <a:srgbClr val="0065BE"/>
            </a:solidFill>
            <a:miter lim="800000"/>
            <a:headEnd/>
            <a:tailEnd/>
          </a:ln>
        </p:spPr>
        <p:txBody>
          <a:bodyPr vert="horz" wrap="square" lIns="91440" tIns="91440" rIns="91440" bIns="9144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endParaRPr lang="de-DE" noProof="0" dirty="0"/>
          </a:p>
        </p:txBody>
      </p:sp>
      <p:sp>
        <p:nvSpPr>
          <p:cNvPr id="9" name="Inhaltsplatzhalter 2"/>
          <p:cNvSpPr>
            <a:spLocks noGrp="1"/>
          </p:cNvSpPr>
          <p:nvPr>
            <p:ph idx="21" hasCustomPrompt="1"/>
          </p:nvPr>
        </p:nvSpPr>
        <p:spPr>
          <a:xfrm>
            <a:off x="301722" y="4261077"/>
            <a:ext cx="8540556" cy="434750"/>
          </a:xfrm>
          <a:prstGeom prst="rect">
            <a:avLst/>
          </a:prstGeom>
          <a:noFill/>
          <a:ln w="28575">
            <a:solidFill>
              <a:srgbClr val="0065BE"/>
            </a:solidFill>
            <a:miter lim="800000"/>
            <a:headEnd/>
            <a:tailEnd/>
          </a:ln>
        </p:spPr>
        <p:txBody>
          <a:bodyPr vert="horz" wrap="square" lIns="91440" tIns="0" rIns="91440" bIns="0" numCol="1" anchor="ctr" anchorCtr="0" compatLnSpc="1">
            <a:prstTxWarp prst="textNoShape">
              <a:avLst/>
            </a:prstTxWarp>
          </a:bodyPr>
          <a:lstStyle>
            <a:lvl1pPr algn="ctr">
              <a:lnSpc>
                <a:spcPct val="114000"/>
              </a:lnSpc>
              <a:defRPr lang="de-DE" sz="1400" noProof="0" dirty="0" smtClean="0"/>
            </a:lvl1pPr>
            <a:lvl2pPr>
              <a:lnSpc>
                <a:spcPct val="114000"/>
              </a:lnSpc>
              <a:defRPr lang="de-DE" sz="1400" noProof="0" dirty="0" smtClean="0"/>
            </a:lvl2pPr>
            <a:lvl3pPr>
              <a:defRPr sz="1400"/>
            </a:lvl3pPr>
          </a:lstStyle>
          <a:p>
            <a:pPr lvl="0"/>
            <a:r>
              <a:rPr lang="de-DE" noProof="0" dirty="0" smtClean="0"/>
              <a:t>Highlight Text</a:t>
            </a:r>
            <a:endParaRPr lang="de-DE" noProof="0" dirty="0"/>
          </a:p>
        </p:txBody>
      </p:sp>
    </p:spTree>
    <p:extLst>
      <p:ext uri="{BB962C8B-B14F-4D97-AF65-F5344CB8AC3E}">
        <p14:creationId xmlns:p14="http://schemas.microsoft.com/office/powerpoint/2010/main" val="30054460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Zwei Inhalte + Text">
    <p:spTree>
      <p:nvGrpSpPr>
        <p:cNvPr id="1" name=""/>
        <p:cNvGrpSpPr/>
        <p:nvPr/>
      </p:nvGrpSpPr>
      <p:grpSpPr>
        <a:xfrm>
          <a:off x="0" y="0"/>
          <a:ext cx="0" cy="0"/>
          <a:chOff x="0" y="0"/>
          <a:chExt cx="0" cy="0"/>
        </a:xfrm>
      </p:grpSpPr>
      <p:sp>
        <p:nvSpPr>
          <p:cNvPr id="8" name="Inhaltsplatzhalter 9"/>
          <p:cNvSpPr>
            <a:spLocks noGrp="1"/>
          </p:cNvSpPr>
          <p:nvPr>
            <p:ph sz="quarter" idx="18"/>
          </p:nvPr>
        </p:nvSpPr>
        <p:spPr>
          <a:xfrm>
            <a:off x="288036" y="685799"/>
            <a:ext cx="4217670" cy="4010028"/>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1" name="Bildplatzhalter 2"/>
          <p:cNvSpPr>
            <a:spLocks noGrp="1"/>
          </p:cNvSpPr>
          <p:nvPr>
            <p:ph type="pic" sz="quarter" idx="14" hasCustomPrompt="1"/>
          </p:nvPr>
        </p:nvSpPr>
        <p:spPr>
          <a:xfrm>
            <a:off x="4657725" y="685799"/>
            <a:ext cx="4217670" cy="4010028"/>
          </a:xfrm>
          <a:prstGeom prst="rect">
            <a:avLst/>
          </a:prstGeom>
        </p:spPr>
        <p:txBody>
          <a:bodyPr/>
          <a:lstStyle>
            <a:lvl1pPr>
              <a:lnSpc>
                <a:spcPct val="114000"/>
              </a:lnSpc>
              <a:defRPr sz="1400"/>
            </a:lvl1pPr>
          </a:lstStyle>
          <a:p>
            <a:endParaRPr lang="de-DE" dirty="0"/>
          </a:p>
        </p:txBody>
      </p:sp>
      <p:sp>
        <p:nvSpPr>
          <p:cNvPr id="15" name="Footer Placeholder 2"/>
          <p:cNvSpPr>
            <a:spLocks noGrp="1"/>
          </p:cNvSpPr>
          <p:nvPr>
            <p:ph type="ftr" sz="quarter" idx="10"/>
          </p:nvPr>
        </p:nvSpPr>
        <p:spPr>
          <a:xfrm>
            <a:off x="2105025" y="4893411"/>
            <a:ext cx="4933950" cy="224376"/>
          </a:xfrm>
        </p:spPr>
        <p:txBody>
          <a:bodyPr/>
          <a:lstStyle/>
          <a:p>
            <a:pPr>
              <a:defRPr/>
            </a:pPr>
            <a:r>
              <a:rPr lang="de-DE" smtClean="0"/>
              <a:t>Beispielfolien</a:t>
            </a:r>
            <a:endParaRPr lang="de-DE" dirty="0"/>
          </a:p>
        </p:txBody>
      </p:sp>
      <p:sp>
        <p:nvSpPr>
          <p:cNvPr id="16" name="Slide Number Placeholder 3"/>
          <p:cNvSpPr>
            <a:spLocks noGrp="1"/>
          </p:cNvSpPr>
          <p:nvPr>
            <p:ph type="sldNum" sz="quarter" idx="11"/>
          </p:nvPr>
        </p:nvSpPr>
        <p:spPr>
          <a:xfrm>
            <a:off x="8103494" y="4898682"/>
            <a:ext cx="674747" cy="219418"/>
          </a:xfrm>
        </p:spPr>
        <p:txBody>
          <a:bodyPr/>
          <a:lstStyle/>
          <a:p>
            <a:fld id="{28887D9C-DEA6-4F14-80A1-F5E285BF1C0E}" type="slidenum">
              <a:rPr lang="de-DE" smtClean="0"/>
              <a:pPr/>
              <a:t>‹#›</a:t>
            </a:fld>
            <a:endParaRPr lang="de-DE" dirty="0"/>
          </a:p>
        </p:txBody>
      </p:sp>
      <p:sp>
        <p:nvSpPr>
          <p:cNvPr id="9" name="Title 1"/>
          <p:cNvSpPr>
            <a:spLocks noGrp="1"/>
          </p:cNvSpPr>
          <p:nvPr>
            <p:ph type="title"/>
          </p:nvPr>
        </p:nvSpPr>
        <p:spPr>
          <a:xfrm>
            <a:off x="288037" y="144018"/>
            <a:ext cx="5183390" cy="324202"/>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44204120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288036" y="685800"/>
            <a:ext cx="8508999" cy="88851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5" name="Footer Placeholder 2"/>
          <p:cNvSpPr>
            <a:spLocks noGrp="1"/>
          </p:cNvSpPr>
          <p:nvPr>
            <p:ph type="ftr" sz="quarter" idx="10"/>
          </p:nvPr>
        </p:nvSpPr>
        <p:spPr>
          <a:xfrm>
            <a:off x="2105025" y="4893411"/>
            <a:ext cx="4933950" cy="224376"/>
          </a:xfrm>
        </p:spPr>
        <p:txBody>
          <a:bodyPr/>
          <a:lstStyle/>
          <a:p>
            <a:pPr>
              <a:defRPr/>
            </a:pPr>
            <a:r>
              <a:rPr lang="de-DE" smtClean="0"/>
              <a:t>Beispielfolien</a:t>
            </a:r>
            <a:endParaRPr lang="de-DE" dirty="0"/>
          </a:p>
        </p:txBody>
      </p:sp>
      <p:sp>
        <p:nvSpPr>
          <p:cNvPr id="16" name="Slide Number Placeholder 3"/>
          <p:cNvSpPr>
            <a:spLocks noGrp="1"/>
          </p:cNvSpPr>
          <p:nvPr>
            <p:ph type="sldNum" sz="quarter" idx="11"/>
          </p:nvPr>
        </p:nvSpPr>
        <p:spPr>
          <a:xfrm>
            <a:off x="8103494" y="4898682"/>
            <a:ext cx="674747" cy="219418"/>
          </a:xfrm>
        </p:spPr>
        <p:txBody>
          <a:bodyPr/>
          <a:lstStyle/>
          <a:p>
            <a:fld id="{28887D9C-DEA6-4F14-80A1-F5E285BF1C0E}" type="slidenum">
              <a:rPr lang="de-DE" smtClean="0"/>
              <a:pPr/>
              <a:t>‹#›</a:t>
            </a:fld>
            <a:endParaRPr lang="de-DE" dirty="0"/>
          </a:p>
        </p:txBody>
      </p:sp>
      <p:sp>
        <p:nvSpPr>
          <p:cNvPr id="9" name="Bildplatzhalter 8"/>
          <p:cNvSpPr>
            <a:spLocks noGrp="1"/>
          </p:cNvSpPr>
          <p:nvPr>
            <p:ph type="pic" sz="quarter" idx="17"/>
          </p:nvPr>
        </p:nvSpPr>
        <p:spPr>
          <a:xfrm>
            <a:off x="0" y="1689101"/>
            <a:ext cx="9144000" cy="3006725"/>
          </a:xfrm>
          <a:prstGeom prst="rect">
            <a:avLst/>
          </a:prstGeom>
        </p:spPr>
        <p:txBody>
          <a:bodyPr/>
          <a:lstStyle>
            <a:lvl1pPr>
              <a:defRPr sz="1400"/>
            </a:lvl1pPr>
          </a:lstStyle>
          <a:p>
            <a:endParaRPr lang="de-DE"/>
          </a:p>
        </p:txBody>
      </p:sp>
      <p:sp>
        <p:nvSpPr>
          <p:cNvPr id="10" name="Title 1"/>
          <p:cNvSpPr>
            <a:spLocks noGrp="1"/>
          </p:cNvSpPr>
          <p:nvPr>
            <p:ph type="title"/>
          </p:nvPr>
        </p:nvSpPr>
        <p:spPr>
          <a:xfrm>
            <a:off x="288037" y="144018"/>
            <a:ext cx="5183390" cy="324202"/>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5104474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8"/>
          <p:cNvSpPr>
            <a:spLocks noGrp="1"/>
          </p:cNvSpPr>
          <p:nvPr>
            <p:ph type="pic" sz="quarter" idx="18"/>
          </p:nvPr>
        </p:nvSpPr>
        <p:spPr>
          <a:xfrm>
            <a:off x="0" y="685801"/>
            <a:ext cx="9144000" cy="4010026"/>
          </a:xfrm>
          <a:prstGeom prst="rect">
            <a:avLst/>
          </a:prstGeom>
        </p:spPr>
        <p:txBody>
          <a:bodyPr/>
          <a:lstStyle>
            <a:lvl1pPr>
              <a:defRPr sz="1400"/>
            </a:lvl1pPr>
          </a:lstStyle>
          <a:p>
            <a:endParaRPr lang="de-DE"/>
          </a:p>
        </p:txBody>
      </p:sp>
      <p:sp>
        <p:nvSpPr>
          <p:cNvPr id="14" name="Footer Placeholder 2"/>
          <p:cNvSpPr>
            <a:spLocks noGrp="1"/>
          </p:cNvSpPr>
          <p:nvPr>
            <p:ph type="ftr" sz="quarter" idx="10"/>
          </p:nvPr>
        </p:nvSpPr>
        <p:spPr>
          <a:xfrm>
            <a:off x="2105025" y="4893411"/>
            <a:ext cx="4933950" cy="224376"/>
          </a:xfrm>
        </p:spPr>
        <p:txBody>
          <a:bodyPr/>
          <a:lstStyle/>
          <a:p>
            <a:pPr>
              <a:defRPr/>
            </a:pPr>
            <a:r>
              <a:rPr lang="de-DE" smtClean="0"/>
              <a:t>Beispielfolien</a:t>
            </a:r>
            <a:endParaRPr lang="de-DE" dirty="0"/>
          </a:p>
        </p:txBody>
      </p:sp>
      <p:sp>
        <p:nvSpPr>
          <p:cNvPr id="15" name="Slide Number Placeholder 3"/>
          <p:cNvSpPr>
            <a:spLocks noGrp="1"/>
          </p:cNvSpPr>
          <p:nvPr>
            <p:ph type="sldNum" sz="quarter" idx="11"/>
          </p:nvPr>
        </p:nvSpPr>
        <p:spPr>
          <a:xfrm>
            <a:off x="8103494" y="4898682"/>
            <a:ext cx="674747" cy="219418"/>
          </a:xfrm>
        </p:spPr>
        <p:txBody>
          <a:bodyPr/>
          <a:lstStyle/>
          <a:p>
            <a:fld id="{28887D9C-DEA6-4F14-80A1-F5E285BF1C0E}" type="slidenum">
              <a:rPr lang="de-DE" smtClean="0"/>
              <a:pPr/>
              <a:t>‹#›</a:t>
            </a:fld>
            <a:endParaRPr lang="de-DE" dirty="0"/>
          </a:p>
        </p:txBody>
      </p:sp>
      <p:sp>
        <p:nvSpPr>
          <p:cNvPr id="6" name="Title 1"/>
          <p:cNvSpPr>
            <a:spLocks noGrp="1"/>
          </p:cNvSpPr>
          <p:nvPr>
            <p:ph type="title"/>
          </p:nvPr>
        </p:nvSpPr>
        <p:spPr>
          <a:xfrm>
            <a:off x="288037" y="144018"/>
            <a:ext cx="5183390" cy="324202"/>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3163093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10" cstate="print">
            <a:extLst>
              <a:ext uri="{28A0092B-C50C-407E-A947-70E740481C1C}">
                <a14:useLocalDpi xmlns:a14="http://schemas.microsoft.com/office/drawing/2010/main" val="0"/>
              </a:ext>
            </a:extLst>
          </a:blip>
          <a:srcRect l="92939" t="14456" r="2299" b="15034"/>
          <a:stretch/>
        </p:blipFill>
        <p:spPr>
          <a:xfrm>
            <a:off x="8778240" y="4893950"/>
            <a:ext cx="246888" cy="228600"/>
          </a:xfrm>
          <a:prstGeom prst="rect">
            <a:avLst/>
          </a:prstGeom>
        </p:spPr>
      </p:pic>
      <p:pic>
        <p:nvPicPr>
          <p:cNvPr id="14" name="Picture 13" descr="tum_logo_transp"/>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129606" y="4893950"/>
            <a:ext cx="437132" cy="2313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15" name="Gerade Verbindung 2"/>
          <p:cNvCxnSpPr/>
          <p:nvPr userDrawn="1"/>
        </p:nvCxnSpPr>
        <p:spPr>
          <a:xfrm flipH="1" flipV="1">
            <a:off x="129606" y="4864102"/>
            <a:ext cx="8895523" cy="6349"/>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Fußzeilenplatzhalter 4"/>
          <p:cNvSpPr>
            <a:spLocks noGrp="1"/>
          </p:cNvSpPr>
          <p:nvPr>
            <p:ph type="ftr" sz="quarter" idx="3"/>
          </p:nvPr>
        </p:nvSpPr>
        <p:spPr>
          <a:xfrm>
            <a:off x="2105025" y="4893411"/>
            <a:ext cx="4933950" cy="224376"/>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Arial (Body)"/>
                <a:cs typeface="+mn-cs"/>
              </a:defRPr>
            </a:lvl1pPr>
          </a:lstStyle>
          <a:p>
            <a:pPr>
              <a:defRPr/>
            </a:pPr>
            <a:r>
              <a:rPr lang="de-DE" dirty="0" smtClean="0"/>
              <a:t>Beispielfolien</a:t>
            </a:r>
            <a:endParaRPr lang="de-DE" dirty="0"/>
          </a:p>
        </p:txBody>
      </p:sp>
      <p:sp>
        <p:nvSpPr>
          <p:cNvPr id="24" name="Foliennummernplatzhalter 1"/>
          <p:cNvSpPr>
            <a:spLocks noGrp="1"/>
          </p:cNvSpPr>
          <p:nvPr>
            <p:ph type="sldNum" sz="quarter" idx="4"/>
          </p:nvPr>
        </p:nvSpPr>
        <p:spPr>
          <a:xfrm>
            <a:off x="8103494" y="4898682"/>
            <a:ext cx="674747" cy="219418"/>
          </a:xfrm>
          <a:prstGeom prst="rect">
            <a:avLst/>
          </a:prstGeom>
        </p:spPr>
        <p:txBody>
          <a:bodyPr vert="horz" lIns="91440" tIns="45720" rIns="91440" bIns="45720" rtlCol="0" anchor="ctr"/>
          <a:lstStyle>
            <a:lvl1pPr algn="r">
              <a:defRPr sz="1200">
                <a:solidFill>
                  <a:schemeClr val="tx1">
                    <a:tint val="75000"/>
                  </a:schemeClr>
                </a:solidFill>
                <a:latin typeface="TUM Neue Helvetica 55 Regular" pitchFamily="34" charset="0"/>
              </a:defRPr>
            </a:lvl1pPr>
          </a:lstStyle>
          <a:p>
            <a:fld id="{28887D9C-DEA6-4F14-80A1-F5E285BF1C0E}" type="slidenum">
              <a:rPr lang="de-DE" smtClean="0"/>
              <a:pPr/>
              <a:t>‹#›</a:t>
            </a:fld>
            <a:endParaRPr lang="de-DE" dirty="0"/>
          </a:p>
        </p:txBody>
      </p:sp>
      <p:sp>
        <p:nvSpPr>
          <p:cNvPr id="28" name="Title Placeholder 27"/>
          <p:cNvSpPr>
            <a:spLocks noGrp="1" noChangeAspect="1"/>
          </p:cNvSpPr>
          <p:nvPr>
            <p:ph type="title"/>
          </p:nvPr>
        </p:nvSpPr>
        <p:spPr>
          <a:xfrm>
            <a:off x="288037" y="144018"/>
            <a:ext cx="5183390" cy="324202"/>
          </a:xfrm>
          <a:prstGeom prst="rect">
            <a:avLst/>
          </a:prstGeom>
        </p:spPr>
        <p:txBody>
          <a:bodyPr vert="horz" lIns="91440" tIns="45720" rIns="91440" bIns="45720" rtlCol="0" anchor="ctr">
            <a:normAutofit/>
          </a:bodyPr>
          <a:lstStyle/>
          <a:p>
            <a:r>
              <a:rPr lang="en-US" dirty="0" smtClean="0"/>
              <a:t>Slide Title</a:t>
            </a:r>
            <a:endParaRPr lang="en-US" dirty="0"/>
          </a:p>
        </p:txBody>
      </p:sp>
    </p:spTree>
    <p:extLst>
      <p:ext uri="{BB962C8B-B14F-4D97-AF65-F5344CB8AC3E}">
        <p14:creationId xmlns:p14="http://schemas.microsoft.com/office/powerpoint/2010/main" val="21027190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22" r:id="rId3"/>
    <p:sldLayoutId id="2147483717" r:id="rId4"/>
    <p:sldLayoutId id="2147483718" r:id="rId5"/>
    <p:sldLayoutId id="2147483719" r:id="rId6"/>
    <p:sldLayoutId id="2147483720" r:id="rId7"/>
    <p:sldLayoutId id="2147483721" r:id="rId8"/>
  </p:sldLayoutIdLst>
  <p:timing>
    <p:tnLst>
      <p:par>
        <p:cTn id="1" dur="indefinite" restart="never" nodeType="tmRoot"/>
      </p:par>
    </p:tnLst>
  </p:timing>
  <p:hf hdr="0" dt="0"/>
  <p:txStyles>
    <p:titleStyle>
      <a:lvl1pPr algn="l" rtl="0" eaLnBrk="0" fontAlgn="base" hangingPunct="0">
        <a:lnSpc>
          <a:spcPct val="125000"/>
        </a:lnSpc>
        <a:spcBef>
          <a:spcPct val="0"/>
        </a:spcBef>
        <a:spcAft>
          <a:spcPct val="0"/>
        </a:spcAft>
        <a:defRPr sz="2500" b="1" kern="1200">
          <a:solidFill>
            <a:srgbClr val="0065BE"/>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189" algn="l" rtl="0" fontAlgn="base">
        <a:spcBef>
          <a:spcPct val="0"/>
        </a:spcBef>
        <a:spcAft>
          <a:spcPct val="0"/>
        </a:spcAft>
        <a:defRPr sz="2000" b="1">
          <a:solidFill>
            <a:schemeClr val="tx2"/>
          </a:solidFill>
          <a:latin typeface="Arial" charset="0"/>
          <a:cs typeface="Arial" charset="0"/>
        </a:defRPr>
      </a:lvl6pPr>
      <a:lvl7pPr marL="914378" algn="l" rtl="0" fontAlgn="base">
        <a:spcBef>
          <a:spcPct val="0"/>
        </a:spcBef>
        <a:spcAft>
          <a:spcPct val="0"/>
        </a:spcAft>
        <a:defRPr sz="2000" b="1">
          <a:solidFill>
            <a:schemeClr val="tx2"/>
          </a:solidFill>
          <a:latin typeface="Arial" charset="0"/>
          <a:cs typeface="Arial" charset="0"/>
        </a:defRPr>
      </a:lvl7pPr>
      <a:lvl8pPr marL="1371566" algn="l" rtl="0" fontAlgn="base">
        <a:spcBef>
          <a:spcPct val="0"/>
        </a:spcBef>
        <a:spcAft>
          <a:spcPct val="0"/>
        </a:spcAft>
        <a:defRPr sz="2000" b="1">
          <a:solidFill>
            <a:schemeClr val="tx2"/>
          </a:solidFill>
          <a:latin typeface="Arial" charset="0"/>
          <a:cs typeface="Arial" charset="0"/>
        </a:defRPr>
      </a:lvl8pPr>
      <a:lvl9pPr marL="1828754"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09" indent="-176209"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54" indent="-184145"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50" indent="-177796"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57" indent="-176209"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5.xml"/><Relationship Id="rId1" Type="http://schemas.openxmlformats.org/officeDocument/2006/relationships/tags" Target="../tags/tag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hyperlink" Target="https://portal.mytum.de/corporatedesign/index_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19091" y="972001"/>
            <a:ext cx="8508999" cy="820738"/>
          </a:xfrm>
        </p:spPr>
        <p:txBody>
          <a:bodyPr/>
          <a:lstStyle/>
          <a:p>
            <a:r>
              <a:rPr lang="de-DE" dirty="0"/>
              <a:t>Hier steht eine Überschrift</a:t>
            </a:r>
            <a:br>
              <a:rPr lang="de-DE" dirty="0"/>
            </a:br>
            <a:r>
              <a:rPr lang="de-DE" dirty="0"/>
              <a:t>max. 2-zeilig</a:t>
            </a:r>
            <a:endParaRPr lang="en-US" dirty="0"/>
          </a:p>
        </p:txBody>
      </p:sp>
      <p:sp>
        <p:nvSpPr>
          <p:cNvPr id="10" name="Content Placeholder 9"/>
          <p:cNvSpPr>
            <a:spLocks noGrp="1"/>
          </p:cNvSpPr>
          <p:nvPr>
            <p:ph idx="10"/>
          </p:nvPr>
        </p:nvSpPr>
        <p:spPr/>
        <p:txBody>
          <a:bodyPr/>
          <a:lstStyle/>
          <a:p>
            <a:endParaRPr lang="en-US" dirty="0"/>
          </a:p>
        </p:txBody>
      </p:sp>
      <p:sp>
        <p:nvSpPr>
          <p:cNvPr id="11" name="Content Placeholder 10"/>
          <p:cNvSpPr>
            <a:spLocks noGrp="1"/>
          </p:cNvSpPr>
          <p:nvPr>
            <p:ph idx="11"/>
          </p:nvPr>
        </p:nvSpPr>
        <p:spPr/>
        <p:txBody>
          <a:bodyPr/>
          <a:lstStyle/>
          <a:p>
            <a:endParaRPr lang="en-US"/>
          </a:p>
        </p:txBody>
      </p:sp>
      <p:sp>
        <p:nvSpPr>
          <p:cNvPr id="12" name="Content Placeholder 11"/>
          <p:cNvSpPr>
            <a:spLocks noGrp="1"/>
          </p:cNvSpPr>
          <p:nvPr>
            <p:ph idx="12"/>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prstGeom prst="rect">
            <a:avLst/>
          </a:prstGeom>
        </p:spPr>
        <p:txBody>
          <a:bodyPr>
            <a:normAutofit fontScale="90000"/>
          </a:bodyPr>
          <a:lstStyle/>
          <a:p>
            <a:r>
              <a:rPr lang="de-DE"/>
              <a:t>Aufzählung</a:t>
            </a:r>
            <a:endParaRPr lang="de-DE" dirty="0"/>
          </a:p>
        </p:txBody>
      </p:sp>
      <p:sp>
        <p:nvSpPr>
          <p:cNvPr id="5" name="Fußzeilenplatzhalter 4"/>
          <p:cNvSpPr>
            <a:spLocks noGrp="1"/>
          </p:cNvSpPr>
          <p:nvPr>
            <p:ph type="ftr" sz="quarter" idx="10"/>
          </p:nvPr>
        </p:nvSpPr>
        <p:spPr/>
        <p:txBody>
          <a:bodyPr/>
          <a:lstStyle/>
          <a:p>
            <a:r>
              <a:rPr lang="de-DE" smtClean="0"/>
              <a:t>Beispielfolien</a:t>
            </a:r>
            <a:endParaRPr lang="en-US"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10</a:t>
            </a:fld>
            <a:endParaRPr lang="de-DE" dirty="0"/>
          </a:p>
        </p:txBody>
      </p:sp>
      <p:sp>
        <p:nvSpPr>
          <p:cNvPr id="2" name="Inhaltsplatzhalter 1"/>
          <p:cNvSpPr>
            <a:spLocks noGrp="1"/>
          </p:cNvSpPr>
          <p:nvPr>
            <p:ph idx="1"/>
          </p:nvPr>
        </p:nvSpPr>
        <p:spPr/>
        <p:txBody>
          <a:bodyPr/>
          <a:lstStyle/>
          <a:p>
            <a:r>
              <a:rPr lang="de-DE" dirty="0"/>
              <a:t>Bei kleinen Aufzählungen auf Aufzählungszeichen verzichten und ggf. zusätzliche Leerzeile</a:t>
            </a:r>
          </a:p>
          <a:p>
            <a:r>
              <a:rPr lang="de-DE" dirty="0"/>
              <a:t>Nur die wesentlichen Punkte nennen und Themen auf verschiedene Seiten splitten.</a:t>
            </a:r>
          </a:p>
          <a:p>
            <a:r>
              <a:rPr lang="de-DE" dirty="0"/>
              <a:t>Punkt 1</a:t>
            </a:r>
          </a:p>
          <a:p>
            <a:r>
              <a:rPr lang="de-DE" dirty="0"/>
              <a:t>Punkt 2</a:t>
            </a:r>
          </a:p>
          <a:p>
            <a:endParaRPr lang="de-DE" dirty="0"/>
          </a:p>
          <a:p>
            <a:r>
              <a:rPr lang="de-DE" dirty="0"/>
              <a:t>Wenn Unterpunkte in einer Aufzählung nötig sind ist ein Einrücken mit – möglich</a:t>
            </a:r>
          </a:p>
          <a:p>
            <a:pPr lvl="1"/>
            <a:r>
              <a:rPr lang="de-DE" dirty="0"/>
              <a:t>Unterpunkt 1</a:t>
            </a:r>
          </a:p>
          <a:p>
            <a:pPr lvl="2"/>
            <a:r>
              <a:rPr lang="de-DE" dirty="0"/>
              <a:t>Unterpunkt 1</a:t>
            </a:r>
          </a:p>
          <a:p>
            <a:pPr lvl="2"/>
            <a:r>
              <a:rPr lang="de-DE" dirty="0"/>
              <a:t>Unterpunkt 2</a:t>
            </a:r>
          </a:p>
          <a:p>
            <a:endParaRPr lang="de-DE" dirty="0"/>
          </a:p>
          <a:p>
            <a:r>
              <a:rPr lang="de-DE" dirty="0"/>
              <a:t>Bei größeren Listen die Standardeinstellung • verwenden</a:t>
            </a:r>
          </a:p>
          <a:p>
            <a:pPr lvl="1"/>
            <a:r>
              <a:rPr lang="de-DE" dirty="0"/>
              <a:t>Unterpunkt 1</a:t>
            </a:r>
          </a:p>
          <a:p>
            <a:pPr lvl="1"/>
            <a:r>
              <a:rPr lang="de-DE" dirty="0"/>
              <a:t>Unterpunkt 2</a:t>
            </a:r>
          </a:p>
          <a:p>
            <a:pPr lvl="1">
              <a:buNone/>
            </a:pPr>
            <a:endParaRPr lang="de-DE"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prstGeom prst="rect">
            <a:avLst/>
          </a:prstGeom>
        </p:spPr>
        <p:txBody>
          <a:bodyPr>
            <a:normAutofit fontScale="90000"/>
          </a:bodyPr>
          <a:lstStyle/>
          <a:p>
            <a:r>
              <a:rPr lang="de-DE"/>
              <a:t>Bilder</a:t>
            </a:r>
            <a:endParaRPr lang="de-DE" dirty="0"/>
          </a:p>
        </p:txBody>
      </p:sp>
      <p:sp>
        <p:nvSpPr>
          <p:cNvPr id="10" name="Fußzeilenplatzhalter 4"/>
          <p:cNvSpPr>
            <a:spLocks noGrp="1"/>
          </p:cNvSpPr>
          <p:nvPr>
            <p:ph type="ftr" sz="quarter" idx="10"/>
          </p:nvPr>
        </p:nvSpPr>
        <p:spPr/>
        <p:txBody>
          <a:bodyPr/>
          <a:lstStyle/>
          <a:p>
            <a:r>
              <a:rPr lang="de-DE" smtClean="0"/>
              <a:t>Beispielfolien</a:t>
            </a:r>
            <a:endParaRPr lang="en-US"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11</a:t>
            </a:fld>
            <a:endParaRPr lang="de-DE" dirty="0"/>
          </a:p>
        </p:txBody>
      </p:sp>
      <p:sp>
        <p:nvSpPr>
          <p:cNvPr id="6" name="Content Placeholder 5"/>
          <p:cNvSpPr>
            <a:spLocks noGrp="1"/>
          </p:cNvSpPr>
          <p:nvPr>
            <p:ph sz="quarter" idx="18"/>
          </p:nvPr>
        </p:nvSpPr>
        <p:spPr/>
        <p:txBody>
          <a:bodyPr/>
          <a:lstStyle/>
          <a:p>
            <a:endParaRPr lang="en-US"/>
          </a:p>
        </p:txBody>
      </p:sp>
      <p:sp>
        <p:nvSpPr>
          <p:cNvPr id="2" name="Picture Placeholder 1"/>
          <p:cNvSpPr>
            <a:spLocks noGrp="1"/>
          </p:cNvSpPr>
          <p:nvPr>
            <p:ph type="pic" sz="quarter" idx="14"/>
          </p:nvPr>
        </p:nvSpPr>
        <p:spPr/>
      </p:sp>
      <p:sp>
        <p:nvSpPr>
          <p:cNvPr id="3" name="Textplatzhalter 2"/>
          <p:cNvSpPr>
            <a:spLocks noGrp="1"/>
          </p:cNvSpPr>
          <p:nvPr>
            <p:ph idx="1"/>
          </p:nvPr>
        </p:nvSpPr>
        <p:spPr/>
        <p:txBody>
          <a:bodyPr/>
          <a:lstStyle/>
          <a:p>
            <a:r>
              <a:rPr lang="de-DE"/>
              <a:t>Bildbeschreibung</a:t>
            </a:r>
            <a:br>
              <a:rPr lang="de-DE"/>
            </a:br>
            <a:r>
              <a:rPr lang="de-DE"/>
              <a:t>oberer Bildrand: Begrenzung durch Text</a:t>
            </a:r>
          </a:p>
        </p:txBody>
      </p:sp>
      <p:sp>
        <p:nvSpPr>
          <p:cNvPr id="7" name="Content Placeholder 6"/>
          <p:cNvSpPr>
            <a:spLocks noGrp="1"/>
          </p:cNvSpPr>
          <p:nvPr>
            <p:ph sz="quarter" idx="4294967295"/>
          </p:nvPr>
        </p:nvSpPr>
        <p:spPr>
          <a:xfrm>
            <a:off x="288036" y="1854200"/>
            <a:ext cx="4217670" cy="2841625"/>
          </a:xfrm>
          <a:prstGeom prst="rect">
            <a:avLst/>
          </a:prstGeom>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sz="quarter" idx="18"/>
          </p:nvPr>
        </p:nvSpPr>
        <p:spPr/>
        <p:txBody>
          <a:bodyPr/>
          <a:lstStyle/>
          <a:p>
            <a:r>
              <a:rPr lang="de-DE"/>
              <a:t>Überschrift 2</a:t>
            </a:r>
          </a:p>
          <a:p>
            <a:r>
              <a:rPr lang="de-DE"/>
              <a:t>Hier steht ein einleitender oder beschreibender Fließtext und nach Wunsch eine Aufzählung</a:t>
            </a:r>
          </a:p>
          <a:p>
            <a:r>
              <a:rPr lang="de-DE"/>
              <a:t>Punkt 1</a:t>
            </a:r>
          </a:p>
          <a:p>
            <a:endParaRPr lang="de-DE"/>
          </a:p>
          <a:p>
            <a:r>
              <a:rPr lang="de-DE"/>
              <a:t>Punkt 2</a:t>
            </a:r>
          </a:p>
          <a:p>
            <a:endParaRPr lang="de-DE"/>
          </a:p>
          <a:p>
            <a:r>
              <a:rPr lang="de-DE"/>
              <a:t>Punkt 3</a:t>
            </a:r>
          </a:p>
          <a:p>
            <a:endParaRPr lang="de-DE"/>
          </a:p>
          <a:p>
            <a:r>
              <a:rPr lang="de-DE"/>
              <a:t>Punkt 4</a:t>
            </a:r>
          </a:p>
          <a:p>
            <a:endParaRPr lang="de-DE"/>
          </a:p>
          <a:p>
            <a:endParaRPr lang="de-DE" dirty="0"/>
          </a:p>
        </p:txBody>
      </p:sp>
      <p:sp>
        <p:nvSpPr>
          <p:cNvPr id="2" name="Picture Placeholder 1"/>
          <p:cNvSpPr>
            <a:spLocks noGrp="1"/>
          </p:cNvSpPr>
          <p:nvPr>
            <p:ph type="pic" sz="quarter" idx="14"/>
          </p:nvPr>
        </p:nvSpPr>
        <p:spPr/>
      </p:sp>
      <p:sp>
        <p:nvSpPr>
          <p:cNvPr id="7" name="Fußzeilenplatzhalter 4"/>
          <p:cNvSpPr>
            <a:spLocks noGrp="1"/>
          </p:cNvSpPr>
          <p:nvPr>
            <p:ph type="ftr" sz="quarter" idx="10"/>
          </p:nvPr>
        </p:nvSpPr>
        <p:spPr/>
        <p:txBody>
          <a:bodyPr/>
          <a:lstStyle/>
          <a:p>
            <a:r>
              <a:rPr lang="de-DE" smtClean="0"/>
              <a:t>Beispielfolien</a:t>
            </a:r>
            <a:endParaRPr lang="en-US"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12</a:t>
            </a:fld>
            <a:endParaRPr lang="de-DE" dirty="0"/>
          </a:p>
        </p:txBody>
      </p:sp>
      <p:sp>
        <p:nvSpPr>
          <p:cNvPr id="4" name="Titel 3"/>
          <p:cNvSpPr>
            <a:spLocks noGrp="1"/>
          </p:cNvSpPr>
          <p:nvPr>
            <p:ph type="title"/>
          </p:nvPr>
        </p:nvSpPr>
        <p:spPr>
          <a:prstGeom prst="rect">
            <a:avLst/>
          </a:prstGeom>
        </p:spPr>
        <p:txBody>
          <a:bodyPr>
            <a:normAutofit fontScale="90000"/>
          </a:bodyPr>
          <a:lstStyle/>
          <a:p>
            <a:r>
              <a:rPr lang="de-DE"/>
              <a:t>Bilder</a:t>
            </a:r>
            <a:endParaRPr lang="de-DE"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a:prstGeom prst="rect">
            <a:avLst/>
          </a:prstGeom>
        </p:spPr>
        <p:txBody>
          <a:bodyPr/>
          <a:lstStyle/>
          <a:p>
            <a:r>
              <a:rPr lang="de-DE"/>
              <a:t>Weißer bzw. transparenter Hintergrund</a:t>
            </a:r>
            <a:br>
              <a:rPr lang="de-DE"/>
            </a:br>
            <a:r>
              <a:rPr lang="de-DE"/>
              <a:t>mit genug Freiraum anordnen</a:t>
            </a:r>
            <a:endParaRPr lang="de-DE" dirty="0"/>
          </a:p>
        </p:txBody>
      </p:sp>
      <p:sp>
        <p:nvSpPr>
          <p:cNvPr id="10" name="Fußzeilenplatzhalter 4"/>
          <p:cNvSpPr>
            <a:spLocks noGrp="1"/>
          </p:cNvSpPr>
          <p:nvPr>
            <p:ph type="ftr" sz="quarter" idx="10"/>
          </p:nvPr>
        </p:nvSpPr>
        <p:spPr/>
        <p:txBody>
          <a:bodyPr/>
          <a:lstStyle/>
          <a:p>
            <a:r>
              <a:rPr lang="de-DE" smtClean="0"/>
              <a:t>Beispielfolien</a:t>
            </a:r>
            <a:endParaRPr lang="en-US"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13</a:t>
            </a:fld>
            <a:endParaRPr lang="de-DE" dirty="0"/>
          </a:p>
        </p:txBody>
      </p:sp>
      <p:sp>
        <p:nvSpPr>
          <p:cNvPr id="2" name="Picture Placeholder 1"/>
          <p:cNvSpPr>
            <a:spLocks noGrp="1"/>
          </p:cNvSpPr>
          <p:nvPr>
            <p:ph type="pic" sz="quarter" idx="17"/>
          </p:nvPr>
        </p:nvSpPr>
        <p:spPr/>
      </p:sp>
      <p:sp>
        <p:nvSpPr>
          <p:cNvPr id="4" name="Titel 3"/>
          <p:cNvSpPr>
            <a:spLocks noGrp="1"/>
          </p:cNvSpPr>
          <p:nvPr>
            <p:ph type="title"/>
          </p:nvPr>
        </p:nvSpPr>
        <p:spPr>
          <a:prstGeom prst="rect">
            <a:avLst/>
          </a:prstGeom>
        </p:spPr>
        <p:txBody>
          <a:bodyPr>
            <a:normAutofit fontScale="90000"/>
          </a:bodyPr>
          <a:lstStyle/>
          <a:p>
            <a:r>
              <a:rPr lang="de-DE"/>
              <a:t>Nicht formatfüllende Bilder</a:t>
            </a:r>
            <a:endParaRPr lang="de-DE"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4294967295"/>
          </p:nvPr>
        </p:nvSpPr>
        <p:spPr>
          <a:xfrm>
            <a:off x="0" y="685800"/>
            <a:ext cx="9144000" cy="3984625"/>
          </a:xfrm>
          <a:prstGeom prst="rect">
            <a:avLst/>
          </a:prstGeom>
        </p:spPr>
      </p:sp>
      <p:sp>
        <p:nvSpPr>
          <p:cNvPr id="5" name="Fußzeilenplatzhalter 4"/>
          <p:cNvSpPr>
            <a:spLocks noGrp="1"/>
          </p:cNvSpPr>
          <p:nvPr>
            <p:ph type="ftr" sz="quarter" idx="10"/>
          </p:nvPr>
        </p:nvSpPr>
        <p:spPr/>
        <p:txBody>
          <a:bodyPr/>
          <a:lstStyle/>
          <a:p>
            <a:r>
              <a:rPr lang="de-DE" smtClean="0"/>
              <a:t>Beispielfolien</a:t>
            </a:r>
            <a:endParaRPr lang="en-US"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14</a:t>
            </a:fld>
            <a:endParaRPr lang="de-DE" dirty="0"/>
          </a:p>
        </p:txBody>
      </p:sp>
      <p:sp>
        <p:nvSpPr>
          <p:cNvPr id="3" name="Titel 2"/>
          <p:cNvSpPr>
            <a:spLocks noGrp="1"/>
          </p:cNvSpPr>
          <p:nvPr>
            <p:ph type="title"/>
          </p:nvPr>
        </p:nvSpPr>
        <p:spPr>
          <a:xfrm>
            <a:off x="288036" y="144018"/>
            <a:ext cx="7270051" cy="324202"/>
          </a:xfrm>
          <a:prstGeom prst="rect">
            <a:avLst/>
          </a:prstGeom>
        </p:spPr>
        <p:txBody>
          <a:bodyPr>
            <a:normAutofit fontScale="90000"/>
          </a:bodyPr>
          <a:lstStyle/>
          <a:p>
            <a:r>
              <a:rPr lang="de-DE" dirty="0"/>
              <a:t>Bilder Format füllend - maximale Bildgröße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a:prstGeom prst="rect">
            <a:avLst/>
          </a:prstGeom>
        </p:spPr>
        <p:txBody>
          <a:bodyPr/>
          <a:lstStyle/>
          <a:p>
            <a:r>
              <a:rPr lang="de-DE"/>
              <a:t>Alternativ mit formatfüllendem Hintergrund: 5 % schwarz</a:t>
            </a:r>
          </a:p>
          <a:p>
            <a:r>
              <a:rPr lang="de-DE"/>
              <a:t>Beschriftungen können zusätzlich neben den Bildern angebracht werden</a:t>
            </a:r>
          </a:p>
        </p:txBody>
      </p:sp>
      <p:sp>
        <p:nvSpPr>
          <p:cNvPr id="11" name="Fußzeilenplatzhalter 4"/>
          <p:cNvSpPr>
            <a:spLocks noGrp="1"/>
          </p:cNvSpPr>
          <p:nvPr>
            <p:ph type="ftr" sz="quarter" idx="10"/>
          </p:nvPr>
        </p:nvSpPr>
        <p:spPr/>
        <p:txBody>
          <a:bodyPr/>
          <a:lstStyle/>
          <a:p>
            <a:r>
              <a:rPr lang="de-DE" smtClean="0"/>
              <a:t>Beispielfolien</a:t>
            </a:r>
            <a:endParaRPr lang="en-US"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15</a:t>
            </a:fld>
            <a:endParaRPr lang="de-DE" dirty="0"/>
          </a:p>
        </p:txBody>
      </p:sp>
      <p:sp>
        <p:nvSpPr>
          <p:cNvPr id="5" name="Picture Placeholder 4"/>
          <p:cNvSpPr>
            <a:spLocks noGrp="1"/>
          </p:cNvSpPr>
          <p:nvPr>
            <p:ph type="pic" sz="quarter" idx="17"/>
          </p:nvPr>
        </p:nvSpPr>
        <p:spPr/>
      </p:sp>
      <p:sp>
        <p:nvSpPr>
          <p:cNvPr id="3" name="Titel 2"/>
          <p:cNvSpPr>
            <a:spLocks noGrp="1"/>
          </p:cNvSpPr>
          <p:nvPr>
            <p:ph type="title"/>
          </p:nvPr>
        </p:nvSpPr>
        <p:spPr>
          <a:prstGeom prst="rect">
            <a:avLst/>
          </a:prstGeom>
        </p:spPr>
        <p:txBody>
          <a:bodyPr>
            <a:normAutofit fontScale="90000"/>
          </a:bodyPr>
          <a:lstStyle/>
          <a:p>
            <a:r>
              <a:rPr lang="de-DE"/>
              <a:t>Nicht Format füllende Bilder</a:t>
            </a:r>
            <a:endParaRPr lang="de-DE" dirty="0"/>
          </a:p>
        </p:txBody>
      </p:sp>
      <p:sp>
        <p:nvSpPr>
          <p:cNvPr id="7" name="Inhaltsplatzhalter 6"/>
          <p:cNvSpPr>
            <a:spLocks noGrp="1"/>
          </p:cNvSpPr>
          <p:nvPr>
            <p:ph sz="quarter" idx="4294967295"/>
          </p:nvPr>
        </p:nvSpPr>
        <p:spPr>
          <a:xfrm>
            <a:off x="0" y="1854200"/>
            <a:ext cx="4197350" cy="2841625"/>
          </a:xfrm>
          <a:prstGeom prst="rect">
            <a:avLst/>
          </a:prstGeom>
        </p:spPr>
        <p:txBody>
          <a:bodyPr/>
          <a:lstStyle/>
          <a:p>
            <a:r>
              <a:rPr lang="de-DE"/>
              <a:t>Bilderklärung</a:t>
            </a:r>
            <a:endParaRPr lang="de-DE"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prstGeom prst="rect">
            <a:avLst/>
          </a:prstGeom>
        </p:spPr>
        <p:txBody>
          <a:bodyPr>
            <a:normAutofit fontScale="90000"/>
          </a:bodyPr>
          <a:lstStyle/>
          <a:p>
            <a:r>
              <a:rPr lang="de-DE"/>
              <a:t>Tabelle – Beispiel 1</a:t>
            </a:r>
            <a:endParaRPr lang="de-DE" dirty="0"/>
          </a:p>
        </p:txBody>
      </p:sp>
      <p:sp>
        <p:nvSpPr>
          <p:cNvPr id="10" name="Fußzeilenplatzhalter 4"/>
          <p:cNvSpPr>
            <a:spLocks noGrp="1"/>
          </p:cNvSpPr>
          <p:nvPr>
            <p:ph type="ftr" sz="quarter" idx="10"/>
          </p:nvPr>
        </p:nvSpPr>
        <p:spPr/>
        <p:txBody>
          <a:bodyPr/>
          <a:lstStyle/>
          <a:p>
            <a:r>
              <a:rPr lang="de-DE" smtClean="0"/>
              <a:t>Beispielfolien</a:t>
            </a:r>
            <a:endParaRPr lang="en-US"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16</a:t>
            </a:fld>
            <a:endParaRPr lang="de-DE" dirty="0"/>
          </a:p>
        </p:txBody>
      </p:sp>
      <p:graphicFrame>
        <p:nvGraphicFramePr>
          <p:cNvPr id="7" name="Inhaltsplatzhalter 6"/>
          <p:cNvGraphicFramePr>
            <a:graphicFrameLocks noGrp="1"/>
          </p:cNvGraphicFramePr>
          <p:nvPr>
            <p:ph idx="1"/>
          </p:nvPr>
        </p:nvGraphicFramePr>
        <p:xfrm>
          <a:off x="292100" y="2143125"/>
          <a:ext cx="8509507" cy="15894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Ø - Strecke</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39 km/Tag (14.360 km/Jahr)</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17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Ø - Geschwindigkeit</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25 km/h</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Ø - Verfügbare Ladezeit</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22 h/Tag</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Kosten</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Kleinwagen mit Verbrennungsmotor</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Einsatzgebiet</a:t>
                      </a:r>
                      <a:endParaRPr lang="de-DE" sz="1200" b="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Stadt und Umland</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2" name="Textplatzhalter 1"/>
          <p:cNvSpPr>
            <a:spLocks noGrp="1"/>
          </p:cNvSpPr>
          <p:nvPr>
            <p:ph idx="13"/>
          </p:nvPr>
        </p:nvSpPr>
        <p:spPr>
          <a:prstGeom prst="rect">
            <a:avLst/>
          </a:prstGeom>
        </p:spPr>
        <p:txBody>
          <a:bodyPr/>
          <a:lstStyle/>
          <a:p>
            <a:r>
              <a:rPr lang="de-DE" dirty="0"/>
              <a:t>Tabelle ohne Farbe und kein Rand</a:t>
            </a:r>
            <a:br>
              <a:rPr lang="de-DE" dirty="0"/>
            </a:br>
            <a:r>
              <a:rPr lang="de-DE" dirty="0"/>
              <a:t>innerer Seitenrand links 0 cm, oben z.B. 0,5 cm (für genug Zeilenabstand innerhalb)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prstGeom prst="rect">
            <a:avLst/>
          </a:prstGeom>
        </p:spPr>
        <p:txBody>
          <a:bodyPr>
            <a:normAutofit fontScale="90000"/>
          </a:bodyPr>
          <a:lstStyle/>
          <a:p>
            <a:r>
              <a:rPr lang="de-DE"/>
              <a:t>Tabelle – Beispiel 2</a:t>
            </a:r>
            <a:endParaRPr lang="de-DE" dirty="0"/>
          </a:p>
        </p:txBody>
      </p:sp>
      <p:sp>
        <p:nvSpPr>
          <p:cNvPr id="10" name="Fußzeilenplatzhalter 4"/>
          <p:cNvSpPr>
            <a:spLocks noGrp="1"/>
          </p:cNvSpPr>
          <p:nvPr>
            <p:ph type="ftr" sz="quarter" idx="10"/>
          </p:nvPr>
        </p:nvSpPr>
        <p:spPr/>
        <p:txBody>
          <a:bodyPr/>
          <a:lstStyle/>
          <a:p>
            <a:r>
              <a:rPr lang="de-DE" smtClean="0"/>
              <a:t>Beispielfolien</a:t>
            </a:r>
            <a:endParaRPr lang="en-US"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17</a:t>
            </a:fld>
            <a:endParaRPr lang="de-DE" dirty="0"/>
          </a:p>
        </p:txBody>
      </p:sp>
      <p:graphicFrame>
        <p:nvGraphicFramePr>
          <p:cNvPr id="7" name="Inhaltsplatzhalter 6"/>
          <p:cNvGraphicFramePr>
            <a:graphicFrameLocks noGrp="1"/>
          </p:cNvGraphicFramePr>
          <p:nvPr>
            <p:ph idx="1"/>
          </p:nvPr>
        </p:nvGraphicFramePr>
        <p:xfrm>
          <a:off x="292100" y="2143125"/>
          <a:ext cx="8509507" cy="15894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Ø - Strecke</a:t>
                      </a:r>
                      <a:endParaRPr lang="de-DE" sz="1200" dirty="0">
                        <a:latin typeface="+mn-lt"/>
                      </a:endParaRPr>
                    </a:p>
                  </a:txBody>
                  <a:tcPr marL="54000" marR="0" marT="135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39 km/Tag (14.360 km/Jahr)</a:t>
                      </a:r>
                      <a:endParaRPr lang="de-DE" sz="1200" dirty="0">
                        <a:latin typeface="+mn-lt"/>
                      </a:endParaRPr>
                    </a:p>
                  </a:txBody>
                  <a:tcPr marL="54000" marR="0" marT="135000" marB="0" anchor="ctr"/>
                </a:tc>
                <a:extLst>
                  <a:ext uri="{0D108BD9-81ED-4DB2-BD59-A6C34878D82A}">
                    <a16:rowId xmlns:a16="http://schemas.microsoft.com/office/drawing/2014/main" val="10000"/>
                  </a:ext>
                </a:extLst>
              </a:tr>
              <a:tr h="317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Ø - Geschwindigkeit</a:t>
                      </a:r>
                      <a:endParaRPr lang="de-DE" sz="1200" dirty="0">
                        <a:latin typeface="+mn-lt"/>
                      </a:endParaRPr>
                    </a:p>
                  </a:txBody>
                  <a:tcPr marL="54000" marR="0" marT="135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25 km/h</a:t>
                      </a:r>
                      <a:endParaRPr lang="de-DE" sz="1200" dirty="0">
                        <a:latin typeface="+mn-lt"/>
                      </a:endParaRPr>
                    </a:p>
                  </a:txBody>
                  <a:tcPr marL="54000" marR="0" marT="135000" marB="0" anchor="ctr"/>
                </a:tc>
                <a:extLst>
                  <a:ext uri="{0D108BD9-81ED-4DB2-BD59-A6C34878D82A}">
                    <a16:rowId xmlns:a16="http://schemas.microsoft.com/office/drawing/2014/main" val="10001"/>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Ø - Verfügbare Ladezeit</a:t>
                      </a:r>
                      <a:endParaRPr lang="de-DE" sz="1200" dirty="0">
                        <a:latin typeface="+mn-lt"/>
                      </a:endParaRPr>
                    </a:p>
                  </a:txBody>
                  <a:tcPr marL="54000" marR="0" marT="135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22 h/Tag</a:t>
                      </a:r>
                      <a:endParaRPr lang="de-DE" sz="1200" dirty="0">
                        <a:latin typeface="+mn-lt"/>
                      </a:endParaRPr>
                    </a:p>
                  </a:txBody>
                  <a:tcPr marL="54000" marR="0" marT="135000" marB="0" anchor="ctr"/>
                </a:tc>
                <a:extLst>
                  <a:ext uri="{0D108BD9-81ED-4DB2-BD59-A6C34878D82A}">
                    <a16:rowId xmlns:a16="http://schemas.microsoft.com/office/drawing/2014/main" val="10002"/>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Kosten</a:t>
                      </a:r>
                      <a:endParaRPr lang="de-DE" sz="1200" dirty="0">
                        <a:latin typeface="+mn-lt"/>
                      </a:endParaRPr>
                    </a:p>
                  </a:txBody>
                  <a:tcPr marL="54000" marR="0" marT="135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Kleinwagen mit Verbrennungsmotor</a:t>
                      </a:r>
                      <a:endParaRPr lang="de-DE" sz="1200" dirty="0">
                        <a:latin typeface="+mn-lt"/>
                      </a:endParaRPr>
                    </a:p>
                  </a:txBody>
                  <a:tcPr marL="54000" marR="0" marT="135000" marB="0" anchor="ctr"/>
                </a:tc>
                <a:extLst>
                  <a:ext uri="{0D108BD9-81ED-4DB2-BD59-A6C34878D82A}">
                    <a16:rowId xmlns:a16="http://schemas.microsoft.com/office/drawing/2014/main" val="10003"/>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Einsatzgebiet</a:t>
                      </a:r>
                      <a:endParaRPr lang="de-DE" sz="1200" b="0" dirty="0">
                        <a:latin typeface="+mn-lt"/>
                      </a:endParaRPr>
                    </a:p>
                  </a:txBody>
                  <a:tcPr marL="54000" marR="0" marT="135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Stadt und Umland</a:t>
                      </a:r>
                      <a:endParaRPr lang="de-DE" sz="1200" dirty="0">
                        <a:latin typeface="+mn-lt"/>
                      </a:endParaRPr>
                    </a:p>
                  </a:txBody>
                  <a:tcPr marL="54000" marR="0" marT="135000" marB="0" anchor="ctr"/>
                </a:tc>
                <a:extLst>
                  <a:ext uri="{0D108BD9-81ED-4DB2-BD59-A6C34878D82A}">
                    <a16:rowId xmlns:a16="http://schemas.microsoft.com/office/drawing/2014/main" val="10004"/>
                  </a:ext>
                </a:extLst>
              </a:tr>
            </a:tbl>
          </a:graphicData>
        </a:graphic>
      </p:graphicFrame>
      <p:sp>
        <p:nvSpPr>
          <p:cNvPr id="2" name="Textplatzhalter 1"/>
          <p:cNvSpPr>
            <a:spLocks noGrp="1"/>
          </p:cNvSpPr>
          <p:nvPr>
            <p:ph idx="13"/>
          </p:nvPr>
        </p:nvSpPr>
        <p:spPr>
          <a:prstGeom prst="rect">
            <a:avLst/>
          </a:prstGeom>
        </p:spPr>
        <p:txBody>
          <a:bodyPr/>
          <a:lstStyle/>
          <a:p>
            <a:r>
              <a:rPr lang="de-DE"/>
              <a:t>Tabelle mit schwarzem Rand</a:t>
            </a:r>
            <a:br>
              <a:rPr lang="de-DE"/>
            </a:br>
            <a:r>
              <a:rPr lang="de-DE"/>
              <a:t>innerer Seitenrand links 0,15 cm, oben z.B. 0,5 cm (für genug Zeilenabstand innerhalb) </a:t>
            </a:r>
            <a:endParaRPr lang="de-DE"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prstGeom prst="rect">
            <a:avLst/>
          </a:prstGeom>
        </p:spPr>
        <p:txBody>
          <a:bodyPr>
            <a:normAutofit fontScale="90000"/>
          </a:bodyPr>
          <a:lstStyle/>
          <a:p>
            <a:r>
              <a:rPr lang="de-DE"/>
              <a:t>Diagramme – Beispiel 1</a:t>
            </a:r>
            <a:endParaRPr lang="de-DE" dirty="0"/>
          </a:p>
        </p:txBody>
      </p:sp>
      <p:sp>
        <p:nvSpPr>
          <p:cNvPr id="9" name="Fußzeilenplatzhalter 4"/>
          <p:cNvSpPr>
            <a:spLocks noGrp="1"/>
          </p:cNvSpPr>
          <p:nvPr>
            <p:ph type="ftr" sz="quarter" idx="10"/>
          </p:nvPr>
        </p:nvSpPr>
        <p:spPr/>
        <p:txBody>
          <a:bodyPr/>
          <a:lstStyle/>
          <a:p>
            <a:r>
              <a:rPr lang="de-DE" smtClean="0"/>
              <a:t>Beispielfolien</a:t>
            </a:r>
            <a:endParaRPr lang="en-US"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18</a:t>
            </a:fld>
            <a:endParaRPr lang="de-DE" dirty="0"/>
          </a:p>
        </p:txBody>
      </p:sp>
      <p:graphicFrame>
        <p:nvGraphicFramePr>
          <p:cNvPr id="14" name="Inhaltsplatzhalter 13"/>
          <p:cNvGraphicFramePr>
            <a:graphicFrameLocks noGrp="1"/>
          </p:cNvGraphicFramePr>
          <p:nvPr>
            <p:ph idx="1"/>
            <p:extLst/>
          </p:nvPr>
        </p:nvGraphicFramePr>
        <p:xfrm>
          <a:off x="292100" y="2143125"/>
          <a:ext cx="8509000" cy="254317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platzhalter 2"/>
          <p:cNvSpPr>
            <a:spLocks noGrp="1"/>
          </p:cNvSpPr>
          <p:nvPr>
            <p:ph idx="13"/>
          </p:nvPr>
        </p:nvSpPr>
        <p:spPr>
          <a:prstGeom prst="rect">
            <a:avLst/>
          </a:prstGeom>
        </p:spPr>
        <p:txBody>
          <a:bodyPr/>
          <a:lstStyle/>
          <a:p>
            <a:r>
              <a:rPr lang="de-DE" dirty="0"/>
              <a:t>Nach Möglichkeit linksbündig bleiben</a:t>
            </a:r>
            <a:br>
              <a:rPr lang="de-DE" dirty="0"/>
            </a:br>
            <a:r>
              <a:rPr lang="de-DE" dirty="0"/>
              <a:t>Unnötige Striche und Balken vermeiden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prstGeom prst="rect">
            <a:avLst/>
          </a:prstGeom>
        </p:spPr>
        <p:txBody>
          <a:bodyPr>
            <a:normAutofit fontScale="90000"/>
          </a:bodyPr>
          <a:lstStyle/>
          <a:p>
            <a:r>
              <a:rPr lang="de-DE"/>
              <a:t>Diagramme</a:t>
            </a:r>
            <a:endParaRPr lang="de-DE" dirty="0"/>
          </a:p>
        </p:txBody>
      </p:sp>
      <p:sp>
        <p:nvSpPr>
          <p:cNvPr id="7" name="Fußzeilenplatzhalter 4"/>
          <p:cNvSpPr>
            <a:spLocks noGrp="1"/>
          </p:cNvSpPr>
          <p:nvPr>
            <p:ph type="ftr" sz="quarter" idx="10"/>
          </p:nvPr>
        </p:nvSpPr>
        <p:spPr/>
        <p:txBody>
          <a:bodyPr/>
          <a:lstStyle/>
          <a:p>
            <a:r>
              <a:rPr lang="de-DE" smtClean="0"/>
              <a:t>Beispielfolien</a:t>
            </a:r>
            <a:endParaRPr lang="en-US"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19</a:t>
            </a:fld>
            <a:endParaRPr lang="de-DE" dirty="0"/>
          </a:p>
        </p:txBody>
      </p:sp>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287338" y="685800"/>
          <a:ext cx="8509000" cy="39846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Bild 4" descr="TUM_Glockenturm.tif"/>
          <p:cNvPicPr>
            <a:picLocks noChangeAspect="1"/>
          </p:cNvPicPr>
          <p:nvPr/>
        </p:nvPicPr>
        <p:blipFill>
          <a:blip r:embed="rId3"/>
          <a:stretch>
            <a:fillRect/>
          </a:stretch>
        </p:blipFill>
        <p:spPr>
          <a:xfrm>
            <a:off x="4975215" y="1466849"/>
            <a:ext cx="3819542" cy="3333750"/>
          </a:xfrm>
          <a:prstGeom prst="rect">
            <a:avLst/>
          </a:prstGeom>
        </p:spPr>
      </p:pic>
      <p:sp>
        <p:nvSpPr>
          <p:cNvPr id="3" name="Title 2"/>
          <p:cNvSpPr>
            <a:spLocks noGrp="1"/>
          </p:cNvSpPr>
          <p:nvPr>
            <p:ph type="title"/>
          </p:nvPr>
        </p:nvSpPr>
        <p:spPr>
          <a:xfrm>
            <a:off x="319091" y="972001"/>
            <a:ext cx="8508999" cy="820738"/>
          </a:xfrm>
        </p:spPr>
        <p:txBody>
          <a:bodyPr/>
          <a:lstStyle/>
          <a:p>
            <a:r>
              <a:rPr lang="de-DE" dirty="0"/>
              <a:t>Hier steht eine Überschrift</a:t>
            </a:r>
            <a:br>
              <a:rPr lang="de-DE" dirty="0"/>
            </a:br>
            <a:r>
              <a:rPr lang="de-DE" dirty="0"/>
              <a:t>max. 2-zeilig</a:t>
            </a:r>
            <a:endParaRPr lang="en-US" dirty="0"/>
          </a:p>
        </p:txBody>
      </p:sp>
      <p:sp>
        <p:nvSpPr>
          <p:cNvPr id="5" name="Content Placeholder 4"/>
          <p:cNvSpPr>
            <a:spLocks noGrp="1"/>
          </p:cNvSpPr>
          <p:nvPr>
            <p:ph idx="10"/>
          </p:nvPr>
        </p:nvSpPr>
        <p:spPr/>
        <p:txBody>
          <a:bodyPr/>
          <a:lstStyle/>
          <a:p>
            <a:endParaRPr lang="en-US"/>
          </a:p>
        </p:txBody>
      </p:sp>
      <p:sp>
        <p:nvSpPr>
          <p:cNvPr id="9" name="Content Placeholder 8"/>
          <p:cNvSpPr>
            <a:spLocks noGrp="1"/>
          </p:cNvSpPr>
          <p:nvPr>
            <p:ph idx="11"/>
          </p:nvPr>
        </p:nvSpPr>
        <p:spPr/>
        <p:txBody>
          <a:bodyPr/>
          <a:lstStyle/>
          <a:p>
            <a:endParaRPr lang="en-US"/>
          </a:p>
        </p:txBody>
      </p:sp>
      <p:sp>
        <p:nvSpPr>
          <p:cNvPr id="10" name="Content Placeholder 9"/>
          <p:cNvSpPr>
            <a:spLocks noGrp="1"/>
          </p:cNvSpPr>
          <p:nvPr>
            <p:ph idx="12"/>
          </p:nvPr>
        </p:nvSpPr>
        <p:spPr/>
        <p:txBody>
          <a:bodyPr/>
          <a:lstStyle/>
          <a:p>
            <a:endParaRPr lang="en-US"/>
          </a:p>
        </p:txBody>
      </p:sp>
    </p:spTree>
    <p:extLst>
      <p:ext uri="{BB962C8B-B14F-4D97-AF65-F5344CB8AC3E}">
        <p14:creationId xmlns:p14="http://schemas.microsoft.com/office/powerpoint/2010/main" val="884558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dirty="0" smtClean="0"/>
              <a:t>Motivation</a:t>
            </a:r>
            <a:endParaRPr lang="en-US" dirty="0"/>
          </a:p>
        </p:txBody>
      </p:sp>
      <p:sp>
        <p:nvSpPr>
          <p:cNvPr id="3" name="Footer Placeholder 2"/>
          <p:cNvSpPr>
            <a:spLocks noGrp="1"/>
          </p:cNvSpPr>
          <p:nvPr>
            <p:ph type="ftr" sz="quarter" idx="10"/>
          </p:nvPr>
        </p:nvSpPr>
        <p:spPr/>
        <p:txBody>
          <a:bodyPr/>
          <a:lstStyle/>
          <a:p>
            <a:pPr>
              <a:defRPr/>
            </a:pPr>
            <a:r>
              <a:rPr lang="de-DE" dirty="0" smtClean="0"/>
              <a:t>Motivation</a:t>
            </a:r>
            <a:endParaRPr lang="de-DE" dirty="0"/>
          </a:p>
        </p:txBody>
      </p:sp>
      <p:sp>
        <p:nvSpPr>
          <p:cNvPr id="4" name="Slide Number Placeholder 3"/>
          <p:cNvSpPr>
            <a:spLocks noGrp="1"/>
          </p:cNvSpPr>
          <p:nvPr>
            <p:ph type="sldNum" sz="quarter" idx="11"/>
          </p:nvPr>
        </p:nvSpPr>
        <p:spPr/>
        <p:txBody>
          <a:bodyPr/>
          <a:lstStyle/>
          <a:p>
            <a:fld id="{28887D9C-DEA6-4F14-80A1-F5E285BF1C0E}" type="slidenum">
              <a:rPr lang="de-DE" smtClean="0"/>
              <a:pPr/>
              <a:t>3</a:t>
            </a:fld>
            <a:endParaRPr lang="de-DE" dirty="0"/>
          </a:p>
        </p:txBody>
      </p:sp>
      <p:sp>
        <p:nvSpPr>
          <p:cNvPr id="19" name="Content Placeholder 18"/>
          <p:cNvSpPr>
            <a:spLocks noGrp="1"/>
          </p:cNvSpPr>
          <p:nvPr>
            <p:ph sz="quarter" idx="18"/>
          </p:nvPr>
        </p:nvSpPr>
        <p:spPr/>
        <p:txBody>
          <a:bodyPr/>
          <a:lstStyle/>
          <a:p>
            <a:pPr lvl="1"/>
            <a:r>
              <a:rPr lang="de-DE" dirty="0" err="1"/>
              <a:t>Aaa</a:t>
            </a:r>
            <a:endParaRPr lang="de-DE" dirty="0"/>
          </a:p>
          <a:p>
            <a:pPr lvl="1"/>
            <a:r>
              <a:rPr lang="de-DE" dirty="0" err="1"/>
              <a:t>Bbb</a:t>
            </a:r>
            <a:endParaRPr lang="de-DE" dirty="0"/>
          </a:p>
          <a:p>
            <a:pPr lvl="1"/>
            <a:r>
              <a:rPr lang="de-DE" dirty="0" err="1"/>
              <a:t>Ccc</a:t>
            </a:r>
            <a:endParaRPr lang="de-DE" dirty="0"/>
          </a:p>
          <a:p>
            <a:endParaRPr lang="en-US" dirty="0"/>
          </a:p>
        </p:txBody>
      </p:sp>
      <p:sp>
        <p:nvSpPr>
          <p:cNvPr id="18" name="Picture Placeholder 17"/>
          <p:cNvSpPr>
            <a:spLocks noGrp="1"/>
          </p:cNvSpPr>
          <p:nvPr>
            <p:ph type="pic" sz="quarter" idx="14"/>
          </p:nvPr>
        </p:nvSpPr>
        <p:spPr/>
      </p:sp>
      <p:sp>
        <p:nvSpPr>
          <p:cNvPr id="14" name="Content Placeholder 13"/>
          <p:cNvSpPr>
            <a:spLocks noGrp="1"/>
          </p:cNvSpPr>
          <p:nvPr>
            <p:ph idx="1"/>
          </p:nvPr>
        </p:nvSpPr>
        <p:spPr/>
        <p:txBody>
          <a:bodyPr/>
          <a:lstStyle/>
          <a:p>
            <a:r>
              <a:rPr lang="en-US" dirty="0" smtClean="0"/>
              <a:t>Why are we addressing this </a:t>
            </a:r>
            <a:r>
              <a:rPr lang="en-US" dirty="0" smtClean="0"/>
              <a:t>issue</a:t>
            </a:r>
            <a:r>
              <a:rPr lang="en-US" dirty="0" smtClean="0"/>
              <a:t>?</a:t>
            </a:r>
            <a:endParaRPr lang="en-US" dirty="0"/>
          </a:p>
        </p:txBody>
      </p:sp>
    </p:spTree>
    <p:extLst>
      <p:ext uri="{BB962C8B-B14F-4D97-AF65-F5344CB8AC3E}">
        <p14:creationId xmlns:p14="http://schemas.microsoft.com/office/powerpoint/2010/main" val="28157028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dirty="0" smtClean="0"/>
              <a:t>Problem Formulation</a:t>
            </a:r>
            <a:endParaRPr lang="en-US" dirty="0"/>
          </a:p>
        </p:txBody>
      </p:sp>
      <p:sp>
        <p:nvSpPr>
          <p:cNvPr id="3" name="Footer Placeholder 2"/>
          <p:cNvSpPr>
            <a:spLocks noGrp="1"/>
          </p:cNvSpPr>
          <p:nvPr>
            <p:ph type="ftr" sz="quarter" idx="10"/>
          </p:nvPr>
        </p:nvSpPr>
        <p:spPr/>
        <p:txBody>
          <a:bodyPr/>
          <a:lstStyle/>
          <a:p>
            <a:pPr>
              <a:defRPr/>
            </a:pPr>
            <a:r>
              <a:rPr lang="de-DE" dirty="0" smtClean="0"/>
              <a:t>Problem</a:t>
            </a:r>
            <a:endParaRPr lang="de-DE" dirty="0"/>
          </a:p>
        </p:txBody>
      </p:sp>
      <p:sp>
        <p:nvSpPr>
          <p:cNvPr id="4" name="Slide Number Placeholder 3"/>
          <p:cNvSpPr>
            <a:spLocks noGrp="1"/>
          </p:cNvSpPr>
          <p:nvPr>
            <p:ph type="sldNum" sz="quarter" idx="11"/>
          </p:nvPr>
        </p:nvSpPr>
        <p:spPr/>
        <p:txBody>
          <a:bodyPr/>
          <a:lstStyle/>
          <a:p>
            <a:fld id="{28887D9C-DEA6-4F14-80A1-F5E285BF1C0E}" type="slidenum">
              <a:rPr lang="de-DE" smtClean="0"/>
              <a:pPr/>
              <a:t>4</a:t>
            </a:fld>
            <a:endParaRPr lang="de-DE" dirty="0"/>
          </a:p>
        </p:txBody>
      </p:sp>
      <p:sp>
        <p:nvSpPr>
          <p:cNvPr id="7" name="Content Placeholder 6"/>
          <p:cNvSpPr>
            <a:spLocks noGrp="1"/>
          </p:cNvSpPr>
          <p:nvPr>
            <p:ph idx="1"/>
          </p:nvPr>
        </p:nvSpPr>
        <p:spPr/>
        <p:txBody>
          <a:bodyPr/>
          <a:lstStyle/>
          <a:p>
            <a:r>
              <a:rPr lang="en-US" dirty="0" smtClean="0"/>
              <a:t>Some mathematical problem</a:t>
            </a:r>
            <a:endParaRPr lang="en-US" dirty="0"/>
          </a:p>
        </p:txBody>
      </p:sp>
      <p:sp>
        <p:nvSpPr>
          <p:cNvPr id="8" name="Content Placeholder 7"/>
          <p:cNvSpPr>
            <a:spLocks noGrp="1"/>
          </p:cNvSpPr>
          <p:nvPr>
            <p:ph sz="quarter" idx="19"/>
          </p:nvPr>
        </p:nvSpPr>
        <p:spPr/>
        <p:txBody>
          <a:bodyPr/>
          <a:lstStyle/>
          <a:p>
            <a:r>
              <a:rPr lang="de-DE" dirty="0" err="1"/>
              <a:t>Challenges</a:t>
            </a:r>
            <a:r>
              <a:rPr lang="de-DE" dirty="0"/>
              <a:t>:</a:t>
            </a:r>
          </a:p>
          <a:p>
            <a:pPr lvl="1"/>
            <a:r>
              <a:rPr lang="de-DE" dirty="0" err="1"/>
              <a:t>Curse</a:t>
            </a:r>
            <a:r>
              <a:rPr lang="de-DE" dirty="0"/>
              <a:t> </a:t>
            </a:r>
            <a:r>
              <a:rPr lang="de-DE" dirty="0" err="1"/>
              <a:t>of</a:t>
            </a:r>
            <a:r>
              <a:rPr lang="de-DE" dirty="0"/>
              <a:t> </a:t>
            </a:r>
            <a:r>
              <a:rPr lang="de-DE" dirty="0" err="1"/>
              <a:t>dimensionality</a:t>
            </a:r>
            <a:endParaRPr lang="de-DE" dirty="0"/>
          </a:p>
          <a:p>
            <a:pPr lvl="1"/>
            <a:r>
              <a:rPr lang="de-DE" dirty="0"/>
              <a:t>Non-linear </a:t>
            </a:r>
            <a:r>
              <a:rPr lang="de-DE" dirty="0" err="1"/>
              <a:t>model</a:t>
            </a:r>
            <a:endParaRPr lang="de-DE" dirty="0"/>
          </a:p>
          <a:p>
            <a:pPr lvl="1"/>
            <a:r>
              <a:rPr lang="de-DE" dirty="0"/>
              <a:t>…</a:t>
            </a:r>
            <a:endParaRPr lang="en-US" dirty="0"/>
          </a:p>
          <a:p>
            <a:endParaRPr lang="en-US" dirty="0"/>
          </a:p>
        </p:txBody>
      </p:sp>
      <mc:AlternateContent xmlns:mc="http://schemas.openxmlformats.org/markup-compatibility/2006" xmlns:a14="http://schemas.microsoft.com/office/drawing/2010/main">
        <mc:Choice Requires="a14">
          <p:sp>
            <p:nvSpPr>
              <p:cNvPr id="9" name="Content Placeholder 8"/>
              <p:cNvSpPr>
                <a:spLocks noGrp="1"/>
              </p:cNvSpPr>
              <p:nvPr>
                <p:ph idx="20"/>
              </p:nvPr>
            </p:nvSpPr>
            <p:spPr>
              <a:xfrm>
                <a:off x="288036" y="948867"/>
                <a:ext cx="8540556" cy="1681394"/>
              </a:xfrm>
            </p:spPr>
            <p:txBody>
              <a:bodyPr/>
              <a:lstStyle/>
              <a:p>
                <a:r>
                  <a:rPr lang="en-US" dirty="0" smtClean="0"/>
                  <a:t>Solve (using </a:t>
                </a:r>
                <a:r>
                  <a:rPr lang="en-US" dirty="0" err="1" smtClean="0"/>
                  <a:t>IguanaTex</a:t>
                </a:r>
                <a:r>
                  <a:rPr lang="en-US" dirty="0" smtClean="0"/>
                  <a:t>)</a:t>
                </a:r>
              </a:p>
              <a:p>
                <a:endParaRPr lang="en-US" dirty="0"/>
              </a:p>
              <a:p>
                <a:endParaRPr lang="en-US" dirty="0" smtClean="0"/>
              </a:p>
              <a:p>
                <a:r>
                  <a:rPr lang="en-US" dirty="0" smtClean="0"/>
                  <a:t>Or with Microsoft formula editor</a:t>
                </a:r>
              </a:p>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𝐱</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1" i="0" smtClean="0">
                                  <a:latin typeface="Cambria Math" panose="02040503050406030204" pitchFamily="18" charset="0"/>
                                </a:rPr>
                                <m:t>𝐱</m:t>
                              </m:r>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𝑋</m:t>
                              </m:r>
                            </m:lim>
                          </m:limLow>
                        </m:fName>
                        <m:e>
                          <m:nary>
                            <m:naryPr>
                              <m:limLoc m:val="undOvr"/>
                              <m:subHide m:val="on"/>
                              <m:supHide m:val="on"/>
                              <m:ctrlPr>
                                <a:rPr lang="en-US" b="0" i="1" smtClean="0">
                                  <a:latin typeface="Cambria Math" panose="02040503050406030204" pitchFamily="18" charset="0"/>
                                </a:rPr>
                              </m:ctrlPr>
                            </m:naryPr>
                            <m:sub/>
                            <m:sup/>
                            <m:e>
                              <m:r>
                                <m:rPr>
                                  <m:sty m:val="p"/>
                                </m:rPr>
                                <a:rPr lang="en-US" b="0" i="0" smtClean="0">
                                  <a:latin typeface="Cambria Math" panose="02040503050406030204" pitchFamily="18" charset="0"/>
                                </a:rPr>
                                <m:t>J</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r>
                                    <a:rPr lang="en-US" b="0" i="0" smtClean="0">
                                      <a:latin typeface="Cambria Math" panose="02040503050406030204" pitchFamily="18" charset="0"/>
                                    </a:rPr>
                                    <m:t>,</m:t>
                                  </m:r>
                                  <m:r>
                                    <m:rPr>
                                      <m:sty m:val="p"/>
                                    </m:rPr>
                                    <a:rPr lang="en-US" b="0" i="0" smtClean="0">
                                      <a:latin typeface="Cambria Math" panose="02040503050406030204" pitchFamily="18" charset="0"/>
                                    </a:rPr>
                                    <m:t>t</m:t>
                                  </m:r>
                                </m:e>
                              </m:d>
                              <m:r>
                                <a:rPr lang="en-US" b="0" i="1" smtClean="0">
                                  <a:latin typeface="Cambria Math" panose="02040503050406030204" pitchFamily="18" charset="0"/>
                                </a:rPr>
                                <m:t>𝑑𝑡</m:t>
                              </m:r>
                            </m:e>
                          </m:nary>
                        </m:e>
                      </m:func>
                    </m:oMath>
                  </m:oMathPara>
                </a14:m>
                <a:endParaRPr lang="en-US" dirty="0"/>
              </a:p>
            </p:txBody>
          </p:sp>
        </mc:Choice>
        <mc:Fallback xmlns="">
          <p:sp>
            <p:nvSpPr>
              <p:cNvPr id="9" name="Content Placeholder 8"/>
              <p:cNvSpPr>
                <a:spLocks noGrp="1" noRot="1" noChangeAspect="1" noMove="1" noResize="1" noEditPoints="1" noAdjustHandles="1" noChangeArrowheads="1" noChangeShapeType="1" noTextEdit="1"/>
              </p:cNvSpPr>
              <p:nvPr>
                <p:ph idx="20"/>
              </p:nvPr>
            </p:nvSpPr>
            <p:spPr>
              <a:xfrm>
                <a:off x="288036" y="948867"/>
                <a:ext cx="8540556" cy="1681394"/>
              </a:xfrm>
              <a:blipFill>
                <a:blip r:embed="rId3"/>
                <a:stretch>
                  <a:fillRect l="-1138" t="-2143"/>
                </a:stretch>
              </a:blipFill>
            </p:spPr>
            <p:txBody>
              <a:bodyPr/>
              <a:lstStyle/>
              <a:p>
                <a:r>
                  <a:rPr lang="en-US">
                    <a:noFill/>
                  </a:rPr>
                  <a:t> </a:t>
                </a:r>
              </a:p>
            </p:txBody>
          </p:sp>
        </mc:Fallback>
      </mc:AlternateContent>
      <p:sp>
        <p:nvSpPr>
          <p:cNvPr id="10" name="Content Placeholder 9"/>
          <p:cNvSpPr>
            <a:spLocks noGrp="1"/>
          </p:cNvSpPr>
          <p:nvPr>
            <p:ph idx="21"/>
          </p:nvPr>
        </p:nvSpPr>
        <p:spPr/>
        <p:txBody>
          <a:bodyPr/>
          <a:lstStyle/>
          <a:p>
            <a:r>
              <a:rPr lang="en-US" dirty="0" smtClean="0"/>
              <a:t>We do it differently… </a:t>
            </a:r>
            <a:endParaRPr lang="en-US" dirty="0"/>
          </a:p>
        </p:txBody>
      </p:sp>
      <p:pic>
        <p:nvPicPr>
          <p:cNvPr id="15" name="Picture 14"/>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3775202" y="1166447"/>
            <a:ext cx="1633067" cy="393600"/>
          </a:xfrm>
          <a:prstGeom prst="rect">
            <a:avLst/>
          </a:prstGeom>
        </p:spPr>
      </p:pic>
    </p:spTree>
    <p:extLst>
      <p:ext uri="{BB962C8B-B14F-4D97-AF65-F5344CB8AC3E}">
        <p14:creationId xmlns:p14="http://schemas.microsoft.com/office/powerpoint/2010/main" val="8524760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US" dirty="0" smtClean="0"/>
              <a:t>Slide Guidelines (German)</a:t>
            </a:r>
            <a:endParaRPr lang="en-US" dirty="0"/>
          </a:p>
        </p:txBody>
      </p:sp>
      <p:sp>
        <p:nvSpPr>
          <p:cNvPr id="3" name="Footer Placeholder 2"/>
          <p:cNvSpPr>
            <a:spLocks noGrp="1"/>
          </p:cNvSpPr>
          <p:nvPr>
            <p:ph type="ftr" sz="quarter" idx="10"/>
          </p:nvPr>
        </p:nvSpPr>
        <p:spPr/>
        <p:txBody>
          <a:bodyPr/>
          <a:lstStyle/>
          <a:p>
            <a:pPr>
              <a:defRPr/>
            </a:pPr>
            <a:r>
              <a:rPr lang="de-DE" dirty="0" smtClean="0"/>
              <a:t>Beispielfolien</a:t>
            </a:r>
            <a:endParaRPr lang="de-DE" dirty="0"/>
          </a:p>
        </p:txBody>
      </p:sp>
      <p:sp>
        <p:nvSpPr>
          <p:cNvPr id="4" name="Slide Number Placeholder 3"/>
          <p:cNvSpPr>
            <a:spLocks noGrp="1"/>
          </p:cNvSpPr>
          <p:nvPr>
            <p:ph type="sldNum" sz="quarter" idx="11"/>
          </p:nvPr>
        </p:nvSpPr>
        <p:spPr/>
        <p:txBody>
          <a:bodyPr/>
          <a:lstStyle/>
          <a:p>
            <a:fld id="{28887D9C-DEA6-4F14-80A1-F5E285BF1C0E}" type="slidenum">
              <a:rPr lang="de-DE" smtClean="0"/>
              <a:pPr/>
              <a:t>5</a:t>
            </a:fld>
            <a:endParaRPr lang="de-DE" dirty="0"/>
          </a:p>
        </p:txBody>
      </p:sp>
      <p:sp>
        <p:nvSpPr>
          <p:cNvPr id="10" name="Content Placeholder 9"/>
          <p:cNvSpPr>
            <a:spLocks noGrp="1"/>
          </p:cNvSpPr>
          <p:nvPr>
            <p:ph idx="1"/>
          </p:nvPr>
        </p:nvSpPr>
        <p:spPr/>
        <p:txBody>
          <a:bodyPr/>
          <a:lstStyle/>
          <a:p>
            <a:r>
              <a:rPr lang="en-US" dirty="0" smtClean="0"/>
              <a:t>Copied from TUM slides</a:t>
            </a:r>
          </a:p>
          <a:p>
            <a:pPr algn="ctr"/>
            <a:r>
              <a:rPr lang="en-US" dirty="0">
                <a:hlinkClick r:id="rId2"/>
              </a:rPr>
              <a:t>https://</a:t>
            </a:r>
            <a:r>
              <a:rPr lang="en-US" dirty="0" smtClean="0">
                <a:hlinkClick r:id="rId2"/>
              </a:rPr>
              <a:t>portal.mytum.de/corporatedesign/index_html</a:t>
            </a:r>
            <a:endParaRPr lang="en-US" dirty="0" smtClean="0"/>
          </a:p>
          <a:p>
            <a:pPr algn="ctr"/>
            <a:endParaRPr lang="en-US" dirty="0"/>
          </a:p>
        </p:txBody>
      </p:sp>
    </p:spTree>
    <p:extLst>
      <p:ext uri="{BB962C8B-B14F-4D97-AF65-F5344CB8AC3E}">
        <p14:creationId xmlns:p14="http://schemas.microsoft.com/office/powerpoint/2010/main" val="37832610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prstGeom prst="rect">
            <a:avLst/>
          </a:prstGeom>
        </p:spPr>
        <p:txBody>
          <a:bodyPr>
            <a:normAutofit fontScale="90000"/>
          </a:bodyPr>
          <a:lstStyle/>
          <a:p>
            <a:r>
              <a:rPr lang="de-DE" dirty="0"/>
              <a:t>Schrift</a:t>
            </a:r>
          </a:p>
        </p:txBody>
      </p:sp>
      <p:sp>
        <p:nvSpPr>
          <p:cNvPr id="6" name="Fußzeilenplatzhalter 4"/>
          <p:cNvSpPr>
            <a:spLocks noGrp="1"/>
          </p:cNvSpPr>
          <p:nvPr>
            <p:ph type="ftr" sz="quarter" idx="10"/>
          </p:nvPr>
        </p:nvSpPr>
        <p:spPr/>
        <p:txBody>
          <a:bodyPr/>
          <a:lstStyle/>
          <a:p>
            <a:r>
              <a:rPr lang="de-DE" smtClean="0"/>
              <a:t>Beispielfolien</a:t>
            </a:r>
            <a:endParaRPr lang="en-US"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6</a:t>
            </a:fld>
            <a:endParaRPr lang="de-DE" dirty="0"/>
          </a:p>
        </p:txBody>
      </p:sp>
      <p:sp>
        <p:nvSpPr>
          <p:cNvPr id="2" name="Inhaltsplatzhalter 1"/>
          <p:cNvSpPr>
            <a:spLocks noGrp="1"/>
          </p:cNvSpPr>
          <p:nvPr>
            <p:ph idx="1"/>
          </p:nvPr>
        </p:nvSpPr>
        <p:spPr/>
        <p:txBody>
          <a:bodyPr/>
          <a:lstStyle/>
          <a:p>
            <a:r>
              <a:rPr lang="de-DE" dirty="0"/>
              <a:t>Das Grundprinzip ist, Informationen bestmöglich zu transportieren. Dazu muss vor allem die Schrift einheitlich und für alle im Raum lesbar sein. </a:t>
            </a:r>
          </a:p>
          <a:p>
            <a:endParaRPr lang="de-DE" dirty="0"/>
          </a:p>
          <a:p>
            <a:r>
              <a:rPr lang="de-DE" dirty="0"/>
              <a:t>Schriftart: Arial</a:t>
            </a:r>
          </a:p>
          <a:p>
            <a:r>
              <a:rPr lang="de-DE" dirty="0"/>
              <a:t>Schriftgrößen: 25 | 18 | 14 | 11</a:t>
            </a:r>
          </a:p>
          <a:p>
            <a:r>
              <a:rPr lang="de-DE" dirty="0"/>
              <a:t>Zeilenabstand: 1,15mm</a:t>
            </a:r>
          </a:p>
          <a:p>
            <a:endParaRPr lang="de-DE" dirty="0"/>
          </a:p>
          <a:p>
            <a:r>
              <a:rPr lang="de-DE" dirty="0"/>
              <a:t>Die Einstellungen sind in den Textfeldern und Textfeldvorlagen dieses </a:t>
            </a:r>
            <a:r>
              <a:rPr lang="de-DE" dirty="0" err="1"/>
              <a:t>ppt</a:t>
            </a:r>
            <a:r>
              <a:rPr lang="de-DE" dirty="0"/>
              <a:t>-Masters als Standard eingestellt. Bei Diagrammen und Tabellen muss die Schriftgröße ggf. angepasst werden. Für Auszeichnungen im Fließtext kann auch fett markiert werden. Bei großer Distanz bzw. kleinem Präsentationsmedium kann der Schriftgrad notfalls proportional erhöht werden.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prstGeom prst="rect">
            <a:avLst/>
          </a:prstGeom>
        </p:spPr>
        <p:txBody>
          <a:bodyPr>
            <a:normAutofit fontScale="90000"/>
          </a:bodyPr>
          <a:lstStyle/>
          <a:p>
            <a:r>
              <a:rPr lang="de-DE"/>
              <a:t>Farben</a:t>
            </a:r>
            <a:endParaRPr lang="de-DE" dirty="0"/>
          </a:p>
        </p:txBody>
      </p:sp>
      <p:sp>
        <p:nvSpPr>
          <p:cNvPr id="19" name="Fußzeilenplatzhalter 4"/>
          <p:cNvSpPr>
            <a:spLocks noGrp="1"/>
          </p:cNvSpPr>
          <p:nvPr>
            <p:ph type="ftr" sz="quarter" idx="10"/>
          </p:nvPr>
        </p:nvSpPr>
        <p:spPr/>
        <p:txBody>
          <a:bodyPr/>
          <a:lstStyle/>
          <a:p>
            <a:r>
              <a:rPr lang="de-DE" smtClean="0"/>
              <a:t>Beispielfolien</a:t>
            </a:r>
            <a:endParaRPr lang="en-US"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7</a:t>
            </a:fld>
            <a:endParaRPr lang="de-DE" dirty="0"/>
          </a:p>
        </p:txBody>
      </p:sp>
      <p:sp>
        <p:nvSpPr>
          <p:cNvPr id="2" name="Inhaltsplatzhalter 1"/>
          <p:cNvSpPr>
            <a:spLocks noGrp="1"/>
          </p:cNvSpPr>
          <p:nvPr>
            <p:ph idx="1"/>
          </p:nvPr>
        </p:nvSpPr>
        <p:spPr/>
        <p:txBody>
          <a:bodyPr/>
          <a:lstStyle/>
          <a:p>
            <a:r>
              <a:rPr lang="de-DE" dirty="0"/>
              <a:t>Als erstes soll mit schwarz und weiß gearbeitet werden.</a:t>
            </a:r>
            <a:br>
              <a:rPr lang="de-DE" dirty="0"/>
            </a:br>
            <a:r>
              <a:rPr lang="de-DE" dirty="0"/>
              <a:t>Für Aufwändigere Darstellungen sind Farben mit Bedacht und in möglichst geringem Umfang einzusetzen.</a:t>
            </a:r>
            <a:br>
              <a:rPr lang="de-DE" dirty="0"/>
            </a:br>
            <a:r>
              <a:rPr lang="de-DE" dirty="0"/>
              <a:t>In diesem Folienmaster ist die Farbpalette festgelegt.</a:t>
            </a:r>
          </a:p>
          <a:p>
            <a:endParaRPr lang="de-DE" dirty="0"/>
          </a:p>
          <a:p>
            <a:r>
              <a:rPr lang="de-DE" dirty="0"/>
              <a:t>Zuerst mit den Primärfarben arbeiten.</a:t>
            </a:r>
          </a:p>
          <a:p>
            <a:endParaRPr lang="de-DE" dirty="0"/>
          </a:p>
          <a:p>
            <a:endParaRPr lang="de-DE" dirty="0"/>
          </a:p>
          <a:p>
            <a:r>
              <a:rPr lang="de-DE" dirty="0"/>
              <a:t>Für z.B. komplexe Diagramme stehen noch Sekundärfarben zur Verfügung.</a:t>
            </a:r>
          </a:p>
          <a:p>
            <a:endParaRPr lang="de-DE" dirty="0"/>
          </a:p>
          <a:p>
            <a:endParaRPr lang="de-DE" dirty="0"/>
          </a:p>
          <a:p>
            <a:r>
              <a:rPr lang="de-DE" dirty="0"/>
              <a:t>Gering im Einsatz sind die Akzentfarben.</a:t>
            </a:r>
          </a:p>
          <a:p>
            <a:endParaRPr lang="de-DE" dirty="0"/>
          </a:p>
        </p:txBody>
      </p:sp>
      <p:sp>
        <p:nvSpPr>
          <p:cNvPr id="14" name="Rechteck 13"/>
          <p:cNvSpPr/>
          <p:nvPr/>
        </p:nvSpPr>
        <p:spPr>
          <a:xfrm>
            <a:off x="321735" y="2882902"/>
            <a:ext cx="855132" cy="1841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accent1"/>
              </a:solidFill>
            </a:endParaRPr>
          </a:p>
        </p:txBody>
      </p:sp>
      <p:sp>
        <p:nvSpPr>
          <p:cNvPr id="24" name="Rechteck 23"/>
          <p:cNvSpPr/>
          <p:nvPr/>
        </p:nvSpPr>
        <p:spPr>
          <a:xfrm>
            <a:off x="1295402" y="2882902"/>
            <a:ext cx="855132" cy="1841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25" name="Rechteck 24"/>
          <p:cNvSpPr/>
          <p:nvPr/>
        </p:nvSpPr>
        <p:spPr>
          <a:xfrm>
            <a:off x="2260602" y="2882902"/>
            <a:ext cx="855132" cy="184148"/>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6" name="Rechteck 25"/>
          <p:cNvSpPr/>
          <p:nvPr/>
        </p:nvSpPr>
        <p:spPr>
          <a:xfrm>
            <a:off x="321735" y="3594102"/>
            <a:ext cx="855132" cy="184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7" name="Rechteck 26"/>
          <p:cNvSpPr/>
          <p:nvPr/>
        </p:nvSpPr>
        <p:spPr>
          <a:xfrm>
            <a:off x="1295402" y="3594102"/>
            <a:ext cx="855132" cy="1841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8" name="Rechteck 27"/>
          <p:cNvSpPr/>
          <p:nvPr/>
        </p:nvSpPr>
        <p:spPr>
          <a:xfrm>
            <a:off x="2260602" y="3594102"/>
            <a:ext cx="855132" cy="1841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9" name="Rechteck 28"/>
          <p:cNvSpPr/>
          <p:nvPr/>
        </p:nvSpPr>
        <p:spPr>
          <a:xfrm>
            <a:off x="3225802" y="3594102"/>
            <a:ext cx="855132" cy="184148"/>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6" name="Rechteck 35"/>
          <p:cNvSpPr/>
          <p:nvPr/>
        </p:nvSpPr>
        <p:spPr>
          <a:xfrm>
            <a:off x="321735" y="4328320"/>
            <a:ext cx="855132" cy="18414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7" name="Rechteck 36"/>
          <p:cNvSpPr/>
          <p:nvPr/>
        </p:nvSpPr>
        <p:spPr>
          <a:xfrm>
            <a:off x="1295402" y="4328320"/>
            <a:ext cx="855132" cy="1841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8" name="Rechteck 37"/>
          <p:cNvSpPr/>
          <p:nvPr/>
        </p:nvSpPr>
        <p:spPr>
          <a:xfrm>
            <a:off x="2260602" y="4328320"/>
            <a:ext cx="855132" cy="1841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prstGeom prst="rect">
            <a:avLst/>
          </a:prstGeom>
        </p:spPr>
        <p:txBody>
          <a:bodyPr>
            <a:normAutofit fontScale="90000"/>
          </a:bodyPr>
          <a:lstStyle/>
          <a:p>
            <a:r>
              <a:rPr lang="de-DE" dirty="0"/>
              <a:t>Texte</a:t>
            </a:r>
          </a:p>
        </p:txBody>
      </p:sp>
      <p:sp>
        <p:nvSpPr>
          <p:cNvPr id="6" name="Fußzeilenplatzhalter 4"/>
          <p:cNvSpPr>
            <a:spLocks noGrp="1"/>
          </p:cNvSpPr>
          <p:nvPr>
            <p:ph type="ftr" sz="quarter" idx="10"/>
          </p:nvPr>
        </p:nvSpPr>
        <p:spPr/>
        <p:txBody>
          <a:bodyPr/>
          <a:lstStyle/>
          <a:p>
            <a:r>
              <a:rPr lang="de-DE" smtClean="0"/>
              <a:t>Beispielfolien</a:t>
            </a:r>
            <a:endParaRPr lang="en-US"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8</a:t>
            </a:fld>
            <a:endParaRPr lang="de-DE" dirty="0"/>
          </a:p>
        </p:txBody>
      </p:sp>
      <p:sp>
        <p:nvSpPr>
          <p:cNvPr id="2" name="Inhaltsplatzhalter 1"/>
          <p:cNvSpPr>
            <a:spLocks noGrp="1"/>
          </p:cNvSpPr>
          <p:nvPr>
            <p:ph idx="1"/>
          </p:nvPr>
        </p:nvSpPr>
        <p:spPr/>
        <p:txBody>
          <a:bodyPr/>
          <a:lstStyle/>
          <a:p>
            <a:r>
              <a:rPr lang="de-DE" dirty="0"/>
              <a:t>Kurze und knappe Texte, Fließtexte linksbündig, kein Blocksatz</a:t>
            </a:r>
          </a:p>
          <a:p>
            <a:endParaRPr lang="de-DE" dirty="0"/>
          </a:p>
          <a:p>
            <a:r>
              <a:rPr lang="de-DE" dirty="0"/>
              <a:t>Beispiel:</a:t>
            </a:r>
          </a:p>
          <a:p>
            <a:r>
              <a:rPr lang="de-DE" dirty="0" err="1"/>
              <a:t>Tem</a:t>
            </a:r>
            <a:r>
              <a:rPr lang="de-DE" dirty="0"/>
              <a:t> </a:t>
            </a:r>
            <a:r>
              <a:rPr lang="de-DE" dirty="0" err="1"/>
              <a:t>soluptam</a:t>
            </a:r>
            <a:r>
              <a:rPr lang="de-DE" dirty="0"/>
              <a:t>, </a:t>
            </a:r>
            <a:r>
              <a:rPr lang="de-DE" dirty="0" err="1"/>
              <a:t>nisi</a:t>
            </a:r>
            <a:r>
              <a:rPr lang="de-DE" dirty="0"/>
              <a:t> </a:t>
            </a:r>
            <a:r>
              <a:rPr lang="de-DE" dirty="0" err="1"/>
              <a:t>as</a:t>
            </a:r>
            <a:r>
              <a:rPr lang="de-DE" dirty="0"/>
              <a:t> </a:t>
            </a:r>
            <a:r>
              <a:rPr lang="de-DE" dirty="0" err="1"/>
              <a:t>verum</a:t>
            </a:r>
            <a:r>
              <a:rPr lang="de-DE" dirty="0"/>
              <a:t> </a:t>
            </a:r>
            <a:r>
              <a:rPr lang="de-DE" dirty="0" err="1"/>
              <a:t>ereprehendam</a:t>
            </a:r>
            <a:r>
              <a:rPr lang="de-DE" dirty="0"/>
              <a:t> </a:t>
            </a:r>
            <a:r>
              <a:rPr lang="de-DE" dirty="0" err="1"/>
              <a:t>at</a:t>
            </a:r>
            <a:r>
              <a:rPr lang="de-DE" dirty="0"/>
              <a:t> </a:t>
            </a:r>
            <a:r>
              <a:rPr lang="de-DE" dirty="0" err="1"/>
              <a:t>acculpa</a:t>
            </a:r>
            <a:r>
              <a:rPr lang="de-DE" dirty="0"/>
              <a:t> </a:t>
            </a:r>
            <a:r>
              <a:rPr lang="de-DE" dirty="0" err="1"/>
              <a:t>quidisq</a:t>
            </a:r>
            <a:r>
              <a:rPr lang="de-DE" dirty="0"/>
              <a:t> </a:t>
            </a:r>
            <a:r>
              <a:rPr lang="de-DE" dirty="0" err="1"/>
              <a:t>uissit</a:t>
            </a:r>
            <a:r>
              <a:rPr lang="de-DE" dirty="0"/>
              <a:t> </a:t>
            </a:r>
            <a:r>
              <a:rPr lang="de-DE" dirty="0" err="1"/>
              <a:t>volupta</a:t>
            </a:r>
            <a:r>
              <a:rPr lang="de-DE" dirty="0"/>
              <a:t> </a:t>
            </a:r>
            <a:r>
              <a:rPr lang="de-DE" dirty="0" err="1"/>
              <a:t>tusdant</a:t>
            </a:r>
            <a:r>
              <a:rPr lang="de-DE" dirty="0"/>
              <a:t> </a:t>
            </a:r>
            <a:r>
              <a:rPr lang="de-DE" dirty="0" err="1"/>
              <a:t>utem</a:t>
            </a:r>
            <a:r>
              <a:rPr lang="de-DE" dirty="0"/>
              <a:t> </a:t>
            </a:r>
            <a:r>
              <a:rPr lang="de-DE" dirty="0" err="1"/>
              <a:t>as</a:t>
            </a:r>
            <a:r>
              <a:rPr lang="de-DE" dirty="0"/>
              <a:t> </a:t>
            </a:r>
            <a:r>
              <a:rPr lang="de-DE" dirty="0" err="1"/>
              <a:t>etur</a:t>
            </a:r>
            <a:r>
              <a:rPr lang="de-DE" dirty="0"/>
              <a:t>, </a:t>
            </a:r>
            <a:r>
              <a:rPr lang="de-DE" dirty="0" err="1"/>
              <a:t>odi</a:t>
            </a:r>
            <a:r>
              <a:rPr lang="de-DE" dirty="0"/>
              <a:t> </a:t>
            </a:r>
            <a:r>
              <a:rPr lang="de-DE" dirty="0" err="1"/>
              <a:t>odis</a:t>
            </a:r>
            <a:r>
              <a:rPr lang="de-DE" dirty="0"/>
              <a:t> es </a:t>
            </a:r>
            <a:r>
              <a:rPr lang="de-DE" dirty="0" err="1"/>
              <a:t>doluptiae</a:t>
            </a:r>
            <a:r>
              <a:rPr lang="de-DE" dirty="0"/>
              <a:t> dem </a:t>
            </a:r>
            <a:r>
              <a:rPr lang="de-DE" dirty="0" err="1"/>
              <a:t>nimaion</a:t>
            </a:r>
            <a:r>
              <a:rPr lang="de-DE" dirty="0"/>
              <a:t> </a:t>
            </a:r>
            <a:r>
              <a:rPr lang="de-DE" dirty="0" err="1"/>
              <a:t>con</a:t>
            </a:r>
            <a:r>
              <a:rPr lang="de-DE" dirty="0"/>
              <a:t> </a:t>
            </a:r>
            <a:r>
              <a:rPr lang="de-DE" dirty="0" err="1"/>
              <a:t>nossinctenis</a:t>
            </a:r>
            <a:r>
              <a:rPr lang="de-DE" dirty="0"/>
              <a:t> </a:t>
            </a:r>
            <a:r>
              <a:rPr lang="de-DE" dirty="0" err="1"/>
              <a:t>pora</a:t>
            </a:r>
            <a:r>
              <a:rPr lang="de-DE" dirty="0"/>
              <a:t> </a:t>
            </a:r>
            <a:r>
              <a:rPr lang="de-DE" dirty="0" err="1"/>
              <a:t>quam</a:t>
            </a:r>
            <a:r>
              <a:rPr lang="de-DE" dirty="0"/>
              <a:t> </a:t>
            </a:r>
            <a:r>
              <a:rPr lang="de-DE" dirty="0" err="1"/>
              <a:t>voloria</a:t>
            </a:r>
            <a:r>
              <a:rPr lang="de-DE" dirty="0"/>
              <a:t> </a:t>
            </a:r>
            <a:r>
              <a:rPr lang="de-DE" dirty="0" err="1"/>
              <a:t>consenimus</a:t>
            </a:r>
            <a:r>
              <a:rPr lang="de-DE" dirty="0"/>
              <a:t> </a:t>
            </a:r>
            <a:r>
              <a:rPr lang="de-DE" dirty="0" err="1"/>
              <a:t>blabore</a:t>
            </a:r>
            <a:r>
              <a:rPr lang="de-DE" dirty="0"/>
              <a:t> </a:t>
            </a:r>
            <a:r>
              <a:rPr lang="de-DE" dirty="0" err="1"/>
              <a:t>everfer</a:t>
            </a:r>
            <a:r>
              <a:rPr lang="de-DE" dirty="0"/>
              <a:t> </a:t>
            </a:r>
            <a:r>
              <a:rPr lang="de-DE" dirty="0" err="1"/>
              <a:t>epeliquo</a:t>
            </a:r>
            <a:r>
              <a:rPr lang="de-DE" dirty="0"/>
              <a:t> </a:t>
            </a:r>
            <a:r>
              <a:rPr lang="de-DE" dirty="0" err="1"/>
              <a:t>maio</a:t>
            </a:r>
            <a:r>
              <a:rPr lang="de-DE" dirty="0"/>
              <a:t> </a:t>
            </a:r>
            <a:r>
              <a:rPr lang="de-DE" dirty="0" err="1"/>
              <a:t>etur</a:t>
            </a:r>
            <a:r>
              <a:rPr lang="de-DE" dirty="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a:prstGeom prst="rect">
            <a:avLst/>
          </a:prstGeom>
        </p:spPr>
        <p:txBody>
          <a:bodyPr>
            <a:normAutofit fontScale="90000"/>
          </a:bodyPr>
          <a:lstStyle/>
          <a:p>
            <a:r>
              <a:rPr lang="de-DE"/>
              <a:t>Bilder - Allgemein</a:t>
            </a:r>
            <a:endParaRPr lang="de-DE" dirty="0"/>
          </a:p>
        </p:txBody>
      </p:sp>
      <p:sp>
        <p:nvSpPr>
          <p:cNvPr id="6" name="Fußzeilenplatzhalter 4"/>
          <p:cNvSpPr>
            <a:spLocks noGrp="1"/>
          </p:cNvSpPr>
          <p:nvPr>
            <p:ph type="ftr" sz="quarter" idx="10"/>
          </p:nvPr>
        </p:nvSpPr>
        <p:spPr/>
        <p:txBody>
          <a:bodyPr/>
          <a:lstStyle/>
          <a:p>
            <a:r>
              <a:rPr lang="de-DE" smtClean="0"/>
              <a:t>Beispielfolien</a:t>
            </a:r>
            <a:endParaRPr lang="en-US"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9</a:t>
            </a:fld>
            <a:endParaRPr lang="de-DE" dirty="0"/>
          </a:p>
        </p:txBody>
      </p:sp>
      <p:sp>
        <p:nvSpPr>
          <p:cNvPr id="2" name="Inhaltsplatzhalter 1"/>
          <p:cNvSpPr>
            <a:spLocks noGrp="1"/>
          </p:cNvSpPr>
          <p:nvPr>
            <p:ph idx="1"/>
          </p:nvPr>
        </p:nvSpPr>
        <p:spPr/>
        <p:txBody>
          <a:bodyPr/>
          <a:lstStyle/>
          <a:p>
            <a:r>
              <a:rPr lang="de-DE" dirty="0"/>
              <a:t>schlichte Darstellung von Informationen</a:t>
            </a:r>
          </a:p>
          <a:p>
            <a:endParaRPr lang="de-DE" dirty="0"/>
          </a:p>
          <a:p>
            <a:r>
              <a:rPr lang="de-DE" dirty="0"/>
              <a:t>reduzierte Farben</a:t>
            </a:r>
          </a:p>
          <a:p>
            <a:endParaRPr lang="de-DE" dirty="0"/>
          </a:p>
          <a:p>
            <a:r>
              <a:rPr lang="de-DE" dirty="0"/>
              <a:t>Rahmen und Überlagerungen nach Möglichkeit vermeiden</a:t>
            </a:r>
          </a:p>
          <a:p>
            <a:endParaRPr lang="de-DE"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76.7154"/>
  <p:tag name="ORIGINALWIDTH" val="1148.106"/>
  <p:tag name="LATEXADDIN" val="\documentclass{article}&#10;\usepackage{amsmath}&#10;\pagestyle{empty}&#10;\begin{document}&#10;&#10;$$\boldsymbol{x}^{*} = \min_{\boldsymbol{x}\in \mathcal{X}} \int J(\boldsymbol{x},t) dt$$&#10;&#10;&#10;\end{document}"/>
  <p:tag name="IGUANATEXSIZE" val="14"/>
  <p:tag name="IGUANATEXCURSOR" val="159"/>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sr_slides_layou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22" id="{F266FCC4-7D6D-1F4C-B467-8A21D017BCEF}" vid="{741D405E-8307-9B40-9F97-3F5DAC837EF3}"/>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TUM_Praesentation_p_v1_16-9</Template>
  <TotalTime>0</TotalTime>
  <Words>463</Words>
  <Application>Microsoft Office PowerPoint</Application>
  <PresentationFormat>On-screen Show (16:9)</PresentationFormat>
  <Paragraphs>149</Paragraphs>
  <Slides>19</Slides>
  <Notes>4</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 (Body)</vt:lpstr>
      <vt:lpstr>Calibri</vt:lpstr>
      <vt:lpstr>Cambria Math</vt:lpstr>
      <vt:lpstr>Courier New</vt:lpstr>
      <vt:lpstr>Symbol</vt:lpstr>
      <vt:lpstr>TUM Neue Helvetica 55 Regular</vt:lpstr>
      <vt:lpstr>Wingdings</vt:lpstr>
      <vt:lpstr>lsr_slides_layout</vt:lpstr>
      <vt:lpstr>Hier steht eine Überschrift max. 2-zeilig</vt:lpstr>
      <vt:lpstr>Hier steht eine Überschrift max. 2-zeilig</vt:lpstr>
      <vt:lpstr>Motivation</vt:lpstr>
      <vt:lpstr>Problem Formulation</vt:lpstr>
      <vt:lpstr>Slide Guidelines (German)</vt:lpstr>
      <vt:lpstr>Schrift</vt:lpstr>
      <vt:lpstr>Farben</vt:lpstr>
      <vt:lpstr>Texte</vt:lpstr>
      <vt:lpstr>Bilder - Allgemein</vt:lpstr>
      <vt:lpstr>Aufzählung</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Gabler</dc:creator>
  <cp:lastModifiedBy>Gabler</cp:lastModifiedBy>
  <cp:revision>33</cp:revision>
  <cp:lastPrinted>2015-07-30T14:04:45Z</cp:lastPrinted>
  <dcterms:created xsi:type="dcterms:W3CDTF">2019-07-17T13:44:19Z</dcterms:created>
  <dcterms:modified xsi:type="dcterms:W3CDTF">2019-07-17T15:56:10Z</dcterms:modified>
</cp:coreProperties>
</file>