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33" autoAdjust="0"/>
  </p:normalViewPr>
  <p:slideViewPr>
    <p:cSldViewPr snapToGrid="0">
      <p:cViewPr varScale="1">
        <p:scale>
          <a:sx n="100" d="100"/>
          <a:sy n="100" d="100"/>
        </p:scale>
        <p:origin x="19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34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25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45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26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52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43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24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57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5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14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19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BC4A4-7023-4033-9B97-209DFBB0D7BE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25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EE23A99-F09E-0971-755C-CBF74E515D44}"/>
              </a:ext>
            </a:extLst>
          </p:cNvPr>
          <p:cNvGrpSpPr/>
          <p:nvPr/>
        </p:nvGrpSpPr>
        <p:grpSpPr>
          <a:xfrm>
            <a:off x="0" y="6580"/>
            <a:ext cx="9144000" cy="6869350"/>
            <a:chOff x="0" y="6580"/>
            <a:chExt cx="9144000" cy="686935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50B8F86-DF7A-86BF-03C4-4EF54D97C411}"/>
                </a:ext>
              </a:extLst>
            </p:cNvPr>
            <p:cNvSpPr/>
            <p:nvPr/>
          </p:nvSpPr>
          <p:spPr>
            <a:xfrm>
              <a:off x="0" y="6580"/>
              <a:ext cx="9144000" cy="6869350"/>
            </a:xfrm>
            <a:prstGeom prst="rect">
              <a:avLst/>
            </a:prstGeom>
            <a:solidFill>
              <a:srgbClr val="7F60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8A576BE-FA11-0D38-8B73-6CC30F50B5BF}"/>
                </a:ext>
              </a:extLst>
            </p:cNvPr>
            <p:cNvSpPr/>
            <p:nvPr/>
          </p:nvSpPr>
          <p:spPr>
            <a:xfrm>
              <a:off x="263156" y="295928"/>
              <a:ext cx="8617688" cy="6266144"/>
            </a:xfrm>
            <a:prstGeom prst="roundRect">
              <a:avLst>
                <a:gd name="adj" fmla="val 59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8DD9E61-2ADF-220F-3DE6-D01E2A821C3A}"/>
                </a:ext>
              </a:extLst>
            </p:cNvPr>
            <p:cNvSpPr txBox="1"/>
            <p:nvPr/>
          </p:nvSpPr>
          <p:spPr>
            <a:xfrm>
              <a:off x="2173721" y="813609"/>
              <a:ext cx="479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ゲームの説明</a:t>
              </a:r>
              <a:endParaRPr kumimoji="1" lang="en-US" altLang="ja-JP" sz="40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366ADCF-1B9B-117E-1818-D3B0634666E9}"/>
                </a:ext>
              </a:extLst>
            </p:cNvPr>
            <p:cNvCxnSpPr>
              <a:cxnSpLocks/>
            </p:cNvCxnSpPr>
            <p:nvPr/>
          </p:nvCxnSpPr>
          <p:spPr>
            <a:xfrm>
              <a:off x="3001564" y="1582208"/>
              <a:ext cx="3140870" cy="0"/>
            </a:xfrm>
            <a:prstGeom prst="line">
              <a:avLst/>
            </a:prstGeom>
            <a:ln w="57150">
              <a:solidFill>
                <a:srgbClr val="7F60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99E2676-E424-9ED4-3F61-495A464324E1}"/>
                </a:ext>
              </a:extLst>
            </p:cNvPr>
            <p:cNvSpPr/>
            <p:nvPr/>
          </p:nvSpPr>
          <p:spPr>
            <a:xfrm>
              <a:off x="3790950" y="3043051"/>
              <a:ext cx="3179328" cy="1517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B5BF7F7-5C33-4535-0DC4-75A912D84E6A}"/>
                </a:ext>
              </a:extLst>
            </p:cNvPr>
            <p:cNvSpPr/>
            <p:nvPr/>
          </p:nvSpPr>
          <p:spPr>
            <a:xfrm>
              <a:off x="2009774" y="5005201"/>
              <a:ext cx="5000625" cy="1517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3F2050D-BD17-1EFA-55A2-7CAB5A6A4743}"/>
                </a:ext>
              </a:extLst>
            </p:cNvPr>
            <p:cNvSpPr/>
            <p:nvPr/>
          </p:nvSpPr>
          <p:spPr>
            <a:xfrm>
              <a:off x="3066779" y="2560070"/>
              <a:ext cx="1271859" cy="1517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6B971B1-2063-E111-4E57-B5ED39885ABD}"/>
                </a:ext>
              </a:extLst>
            </p:cNvPr>
            <p:cNvSpPr/>
            <p:nvPr/>
          </p:nvSpPr>
          <p:spPr>
            <a:xfrm>
              <a:off x="4667250" y="2560070"/>
              <a:ext cx="1019176" cy="1517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0A8F1DD-0DDA-6E1B-3A75-FC5C48C1AEE5}"/>
                </a:ext>
              </a:extLst>
            </p:cNvPr>
            <p:cNvSpPr txBox="1"/>
            <p:nvPr/>
          </p:nvSpPr>
          <p:spPr>
            <a:xfrm>
              <a:off x="1439807" y="2228804"/>
              <a:ext cx="6264386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b="1" dirty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スロット</a:t>
              </a:r>
              <a:r>
                <a:rPr kumimoji="1" lang="ja-JP" altLang="en-US" sz="3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と</a:t>
              </a:r>
              <a:r>
                <a:rPr kumimoji="1" lang="ja-JP" altLang="en-US" sz="3200" b="1" dirty="0">
                  <a:solidFill>
                    <a:schemeClr val="accent6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クイズ</a:t>
              </a:r>
              <a:r>
                <a:rPr kumimoji="1" lang="ja-JP" altLang="en-US" sz="3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で</a:t>
              </a:r>
              <a:endPara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sz="3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UNIT5th </a:t>
              </a:r>
              <a:r>
                <a:rPr kumimoji="1" lang="ja-JP" altLang="en-US" sz="3200" b="1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札幌メンバー</a:t>
              </a:r>
              <a:r>
                <a:rPr kumimoji="1" lang="en-US" altLang="ja-JP" sz="3200" b="1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13</a:t>
              </a:r>
              <a:r>
                <a:rPr kumimoji="1" lang="ja-JP" altLang="en-US" sz="3200" b="1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名</a:t>
              </a:r>
              <a:r>
                <a:rPr kumimoji="1" lang="ja-JP" altLang="en-US" sz="3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に</a:t>
              </a:r>
              <a:endPara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3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ついて詳しくなれます。</a:t>
              </a:r>
              <a:endPara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endPara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3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ぜひ東京メンバーの皆さんも遊んで、</a:t>
              </a:r>
              <a:endPara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3200" b="1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私たちのことを知ってください！</a:t>
              </a:r>
              <a:endParaRPr kumimoji="1" lang="en-US" altLang="ja-JP" sz="32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724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32</Words>
  <Application>Microsoft Office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西方 就也</dc:creator>
  <cp:lastModifiedBy>西方 就也</cp:lastModifiedBy>
  <cp:revision>4</cp:revision>
  <dcterms:created xsi:type="dcterms:W3CDTF">2022-11-03T14:51:07Z</dcterms:created>
  <dcterms:modified xsi:type="dcterms:W3CDTF">2022-11-11T02:38:29Z</dcterms:modified>
</cp:coreProperties>
</file>