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7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5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9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4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2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C0AF-1A89-4DAB-B427-99D785D8C42D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ED7F-EAA3-4146-9355-C8C48C10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0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矢印&#10;&#10;中程度の精度で自動的に生成された説明">
            <a:extLst>
              <a:ext uri="{FF2B5EF4-FFF2-40B4-BE49-F238E27FC236}">
                <a16:creationId xmlns:a16="http://schemas.microsoft.com/office/drawing/2014/main" id="{E00A8411-D807-3311-7E93-8CAA64C3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62" y="-1"/>
            <a:ext cx="7878035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西方 就也</dc:creator>
  <cp:lastModifiedBy>西方 就也</cp:lastModifiedBy>
  <cp:revision>1</cp:revision>
  <dcterms:created xsi:type="dcterms:W3CDTF">2022-10-27T09:34:05Z</dcterms:created>
  <dcterms:modified xsi:type="dcterms:W3CDTF">2022-10-27T09:34:55Z</dcterms:modified>
</cp:coreProperties>
</file>