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09" d="100"/>
          <a:sy n="10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81A-BEBC-F611-9E7C-66EA3AAE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D255-40AB-C434-8893-29038A5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C8E5-0A6B-B85C-E9CE-2310F785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5F18-5E70-A609-89BD-5D0978E7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6026-E9B0-6F6D-A966-1ABB3E0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E6D8-3D74-1D9C-4C8E-B59970A1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2DE0-4527-DFF5-092E-36DA4309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677D-6A0D-BF00-3EAA-2764722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9AF3-C9A2-0DEA-4EAA-A4ED94B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CF1C-6B77-94F8-674E-D245416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54645-AF72-369A-7EA6-EA933F52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9A2F-22EF-FD13-57CB-676146E2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B459-503E-3B09-FAF6-8DA393B5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800C-167E-8155-10FF-7DB22F66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AB3-A39F-FC28-5865-F85C28A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EDFF-D9DA-B14A-C50B-24B3815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660E-2F97-7E91-CC7A-B65AB61B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859B-504C-FA64-DF9B-0747E5B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9EE2-E53B-A625-6EB4-95C3E630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A556-411C-F7E8-16EB-1AFD78D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E06-DBD2-27C4-67E6-E0F4156A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737E-3D00-EA08-42B0-E0AE89FA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6474-86E2-1B12-9651-17D941A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D15B-F453-2AF3-ED0F-CDF376BB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4384-7E02-40FB-9910-5A331511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7A0E-F6CB-3024-7DB2-A645E4FE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831D-1959-45DC-FA89-826918861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A1B3-C9E1-07FA-7797-DC98B6731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431E-AEA6-A9CB-A448-A76E3E35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5CFC-5F05-967D-0261-7A49B9D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A0F7-F951-F4A8-84BC-F36A08BC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39C-10C4-1BF8-6CCB-A06B911B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9AA7-6BA3-2AE4-F75D-04016BAD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0FED-3BFF-7DCC-5099-BAA40A64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BA8D-591C-69B3-3696-03CDE18B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B078-D85B-F778-1070-65A463E51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6C38A-A5DD-F1CD-84CF-B591DA4C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F4D0A-316E-F3C0-8A6E-CE97F904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E54DD-9A56-6816-A5AD-3B95E8C4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7F5C-F104-511C-AAEE-BC0AC1E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9A01-AA93-5720-D480-6704F39A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C5FB-989F-1441-EF9A-0F1F703B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99C7-2723-7189-21BC-6998CF18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3835-EB18-4CF0-CD6E-530621C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ABA49-9D6D-81AB-442C-69E60021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0836-ABB7-83D0-16BB-6F8096A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4B1-75C0-0320-3FE7-02BD29C3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B62F-5077-D610-6446-DD7200CA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B1C6-4845-48D9-E614-4D0F17259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D479-E2A5-9071-1226-370F115C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C60B-BC7F-AEEE-E13C-266B432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8D09-DA6A-9603-4E7D-02F19FA9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9DBF-0D62-73D0-DBE3-2E0BA05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D7023-83CD-6F06-1151-60399C76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7443-831D-3F04-FC22-AE37B5D6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C29B-32DC-0D1C-B197-1EB3ACC1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85C1-1F37-47F7-CE2E-88877F1A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1D63-C136-DB0F-3303-8ABBCD45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3D8EB-C418-6350-9551-D9243041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90EED-C7B7-93A5-B66B-94DD5109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44C-E79E-6D91-C615-A03BA987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6B192-373E-0842-999B-B5C6CEBCB427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EF0E-67A6-E392-D0CB-F8FD117A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3D10-AE74-24EF-D58E-A0E27A91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07313-5721-764F-8B17-402CD2F6E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zhao-li-lab/MANA202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2D2A-99E2-BC9D-E916-03542C947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 2024 Workshop</a:t>
            </a:r>
          </a:p>
        </p:txBody>
      </p:sp>
    </p:spTree>
    <p:extLst>
      <p:ext uri="{BB962C8B-B14F-4D97-AF65-F5344CB8AC3E}">
        <p14:creationId xmlns:p14="http://schemas.microsoft.com/office/powerpoint/2010/main" val="37056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0306-75D9-2B6C-B7D9-9685C0D8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DC5C-841C-F4FA-C255-34CBC6AA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</a:t>
            </a:r>
            <a:r>
              <a:rPr lang="en-US" dirty="0" err="1"/>
              <a:t>Jupyter</a:t>
            </a:r>
            <a:r>
              <a:rPr lang="en-US" dirty="0"/>
              <a:t> notebooks, how to use them, and why they are useful.</a:t>
            </a:r>
          </a:p>
          <a:p>
            <a:r>
              <a:rPr lang="en-US" dirty="0"/>
              <a:t>Learn about computational metabolomics including key terminology and concepts.</a:t>
            </a:r>
          </a:p>
          <a:p>
            <a:r>
              <a:rPr lang="en-US" dirty="0"/>
              <a:t>Use software tools to process metabolomics datasets.</a:t>
            </a:r>
          </a:p>
          <a:p>
            <a:r>
              <a:rPr lang="en-US" dirty="0"/>
              <a:t>Learn basic usage of software tools such as </a:t>
            </a:r>
            <a:r>
              <a:rPr lang="en-US" dirty="0" err="1"/>
              <a:t>Asari</a:t>
            </a:r>
            <a:r>
              <a:rPr lang="en-US" dirty="0"/>
              <a:t>, Khipu, and the PCPFM.</a:t>
            </a:r>
          </a:p>
        </p:txBody>
      </p:sp>
    </p:spTree>
    <p:extLst>
      <p:ext uri="{BB962C8B-B14F-4D97-AF65-F5344CB8AC3E}">
        <p14:creationId xmlns:p14="http://schemas.microsoft.com/office/powerpoint/2010/main" val="166683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A2687-7D7B-F6B3-3036-3FA7A547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5" y="2997636"/>
            <a:ext cx="11246509" cy="32479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C2518B-A856-ABF6-27B3-54D5A62B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80" y="458552"/>
            <a:ext cx="10515600" cy="4351338"/>
          </a:xfrm>
        </p:spPr>
        <p:txBody>
          <a:bodyPr/>
          <a:lstStyle/>
          <a:p>
            <a:r>
              <a:rPr lang="en-US" dirty="0"/>
              <a:t>Goto: </a:t>
            </a:r>
            <a:r>
              <a:rPr lang="en-US" dirty="0">
                <a:hlinkClick r:id="rId3"/>
              </a:rPr>
              <a:t>https://github.com/shuzhao-li-lab/MANA2024/</a:t>
            </a:r>
            <a:endParaRPr lang="en-US" dirty="0"/>
          </a:p>
          <a:p>
            <a:r>
              <a:rPr lang="en-US" dirty="0"/>
              <a:t>Navigate to the notebook you want to run.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16F80-A573-3E79-589F-98A88F46C548}"/>
              </a:ext>
            </a:extLst>
          </p:cNvPr>
          <p:cNvSpPr txBox="1"/>
          <p:nvPr/>
        </p:nvSpPr>
        <p:spPr>
          <a:xfrm>
            <a:off x="2508738" y="2239108"/>
            <a:ext cx="35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this button to open in </a:t>
            </a:r>
            <a:r>
              <a:rPr lang="en-US" dirty="0" err="1"/>
              <a:t>colab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102D7A-951F-3F9E-8F62-216BB22C3D0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54923" y="2608440"/>
            <a:ext cx="1547446" cy="66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F316-9705-A315-E609-2B88D127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44EB-D2F1-9237-EF20-93B48327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this module for workshop.</a:t>
            </a:r>
          </a:p>
          <a:p>
            <a:endParaRPr lang="en-US" dirty="0"/>
          </a:p>
          <a:p>
            <a:r>
              <a:rPr lang="en-US" dirty="0"/>
              <a:t>If you want to install our software later, the notebooks here will be useful.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18E8-4048-30D5-43F5-F6DF1A6D5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9EFE-D3E5-45F2-B277-332D9C55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6E0C-2EFC-CF12-8A10-A27DE082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learn about pre-processing of metabolomics data and how to perform it using </a:t>
            </a:r>
            <a:r>
              <a:rPr lang="en-US" dirty="0" err="1"/>
              <a:t>Asari</a:t>
            </a:r>
            <a:r>
              <a:rPr lang="en-US" dirty="0"/>
              <a:t>.</a:t>
            </a:r>
          </a:p>
          <a:p>
            <a:r>
              <a:rPr lang="en-US" dirty="0"/>
              <a:t>Three notebooks, work through them in order:</a:t>
            </a:r>
          </a:p>
          <a:p>
            <a:pPr lvl="1"/>
            <a:r>
              <a:rPr lang="en-US" dirty="0"/>
              <a:t>1.1 – LCMS Concepts</a:t>
            </a:r>
          </a:p>
          <a:p>
            <a:pPr lvl="1"/>
            <a:r>
              <a:rPr lang="en-US" dirty="0"/>
              <a:t>1.2 – MS data processing in </a:t>
            </a:r>
            <a:r>
              <a:rPr lang="en-US" dirty="0" err="1"/>
              <a:t>Asari</a:t>
            </a:r>
            <a:endParaRPr lang="en-US" dirty="0"/>
          </a:p>
          <a:p>
            <a:pPr lvl="1"/>
            <a:r>
              <a:rPr lang="en-US" dirty="0"/>
              <a:t>1.3 – Basic PCPFM usage</a:t>
            </a:r>
          </a:p>
        </p:txBody>
      </p:sp>
    </p:spTree>
    <p:extLst>
      <p:ext uri="{BB962C8B-B14F-4D97-AF65-F5344CB8AC3E}">
        <p14:creationId xmlns:p14="http://schemas.microsoft.com/office/powerpoint/2010/main" val="279445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7D96-6680-F840-5A34-1A011ABC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EF26-AE43-384A-4DAE-38E347E4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1274-D8D9-90D2-BFD2-010292FF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we will learn about pre-annotation and annotation. We will also explore isotope tracing data and perform annotation both standalone and in the pipeline.</a:t>
            </a:r>
          </a:p>
          <a:p>
            <a:r>
              <a:rPr lang="en-US" dirty="0"/>
              <a:t>Three notebooks, work through them in order:</a:t>
            </a:r>
          </a:p>
          <a:p>
            <a:pPr lvl="1"/>
            <a:r>
              <a:rPr lang="en-US" dirty="0"/>
              <a:t>2.1 – Pre Annotation with Khipu</a:t>
            </a:r>
          </a:p>
          <a:p>
            <a:pPr lvl="1"/>
            <a:r>
              <a:rPr lang="en-US" dirty="0"/>
              <a:t>2.2 – Khipu and Stable Isotope Tracing Data</a:t>
            </a:r>
          </a:p>
          <a:p>
            <a:pPr lvl="1"/>
            <a:r>
              <a:rPr lang="en-US" dirty="0"/>
              <a:t>2.3 – Advanced PCPFM usage.</a:t>
            </a:r>
          </a:p>
        </p:txBody>
      </p:sp>
    </p:spTree>
    <p:extLst>
      <p:ext uri="{BB962C8B-B14F-4D97-AF65-F5344CB8AC3E}">
        <p14:creationId xmlns:p14="http://schemas.microsoft.com/office/powerpoint/2010/main" val="30440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EA899-A83F-DF3F-4BA3-0C08DB94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7876-54AC-D9EC-375C-7034674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87D9-2BD1-1842-95F1-9A2A4535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final module for MANA2024. Here we will explore common statistical tests and plots. </a:t>
            </a:r>
          </a:p>
          <a:p>
            <a:r>
              <a:rPr lang="en-US" dirty="0"/>
              <a:t>There are two notebooks:</a:t>
            </a:r>
          </a:p>
          <a:p>
            <a:pPr lvl="1"/>
            <a:r>
              <a:rPr lang="en-US" dirty="0"/>
              <a:t>3.1 – Statistical Testing</a:t>
            </a:r>
          </a:p>
          <a:p>
            <a:pPr lvl="1"/>
            <a:r>
              <a:rPr lang="en-US" dirty="0"/>
              <a:t>3.2 – Common Plots</a:t>
            </a:r>
          </a:p>
        </p:txBody>
      </p:sp>
    </p:spTree>
    <p:extLst>
      <p:ext uri="{BB962C8B-B14F-4D97-AF65-F5344CB8AC3E}">
        <p14:creationId xmlns:p14="http://schemas.microsoft.com/office/powerpoint/2010/main" val="27269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MANA 2024 Workshop</vt:lpstr>
      <vt:lpstr>Objectives</vt:lpstr>
      <vt:lpstr>PowerPoint Presentation</vt:lpstr>
      <vt:lpstr>Module 0 </vt:lpstr>
      <vt:lpstr>Module 1</vt:lpstr>
      <vt:lpstr>Module 2</vt:lpstr>
      <vt:lpstr>Module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Mitchell</dc:creator>
  <cp:lastModifiedBy>Joshua Mitchell</cp:lastModifiedBy>
  <cp:revision>1</cp:revision>
  <dcterms:created xsi:type="dcterms:W3CDTF">2024-10-22T01:37:03Z</dcterms:created>
  <dcterms:modified xsi:type="dcterms:W3CDTF">2024-10-22T04:40:09Z</dcterms:modified>
</cp:coreProperties>
</file>