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9135" y="259080"/>
            <a:ext cx="475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Test case generation</a:t>
            </a:r>
            <a:endParaRPr lang="en-US" altLang="zh-CN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277620"/>
            <a:ext cx="6018530" cy="2687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4215130"/>
            <a:ext cx="3731260" cy="1321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30" y="4160520"/>
            <a:ext cx="3761105" cy="1130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9135" y="259080"/>
            <a:ext cx="475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Test case generation</a:t>
            </a:r>
            <a:endParaRPr lang="en-US" altLang="zh-CN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063750"/>
            <a:ext cx="5065395" cy="4133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721360"/>
            <a:ext cx="4928870" cy="5414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5365" y="1400810"/>
            <a:ext cx="232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Coverage </a:t>
            </a:r>
            <a:r>
              <a:rPr lang="zh-CN" altLang="en-US" sz="2000"/>
              <a:t>覆盖率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897380"/>
            <a:ext cx="7513955" cy="4426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135" y="259080"/>
            <a:ext cx="5162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Test case generation</a:t>
            </a:r>
            <a:endParaRPr lang="en-US" altLang="zh-CN" sz="3600" b="1"/>
          </a:p>
        </p:txBody>
      </p:sp>
      <p:sp>
        <p:nvSpPr>
          <p:cNvPr id="8" name="文本框 7"/>
          <p:cNvSpPr txBox="1"/>
          <p:nvPr/>
        </p:nvSpPr>
        <p:spPr>
          <a:xfrm>
            <a:off x="1015365" y="1400810"/>
            <a:ext cx="232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Prompt</a:t>
            </a:r>
            <a:r>
              <a:rPr lang="zh-CN" altLang="en-US" sz="2000"/>
              <a:t>的设计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9135" y="259080"/>
            <a:ext cx="5162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Test case generation</a:t>
            </a:r>
            <a:endParaRPr lang="en-US" altLang="zh-CN" sz="36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323340"/>
            <a:ext cx="9803765" cy="4211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7120" y="6106160"/>
            <a:ext cx="9611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Code-Aware Prompting: A study of Coverage guided Test Generation in Regression Setting using LLM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9135" y="259080"/>
            <a:ext cx="5162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Test case generation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07415" y="1329055"/>
            <a:ext cx="4406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Package: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openai</a:t>
            </a:r>
            <a:endParaRPr lang="en-US" altLang="zh-CN"/>
          </a:p>
          <a:p>
            <a:r>
              <a:rPr lang="en-US" altLang="zh-CN"/>
              <a:t>tree-sitter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7415" y="3160395"/>
            <a:ext cx="8739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</a:t>
            </a:r>
            <a:r>
              <a:rPr lang="zh-CN" altLang="en-US"/>
              <a:t>mport openai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openai.api_base = "https://api.chatanywhere.tech/v1"</a:t>
            </a:r>
            <a:endParaRPr lang="zh-CN" altLang="en-US"/>
          </a:p>
          <a:p>
            <a:r>
              <a:rPr lang="zh-CN" altLang="en-US">
                <a:sym typeface="+mn-ea"/>
              </a:rPr>
              <a:t>openai.api_key</a:t>
            </a:r>
            <a:r>
              <a:rPr lang="en-US" altLang="zh-CN">
                <a:sym typeface="+mn-ea"/>
              </a:rPr>
              <a:t> = 'sk-2UUX6UbC3y8U4Ld4eltoCcpzytVCEovxKOsqtmTlqIATSOh0'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openai.ChatCompletion.create(model="gpt-3.5-turbo-0125", messages=messages)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ZmOTI4NGNiMTQ2NzQ4NWRiOTNlMTc0NWE0Zjg0Nj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树政高</dc:creator>
  <cp:lastModifiedBy>WPS_1559536678</cp:lastModifiedBy>
  <cp:revision>3</cp:revision>
  <dcterms:created xsi:type="dcterms:W3CDTF">2023-08-09T12:44:00Z</dcterms:created>
  <dcterms:modified xsi:type="dcterms:W3CDTF">2024-04-02T06:47:07Z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