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936D9-77BB-40DD-64ED-E7E22DA89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A79F70-C3D2-F106-2D47-32CE8580B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ADBA7-96B7-2627-65A6-7997A040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27B-31CB-4B14-A9BF-3CF84BF5C422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0ACA5-1CD5-308F-B591-5183CB05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EBBD2-6656-E6DA-09C0-128A1E50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DC5E-C0BA-4823-B78C-D57E25FDD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2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8E967-687C-7008-F474-C08BB75C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053C5A-0928-B2E2-BECD-A06E45F60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3A77F-5A7D-AF3F-4B7E-0F43673E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27B-31CB-4B14-A9BF-3CF84BF5C422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27E2F-0817-AF35-DD86-BCA01033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ACE46-E559-1909-1C63-ED984BE6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DC5E-C0BA-4823-B78C-D57E25FDD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67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E4995B-F595-C361-2D48-912E08D72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7AD22A-7FEC-C7DF-AEC6-81C4D6EEA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FCE4C-F2EF-5A74-4737-68417113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27B-31CB-4B14-A9BF-3CF84BF5C422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FEA88-82C2-13A7-7F96-E31F892F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7E4C5-2390-82A5-B0F1-9575C92A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DC5E-C0BA-4823-B78C-D57E25FDD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0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80049-3C20-2279-A737-6D15A57C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2F9A9-6CCD-DC19-D18F-17A4DC181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43C45-F1E6-C300-D8C9-3C2CC06A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27B-31CB-4B14-A9BF-3CF84BF5C422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78E7F9-B1B9-8F74-0154-FE25920D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51344-FE49-1B0C-164A-7322AA1D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DC5E-C0BA-4823-B78C-D57E25FDD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7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2C76B-F2E8-261E-6472-57410C67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FE8E2C-76E0-49EA-F514-52FC1864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4F72F-7D3C-6F71-86CB-9405CCCF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27B-31CB-4B14-A9BF-3CF84BF5C422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2CED6-1189-3AF1-9AA4-EE6E1E72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5CF3A-F34F-8105-ABE7-3D5337E6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DC5E-C0BA-4823-B78C-D57E25FDD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0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8099B-9940-5382-F38F-21A4F50A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F4BFA-1835-4B81-E65F-C4228CCB6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B51557-31E9-24E1-6054-0205FEC19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75C23-C12D-B85C-A0F0-A3EB4428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27B-31CB-4B14-A9BF-3CF84BF5C422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1383E7-5ACB-90EB-F4DF-555A073A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CEF69C-5C01-652D-3CEB-3CAAA830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DC5E-C0BA-4823-B78C-D57E25FDD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5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3C51B-EE9A-081C-C69C-12F0F411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719A5C-028D-7164-6990-12BAB5C3F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BB1ABF-72FE-7E48-E874-8AF5CA7A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2E9642-1C1F-C27A-303C-2F407460A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13E0D3-8639-7100-D375-7B3745818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8CB2BC-68BB-06E4-3CF8-8B162D1F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27B-31CB-4B14-A9BF-3CF84BF5C422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202158-AE5C-EDFA-68DB-32951949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C23248-AF9C-6AF5-7C67-6D0B24B6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DC5E-C0BA-4823-B78C-D57E25FDD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15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1E15E-3B4A-3D06-93A1-D5ECD552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E9031A-0660-C73C-6890-F072E483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27B-31CB-4B14-A9BF-3CF84BF5C422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CE5AA1-93C0-9D58-2E0A-F066D7F4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F353CE-BF63-8081-2B05-5EBE88BB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DC5E-C0BA-4823-B78C-D57E25FDD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59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D98FF1-4E1F-22AF-989A-F4B9E7F5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27B-31CB-4B14-A9BF-3CF84BF5C422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3F1E92-BE0A-4D6C-31B4-849EE1FA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608B0-E54E-64EB-0599-84A9B35C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DC5E-C0BA-4823-B78C-D57E25FDD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8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1F71-3FB0-CD63-A786-38DDA4B5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6299C-10B0-6B41-BD56-941076774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5D280C-99E2-51CD-58AD-7CCA1290B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D18673-7849-774F-B477-5523F162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27B-31CB-4B14-A9BF-3CF84BF5C422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572E1-7549-062B-927E-12775690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F3F1A0-DAE1-FAE9-6B50-1F6E18B6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DC5E-C0BA-4823-B78C-D57E25FDD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6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EDC18-F25C-C9C5-A332-3670327A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3B0941-58BD-65B2-E0A1-48F49DF39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3EB581-44E1-334B-5257-8C8BEE943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BB0D31-886A-ADC7-E617-9EFA3EAA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27B-31CB-4B14-A9BF-3CF84BF5C422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0C91D3-E19E-1596-6F57-65205130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49AA4-0CFB-5130-8908-C6C5CC5B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7DC5E-C0BA-4823-B78C-D57E25FDD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94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7C3F57-2987-88D1-3F6B-41672A38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C3D145-BB39-3D47-4A17-FD288A24B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D57386-FDDE-2B74-DFA2-71C6652AB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65027B-31CB-4B14-A9BF-3CF84BF5C422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E2267-13AB-850B-D517-7B9FDD39F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19576-5472-216A-1050-8ABBD4E6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17DC5E-C0BA-4823-B78C-D57E25FDD7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62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JPG"/><Relationship Id="rId5" Type="http://schemas.openxmlformats.org/officeDocument/2006/relationships/image" Target="../media/image4.png"/><Relationship Id="rId10" Type="http://schemas.openxmlformats.org/officeDocument/2006/relationships/image" Target="../media/image8.JPG"/><Relationship Id="rId4" Type="http://schemas.openxmlformats.org/officeDocument/2006/relationships/image" Target="../media/image3.pn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12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4.png"/><Relationship Id="rId5" Type="http://schemas.openxmlformats.org/officeDocument/2006/relationships/image" Target="../media/image10.JPG"/><Relationship Id="rId10" Type="http://schemas.openxmlformats.org/officeDocument/2006/relationships/image" Target="../media/image3.png"/><Relationship Id="rId4" Type="http://schemas.openxmlformats.org/officeDocument/2006/relationships/image" Target="../media/image9.JPG"/><Relationship Id="rId9" Type="http://schemas.openxmlformats.org/officeDocument/2006/relationships/image" Target="../media/image2.JP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DDA88EB9-EFCC-3683-95F5-8EE539394067}"/>
              </a:ext>
            </a:extLst>
          </p:cNvPr>
          <p:cNvGrpSpPr>
            <a:grpSpLocks noChangeAspect="1"/>
          </p:cNvGrpSpPr>
          <p:nvPr/>
        </p:nvGrpSpPr>
        <p:grpSpPr>
          <a:xfrm>
            <a:off x="4043807" y="-2144031"/>
            <a:ext cx="6554405" cy="4915804"/>
            <a:chOff x="3526967" y="-1263655"/>
            <a:chExt cx="5725888" cy="429441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A321F85-42C0-FE40-9C22-4FF4557D3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26967" y="-1263655"/>
              <a:ext cx="5725888" cy="429441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AFBAF13-89FB-93FE-C0A2-B28F24FBAAB8}"/>
                </a:ext>
              </a:extLst>
            </p:cNvPr>
            <p:cNvSpPr/>
            <p:nvPr/>
          </p:nvSpPr>
          <p:spPr>
            <a:xfrm>
              <a:off x="6389912" y="1767114"/>
              <a:ext cx="351967" cy="4209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872DB74-8529-81DD-15BD-A875F196EA24}"/>
                </a:ext>
              </a:extLst>
            </p:cNvPr>
            <p:cNvSpPr/>
            <p:nvPr/>
          </p:nvSpPr>
          <p:spPr>
            <a:xfrm>
              <a:off x="7046129" y="1620342"/>
              <a:ext cx="602336" cy="4624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5383156-5667-A9FD-9FEF-752A8F1AEEE1}"/>
                </a:ext>
              </a:extLst>
            </p:cNvPr>
            <p:cNvSpPr/>
            <p:nvPr/>
          </p:nvSpPr>
          <p:spPr>
            <a:xfrm>
              <a:off x="5510326" y="2082800"/>
              <a:ext cx="505845" cy="3760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9132273-6BFF-1C9E-A672-0EF4404CE2F3}"/>
                </a:ext>
              </a:extLst>
            </p:cNvPr>
            <p:cNvSpPr/>
            <p:nvPr/>
          </p:nvSpPr>
          <p:spPr>
            <a:xfrm>
              <a:off x="5464625" y="1977571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4464260-FB75-7B88-1658-846724383534}"/>
                </a:ext>
              </a:extLst>
            </p:cNvPr>
            <p:cNvSpPr/>
            <p:nvPr/>
          </p:nvSpPr>
          <p:spPr>
            <a:xfrm>
              <a:off x="6364917" y="1620342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1E9E685-90E4-BE05-B42C-26F137D340F0}"/>
                </a:ext>
              </a:extLst>
            </p:cNvPr>
            <p:cNvSpPr/>
            <p:nvPr/>
          </p:nvSpPr>
          <p:spPr>
            <a:xfrm>
              <a:off x="6912203" y="152768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图片 16" descr="图片包含 游戏机, 灯, 桌子, 灯光&#10;&#10;描述已自动生成">
            <a:extLst>
              <a:ext uri="{FF2B5EF4-FFF2-40B4-BE49-F238E27FC236}">
                <a16:creationId xmlns:a16="http://schemas.microsoft.com/office/drawing/2014/main" id="{6C762ACF-DE1B-3D96-B805-492EBAC24E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0" t="24906" r="33691" b="12186"/>
          <a:stretch/>
        </p:blipFill>
        <p:spPr>
          <a:xfrm>
            <a:off x="-1667344" y="-1006519"/>
            <a:ext cx="3604999" cy="3519304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D3133A9A-D6EB-EDE7-21BA-3053DC30F3B7}"/>
              </a:ext>
            </a:extLst>
          </p:cNvPr>
          <p:cNvSpPr/>
          <p:nvPr/>
        </p:nvSpPr>
        <p:spPr>
          <a:xfrm>
            <a:off x="-747486" y="1813"/>
            <a:ext cx="217714" cy="58057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4B3529A-6CC3-B243-511C-E786D9816F3C}"/>
              </a:ext>
            </a:extLst>
          </p:cNvPr>
          <p:cNvGrpSpPr>
            <a:grpSpLocks noChangeAspect="1"/>
          </p:cNvGrpSpPr>
          <p:nvPr/>
        </p:nvGrpSpPr>
        <p:grpSpPr>
          <a:xfrm>
            <a:off x="1206888" y="-1042574"/>
            <a:ext cx="4625218" cy="3468914"/>
            <a:chOff x="1237343" y="-471715"/>
            <a:chExt cx="3875314" cy="2906486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6C2ABFA-75AF-B9E8-157E-0128CB754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37343" y="-471715"/>
              <a:ext cx="3875314" cy="2906486"/>
            </a:xfrm>
            <a:prstGeom prst="rect">
              <a:avLst/>
            </a:prstGeom>
          </p:spPr>
        </p:pic>
        <p:sp>
          <p:nvSpPr>
            <p:cNvPr id="21" name="立方体 20">
              <a:extLst>
                <a:ext uri="{FF2B5EF4-FFF2-40B4-BE49-F238E27FC236}">
                  <a16:creationId xmlns:a16="http://schemas.microsoft.com/office/drawing/2014/main" id="{4276C682-4C1F-92E2-D63F-BD111F116628}"/>
                </a:ext>
              </a:extLst>
            </p:cNvPr>
            <p:cNvSpPr/>
            <p:nvPr/>
          </p:nvSpPr>
          <p:spPr>
            <a:xfrm flipH="1">
              <a:off x="3174999" y="54429"/>
              <a:ext cx="1415141" cy="2028371"/>
            </a:xfrm>
            <a:prstGeom prst="cube">
              <a:avLst>
                <a:gd name="adj" fmla="val 18548"/>
              </a:avLst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11ECCF2C-3749-E533-4F59-1E74EE89AE3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343"/>
          <a:stretch/>
        </p:blipFill>
        <p:spPr>
          <a:xfrm>
            <a:off x="9013269" y="-949931"/>
            <a:ext cx="2696896" cy="250775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44D33F2-D5C3-6672-F66A-2A4F9056F5E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8635" r="43189" b="33628"/>
          <a:stretch/>
        </p:blipFill>
        <p:spPr>
          <a:xfrm>
            <a:off x="8706337" y="-2158288"/>
            <a:ext cx="3030292" cy="150966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27D9F72-A12C-E5A6-17AD-9DA3152DC82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403" t="46791" r="2705" b="9998"/>
          <a:stretch/>
        </p:blipFill>
        <p:spPr>
          <a:xfrm>
            <a:off x="9409391" y="1005925"/>
            <a:ext cx="2588950" cy="1728687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DADEADEC-4F73-391F-1E7E-0C4C7EB10BAB}"/>
              </a:ext>
            </a:extLst>
          </p:cNvPr>
          <p:cNvSpPr/>
          <p:nvPr/>
        </p:nvSpPr>
        <p:spPr>
          <a:xfrm>
            <a:off x="9409391" y="-2001395"/>
            <a:ext cx="288464" cy="2884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F0DE34A-3775-1201-B8EE-CFCDE41B2B57}"/>
              </a:ext>
            </a:extLst>
          </p:cNvPr>
          <p:cNvSpPr/>
          <p:nvPr/>
        </p:nvSpPr>
        <p:spPr>
          <a:xfrm>
            <a:off x="9409391" y="-395597"/>
            <a:ext cx="288464" cy="2884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2BFB02D-EA73-250C-2436-289F4E2B4BCD}"/>
              </a:ext>
            </a:extLst>
          </p:cNvPr>
          <p:cNvSpPr/>
          <p:nvPr/>
        </p:nvSpPr>
        <p:spPr>
          <a:xfrm>
            <a:off x="9413158" y="1214008"/>
            <a:ext cx="288464" cy="2884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5A88A62-BA66-1F16-8E7E-CF51C6BB36F3}"/>
              </a:ext>
            </a:extLst>
          </p:cNvPr>
          <p:cNvCxnSpPr>
            <a:cxnSpLocks/>
          </p:cNvCxnSpPr>
          <p:nvPr/>
        </p:nvCxnSpPr>
        <p:spPr>
          <a:xfrm flipH="1">
            <a:off x="10917046" y="404017"/>
            <a:ext cx="204801" cy="5187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弧形 31">
            <a:extLst>
              <a:ext uri="{FF2B5EF4-FFF2-40B4-BE49-F238E27FC236}">
                <a16:creationId xmlns:a16="http://schemas.microsoft.com/office/drawing/2014/main" id="{80C14017-9C39-061B-6D0C-44826691DE29}"/>
              </a:ext>
            </a:extLst>
          </p:cNvPr>
          <p:cNvSpPr/>
          <p:nvPr/>
        </p:nvSpPr>
        <p:spPr>
          <a:xfrm rot="1080693">
            <a:off x="10846334" y="596272"/>
            <a:ext cx="117621" cy="37887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78BC32B-C3F5-8ED7-F9BE-C40EC8B387D0}"/>
              </a:ext>
            </a:extLst>
          </p:cNvPr>
          <p:cNvCxnSpPr>
            <a:cxnSpLocks/>
          </p:cNvCxnSpPr>
          <p:nvPr/>
        </p:nvCxnSpPr>
        <p:spPr>
          <a:xfrm flipH="1" flipV="1">
            <a:off x="10994977" y="764304"/>
            <a:ext cx="433802" cy="153531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DC5DDDB-DE40-E8EE-A665-3435103A5E2F}"/>
              </a:ext>
            </a:extLst>
          </p:cNvPr>
          <p:cNvGrpSpPr/>
          <p:nvPr/>
        </p:nvGrpSpPr>
        <p:grpSpPr>
          <a:xfrm rot="12062986">
            <a:off x="11016456" y="681584"/>
            <a:ext cx="93096" cy="88900"/>
            <a:chOff x="4809104" y="2971800"/>
            <a:chExt cx="93096" cy="88900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09B06BA-E7A4-55B9-BA8A-609CD97A61FA}"/>
                </a:ext>
              </a:extLst>
            </p:cNvPr>
            <p:cNvCxnSpPr>
              <a:cxnSpLocks/>
            </p:cNvCxnSpPr>
            <p:nvPr/>
          </p:nvCxnSpPr>
          <p:spPr>
            <a:xfrm>
              <a:off x="4809104" y="2971800"/>
              <a:ext cx="0" cy="825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EA39C9D-6C81-6883-2D71-BD1B6BAC43B0}"/>
                </a:ext>
              </a:extLst>
            </p:cNvPr>
            <p:cNvCxnSpPr>
              <a:cxnSpLocks/>
            </p:cNvCxnSpPr>
            <p:nvPr/>
          </p:nvCxnSpPr>
          <p:spPr>
            <a:xfrm>
              <a:off x="4809104" y="3060700"/>
              <a:ext cx="930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3FD08D5-3F4F-3B7E-EEF2-612EDA843FE2}"/>
              </a:ext>
            </a:extLst>
          </p:cNvPr>
          <p:cNvCxnSpPr>
            <a:cxnSpLocks/>
          </p:cNvCxnSpPr>
          <p:nvPr/>
        </p:nvCxnSpPr>
        <p:spPr>
          <a:xfrm flipH="1" flipV="1">
            <a:off x="9985309" y="-1016097"/>
            <a:ext cx="1130781" cy="782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4204F26-9E19-341D-A5B1-8A8CE0A8A60E}"/>
              </a:ext>
            </a:extLst>
          </p:cNvPr>
          <p:cNvCxnSpPr>
            <a:cxnSpLocks/>
          </p:cNvCxnSpPr>
          <p:nvPr/>
        </p:nvCxnSpPr>
        <p:spPr>
          <a:xfrm flipV="1">
            <a:off x="10547490" y="-1546519"/>
            <a:ext cx="80421" cy="540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9CDA4DA-1B21-5D17-134C-6382FB8CAD5D}"/>
              </a:ext>
            </a:extLst>
          </p:cNvPr>
          <p:cNvGrpSpPr/>
          <p:nvPr/>
        </p:nvGrpSpPr>
        <p:grpSpPr>
          <a:xfrm rot="5723880">
            <a:off x="10472105" y="-1081297"/>
            <a:ext cx="93096" cy="88900"/>
            <a:chOff x="4809104" y="2971800"/>
            <a:chExt cx="93096" cy="88900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86BA911-E62F-1CF3-A453-520B661A9C4A}"/>
                </a:ext>
              </a:extLst>
            </p:cNvPr>
            <p:cNvCxnSpPr>
              <a:cxnSpLocks/>
            </p:cNvCxnSpPr>
            <p:nvPr/>
          </p:nvCxnSpPr>
          <p:spPr>
            <a:xfrm>
              <a:off x="4809104" y="2971800"/>
              <a:ext cx="0" cy="8255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C830DBB5-6D05-7CD9-1DFC-BD0725AF95D1}"/>
                </a:ext>
              </a:extLst>
            </p:cNvPr>
            <p:cNvCxnSpPr>
              <a:cxnSpLocks/>
            </p:cNvCxnSpPr>
            <p:nvPr/>
          </p:nvCxnSpPr>
          <p:spPr>
            <a:xfrm>
              <a:off x="4809104" y="3060700"/>
              <a:ext cx="9309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343D590-F4C2-DE30-70AF-2B78CBCDFEED}"/>
              </a:ext>
            </a:extLst>
          </p:cNvPr>
          <p:cNvCxnSpPr>
            <a:cxnSpLocks/>
          </p:cNvCxnSpPr>
          <p:nvPr/>
        </p:nvCxnSpPr>
        <p:spPr>
          <a:xfrm flipH="1" flipV="1">
            <a:off x="10431414" y="-1508556"/>
            <a:ext cx="123189" cy="547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F1E3719-B136-AE1D-92E0-DA55E8D62675}"/>
              </a:ext>
            </a:extLst>
          </p:cNvPr>
          <p:cNvCxnSpPr>
            <a:cxnSpLocks/>
          </p:cNvCxnSpPr>
          <p:nvPr/>
        </p:nvCxnSpPr>
        <p:spPr>
          <a:xfrm flipH="1">
            <a:off x="10221483" y="-1061874"/>
            <a:ext cx="683661" cy="1541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8D23966-3265-5B2C-F7A7-1A5CD832BE1C}"/>
              </a:ext>
            </a:extLst>
          </p:cNvPr>
          <p:cNvGrpSpPr/>
          <p:nvPr/>
        </p:nvGrpSpPr>
        <p:grpSpPr>
          <a:xfrm rot="10063950">
            <a:off x="10545322" y="-1080236"/>
            <a:ext cx="93096" cy="88900"/>
            <a:chOff x="4809104" y="2971800"/>
            <a:chExt cx="93096" cy="88900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8A2B26A-245D-0D41-2033-6A9CD53BA532}"/>
                </a:ext>
              </a:extLst>
            </p:cNvPr>
            <p:cNvCxnSpPr>
              <a:cxnSpLocks/>
            </p:cNvCxnSpPr>
            <p:nvPr/>
          </p:nvCxnSpPr>
          <p:spPr>
            <a:xfrm>
              <a:off x="4809104" y="2971800"/>
              <a:ext cx="0" cy="825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1B984E6-98B8-A39F-B048-F35B7B2F2157}"/>
                </a:ext>
              </a:extLst>
            </p:cNvPr>
            <p:cNvCxnSpPr>
              <a:cxnSpLocks/>
            </p:cNvCxnSpPr>
            <p:nvPr/>
          </p:nvCxnSpPr>
          <p:spPr>
            <a:xfrm>
              <a:off x="4809104" y="3060700"/>
              <a:ext cx="930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弧形 46">
            <a:extLst>
              <a:ext uri="{FF2B5EF4-FFF2-40B4-BE49-F238E27FC236}">
                <a16:creationId xmlns:a16="http://schemas.microsoft.com/office/drawing/2014/main" id="{3531EF92-9F72-ECFF-8D7B-14092970C05C}"/>
              </a:ext>
            </a:extLst>
          </p:cNvPr>
          <p:cNvSpPr/>
          <p:nvPr/>
        </p:nvSpPr>
        <p:spPr>
          <a:xfrm rot="20789191">
            <a:off x="10120743" y="-1259944"/>
            <a:ext cx="914400" cy="914400"/>
          </a:xfrm>
          <a:prstGeom prst="arc">
            <a:avLst>
              <a:gd name="adj1" fmla="val 16200000"/>
              <a:gd name="adj2" fmla="val 17144389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4AF0488-926E-95E8-E38A-49B177AC8479}"/>
                  </a:ext>
                </a:extLst>
              </p:cNvPr>
              <p:cNvSpPr txBox="1"/>
              <p:nvPr/>
            </p:nvSpPr>
            <p:spPr>
              <a:xfrm>
                <a:off x="10376818" y="-1829749"/>
                <a:ext cx="29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4AF0488-926E-95E8-E38A-49B177AC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818" y="-1829749"/>
                <a:ext cx="291747" cy="369332"/>
              </a:xfrm>
              <a:prstGeom prst="rect">
                <a:avLst/>
              </a:prstGeom>
              <a:blipFill>
                <a:blip r:embed="rId8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8A95863-464C-E184-9C9A-24AFB983E5B1}"/>
              </a:ext>
            </a:extLst>
          </p:cNvPr>
          <p:cNvCxnSpPr>
            <a:cxnSpLocks/>
          </p:cNvCxnSpPr>
          <p:nvPr/>
        </p:nvCxnSpPr>
        <p:spPr>
          <a:xfrm flipV="1">
            <a:off x="10004771" y="1833832"/>
            <a:ext cx="311641" cy="180925"/>
          </a:xfrm>
          <a:prstGeom prst="line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BF5A446-242F-4063-37D4-6A006C99202F}"/>
              </a:ext>
            </a:extLst>
          </p:cNvPr>
          <p:cNvCxnSpPr>
            <a:cxnSpLocks/>
          </p:cNvCxnSpPr>
          <p:nvPr/>
        </p:nvCxnSpPr>
        <p:spPr>
          <a:xfrm flipV="1">
            <a:off x="10316412" y="1694352"/>
            <a:ext cx="209665" cy="152396"/>
          </a:xfrm>
          <a:prstGeom prst="line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C6113AE-EA76-A6DA-391F-31CC7919EA24}"/>
              </a:ext>
            </a:extLst>
          </p:cNvPr>
          <p:cNvCxnSpPr>
            <a:cxnSpLocks/>
          </p:cNvCxnSpPr>
          <p:nvPr/>
        </p:nvCxnSpPr>
        <p:spPr>
          <a:xfrm flipV="1">
            <a:off x="10582425" y="1610120"/>
            <a:ext cx="153673" cy="168465"/>
          </a:xfrm>
          <a:prstGeom prst="line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F39A7C6-905D-444E-3E88-DA675F198D9E}"/>
              </a:ext>
            </a:extLst>
          </p:cNvPr>
          <p:cNvCxnSpPr>
            <a:cxnSpLocks/>
          </p:cNvCxnSpPr>
          <p:nvPr/>
        </p:nvCxnSpPr>
        <p:spPr>
          <a:xfrm flipV="1">
            <a:off x="11048154" y="1969299"/>
            <a:ext cx="121496" cy="322322"/>
          </a:xfrm>
          <a:prstGeom prst="line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69017CE-DB01-A517-4403-E2B5ED8F412D}"/>
              </a:ext>
            </a:extLst>
          </p:cNvPr>
          <p:cNvSpPr txBox="1"/>
          <p:nvPr/>
        </p:nvSpPr>
        <p:spPr>
          <a:xfrm>
            <a:off x="2931854" y="2189533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Curved slice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7075A91-1555-B60A-1421-4C6173A2211F}"/>
              </a:ext>
            </a:extLst>
          </p:cNvPr>
          <p:cNvSpPr txBox="1"/>
          <p:nvPr/>
        </p:nvSpPr>
        <p:spPr>
          <a:xfrm>
            <a:off x="6665474" y="2185852"/>
            <a:ext cx="1728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¼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Curved slice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AE08D469-7EF2-50F6-BEAB-FB049DBA26D2}"/>
              </a:ext>
            </a:extLst>
          </p:cNvPr>
          <p:cNvSpPr/>
          <p:nvPr/>
        </p:nvSpPr>
        <p:spPr>
          <a:xfrm>
            <a:off x="1499152" y="-257085"/>
            <a:ext cx="560051" cy="100280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8085A59A-292E-5CE9-67FE-519A84EC01CC}"/>
              </a:ext>
            </a:extLst>
          </p:cNvPr>
          <p:cNvSpPr/>
          <p:nvPr/>
        </p:nvSpPr>
        <p:spPr>
          <a:xfrm>
            <a:off x="5678486" y="-257085"/>
            <a:ext cx="560051" cy="100280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F58B97A-9C69-E0B2-8E27-2A67EBFC3DB1}"/>
              </a:ext>
            </a:extLst>
          </p:cNvPr>
          <p:cNvCxnSpPr>
            <a:cxnSpLocks/>
          </p:cNvCxnSpPr>
          <p:nvPr/>
        </p:nvCxnSpPr>
        <p:spPr>
          <a:xfrm flipH="1">
            <a:off x="4354906" y="3497221"/>
            <a:ext cx="12365" cy="415440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图片 58" descr="图片包含 游戏机, 食物&#10;&#10;描述已自动生成">
            <a:extLst>
              <a:ext uri="{FF2B5EF4-FFF2-40B4-BE49-F238E27FC236}">
                <a16:creationId xmlns:a16="http://schemas.microsoft.com/office/drawing/2014/main" id="{1BD98856-D13A-CBD6-F91B-382B83FDD51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3" t="23472" r="35636" b="10336"/>
          <a:stretch/>
        </p:blipFill>
        <p:spPr>
          <a:xfrm>
            <a:off x="-1498699" y="3306352"/>
            <a:ext cx="2997395" cy="4115423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ED5437EC-8C73-2F37-7110-722D20FCE24C}"/>
              </a:ext>
            </a:extLst>
          </p:cNvPr>
          <p:cNvSpPr/>
          <p:nvPr/>
        </p:nvSpPr>
        <p:spPr>
          <a:xfrm>
            <a:off x="-188688" y="6110514"/>
            <a:ext cx="377371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4741745-928C-CF75-5CA3-25C780B0820C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-2" y="5658446"/>
            <a:ext cx="1922372" cy="4520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36E941C-B97D-FD4B-D4C2-A82C614B0E1B}"/>
              </a:ext>
            </a:extLst>
          </p:cNvPr>
          <p:cNvCxnSpPr>
            <a:cxnSpLocks/>
          </p:cNvCxnSpPr>
          <p:nvPr/>
        </p:nvCxnSpPr>
        <p:spPr>
          <a:xfrm>
            <a:off x="0" y="6415314"/>
            <a:ext cx="1937656" cy="11582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在黑暗中&#10;&#10;低可信度描述已自动生成">
            <a:extLst>
              <a:ext uri="{FF2B5EF4-FFF2-40B4-BE49-F238E27FC236}">
                <a16:creationId xmlns:a16="http://schemas.microsoft.com/office/drawing/2014/main" id="{033143B5-E6C6-B7B9-7710-C0AA4CC627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1" t="23722" r="36693" b="29729"/>
          <a:stretch/>
        </p:blipFill>
        <p:spPr>
          <a:xfrm>
            <a:off x="1922370" y="5658446"/>
            <a:ext cx="1957069" cy="1918781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43CA130A-E0C6-AEE7-9654-1E1BD4D60DB5}"/>
              </a:ext>
            </a:extLst>
          </p:cNvPr>
          <p:cNvSpPr txBox="1"/>
          <p:nvPr/>
        </p:nvSpPr>
        <p:spPr>
          <a:xfrm>
            <a:off x="2268852" y="708001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 point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0071A9E-ADA3-37BF-0900-2DBEE8D0261B}"/>
              </a:ext>
            </a:extLst>
          </p:cNvPr>
          <p:cNvSpPr/>
          <p:nvPr/>
        </p:nvSpPr>
        <p:spPr>
          <a:xfrm>
            <a:off x="-16562" y="4774527"/>
            <a:ext cx="377371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AEC2660-C7F9-58CF-4A16-E3C011964B94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72124" y="3520076"/>
            <a:ext cx="1627645" cy="12544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7B65370-243D-7E1D-28DD-0D7FD440C363}"/>
              </a:ext>
            </a:extLst>
          </p:cNvPr>
          <p:cNvCxnSpPr>
            <a:cxnSpLocks/>
          </p:cNvCxnSpPr>
          <p:nvPr/>
        </p:nvCxnSpPr>
        <p:spPr>
          <a:xfrm>
            <a:off x="172126" y="5079327"/>
            <a:ext cx="1627643" cy="1777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图片 67" descr="图片包含 游戏机, 桌子&#10;&#10;描述已自动生成">
            <a:extLst>
              <a:ext uri="{FF2B5EF4-FFF2-40B4-BE49-F238E27FC236}">
                <a16:creationId xmlns:a16="http://schemas.microsoft.com/office/drawing/2014/main" id="{32DA6697-CE2B-3B8B-A1C0-BAF880A4BE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2" t="7942" r="36596" b="29421"/>
          <a:stretch/>
        </p:blipFill>
        <p:spPr>
          <a:xfrm>
            <a:off x="1793091" y="3525175"/>
            <a:ext cx="2223640" cy="1731873"/>
          </a:xfrm>
          <a:prstGeom prst="rect">
            <a:avLst/>
          </a:prstGeom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C0DD677A-73FA-9B8E-FF9C-96725C37D631}"/>
              </a:ext>
            </a:extLst>
          </p:cNvPr>
          <p:cNvSpPr txBox="1"/>
          <p:nvPr/>
        </p:nvSpPr>
        <p:spPr>
          <a:xfrm>
            <a:off x="2188101" y="475174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 !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2D6B752-5B11-94A0-07DC-B3E51935FA22}"/>
              </a:ext>
            </a:extLst>
          </p:cNvPr>
          <p:cNvSpPr txBox="1"/>
          <p:nvPr/>
        </p:nvSpPr>
        <p:spPr>
          <a:xfrm>
            <a:off x="592832" y="2999579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sequence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1C72CE4-5EC5-67BA-8BCA-66ACEDE1E7A0}"/>
              </a:ext>
            </a:extLst>
          </p:cNvPr>
          <p:cNvSpPr txBox="1"/>
          <p:nvPr/>
        </p:nvSpPr>
        <p:spPr>
          <a:xfrm>
            <a:off x="8081707" y="2999579"/>
            <a:ext cx="1854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sequences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图片 72" descr="卡通人物&#10;&#10;中度可信度描述已自动生成">
            <a:extLst>
              <a:ext uri="{FF2B5EF4-FFF2-40B4-BE49-F238E27FC236}">
                <a16:creationId xmlns:a16="http://schemas.microsoft.com/office/drawing/2014/main" id="{14004A94-B17C-3E53-D8F4-236F6A72224F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8" t="26248" r="30562" b="10148"/>
          <a:stretch/>
        </p:blipFill>
        <p:spPr>
          <a:xfrm>
            <a:off x="8818313" y="3771860"/>
            <a:ext cx="3457579" cy="3558219"/>
          </a:xfrm>
          <a:prstGeom prst="rect">
            <a:avLst/>
          </a:prstGeom>
        </p:spPr>
      </p:pic>
      <p:pic>
        <p:nvPicPr>
          <p:cNvPr id="74" name="图片 73" descr="图片包含 游戏机, 桌子, 灯, 钟表&#10;&#10;描述已自动生成">
            <a:extLst>
              <a:ext uri="{FF2B5EF4-FFF2-40B4-BE49-F238E27FC236}">
                <a16:creationId xmlns:a16="http://schemas.microsoft.com/office/drawing/2014/main" id="{C2D64097-4A81-D4D4-BF82-00747F9AC0A2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02" t="21114" r="25500" b="18757"/>
          <a:stretch/>
        </p:blipFill>
        <p:spPr>
          <a:xfrm>
            <a:off x="6239017" y="3771860"/>
            <a:ext cx="4023088" cy="3363902"/>
          </a:xfrm>
          <a:prstGeom prst="rect">
            <a:avLst/>
          </a:prstGeom>
        </p:spPr>
      </p:pic>
      <p:pic>
        <p:nvPicPr>
          <p:cNvPr id="75" name="图片 74" descr="徽标&#10;&#10;低可信度描述已自动生成">
            <a:extLst>
              <a:ext uri="{FF2B5EF4-FFF2-40B4-BE49-F238E27FC236}">
                <a16:creationId xmlns:a16="http://schemas.microsoft.com/office/drawing/2014/main" id="{27431C3C-0B63-0FD8-6FD1-7D49CCE085E2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8" t="24015" r="26019" b="20501"/>
          <a:stretch/>
        </p:blipFill>
        <p:spPr>
          <a:xfrm>
            <a:off x="3879439" y="4062861"/>
            <a:ext cx="3943326" cy="3103916"/>
          </a:xfrm>
          <a:prstGeom prst="rect">
            <a:avLst/>
          </a:prstGeom>
        </p:spPr>
      </p:pic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7A09E16F-B087-6869-B7A7-54EB262E8F64}"/>
              </a:ext>
            </a:extLst>
          </p:cNvPr>
          <p:cNvCxnSpPr>
            <a:cxnSpLocks/>
          </p:cNvCxnSpPr>
          <p:nvPr/>
        </p:nvCxnSpPr>
        <p:spPr>
          <a:xfrm>
            <a:off x="8528122" y="312347"/>
            <a:ext cx="7200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7348298-0DB0-19FF-A3CA-0BB6F4ACF166}"/>
              </a:ext>
            </a:extLst>
          </p:cNvPr>
          <p:cNvCxnSpPr>
            <a:cxnSpLocks/>
          </p:cNvCxnSpPr>
          <p:nvPr/>
        </p:nvCxnSpPr>
        <p:spPr>
          <a:xfrm>
            <a:off x="8528122" y="724542"/>
            <a:ext cx="72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F1FAA3AC-7757-EC9A-FFB7-A658CD773682}"/>
              </a:ext>
            </a:extLst>
          </p:cNvPr>
          <p:cNvSpPr txBox="1"/>
          <p:nvPr/>
        </p:nvSpPr>
        <p:spPr>
          <a:xfrm>
            <a:off x="7571760" y="370421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orientation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A1BBAC4-64A2-D0B4-B0A3-C670E7FFA93A}"/>
              </a:ext>
            </a:extLst>
          </p:cNvPr>
          <p:cNvSpPr txBox="1"/>
          <p:nvPr/>
        </p:nvSpPr>
        <p:spPr>
          <a:xfrm>
            <a:off x="7702563" y="-66405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gradient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5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EFBBE8E-4A85-DE3B-8D24-1798AB7DA3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442"/>
          <a:stretch/>
        </p:blipFill>
        <p:spPr>
          <a:xfrm>
            <a:off x="1781175" y="1081087"/>
            <a:ext cx="5772150" cy="15605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7E11D3-84E6-2C2E-B4B5-7BA5773AA4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139" y="3689640"/>
            <a:ext cx="2020072" cy="1729472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5C826567-9876-2E53-F0F7-0BC799D282B6}"/>
              </a:ext>
            </a:extLst>
          </p:cNvPr>
          <p:cNvSpPr/>
          <p:nvPr/>
        </p:nvSpPr>
        <p:spPr>
          <a:xfrm>
            <a:off x="2540295" y="4222881"/>
            <a:ext cx="197429" cy="6246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MO" altLang="en-US" sz="70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6BD4DBF-A370-CC51-2FED-79A82789F77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694837" y="3738193"/>
            <a:ext cx="1692031" cy="1560513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6659D6E1-A935-1339-E380-90F5E962AD80}"/>
              </a:ext>
            </a:extLst>
          </p:cNvPr>
          <p:cNvSpPr/>
          <p:nvPr/>
        </p:nvSpPr>
        <p:spPr>
          <a:xfrm>
            <a:off x="4356097" y="4230255"/>
            <a:ext cx="197429" cy="6246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MO" altLang="en-US" sz="700"/>
          </a:p>
        </p:txBody>
      </p:sp>
      <p:pic>
        <p:nvPicPr>
          <p:cNvPr id="19" name="图片 18" descr="银色的水龙头&#10;&#10;中度可信度描述已自动生成">
            <a:extLst>
              <a:ext uri="{FF2B5EF4-FFF2-40B4-BE49-F238E27FC236}">
                <a16:creationId xmlns:a16="http://schemas.microsoft.com/office/drawing/2014/main" id="{D1274DDA-B748-7127-CC0B-E78817ACB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429" y="2329317"/>
            <a:ext cx="1534532" cy="1099683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20" name="图片 19" descr="图片包含 游戏机, 灯, 桌子, 灯光&#10;&#10;描述已自动生成">
            <a:extLst>
              <a:ext uri="{FF2B5EF4-FFF2-40B4-BE49-F238E27FC236}">
                <a16:creationId xmlns:a16="http://schemas.microsoft.com/office/drawing/2014/main" id="{4C61635C-CAFD-C7B8-4716-E81B5335A61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0" t="24906" r="33691" b="12186"/>
          <a:stretch/>
        </p:blipFill>
        <p:spPr>
          <a:xfrm>
            <a:off x="4453812" y="3677085"/>
            <a:ext cx="1642187" cy="16031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88E7ECF-4916-80B6-88CA-FDF2110C3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4905" y="3682639"/>
            <a:ext cx="2649895" cy="164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8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食物&#10;&#10;描述已自动生成">
            <a:extLst>
              <a:ext uri="{FF2B5EF4-FFF2-40B4-BE49-F238E27FC236}">
                <a16:creationId xmlns:a16="http://schemas.microsoft.com/office/drawing/2014/main" id="{3E760848-3253-F0AE-9E02-6FE63310D0C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3" t="37147" r="35636" b="10336"/>
          <a:stretch/>
        </p:blipFill>
        <p:spPr>
          <a:xfrm>
            <a:off x="-4807154" y="3215874"/>
            <a:ext cx="2825265" cy="3077708"/>
          </a:xfrm>
          <a:prstGeom prst="rect">
            <a:avLst/>
          </a:prstGeom>
        </p:spPr>
      </p:pic>
      <p:pic>
        <p:nvPicPr>
          <p:cNvPr id="9" name="图片 8" descr="在黑暗中&#10;&#10;低可信度描述已自动生成">
            <a:extLst>
              <a:ext uri="{FF2B5EF4-FFF2-40B4-BE49-F238E27FC236}">
                <a16:creationId xmlns:a16="http://schemas.microsoft.com/office/drawing/2014/main" id="{BEA6F11E-FA8E-55F8-6838-A858F29AC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1" t="23722" r="36693" b="29729"/>
          <a:stretch/>
        </p:blipFill>
        <p:spPr>
          <a:xfrm>
            <a:off x="-1777095" y="4685406"/>
            <a:ext cx="1353990" cy="1327500"/>
          </a:xfrm>
          <a:prstGeom prst="rect">
            <a:avLst/>
          </a:prstGeom>
        </p:spPr>
      </p:pic>
      <p:pic>
        <p:nvPicPr>
          <p:cNvPr id="14" name="图片 13" descr="图片包含 游戏机, 桌子&#10;&#10;描述已自动生成">
            <a:extLst>
              <a:ext uri="{FF2B5EF4-FFF2-40B4-BE49-F238E27FC236}">
                <a16:creationId xmlns:a16="http://schemas.microsoft.com/office/drawing/2014/main" id="{4BB25CFA-234C-8E8C-FBFC-AF7DADD52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2" t="7942" r="36596" b="29421"/>
          <a:stretch/>
        </p:blipFill>
        <p:spPr>
          <a:xfrm>
            <a:off x="-1910018" y="3212609"/>
            <a:ext cx="1538413" cy="1198186"/>
          </a:xfrm>
          <a:prstGeom prst="rect">
            <a:avLst/>
          </a:prstGeom>
        </p:spPr>
      </p:pic>
      <p:pic>
        <p:nvPicPr>
          <p:cNvPr id="18" name="图片 17" descr="卡通人物&#10;&#10;中度可信度描述已自动生成">
            <a:extLst>
              <a:ext uri="{FF2B5EF4-FFF2-40B4-BE49-F238E27FC236}">
                <a16:creationId xmlns:a16="http://schemas.microsoft.com/office/drawing/2014/main" id="{321C25C9-4978-762B-B538-C98841544AA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8" t="29114" r="30562" b="10149"/>
          <a:stretch/>
        </p:blipFill>
        <p:spPr>
          <a:xfrm>
            <a:off x="7794343" y="3355035"/>
            <a:ext cx="3259022" cy="3202720"/>
          </a:xfrm>
          <a:prstGeom prst="rect">
            <a:avLst/>
          </a:prstGeom>
        </p:spPr>
      </p:pic>
      <p:pic>
        <p:nvPicPr>
          <p:cNvPr id="19" name="图片 18" descr="图片包含 游戏机, 桌子, 灯, 钟表&#10;&#10;描述已自动生成">
            <a:extLst>
              <a:ext uri="{FF2B5EF4-FFF2-40B4-BE49-F238E27FC236}">
                <a16:creationId xmlns:a16="http://schemas.microsoft.com/office/drawing/2014/main" id="{072DCDEC-96AC-3457-5822-A5805080931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02" t="23158" r="25500" b="18757"/>
          <a:stretch/>
        </p:blipFill>
        <p:spPr>
          <a:xfrm>
            <a:off x="4671953" y="3357970"/>
            <a:ext cx="3792056" cy="3062967"/>
          </a:xfrm>
          <a:prstGeom prst="rect">
            <a:avLst/>
          </a:prstGeom>
        </p:spPr>
      </p:pic>
      <p:pic>
        <p:nvPicPr>
          <p:cNvPr id="20" name="图片 19" descr="徽标&#10;&#10;低可信度描述已自动生成">
            <a:extLst>
              <a:ext uri="{FF2B5EF4-FFF2-40B4-BE49-F238E27FC236}">
                <a16:creationId xmlns:a16="http://schemas.microsoft.com/office/drawing/2014/main" id="{870C8D40-8542-AE8E-9FB1-7724A0B8AAC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8" t="24015" r="26019" b="20501"/>
          <a:stretch/>
        </p:blipFill>
        <p:spPr>
          <a:xfrm>
            <a:off x="1846062" y="3332255"/>
            <a:ext cx="4076985" cy="3209123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FC01F9C-8A32-F67B-3D86-2DE20624CBC5}"/>
              </a:ext>
            </a:extLst>
          </p:cNvPr>
          <p:cNvGrpSpPr>
            <a:grpSpLocks noChangeAspect="1"/>
          </p:cNvGrpSpPr>
          <p:nvPr/>
        </p:nvGrpSpPr>
        <p:grpSpPr>
          <a:xfrm>
            <a:off x="5186807" y="-1952518"/>
            <a:ext cx="6554405" cy="4915804"/>
            <a:chOff x="3526967" y="-1263655"/>
            <a:chExt cx="5725888" cy="429441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A3D539A-B9A6-2465-7968-80E1F3EBF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26967" y="-1263655"/>
              <a:ext cx="5725888" cy="4294416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2DD53C9-3C17-6E09-995B-294388B24109}"/>
                </a:ext>
              </a:extLst>
            </p:cNvPr>
            <p:cNvSpPr/>
            <p:nvPr/>
          </p:nvSpPr>
          <p:spPr>
            <a:xfrm>
              <a:off x="6389912" y="1767114"/>
              <a:ext cx="351967" cy="4209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FD05537-1410-3ED3-A02D-779C65B32212}"/>
                </a:ext>
              </a:extLst>
            </p:cNvPr>
            <p:cNvSpPr/>
            <p:nvPr/>
          </p:nvSpPr>
          <p:spPr>
            <a:xfrm>
              <a:off x="7046129" y="1620342"/>
              <a:ext cx="602336" cy="4624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0924B97-40CD-D4AC-623C-40E4077E006C}"/>
                </a:ext>
              </a:extLst>
            </p:cNvPr>
            <p:cNvSpPr/>
            <p:nvPr/>
          </p:nvSpPr>
          <p:spPr>
            <a:xfrm>
              <a:off x="5510326" y="2082800"/>
              <a:ext cx="505845" cy="3760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A870457-6E21-3102-C8EB-3D7E9774B880}"/>
                </a:ext>
              </a:extLst>
            </p:cNvPr>
            <p:cNvSpPr/>
            <p:nvPr/>
          </p:nvSpPr>
          <p:spPr>
            <a:xfrm>
              <a:off x="5464625" y="1977571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96CA1D7-B953-AE87-9157-264694C1EA7A}"/>
                </a:ext>
              </a:extLst>
            </p:cNvPr>
            <p:cNvSpPr/>
            <p:nvPr/>
          </p:nvSpPr>
          <p:spPr>
            <a:xfrm>
              <a:off x="6364917" y="1620342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3E8D11A-3614-A080-4190-24BC06D3E4C1}"/>
                </a:ext>
              </a:extLst>
            </p:cNvPr>
            <p:cNvSpPr/>
            <p:nvPr/>
          </p:nvSpPr>
          <p:spPr>
            <a:xfrm>
              <a:off x="6912203" y="1527689"/>
              <a:ext cx="252000" cy="25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6" name="图片 25" descr="图片包含 游戏机, 灯, 桌子, 灯光&#10;&#10;描述已自动生成">
            <a:extLst>
              <a:ext uri="{FF2B5EF4-FFF2-40B4-BE49-F238E27FC236}">
                <a16:creationId xmlns:a16="http://schemas.microsoft.com/office/drawing/2014/main" id="{4A091DAA-B7FE-C0A7-44FB-C95BBEAF6E2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0" t="24906" r="33691" b="12186"/>
          <a:stretch/>
        </p:blipFill>
        <p:spPr>
          <a:xfrm>
            <a:off x="-524344" y="-815006"/>
            <a:ext cx="3604999" cy="3519304"/>
          </a:xfrm>
          <a:prstGeom prst="rect">
            <a:avLst/>
          </a:prstGeom>
        </p:spPr>
      </p:pic>
      <p:sp>
        <p:nvSpPr>
          <p:cNvPr id="27" name="椭圆 26">
            <a:extLst>
              <a:ext uri="{FF2B5EF4-FFF2-40B4-BE49-F238E27FC236}">
                <a16:creationId xmlns:a16="http://schemas.microsoft.com/office/drawing/2014/main" id="{2BA07E5C-D72E-7E75-324E-542C2285D15A}"/>
              </a:ext>
            </a:extLst>
          </p:cNvPr>
          <p:cNvSpPr/>
          <p:nvPr/>
        </p:nvSpPr>
        <p:spPr>
          <a:xfrm>
            <a:off x="395514" y="193326"/>
            <a:ext cx="217714" cy="58057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1D7307A-51AE-67B7-15A6-FA2689721CDE}"/>
              </a:ext>
            </a:extLst>
          </p:cNvPr>
          <p:cNvGrpSpPr>
            <a:grpSpLocks noChangeAspect="1"/>
          </p:cNvGrpSpPr>
          <p:nvPr/>
        </p:nvGrpSpPr>
        <p:grpSpPr>
          <a:xfrm>
            <a:off x="2349888" y="-851061"/>
            <a:ext cx="4625218" cy="3468914"/>
            <a:chOff x="1237343" y="-471715"/>
            <a:chExt cx="3875314" cy="2906486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32751F73-8E66-5910-19F0-7B63A1FCD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37343" y="-471715"/>
              <a:ext cx="3875314" cy="2906486"/>
            </a:xfrm>
            <a:prstGeom prst="rect">
              <a:avLst/>
            </a:prstGeom>
          </p:spPr>
        </p:pic>
        <p:sp>
          <p:nvSpPr>
            <p:cNvPr id="30" name="立方体 29">
              <a:extLst>
                <a:ext uri="{FF2B5EF4-FFF2-40B4-BE49-F238E27FC236}">
                  <a16:creationId xmlns:a16="http://schemas.microsoft.com/office/drawing/2014/main" id="{744DD356-5255-AF56-FCE6-8404D279B7B3}"/>
                </a:ext>
              </a:extLst>
            </p:cNvPr>
            <p:cNvSpPr/>
            <p:nvPr/>
          </p:nvSpPr>
          <p:spPr>
            <a:xfrm flipH="1">
              <a:off x="3174999" y="54429"/>
              <a:ext cx="1415141" cy="2028371"/>
            </a:xfrm>
            <a:prstGeom prst="cube">
              <a:avLst>
                <a:gd name="adj" fmla="val 18548"/>
              </a:avLst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6CAEAE85-1423-8FE4-F5A7-339EA82A8E16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343"/>
          <a:stretch/>
        </p:blipFill>
        <p:spPr>
          <a:xfrm>
            <a:off x="10156269" y="-758418"/>
            <a:ext cx="2696896" cy="250775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54DD9F8-D072-F71F-4173-F94C6CA2ACE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8635" r="43189" b="33628"/>
          <a:stretch/>
        </p:blipFill>
        <p:spPr>
          <a:xfrm>
            <a:off x="9849337" y="-1966775"/>
            <a:ext cx="3030292" cy="150966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997E106-1B5A-59B1-7FDD-251429B629D0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403" t="46791" r="2705" b="9998"/>
          <a:stretch/>
        </p:blipFill>
        <p:spPr>
          <a:xfrm>
            <a:off x="10552391" y="1197438"/>
            <a:ext cx="2588950" cy="1728687"/>
          </a:xfrm>
          <a:prstGeom prst="rect">
            <a:avLst/>
          </a:prstGeom>
        </p:spPr>
      </p:pic>
      <p:sp>
        <p:nvSpPr>
          <p:cNvPr id="34" name="椭圆 33">
            <a:extLst>
              <a:ext uri="{FF2B5EF4-FFF2-40B4-BE49-F238E27FC236}">
                <a16:creationId xmlns:a16="http://schemas.microsoft.com/office/drawing/2014/main" id="{12692715-8443-E5D1-4B5F-239EBEDFBC8C}"/>
              </a:ext>
            </a:extLst>
          </p:cNvPr>
          <p:cNvSpPr/>
          <p:nvPr/>
        </p:nvSpPr>
        <p:spPr>
          <a:xfrm>
            <a:off x="10552391" y="-1809882"/>
            <a:ext cx="288464" cy="2884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539725A-A491-1E34-AE57-A988CF658455}"/>
              </a:ext>
            </a:extLst>
          </p:cNvPr>
          <p:cNvSpPr/>
          <p:nvPr/>
        </p:nvSpPr>
        <p:spPr>
          <a:xfrm>
            <a:off x="10552391" y="-204084"/>
            <a:ext cx="288464" cy="2884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C4B04F1-4C08-5EAC-4F1C-1761D7239F80}"/>
              </a:ext>
            </a:extLst>
          </p:cNvPr>
          <p:cNvSpPr/>
          <p:nvPr/>
        </p:nvSpPr>
        <p:spPr>
          <a:xfrm>
            <a:off x="10556158" y="1405521"/>
            <a:ext cx="288464" cy="2884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0F0A980-FE37-5557-7C93-814923E07801}"/>
              </a:ext>
            </a:extLst>
          </p:cNvPr>
          <p:cNvCxnSpPr>
            <a:cxnSpLocks/>
          </p:cNvCxnSpPr>
          <p:nvPr/>
        </p:nvCxnSpPr>
        <p:spPr>
          <a:xfrm flipH="1">
            <a:off x="12060046" y="595530"/>
            <a:ext cx="204801" cy="5187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弧形 37">
            <a:extLst>
              <a:ext uri="{FF2B5EF4-FFF2-40B4-BE49-F238E27FC236}">
                <a16:creationId xmlns:a16="http://schemas.microsoft.com/office/drawing/2014/main" id="{E0BDE7DA-DBFF-DE37-138E-C377116382C4}"/>
              </a:ext>
            </a:extLst>
          </p:cNvPr>
          <p:cNvSpPr/>
          <p:nvPr/>
        </p:nvSpPr>
        <p:spPr>
          <a:xfrm rot="1080693">
            <a:off x="11989334" y="787785"/>
            <a:ext cx="117621" cy="37887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7F3C331-3F6A-4FA3-DEBA-7C64A7A5F5DA}"/>
              </a:ext>
            </a:extLst>
          </p:cNvPr>
          <p:cNvCxnSpPr>
            <a:cxnSpLocks/>
          </p:cNvCxnSpPr>
          <p:nvPr/>
        </p:nvCxnSpPr>
        <p:spPr>
          <a:xfrm flipH="1" flipV="1">
            <a:off x="12137977" y="955817"/>
            <a:ext cx="433802" cy="153531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111A214-E121-D0AB-1FA2-1C5C3FB451D0}"/>
              </a:ext>
            </a:extLst>
          </p:cNvPr>
          <p:cNvGrpSpPr/>
          <p:nvPr/>
        </p:nvGrpSpPr>
        <p:grpSpPr>
          <a:xfrm rot="12062986">
            <a:off x="12159456" y="873097"/>
            <a:ext cx="93096" cy="88900"/>
            <a:chOff x="4809104" y="2971800"/>
            <a:chExt cx="93096" cy="88900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4D11CCA-7901-0FBF-CDA0-67636592374A}"/>
                </a:ext>
              </a:extLst>
            </p:cNvPr>
            <p:cNvCxnSpPr>
              <a:cxnSpLocks/>
            </p:cNvCxnSpPr>
            <p:nvPr/>
          </p:nvCxnSpPr>
          <p:spPr>
            <a:xfrm>
              <a:off x="4809104" y="2971800"/>
              <a:ext cx="0" cy="825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03F71CB-45E1-A51C-DDE6-04F59FC8AE59}"/>
                </a:ext>
              </a:extLst>
            </p:cNvPr>
            <p:cNvCxnSpPr>
              <a:cxnSpLocks/>
            </p:cNvCxnSpPr>
            <p:nvPr/>
          </p:nvCxnSpPr>
          <p:spPr>
            <a:xfrm>
              <a:off x="4809104" y="3060700"/>
              <a:ext cx="930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1BA7F40-4A88-8E8D-4579-14702DB3C6ED}"/>
              </a:ext>
            </a:extLst>
          </p:cNvPr>
          <p:cNvCxnSpPr>
            <a:cxnSpLocks/>
          </p:cNvCxnSpPr>
          <p:nvPr/>
        </p:nvCxnSpPr>
        <p:spPr>
          <a:xfrm flipH="1" flipV="1">
            <a:off x="11128309" y="-824584"/>
            <a:ext cx="1130781" cy="782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2F01E91-2538-82D1-6A70-9F6F5DD575B1}"/>
              </a:ext>
            </a:extLst>
          </p:cNvPr>
          <p:cNvCxnSpPr>
            <a:cxnSpLocks/>
          </p:cNvCxnSpPr>
          <p:nvPr/>
        </p:nvCxnSpPr>
        <p:spPr>
          <a:xfrm flipV="1">
            <a:off x="11690490" y="-1355006"/>
            <a:ext cx="80421" cy="540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3A7E3BA-64E2-33D2-2D0B-D076EBF0138E}"/>
              </a:ext>
            </a:extLst>
          </p:cNvPr>
          <p:cNvGrpSpPr/>
          <p:nvPr/>
        </p:nvGrpSpPr>
        <p:grpSpPr>
          <a:xfrm rot="5723880">
            <a:off x="11615105" y="-889784"/>
            <a:ext cx="93096" cy="88900"/>
            <a:chOff x="4809104" y="2971800"/>
            <a:chExt cx="93096" cy="88900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F2DF371-45F1-1BCA-ADF5-6FADB0930E0E}"/>
                </a:ext>
              </a:extLst>
            </p:cNvPr>
            <p:cNvCxnSpPr>
              <a:cxnSpLocks/>
            </p:cNvCxnSpPr>
            <p:nvPr/>
          </p:nvCxnSpPr>
          <p:spPr>
            <a:xfrm>
              <a:off x="4809104" y="2971800"/>
              <a:ext cx="0" cy="8255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7B6FBE1-3A47-2631-2AE8-60CD3D215981}"/>
                </a:ext>
              </a:extLst>
            </p:cNvPr>
            <p:cNvCxnSpPr>
              <a:cxnSpLocks/>
            </p:cNvCxnSpPr>
            <p:nvPr/>
          </p:nvCxnSpPr>
          <p:spPr>
            <a:xfrm>
              <a:off x="4809104" y="3060700"/>
              <a:ext cx="9309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802DC54-F504-E1CC-77F5-473CC9FE0AFC}"/>
              </a:ext>
            </a:extLst>
          </p:cNvPr>
          <p:cNvCxnSpPr>
            <a:cxnSpLocks/>
          </p:cNvCxnSpPr>
          <p:nvPr/>
        </p:nvCxnSpPr>
        <p:spPr>
          <a:xfrm flipH="1" flipV="1">
            <a:off x="11574414" y="-1317043"/>
            <a:ext cx="123189" cy="547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7727847-0226-0C50-CC13-7CD34702BE2F}"/>
              </a:ext>
            </a:extLst>
          </p:cNvPr>
          <p:cNvCxnSpPr>
            <a:cxnSpLocks/>
          </p:cNvCxnSpPr>
          <p:nvPr/>
        </p:nvCxnSpPr>
        <p:spPr>
          <a:xfrm flipH="1">
            <a:off x="11364483" y="-870361"/>
            <a:ext cx="683661" cy="1541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54D4FB-94E0-80FF-7721-AB9F6F36EC1F}"/>
              </a:ext>
            </a:extLst>
          </p:cNvPr>
          <p:cNvGrpSpPr/>
          <p:nvPr/>
        </p:nvGrpSpPr>
        <p:grpSpPr>
          <a:xfrm rot="10063950">
            <a:off x="11688322" y="-888723"/>
            <a:ext cx="93096" cy="88900"/>
            <a:chOff x="4809104" y="2971800"/>
            <a:chExt cx="93096" cy="88900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6F8473F-429A-F565-E985-81E1C14A6B6C}"/>
                </a:ext>
              </a:extLst>
            </p:cNvPr>
            <p:cNvCxnSpPr>
              <a:cxnSpLocks/>
            </p:cNvCxnSpPr>
            <p:nvPr/>
          </p:nvCxnSpPr>
          <p:spPr>
            <a:xfrm>
              <a:off x="4809104" y="2971800"/>
              <a:ext cx="0" cy="825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69D5B395-CACB-DD16-77F4-63F4F5FEE2A2}"/>
                </a:ext>
              </a:extLst>
            </p:cNvPr>
            <p:cNvCxnSpPr>
              <a:cxnSpLocks/>
            </p:cNvCxnSpPr>
            <p:nvPr/>
          </p:nvCxnSpPr>
          <p:spPr>
            <a:xfrm>
              <a:off x="4809104" y="3060700"/>
              <a:ext cx="9309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弧形 52">
            <a:extLst>
              <a:ext uri="{FF2B5EF4-FFF2-40B4-BE49-F238E27FC236}">
                <a16:creationId xmlns:a16="http://schemas.microsoft.com/office/drawing/2014/main" id="{B1FCF9C9-C85B-D19D-5842-443D39854775}"/>
              </a:ext>
            </a:extLst>
          </p:cNvPr>
          <p:cNvSpPr/>
          <p:nvPr/>
        </p:nvSpPr>
        <p:spPr>
          <a:xfrm rot="20789191">
            <a:off x="11263743" y="-1068431"/>
            <a:ext cx="914400" cy="914400"/>
          </a:xfrm>
          <a:prstGeom prst="arc">
            <a:avLst>
              <a:gd name="adj1" fmla="val 16200000"/>
              <a:gd name="adj2" fmla="val 17144389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5A4842F-AF46-A8AE-7B03-3D764165C98B}"/>
                  </a:ext>
                </a:extLst>
              </p:cNvPr>
              <p:cNvSpPr txBox="1"/>
              <p:nvPr/>
            </p:nvSpPr>
            <p:spPr>
              <a:xfrm>
                <a:off x="11519818" y="-1638236"/>
                <a:ext cx="29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5A4842F-AF46-A8AE-7B03-3D764165C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818" y="-1638236"/>
                <a:ext cx="291747" cy="369332"/>
              </a:xfrm>
              <a:prstGeom prst="rect">
                <a:avLst/>
              </a:prstGeom>
              <a:blipFill>
                <a:blip r:embed="rId14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C27986B-0A7D-9603-46C2-A82CC6AFA55A}"/>
              </a:ext>
            </a:extLst>
          </p:cNvPr>
          <p:cNvCxnSpPr>
            <a:cxnSpLocks/>
          </p:cNvCxnSpPr>
          <p:nvPr/>
        </p:nvCxnSpPr>
        <p:spPr>
          <a:xfrm flipV="1">
            <a:off x="11147771" y="2025345"/>
            <a:ext cx="311641" cy="180925"/>
          </a:xfrm>
          <a:prstGeom prst="line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685C914-3322-98AF-CB9D-782B6631A1BB}"/>
              </a:ext>
            </a:extLst>
          </p:cNvPr>
          <p:cNvCxnSpPr>
            <a:cxnSpLocks/>
          </p:cNvCxnSpPr>
          <p:nvPr/>
        </p:nvCxnSpPr>
        <p:spPr>
          <a:xfrm flipV="1">
            <a:off x="11459412" y="1885865"/>
            <a:ext cx="209665" cy="152396"/>
          </a:xfrm>
          <a:prstGeom prst="line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BACB211-EFEF-6C22-1288-646B5F94B3FF}"/>
              </a:ext>
            </a:extLst>
          </p:cNvPr>
          <p:cNvCxnSpPr>
            <a:cxnSpLocks/>
          </p:cNvCxnSpPr>
          <p:nvPr/>
        </p:nvCxnSpPr>
        <p:spPr>
          <a:xfrm flipV="1">
            <a:off x="11725425" y="1801633"/>
            <a:ext cx="153673" cy="168465"/>
          </a:xfrm>
          <a:prstGeom prst="line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CBC24B2-C5CA-3F04-3239-306952D7EF85}"/>
              </a:ext>
            </a:extLst>
          </p:cNvPr>
          <p:cNvCxnSpPr>
            <a:cxnSpLocks/>
          </p:cNvCxnSpPr>
          <p:nvPr/>
        </p:nvCxnSpPr>
        <p:spPr>
          <a:xfrm flipV="1">
            <a:off x="12191154" y="2160812"/>
            <a:ext cx="121496" cy="322322"/>
          </a:xfrm>
          <a:prstGeom prst="line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56603FE3-4D91-7A37-1E1E-A789D7160D5F}"/>
              </a:ext>
            </a:extLst>
          </p:cNvPr>
          <p:cNvSpPr txBox="1"/>
          <p:nvPr/>
        </p:nvSpPr>
        <p:spPr>
          <a:xfrm>
            <a:off x="4074854" y="2381046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Curved slice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60A5534-FEDE-BFD5-D1AA-3C0A5DFA43FE}"/>
              </a:ext>
            </a:extLst>
          </p:cNvPr>
          <p:cNvSpPr txBox="1"/>
          <p:nvPr/>
        </p:nvSpPr>
        <p:spPr>
          <a:xfrm>
            <a:off x="7808474" y="2377365"/>
            <a:ext cx="1728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¼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Curved slice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8406947D-FDCB-D080-8AF0-F99EA2C2779C}"/>
              </a:ext>
            </a:extLst>
          </p:cNvPr>
          <p:cNvSpPr/>
          <p:nvPr/>
        </p:nvSpPr>
        <p:spPr>
          <a:xfrm>
            <a:off x="2642152" y="-65572"/>
            <a:ext cx="560051" cy="100280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92DD47C1-A8D9-0CD3-B356-8310647F2223}"/>
              </a:ext>
            </a:extLst>
          </p:cNvPr>
          <p:cNvSpPr/>
          <p:nvPr/>
        </p:nvSpPr>
        <p:spPr>
          <a:xfrm>
            <a:off x="6821486" y="-65572"/>
            <a:ext cx="560051" cy="100280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50CF0DE-622C-7FAD-D1F6-0CB355AFFAA2}"/>
              </a:ext>
            </a:extLst>
          </p:cNvPr>
          <p:cNvCxnSpPr>
            <a:cxnSpLocks/>
          </p:cNvCxnSpPr>
          <p:nvPr/>
        </p:nvCxnSpPr>
        <p:spPr>
          <a:xfrm>
            <a:off x="9671122" y="503860"/>
            <a:ext cx="7200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6633B4B-4213-7B3D-13A4-111359DE392D}"/>
              </a:ext>
            </a:extLst>
          </p:cNvPr>
          <p:cNvCxnSpPr>
            <a:cxnSpLocks/>
          </p:cNvCxnSpPr>
          <p:nvPr/>
        </p:nvCxnSpPr>
        <p:spPr>
          <a:xfrm>
            <a:off x="9671122" y="916055"/>
            <a:ext cx="72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F8461395-C665-CC3B-8FE6-EB0CBF27BEBD}"/>
              </a:ext>
            </a:extLst>
          </p:cNvPr>
          <p:cNvSpPr txBox="1"/>
          <p:nvPr/>
        </p:nvSpPr>
        <p:spPr>
          <a:xfrm>
            <a:off x="8714760" y="561934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orientation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9C86EB8-513D-F1EE-E88B-A7CA6EBACA8C}"/>
              </a:ext>
            </a:extLst>
          </p:cNvPr>
          <p:cNvSpPr txBox="1"/>
          <p:nvPr/>
        </p:nvSpPr>
        <p:spPr>
          <a:xfrm>
            <a:off x="8845563" y="125108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gradient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箭头: 虚尾 66">
            <a:extLst>
              <a:ext uri="{FF2B5EF4-FFF2-40B4-BE49-F238E27FC236}">
                <a16:creationId xmlns:a16="http://schemas.microsoft.com/office/drawing/2014/main" id="{96F711B5-F328-D264-D2E1-8E831928FBFE}"/>
              </a:ext>
            </a:extLst>
          </p:cNvPr>
          <p:cNvSpPr/>
          <p:nvPr/>
        </p:nvSpPr>
        <p:spPr>
          <a:xfrm rot="10800000">
            <a:off x="-3194962" y="3799429"/>
            <a:ext cx="1284943" cy="611366"/>
          </a:xfrm>
          <a:prstGeom prst="stripedRightArrow">
            <a:avLst>
              <a:gd name="adj1" fmla="val 50000"/>
              <a:gd name="adj2" fmla="val 66619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虚尾 67">
            <a:extLst>
              <a:ext uri="{FF2B5EF4-FFF2-40B4-BE49-F238E27FC236}">
                <a16:creationId xmlns:a16="http://schemas.microsoft.com/office/drawing/2014/main" id="{5458A5F2-12F8-20F2-E34D-2DF48AE7D40C}"/>
              </a:ext>
            </a:extLst>
          </p:cNvPr>
          <p:cNvSpPr/>
          <p:nvPr/>
        </p:nvSpPr>
        <p:spPr>
          <a:xfrm rot="10800000">
            <a:off x="-3400764" y="4990603"/>
            <a:ext cx="1601760" cy="611366"/>
          </a:xfrm>
          <a:prstGeom prst="stripedRightArrow">
            <a:avLst>
              <a:gd name="adj1" fmla="val 50000"/>
              <a:gd name="adj2" fmla="val 66619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4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5449D4-A4A4-6487-7334-2B4AA7CBC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37" y="0"/>
            <a:ext cx="9109788" cy="68323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AC1872-D1D0-4773-52A2-76CBB7476E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207"/>
          <a:stretch/>
        </p:blipFill>
        <p:spPr>
          <a:xfrm>
            <a:off x="4572000" y="0"/>
            <a:ext cx="4080588" cy="683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8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23632A-BCCE-111D-390E-055DBAAB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299874"/>
            <a:ext cx="80772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1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EB93192-ECE8-EE6E-D245-C049DAAA4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265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9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网站&#10;&#10;AI 生成的内容可能不正确。">
            <a:extLst>
              <a:ext uri="{FF2B5EF4-FFF2-40B4-BE49-F238E27FC236}">
                <a16:creationId xmlns:a16="http://schemas.microsoft.com/office/drawing/2014/main" id="{2C40F475-6AF5-3ACF-DCE6-402F51222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33337"/>
            <a:ext cx="907732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7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示&#10;&#10;AI 生成的内容可能不正确。">
            <a:extLst>
              <a:ext uri="{FF2B5EF4-FFF2-40B4-BE49-F238E27FC236}">
                <a16:creationId xmlns:a16="http://schemas.microsoft.com/office/drawing/2014/main" id="{811535AE-0C5D-65F0-D000-25D3C24C3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5" b="8997"/>
          <a:stretch/>
        </p:blipFill>
        <p:spPr>
          <a:xfrm>
            <a:off x="1543050" y="563418"/>
            <a:ext cx="9105900" cy="52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1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AI 生成的内容可能不正确。">
            <a:extLst>
              <a:ext uri="{FF2B5EF4-FFF2-40B4-BE49-F238E27FC236}">
                <a16:creationId xmlns:a16="http://schemas.microsoft.com/office/drawing/2014/main" id="{01FD7599-6B82-F2C8-80E1-7188BBAFE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23812"/>
            <a:ext cx="91059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1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EA433EB-F306-91D5-565B-CA8D840B44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638" b="55772"/>
          <a:stretch/>
        </p:blipFill>
        <p:spPr>
          <a:xfrm>
            <a:off x="369166" y="531523"/>
            <a:ext cx="2992870" cy="22116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90FB95-F81C-0E21-37FF-7AD265BD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985" r="55554"/>
          <a:stretch/>
        </p:blipFill>
        <p:spPr>
          <a:xfrm>
            <a:off x="5319859" y="531522"/>
            <a:ext cx="2253959" cy="22116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C72873-C068-6B6F-3249-D7DDFEF4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695" b="55772"/>
          <a:stretch/>
        </p:blipFill>
        <p:spPr>
          <a:xfrm>
            <a:off x="2715491" y="531522"/>
            <a:ext cx="2604368" cy="22116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96B546-242E-522C-39A3-25E3E754B6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743" t="51985"/>
          <a:stretch/>
        </p:blipFill>
        <p:spPr>
          <a:xfrm>
            <a:off x="7573818" y="531521"/>
            <a:ext cx="2396529" cy="221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1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40</Words>
  <Application>Microsoft Office PowerPoint</Application>
  <PresentationFormat>宽屏</PresentationFormat>
  <Paragraphs>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shuzhi xu</dc:creator>
  <cp:lastModifiedBy>shuzhi xu</cp:lastModifiedBy>
  <cp:revision>10</cp:revision>
  <dcterms:created xsi:type="dcterms:W3CDTF">2025-02-20T16:32:10Z</dcterms:created>
  <dcterms:modified xsi:type="dcterms:W3CDTF">2025-02-22T04:26:21Z</dcterms:modified>
</cp:coreProperties>
</file>