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4" r:id="rId4"/>
    <p:sldId id="285" r:id="rId5"/>
    <p:sldId id="267" r:id="rId6"/>
    <p:sldId id="280" r:id="rId7"/>
    <p:sldId id="281" r:id="rId8"/>
    <p:sldId id="286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60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程序设计</a:t>
            </a:r>
            <a:r>
              <a:rPr lang="en-US" altLang="zh-CN" dirty="0" smtClean="0"/>
              <a:t>-java</a:t>
            </a:r>
            <a:r>
              <a:rPr lang="zh-CN" altLang="en-US" dirty="0" smtClean="0"/>
              <a:t>与正则表达式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章铁飞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什么是正则表达式？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8632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正则表达式是描述和处理字符串的工具，可以对字符串进行查找、替换、分割等操作。很多文本编辑器与编程语言都支持正则表达式，</a:t>
            </a:r>
            <a:r>
              <a:rPr lang="en-US" dirty="0" smtClean="0"/>
              <a:t>java</a:t>
            </a:r>
            <a:r>
              <a:rPr lang="zh-CN" altLang="en-US" dirty="0" smtClean="0"/>
              <a:t>也不例外。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通俗，将字符串模式化；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为什么要使用正则表达式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例子：验证一个字符串是否</a:t>
            </a:r>
            <a:r>
              <a:rPr lang="en-US" altLang="zh-CN" dirty="0" smtClean="0"/>
              <a:t>13</a:t>
            </a:r>
            <a:r>
              <a:rPr lang="zh-CN" altLang="en-US" dirty="0" smtClean="0"/>
              <a:t>打头的移动电话号码？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不采用正则表达式的解决方案；</a:t>
            </a:r>
            <a:endParaRPr lang="en-US" altLang="zh-CN" dirty="0" smtClean="0"/>
          </a:p>
          <a:p>
            <a:r>
              <a:rPr lang="en-US" altLang="zh-CN" dirty="0" smtClean="0"/>
              <a:t>Noreg.java</a:t>
            </a:r>
          </a:p>
          <a:p>
            <a:r>
              <a:rPr lang="zh-CN" altLang="en-US" dirty="0" smtClean="0"/>
              <a:t>采用正则表达式的解决方案；</a:t>
            </a:r>
            <a:endParaRPr lang="en-US" altLang="zh-CN" dirty="0" smtClean="0"/>
          </a:p>
          <a:p>
            <a:r>
              <a:rPr lang="en-US" altLang="zh-CN" dirty="0" smtClean="0"/>
              <a:t>PhoneReg.java</a:t>
            </a:r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为什么使用正则表达式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有更好的工具就拿来用；</a:t>
            </a:r>
            <a:endParaRPr lang="en-US" altLang="zh-CN" dirty="0" smtClean="0"/>
          </a:p>
          <a:p>
            <a:r>
              <a:rPr lang="zh-CN" altLang="en-US" dirty="0" smtClean="0"/>
              <a:t>不要自己重复造轮子；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案例</a:t>
            </a:r>
            <a:r>
              <a:rPr lang="en-US" altLang="zh-CN" dirty="0" smtClean="0"/>
              <a:t>1-</a:t>
            </a:r>
            <a:r>
              <a:rPr lang="zh-CN" altLang="en-US" dirty="0" smtClean="0"/>
              <a:t>采用正则表达式提取数字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7258072" cy="4757758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案例</a:t>
            </a:r>
            <a:r>
              <a:rPr lang="en-US" dirty="0" smtClean="0"/>
              <a:t>1</a:t>
            </a:r>
            <a:r>
              <a:rPr lang="zh-CN" altLang="en-US" dirty="0" smtClean="0"/>
              <a:t>：</a:t>
            </a:r>
            <a:r>
              <a:rPr lang="en-US" dirty="0" smtClean="0"/>
              <a:t>s=132ffdsaf3242fdsfsadfsadf232,</a:t>
            </a:r>
            <a:r>
              <a:rPr lang="zh-CN" altLang="en-US" dirty="0" smtClean="0"/>
              <a:t>使用正则表达式从中找出</a:t>
            </a:r>
            <a:r>
              <a:rPr lang="en-US" dirty="0" smtClean="0"/>
              <a:t>1323242232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en-US" dirty="0" smtClean="0"/>
              <a:t>public class Demo1{</a:t>
            </a:r>
            <a:endParaRPr lang="zh-CN" altLang="en-US" dirty="0" smtClean="0"/>
          </a:p>
          <a:p>
            <a:r>
              <a:rPr lang="en-US" dirty="0" smtClean="0"/>
              <a:t>	static String s="132ffdsaf3242fdsfsadfsadf232";</a:t>
            </a:r>
            <a:endParaRPr lang="zh-CN" altLang="en-US" dirty="0" smtClean="0"/>
          </a:p>
          <a:p>
            <a:r>
              <a:rPr lang="en-US" dirty="0" smtClean="0"/>
              <a:t>	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){</a:t>
            </a:r>
            <a:endParaRPr lang="zh-CN" altLang="en-US" dirty="0" smtClean="0"/>
          </a:p>
          <a:p>
            <a:r>
              <a:rPr lang="en-US" dirty="0" smtClean="0"/>
              <a:t>		String </a:t>
            </a:r>
            <a:r>
              <a:rPr lang="en-US" dirty="0" err="1" smtClean="0"/>
              <a:t>str</a:t>
            </a:r>
            <a:r>
              <a:rPr lang="en-US" dirty="0" smtClean="0"/>
              <a:t> = </a:t>
            </a:r>
            <a:r>
              <a:rPr lang="en-US" dirty="0" err="1" smtClean="0"/>
              <a:t>s.replaceAll</a:t>
            </a:r>
            <a:r>
              <a:rPr lang="en-US" dirty="0" smtClean="0"/>
              <a:t>("[^0-9]", "");</a:t>
            </a:r>
            <a:endParaRPr lang="zh-CN" altLang="en-US" dirty="0" smtClean="0"/>
          </a:p>
          <a:p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str</a:t>
            </a:r>
            <a:r>
              <a:rPr lang="en-US" dirty="0" smtClean="0"/>
              <a:t>);</a:t>
            </a:r>
            <a:endParaRPr lang="zh-CN" altLang="en-US" dirty="0" smtClean="0"/>
          </a:p>
          <a:p>
            <a:r>
              <a:rPr lang="en-US" dirty="0" smtClean="0"/>
              <a:t>	}</a:t>
            </a:r>
            <a:endParaRPr lang="zh-CN" altLang="en-US" dirty="0" smtClean="0"/>
          </a:p>
          <a:p>
            <a:r>
              <a:rPr lang="en-US" dirty="0" smtClean="0"/>
              <a:t>}</a:t>
            </a:r>
            <a:endParaRPr lang="zh-CN" altLang="en-US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案例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String </a:t>
            </a:r>
            <a:r>
              <a:rPr lang="en-US" dirty="0" err="1" smtClean="0"/>
              <a:t>str</a:t>
            </a:r>
            <a:r>
              <a:rPr lang="en-US" dirty="0" smtClean="0"/>
              <a:t>="2008-03-23 12:30:01"</a:t>
            </a:r>
            <a:r>
              <a:rPr lang="zh-CN" altLang="en-US" dirty="0" smtClean="0"/>
              <a:t>，使用正则表达式将字符串变成</a:t>
            </a:r>
            <a:r>
              <a:rPr lang="en-US" dirty="0" smtClean="0"/>
              <a:t>20080323123001</a:t>
            </a:r>
          </a:p>
          <a:p>
            <a:endParaRPr lang="en-US" dirty="0" smtClean="0"/>
          </a:p>
          <a:p>
            <a:r>
              <a:rPr lang="en-US" dirty="0" smtClean="0"/>
              <a:t>public class Demo2{</a:t>
            </a:r>
            <a:endParaRPr lang="zh-CN" altLang="en-US" dirty="0" smtClean="0"/>
          </a:p>
          <a:p>
            <a:r>
              <a:rPr lang="en-US" dirty="0" smtClean="0"/>
              <a:t>	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){</a:t>
            </a:r>
            <a:endParaRPr lang="zh-CN" altLang="en-US" dirty="0" smtClean="0"/>
          </a:p>
          <a:p>
            <a:r>
              <a:rPr lang="en-US" dirty="0" smtClean="0"/>
              <a:t>		String </a:t>
            </a:r>
            <a:r>
              <a:rPr lang="en-US" dirty="0" err="1" smtClean="0"/>
              <a:t>str</a:t>
            </a:r>
            <a:r>
              <a:rPr lang="en-US" dirty="0" smtClean="0"/>
              <a:t> = "2008-03-23 12:30:01";</a:t>
            </a:r>
            <a:endParaRPr lang="zh-CN" altLang="en-US" dirty="0" smtClean="0"/>
          </a:p>
          <a:p>
            <a:r>
              <a:rPr lang="en-US" dirty="0" smtClean="0"/>
              <a:t>		String str2 = "";</a:t>
            </a:r>
            <a:endParaRPr lang="zh-CN" altLang="en-US" dirty="0" smtClean="0"/>
          </a:p>
          <a:p>
            <a:r>
              <a:rPr lang="en-US" dirty="0" smtClean="0"/>
              <a:t>		String[] res = </a:t>
            </a:r>
            <a:r>
              <a:rPr lang="en-US" dirty="0" err="1" smtClean="0"/>
              <a:t>str.split</a:t>
            </a:r>
            <a:r>
              <a:rPr lang="en-US" dirty="0" smtClean="0"/>
              <a:t>("\\D");</a:t>
            </a:r>
            <a:endParaRPr lang="zh-CN" altLang="en-US" dirty="0" smtClean="0"/>
          </a:p>
          <a:p>
            <a:r>
              <a:rPr lang="en-US" dirty="0" smtClean="0"/>
              <a:t>		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</a:t>
            </a:r>
            <a:r>
              <a:rPr lang="en-US" dirty="0" err="1" smtClean="0"/>
              <a:t>res.length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++){</a:t>
            </a:r>
            <a:endParaRPr lang="zh-CN" altLang="en-US" dirty="0" smtClean="0"/>
          </a:p>
          <a:p>
            <a:r>
              <a:rPr lang="en-US" dirty="0" smtClean="0"/>
              <a:t>			str2 += res[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  <a:endParaRPr lang="zh-CN" altLang="en-US" dirty="0" smtClean="0"/>
          </a:p>
          <a:p>
            <a:r>
              <a:rPr lang="en-US" dirty="0" smtClean="0"/>
              <a:t>		}</a:t>
            </a:r>
            <a:endParaRPr lang="zh-CN" altLang="en-US" dirty="0" smtClean="0"/>
          </a:p>
          <a:p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(str2);</a:t>
            </a:r>
            <a:endParaRPr lang="zh-CN" altLang="en-US" dirty="0" smtClean="0"/>
          </a:p>
          <a:p>
            <a:r>
              <a:rPr lang="en-US" dirty="0" smtClean="0"/>
              <a:t>	}</a:t>
            </a:r>
            <a:endParaRPr lang="zh-CN" altLang="en-US" dirty="0" smtClean="0"/>
          </a:p>
          <a:p>
            <a:r>
              <a:rPr lang="en-US" dirty="0" smtClean="0"/>
              <a:t>}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其他案例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r>
              <a:rPr lang="en-US" dirty="0" smtClean="0"/>
              <a:t>3</a:t>
            </a:r>
            <a:r>
              <a:rPr lang="zh-CN" altLang="en-US" dirty="0" smtClean="0"/>
              <a:t>：假设我们要搜索美国的社会安全号，格式是</a:t>
            </a:r>
            <a:r>
              <a:rPr lang="en-US" dirty="0" smtClean="0"/>
              <a:t>999-99-9999</a:t>
            </a:r>
            <a:r>
              <a:rPr lang="zh-CN" altLang="en-US" dirty="0" smtClean="0"/>
              <a:t>，对应的正则表达式：</a:t>
            </a:r>
          </a:p>
          <a:p>
            <a:pPr>
              <a:buNone/>
            </a:pPr>
            <a:r>
              <a:rPr lang="en-US" dirty="0" smtClean="0"/>
              <a:t>    [0-9]{3}\-[0-9]{2}\-[0-9]{4}</a:t>
            </a:r>
            <a:endParaRPr lang="zh-CN" altLang="en-US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案例</a:t>
            </a:r>
            <a:r>
              <a:rPr lang="en-US" dirty="0" smtClean="0"/>
              <a:t>4</a:t>
            </a:r>
            <a:r>
              <a:rPr lang="zh-CN" altLang="en-US" dirty="0" smtClean="0"/>
              <a:t>：匹配生日格式</a:t>
            </a:r>
            <a:r>
              <a:rPr lang="en-US" dirty="0" smtClean="0"/>
              <a:t>“June 26, 1951”</a:t>
            </a:r>
            <a:r>
              <a:rPr lang="zh-CN" altLang="en-US" dirty="0" smtClean="0"/>
              <a:t>，对应的正则表达式：</a:t>
            </a:r>
            <a:r>
              <a:rPr lang="en-US" dirty="0" smtClean="0"/>
              <a:t>([a-z]+) \s+[0-9]{1,2},\s*[0-9]{4}</a:t>
            </a:r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次作业（第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周）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完成自编讲义中的正则表达的练习</a:t>
            </a:r>
            <a:r>
              <a:rPr lang="en-US" altLang="zh-CN" dirty="0" smtClean="0"/>
              <a:t>1</a:t>
            </a:r>
            <a:r>
              <a:rPr lang="zh-CN" altLang="en-US" dirty="0" smtClean="0"/>
              <a:t>和练习</a:t>
            </a:r>
            <a:r>
              <a:rPr lang="en-US" altLang="zh-CN" dirty="0" smtClean="0"/>
              <a:t>2</a:t>
            </a:r>
            <a:r>
              <a:rPr lang="zh-CN" altLang="en-US" dirty="0" smtClean="0"/>
              <a:t>；测试文件见课件。</a:t>
            </a:r>
            <a:endParaRPr lang="en-US" altLang="zh-CN" dirty="0" smtClean="0"/>
          </a:p>
          <a:p>
            <a:r>
              <a:rPr lang="zh-CN" altLang="en-US" dirty="0" smtClean="0"/>
              <a:t>其他问题见界面设计那章。</a:t>
            </a:r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610110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318</TotalTime>
  <Words>248</Words>
  <Application>Microsoft Office PowerPoint</Application>
  <PresentationFormat>全屏显示(4:3)</PresentationFormat>
  <Paragraphs>53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黑体</vt:lpstr>
      <vt:lpstr>微软雅黑</vt:lpstr>
      <vt:lpstr>Arial</vt:lpstr>
      <vt:lpstr>Franklin Gothic Book</vt:lpstr>
      <vt:lpstr>Franklin Gothic Medium</vt:lpstr>
      <vt:lpstr>Wingdings 2</vt:lpstr>
      <vt:lpstr>暗香扑面</vt:lpstr>
      <vt:lpstr>Java程序设计-java与正则表达式</vt:lpstr>
      <vt:lpstr>什么是正则表达式？</vt:lpstr>
      <vt:lpstr>为什么要使用正则表达式</vt:lpstr>
      <vt:lpstr>为什么使用正则表达式</vt:lpstr>
      <vt:lpstr>案例1-采用正则表达式提取数字</vt:lpstr>
      <vt:lpstr>案例2</vt:lpstr>
      <vt:lpstr>其他案例</vt:lpstr>
      <vt:lpstr>第1次作业（第4周）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Java程序设计-第4次课</dc:title>
  <dc:creator>tfzhang</dc:creator>
  <cp:lastModifiedBy>zjgsu-c</cp:lastModifiedBy>
  <cp:revision>139</cp:revision>
  <dcterms:created xsi:type="dcterms:W3CDTF">2017-09-26T07:19:53Z</dcterms:created>
  <dcterms:modified xsi:type="dcterms:W3CDTF">2018-09-29T12:52:15Z</dcterms:modified>
</cp:coreProperties>
</file>