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界面设计基本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章铁飞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界面的基本概念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提供的界面开发工具包（库）：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容器：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日常生活中的容器：教室，书包，钱包；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Swing</a:t>
            </a:r>
            <a:r>
              <a:rPr lang="zh-CN" altLang="en-US" dirty="0" smtClean="0"/>
              <a:t>中的容器：</a:t>
            </a:r>
            <a:r>
              <a:rPr lang="en-US" altLang="zh-CN" dirty="0" err="1" smtClean="0"/>
              <a:t>Jframe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contentPane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MenuBar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组件：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日常生活中的组件：椅子，笔，硬币；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Swing</a:t>
            </a:r>
            <a:r>
              <a:rPr lang="zh-CN" altLang="en-US" dirty="0" smtClean="0"/>
              <a:t>中的组件：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Jlabel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Jtext</a:t>
            </a:r>
            <a:r>
              <a:rPr lang="zh-CN" altLang="en-US" dirty="0" smtClean="0"/>
              <a:t>等；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界面：容器和组件的迭代组合；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4876" y="4500570"/>
            <a:ext cx="3971924" cy="857255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http://docs.oracle.com/javase/tutorial/figures/uiswing/components/TopLevelDemoMetal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00174"/>
            <a:ext cx="271464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http://docs.oracle.com/javase/tutorial/figures/uiswing/components/ConceptualPane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357298"/>
            <a:ext cx="400052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http://docs.oracle.com/javase/tutorial/figures/uiswing/components/3jframe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071942"/>
            <a:ext cx="278608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072066" y="450057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源代码见：</a:t>
            </a:r>
            <a:r>
              <a:rPr lang="en-US" altLang="zh-CN" dirty="0" smtClean="0"/>
              <a:t>MyFrame.java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界面中的事件与处理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什么是事件？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鼠标点击按钮；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勾选复选框；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输入文字；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如何处理事件？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谁来处理事件？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不同的事件，不同的人来处理？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小目标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创建一个界面，其中添加一个按钮，每次点击按钮后，按钮上浮现当前的点击次数。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案例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14420"/>
          </a:xfrm>
        </p:spPr>
        <p:txBody>
          <a:bodyPr/>
          <a:lstStyle/>
          <a:p>
            <a:r>
              <a:rPr lang="zh-CN" altLang="en-US" dirty="0" smtClean="0"/>
              <a:t>实现类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记事本的界面；</a:t>
            </a:r>
            <a:endParaRPr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85992"/>
            <a:ext cx="700092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案例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8668"/>
          </a:xfrm>
        </p:spPr>
        <p:txBody>
          <a:bodyPr/>
          <a:lstStyle/>
          <a:p>
            <a:r>
              <a:rPr lang="zh-CN" altLang="en-US" dirty="0" smtClean="0"/>
              <a:t>实现类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扫雷游戏的界面；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14554"/>
            <a:ext cx="471490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界面开发小结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主要的方法：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参考示例代码；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查阅官方</a:t>
            </a:r>
            <a:r>
              <a:rPr lang="en-US" dirty="0" smtClean="0"/>
              <a:t>API</a:t>
            </a:r>
            <a:r>
              <a:rPr lang="zh-CN" altLang="en-US" dirty="0" smtClean="0"/>
              <a:t>文档；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实际的开发过程中，采用可视化的开发工具，比如</a:t>
            </a:r>
            <a:r>
              <a:rPr lang="en-US" dirty="0" err="1" smtClean="0"/>
              <a:t>windowbuilder</a:t>
            </a:r>
            <a:r>
              <a:rPr lang="zh-CN" altLang="en-US" dirty="0" smtClean="0"/>
              <a:t>，将界面的开发过程转化为画图的过程，提高开发速率。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周（第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次）作业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自己查阅官方文档实现小目标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查阅官方文档实现扫雷界面；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r>
              <a:rPr lang="en-US" altLang="zh-CN" dirty="0" smtClean="0"/>
              <a:t>a. </a:t>
            </a:r>
            <a:r>
              <a:rPr lang="zh-CN" altLang="en-US" dirty="0" smtClean="0"/>
              <a:t>编译可正确运行的源代码文件；</a:t>
            </a:r>
            <a:endParaRPr lang="en-US" altLang="zh-CN" dirty="0" smtClean="0"/>
          </a:p>
          <a:p>
            <a:r>
              <a:rPr lang="en-US" altLang="zh-CN" dirty="0" smtClean="0"/>
              <a:t>b. </a:t>
            </a:r>
            <a:r>
              <a:rPr lang="zh-CN" altLang="en-US" dirty="0" smtClean="0"/>
              <a:t>必要的</a:t>
            </a:r>
            <a:r>
              <a:rPr lang="en-US" altLang="zh-CN" dirty="0" smtClean="0"/>
              <a:t>doc</a:t>
            </a:r>
            <a:r>
              <a:rPr lang="zh-CN" altLang="en-US" dirty="0" smtClean="0"/>
              <a:t>文档，包含程序运行时截图、遇到的问题描述以及如何解决；</a:t>
            </a:r>
            <a:endParaRPr lang="en-US" altLang="zh-CN" dirty="0" smtClean="0"/>
          </a:p>
          <a:p>
            <a:r>
              <a:rPr lang="en-US" altLang="zh-CN" dirty="0" smtClean="0"/>
              <a:t>c. </a:t>
            </a:r>
            <a:r>
              <a:rPr lang="zh-CN" altLang="en-US" dirty="0" smtClean="0"/>
              <a:t>压缩打包上述文件，以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班级</a:t>
            </a:r>
            <a:r>
              <a:rPr lang="en-US" altLang="zh-CN" dirty="0" smtClean="0"/>
              <a:t>+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命名提交到</a:t>
            </a:r>
            <a:r>
              <a:rPr lang="en-US" altLang="zh-CN" dirty="0" smtClean="0"/>
              <a:t>ftp</a:t>
            </a:r>
            <a:r>
              <a:rPr lang="zh-CN" altLang="en-US" dirty="0" smtClean="0"/>
              <a:t>；截止时间下次课；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17408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177</TotalTime>
  <Words>311</Words>
  <Application>Microsoft Office PowerPoint</Application>
  <PresentationFormat>全屏显示(4:3)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微软雅黑</vt:lpstr>
      <vt:lpstr>Arial</vt:lpstr>
      <vt:lpstr>Franklin Gothic Book</vt:lpstr>
      <vt:lpstr>Franklin Gothic Medium</vt:lpstr>
      <vt:lpstr>Wingdings 2</vt:lpstr>
      <vt:lpstr>暗香扑面</vt:lpstr>
      <vt:lpstr>Java程序设计-界面设计基本</vt:lpstr>
      <vt:lpstr>界面的基本概念</vt:lpstr>
      <vt:lpstr>案例</vt:lpstr>
      <vt:lpstr>界面中的事件与处理</vt:lpstr>
      <vt:lpstr>小目标1</vt:lpstr>
      <vt:lpstr>案例1</vt:lpstr>
      <vt:lpstr>案例2</vt:lpstr>
      <vt:lpstr>界面开发小结</vt:lpstr>
      <vt:lpstr>第4周（第1次）作业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Java程序设计-第4次课</dc:title>
  <dc:creator>tfzhang</dc:creator>
  <cp:lastModifiedBy>zjgsu-c</cp:lastModifiedBy>
  <cp:revision>65</cp:revision>
  <dcterms:created xsi:type="dcterms:W3CDTF">2017-09-26T07:19:53Z</dcterms:created>
  <dcterms:modified xsi:type="dcterms:W3CDTF">2018-09-29T12:25:34Z</dcterms:modified>
</cp:coreProperties>
</file>