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1"/>
  </p:sldMasterIdLst>
  <p:notesMasterIdLst>
    <p:notesMasterId r:id="rId4"/>
  </p:notesMasterIdLst>
  <p:sldIdLst>
    <p:sldId id="1686" r:id="rId2"/>
    <p:sldId id="1684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6821F1-6B1D-EBC0-A9F0-B5B73C9B8DD1}" name="Ushioda Mariko" initials="UM" userId="23babfb319bf273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2316"/>
    <a:srgbClr val="ECECA4"/>
    <a:srgbClr val="EBD23B"/>
    <a:srgbClr val="FCF61C"/>
    <a:srgbClr val="F59308"/>
    <a:srgbClr val="F09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85596"/>
  </p:normalViewPr>
  <p:slideViewPr>
    <p:cSldViewPr snapToGrid="0" snapToObjects="1">
      <p:cViewPr varScale="1">
        <p:scale>
          <a:sx n="67" d="100"/>
          <a:sy n="67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北野 秀造 Shuzo Kitano" userId="S::shuzo.kitano@dentsu.co.jp::f3b61be9-3a0f-45c4-b03b-583fd6198c12" providerId="AD" clId="Web-{222E2814-6BB3-9BF9-D899-A0BDFFAD1554}"/>
    <pc:docChg chg="modSld">
      <pc:chgData name="北野 秀造 Shuzo Kitano" userId="S::shuzo.kitano@dentsu.co.jp::f3b61be9-3a0f-45c4-b03b-583fd6198c12" providerId="AD" clId="Web-{222E2814-6BB3-9BF9-D899-A0BDFFAD1554}" dt="2025-07-31T07:08:23.440" v="1" actId="1076"/>
      <pc:docMkLst>
        <pc:docMk/>
      </pc:docMkLst>
      <pc:sldChg chg="modSp">
        <pc:chgData name="北野 秀造 Shuzo Kitano" userId="S::shuzo.kitano@dentsu.co.jp::f3b61be9-3a0f-45c4-b03b-583fd6198c12" providerId="AD" clId="Web-{222E2814-6BB3-9BF9-D899-A0BDFFAD1554}" dt="2025-07-31T07:08:23.440" v="1" actId="1076"/>
        <pc:sldMkLst>
          <pc:docMk/>
          <pc:sldMk cId="622137912" sldId="1684"/>
        </pc:sldMkLst>
        <pc:graphicFrameChg chg="mod">
          <ac:chgData name="北野 秀造 Shuzo Kitano" userId="S::shuzo.kitano@dentsu.co.jp::f3b61be9-3a0f-45c4-b03b-583fd6198c12" providerId="AD" clId="Web-{222E2814-6BB3-9BF9-D899-A0BDFFAD1554}" dt="2025-07-31T07:08:23.440" v="1" actId="1076"/>
          <ac:graphicFrameMkLst>
            <pc:docMk/>
            <pc:sldMk cId="622137912" sldId="1684"/>
            <ac:graphicFrameMk id="30" creationId="{CF9C9013-C853-18F7-840C-0C5F32C24388}"/>
          </ac:graphicFrameMkLst>
        </pc:graphicFrameChg>
      </pc:sldChg>
    </pc:docChg>
  </pc:docChgLst>
  <pc:docChgLst>
    <pc:chgData name="北野 秀造 Shuzo Kitano" userId="f3b61be9-3a0f-45c4-b03b-583fd6198c12" providerId="ADAL" clId="{9937FA88-D23B-4A5F-A38F-3BCA7B079F69}"/>
    <pc:docChg chg="undo custSel delSld modSld">
      <pc:chgData name="北野 秀造 Shuzo Kitano" userId="f3b61be9-3a0f-45c4-b03b-583fd6198c12" providerId="ADAL" clId="{9937FA88-D23B-4A5F-A38F-3BCA7B079F69}" dt="2025-07-31T09:00:21.674" v="5" actId="47"/>
      <pc:docMkLst>
        <pc:docMk/>
      </pc:docMkLst>
      <pc:sldChg chg="del">
        <pc:chgData name="北野 秀造 Shuzo Kitano" userId="f3b61be9-3a0f-45c4-b03b-583fd6198c12" providerId="ADAL" clId="{9937FA88-D23B-4A5F-A38F-3BCA7B079F69}" dt="2025-07-31T09:00:21.674" v="5" actId="47"/>
        <pc:sldMkLst>
          <pc:docMk/>
          <pc:sldMk cId="0" sldId="328"/>
        </pc:sldMkLst>
      </pc:sldChg>
      <pc:sldChg chg="del">
        <pc:chgData name="北野 秀造 Shuzo Kitano" userId="f3b61be9-3a0f-45c4-b03b-583fd6198c12" providerId="ADAL" clId="{9937FA88-D23B-4A5F-A38F-3BCA7B079F69}" dt="2025-07-31T09:00:21.674" v="5" actId="47"/>
        <pc:sldMkLst>
          <pc:docMk/>
          <pc:sldMk cId="0" sldId="332"/>
        </pc:sldMkLst>
      </pc:sldChg>
      <pc:sldChg chg="del">
        <pc:chgData name="北野 秀造 Shuzo Kitano" userId="f3b61be9-3a0f-45c4-b03b-583fd6198c12" providerId="ADAL" clId="{9937FA88-D23B-4A5F-A38F-3BCA7B079F69}" dt="2025-07-31T09:00:21.674" v="5" actId="47"/>
        <pc:sldMkLst>
          <pc:docMk/>
          <pc:sldMk cId="2071517250" sldId="400"/>
        </pc:sldMkLst>
      </pc:sldChg>
      <pc:sldChg chg="del">
        <pc:chgData name="北野 秀造 Shuzo Kitano" userId="f3b61be9-3a0f-45c4-b03b-583fd6198c12" providerId="ADAL" clId="{9937FA88-D23B-4A5F-A38F-3BCA7B079F69}" dt="2025-07-31T09:00:21.674" v="5" actId="47"/>
        <pc:sldMkLst>
          <pc:docMk/>
          <pc:sldMk cId="2491018333" sldId="660"/>
        </pc:sldMkLst>
      </pc:sldChg>
      <pc:sldChg chg="del">
        <pc:chgData name="北野 秀造 Shuzo Kitano" userId="f3b61be9-3a0f-45c4-b03b-583fd6198c12" providerId="ADAL" clId="{9937FA88-D23B-4A5F-A38F-3BCA7B079F69}" dt="2025-07-31T09:00:21.674" v="5" actId="47"/>
        <pc:sldMkLst>
          <pc:docMk/>
          <pc:sldMk cId="3588668744" sldId="739"/>
        </pc:sldMkLst>
      </pc:sldChg>
      <pc:sldChg chg="del">
        <pc:chgData name="北野 秀造 Shuzo Kitano" userId="f3b61be9-3a0f-45c4-b03b-583fd6198c12" providerId="ADAL" clId="{9937FA88-D23B-4A5F-A38F-3BCA7B079F69}" dt="2025-07-31T09:00:21.674" v="5" actId="47"/>
        <pc:sldMkLst>
          <pc:docMk/>
          <pc:sldMk cId="2890245529" sldId="1620"/>
        </pc:sldMkLst>
      </pc:sldChg>
      <pc:sldChg chg="del">
        <pc:chgData name="北野 秀造 Shuzo Kitano" userId="f3b61be9-3a0f-45c4-b03b-583fd6198c12" providerId="ADAL" clId="{9937FA88-D23B-4A5F-A38F-3BCA7B079F69}" dt="2025-07-31T09:00:21.674" v="5" actId="47"/>
        <pc:sldMkLst>
          <pc:docMk/>
          <pc:sldMk cId="2304940790" sldId="1621"/>
        </pc:sldMkLst>
      </pc:sldChg>
      <pc:sldChg chg="del">
        <pc:chgData name="北野 秀造 Shuzo Kitano" userId="f3b61be9-3a0f-45c4-b03b-583fd6198c12" providerId="ADAL" clId="{9937FA88-D23B-4A5F-A38F-3BCA7B079F69}" dt="2025-07-31T09:00:21.674" v="5" actId="47"/>
        <pc:sldMkLst>
          <pc:docMk/>
          <pc:sldMk cId="0" sldId="1680"/>
        </pc:sldMkLst>
      </pc:sldChg>
      <pc:sldChg chg="del">
        <pc:chgData name="北野 秀造 Shuzo Kitano" userId="f3b61be9-3a0f-45c4-b03b-583fd6198c12" providerId="ADAL" clId="{9937FA88-D23B-4A5F-A38F-3BCA7B079F69}" dt="2025-07-31T09:00:21.674" v="5" actId="47"/>
        <pc:sldMkLst>
          <pc:docMk/>
          <pc:sldMk cId="0" sldId="1682"/>
        </pc:sldMkLst>
      </pc:sldChg>
      <pc:sldChg chg="del">
        <pc:chgData name="北野 秀造 Shuzo Kitano" userId="f3b61be9-3a0f-45c4-b03b-583fd6198c12" providerId="ADAL" clId="{9937FA88-D23B-4A5F-A38F-3BCA7B079F69}" dt="2025-07-31T08:59:56.490" v="0" actId="47"/>
        <pc:sldMkLst>
          <pc:docMk/>
          <pc:sldMk cId="2798485552" sldId="1683"/>
        </pc:sldMkLst>
      </pc:sldChg>
      <pc:sldChg chg="addSp delSp mod">
        <pc:chgData name="北野 秀造 Shuzo Kitano" userId="f3b61be9-3a0f-45c4-b03b-583fd6198c12" providerId="ADAL" clId="{9937FA88-D23B-4A5F-A38F-3BCA7B079F69}" dt="2025-07-31T09:00:17.504" v="4" actId="478"/>
        <pc:sldMkLst>
          <pc:docMk/>
          <pc:sldMk cId="622137912" sldId="1684"/>
        </pc:sldMkLst>
        <pc:spChg chg="add del">
          <ac:chgData name="北野 秀造 Shuzo Kitano" userId="f3b61be9-3a0f-45c4-b03b-583fd6198c12" providerId="ADAL" clId="{9937FA88-D23B-4A5F-A38F-3BCA7B079F69}" dt="2025-07-31T09:00:11.327" v="3" actId="478"/>
          <ac:spMkLst>
            <pc:docMk/>
            <pc:sldMk cId="622137912" sldId="1684"/>
            <ac:spMk id="9" creationId="{8DDA7443-F731-1B7F-CE91-4AD1DFA45CBB}"/>
          </ac:spMkLst>
        </pc:spChg>
        <pc:spChg chg="add del">
          <ac:chgData name="北野 秀造 Shuzo Kitano" userId="f3b61be9-3a0f-45c4-b03b-583fd6198c12" providerId="ADAL" clId="{9937FA88-D23B-4A5F-A38F-3BCA7B079F69}" dt="2025-07-31T09:00:17.504" v="4" actId="478"/>
          <ac:spMkLst>
            <pc:docMk/>
            <pc:sldMk cId="622137912" sldId="1684"/>
            <ac:spMk id="11" creationId="{F257E4DB-E674-E7BA-97F1-38888F99B551}"/>
          </ac:spMkLst>
        </pc:spChg>
        <pc:spChg chg="add del">
          <ac:chgData name="北野 秀造 Shuzo Kitano" userId="f3b61be9-3a0f-45c4-b03b-583fd6198c12" providerId="ADAL" clId="{9937FA88-D23B-4A5F-A38F-3BCA7B079F69}" dt="2025-07-31T09:00:17.504" v="4" actId="478"/>
          <ac:spMkLst>
            <pc:docMk/>
            <pc:sldMk cId="622137912" sldId="1684"/>
            <ac:spMk id="12" creationId="{3F200493-3E21-0571-D9CE-396B2E23CACD}"/>
          </ac:spMkLst>
        </pc:spChg>
        <pc:spChg chg="add del">
          <ac:chgData name="北野 秀造 Shuzo Kitano" userId="f3b61be9-3a0f-45c4-b03b-583fd6198c12" providerId="ADAL" clId="{9937FA88-D23B-4A5F-A38F-3BCA7B079F69}" dt="2025-07-31T09:00:17.504" v="4" actId="478"/>
          <ac:spMkLst>
            <pc:docMk/>
            <pc:sldMk cId="622137912" sldId="1684"/>
            <ac:spMk id="13" creationId="{4541DCBF-B583-AD30-3736-5023F87DBD18}"/>
          </ac:spMkLst>
        </pc:spChg>
        <pc:spChg chg="add del">
          <ac:chgData name="北野 秀造 Shuzo Kitano" userId="f3b61be9-3a0f-45c4-b03b-583fd6198c12" providerId="ADAL" clId="{9937FA88-D23B-4A5F-A38F-3BCA7B079F69}" dt="2025-07-31T09:00:17.504" v="4" actId="478"/>
          <ac:spMkLst>
            <pc:docMk/>
            <pc:sldMk cId="622137912" sldId="1684"/>
            <ac:spMk id="26" creationId="{023375AC-C221-26C0-54EF-6D2850033FE0}"/>
          </ac:spMkLst>
        </pc:spChg>
        <pc:spChg chg="add del">
          <ac:chgData name="北野 秀造 Shuzo Kitano" userId="f3b61be9-3a0f-45c4-b03b-583fd6198c12" providerId="ADAL" clId="{9937FA88-D23B-4A5F-A38F-3BCA7B079F69}" dt="2025-07-31T09:00:17.504" v="4" actId="478"/>
          <ac:spMkLst>
            <pc:docMk/>
            <pc:sldMk cId="622137912" sldId="1684"/>
            <ac:spMk id="27" creationId="{8DF48D96-34B4-988F-A3E0-8D33397EEA33}"/>
          </ac:spMkLst>
        </pc:spChg>
        <pc:spChg chg="add del">
          <ac:chgData name="北野 秀造 Shuzo Kitano" userId="f3b61be9-3a0f-45c4-b03b-583fd6198c12" providerId="ADAL" clId="{9937FA88-D23B-4A5F-A38F-3BCA7B079F69}" dt="2025-07-31T09:00:17.504" v="4" actId="478"/>
          <ac:spMkLst>
            <pc:docMk/>
            <pc:sldMk cId="622137912" sldId="1684"/>
            <ac:spMk id="28" creationId="{7AA7F2F3-C6E9-FC67-F0CE-B15C0EBDADC6}"/>
          </ac:spMkLst>
        </pc:spChg>
        <pc:spChg chg="add del">
          <ac:chgData name="北野 秀造 Shuzo Kitano" userId="f3b61be9-3a0f-45c4-b03b-583fd6198c12" providerId="ADAL" clId="{9937FA88-D23B-4A5F-A38F-3BCA7B079F69}" dt="2025-07-31T09:00:17.504" v="4" actId="478"/>
          <ac:spMkLst>
            <pc:docMk/>
            <pc:sldMk cId="622137912" sldId="1684"/>
            <ac:spMk id="31" creationId="{B3C3D504-EA20-6233-6CDF-B6FD00F4CF74}"/>
          </ac:spMkLst>
        </pc:spChg>
      </pc:sldChg>
      <pc:sldChg chg="del">
        <pc:chgData name="北野 秀造 Shuzo Kitano" userId="f3b61be9-3a0f-45c4-b03b-583fd6198c12" providerId="ADAL" clId="{9937FA88-D23B-4A5F-A38F-3BCA7B079F69}" dt="2025-07-31T09:00:21.674" v="5" actId="47"/>
        <pc:sldMkLst>
          <pc:docMk/>
          <pc:sldMk cId="1103578054" sldId="1685"/>
        </pc:sldMkLst>
      </pc:sldChg>
      <pc:sldChg chg="delSp mod">
        <pc:chgData name="北野 秀造 Shuzo Kitano" userId="f3b61be9-3a0f-45c4-b03b-583fd6198c12" providerId="ADAL" clId="{9937FA88-D23B-4A5F-A38F-3BCA7B079F69}" dt="2025-07-31T08:59:59.744" v="1" actId="478"/>
        <pc:sldMkLst>
          <pc:docMk/>
          <pc:sldMk cId="3366314412" sldId="1686"/>
        </pc:sldMkLst>
        <pc:spChg chg="del">
          <ac:chgData name="北野 秀造 Shuzo Kitano" userId="f3b61be9-3a0f-45c4-b03b-583fd6198c12" providerId="ADAL" clId="{9937FA88-D23B-4A5F-A38F-3BCA7B079F69}" dt="2025-07-31T08:59:59.744" v="1" actId="478"/>
          <ac:spMkLst>
            <pc:docMk/>
            <pc:sldMk cId="3366314412" sldId="1686"/>
            <ac:spMk id="8" creationId="{D3DCCD95-FB91-AB7B-8567-F542626AFBC1}"/>
          </ac:spMkLst>
        </pc:spChg>
        <pc:spChg chg="del">
          <ac:chgData name="北野 秀造 Shuzo Kitano" userId="f3b61be9-3a0f-45c4-b03b-583fd6198c12" providerId="ADAL" clId="{9937FA88-D23B-4A5F-A38F-3BCA7B079F69}" dt="2025-07-31T08:59:59.744" v="1" actId="478"/>
          <ac:spMkLst>
            <pc:docMk/>
            <pc:sldMk cId="3366314412" sldId="1686"/>
            <ac:spMk id="9" creationId="{15B7651F-A18E-CD18-4BB6-4459C5689786}"/>
          </ac:spMkLst>
        </pc:spChg>
        <pc:spChg chg="del">
          <ac:chgData name="北野 秀造 Shuzo Kitano" userId="f3b61be9-3a0f-45c4-b03b-583fd6198c12" providerId="ADAL" clId="{9937FA88-D23B-4A5F-A38F-3BCA7B079F69}" dt="2025-07-31T08:59:59.744" v="1" actId="478"/>
          <ac:spMkLst>
            <pc:docMk/>
            <pc:sldMk cId="3366314412" sldId="1686"/>
            <ac:spMk id="10" creationId="{BD1D6FBC-216D-AE9B-011C-5BBF200ED9B8}"/>
          </ac:spMkLst>
        </pc:spChg>
      </pc:sldChg>
      <pc:sldMasterChg chg="delSldLayout">
        <pc:chgData name="北野 秀造 Shuzo Kitano" userId="f3b61be9-3a0f-45c4-b03b-583fd6198c12" providerId="ADAL" clId="{9937FA88-D23B-4A5F-A38F-3BCA7B079F69}" dt="2025-07-31T09:00:21.674" v="5" actId="47"/>
        <pc:sldMasterMkLst>
          <pc:docMk/>
          <pc:sldMasterMk cId="3565957817" sldId="2147483681"/>
        </pc:sldMasterMkLst>
        <pc:sldLayoutChg chg="del">
          <pc:chgData name="北野 秀造 Shuzo Kitano" userId="f3b61be9-3a0f-45c4-b03b-583fd6198c12" providerId="ADAL" clId="{9937FA88-D23B-4A5F-A38F-3BCA7B079F69}" dt="2025-07-31T09:00:21.674" v="5" actId="47"/>
          <pc:sldLayoutMkLst>
            <pc:docMk/>
            <pc:sldMasterMk cId="3565957817" sldId="2147483681"/>
            <pc:sldLayoutMk cId="775614521" sldId="2147483693"/>
          </pc:sldLayoutMkLst>
        </pc:sldLayoutChg>
        <pc:sldLayoutChg chg="del">
          <pc:chgData name="北野 秀造 Shuzo Kitano" userId="f3b61be9-3a0f-45c4-b03b-583fd6198c12" providerId="ADAL" clId="{9937FA88-D23B-4A5F-A38F-3BCA7B079F69}" dt="2025-07-31T09:00:21.674" v="5" actId="47"/>
          <pc:sldLayoutMkLst>
            <pc:docMk/>
            <pc:sldMasterMk cId="3565957817" sldId="2147483681"/>
            <pc:sldLayoutMk cId="452510753" sldId="214748369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Sheet1!$E$4</c:f>
              <c:strCache>
                <c:ptCount val="1"/>
                <c:pt idx="0">
                  <c:v>オングリザ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Sheet1!$E$5:$E$44</c:f>
              <c:numCache>
                <c:formatCode>General</c:formatCode>
                <c:ptCount val="40"/>
                <c:pt idx="0">
                  <c:v>19.481417513961524</c:v>
                </c:pt>
                <c:pt idx="1">
                  <c:v>13.709586548292872</c:v>
                </c:pt>
                <c:pt idx="2">
                  <c:v>13.110431544522362</c:v>
                </c:pt>
                <c:pt idx="3">
                  <c:v>17.6238174439465</c:v>
                </c:pt>
                <c:pt idx="4">
                  <c:v>17.835069653754658</c:v>
                </c:pt>
                <c:pt idx="5">
                  <c:v>10.388799285750752</c:v>
                </c:pt>
                <c:pt idx="6">
                  <c:v>12.859135438261369</c:v>
                </c:pt>
                <c:pt idx="7">
                  <c:v>15.947065411471986</c:v>
                </c:pt>
                <c:pt idx="8">
                  <c:v>18.632156415383292</c:v>
                </c:pt>
                <c:pt idx="9">
                  <c:v>14.274609816700295</c:v>
                </c:pt>
                <c:pt idx="10">
                  <c:v>17.851551302274999</c:v>
                </c:pt>
                <c:pt idx="11">
                  <c:v>12.680281623999782</c:v>
                </c:pt>
                <c:pt idx="12">
                  <c:v>13.997857333994965</c:v>
                </c:pt>
                <c:pt idx="13">
                  <c:v>14.762527987081524</c:v>
                </c:pt>
                <c:pt idx="14">
                  <c:v>15.851478226819982</c:v>
                </c:pt>
                <c:pt idx="15">
                  <c:v>14.379354396597474</c:v>
                </c:pt>
                <c:pt idx="16">
                  <c:v>11.151708835466298</c:v>
                </c:pt>
                <c:pt idx="17">
                  <c:v>17.823215158228081</c:v>
                </c:pt>
                <c:pt idx="18">
                  <c:v>11.132824715336447</c:v>
                </c:pt>
                <c:pt idx="19">
                  <c:v>18.249173140292093</c:v>
                </c:pt>
                <c:pt idx="20">
                  <c:v>12.330525302878508</c:v>
                </c:pt>
                <c:pt idx="21">
                  <c:v>17.596476350879257</c:v>
                </c:pt>
                <c:pt idx="22">
                  <c:v>16.595464797266402</c:v>
                </c:pt>
                <c:pt idx="23">
                  <c:v>18.946422174096384</c:v>
                </c:pt>
                <c:pt idx="24">
                  <c:v>14.086572562598793</c:v>
                </c:pt>
                <c:pt idx="25">
                  <c:v>16.665286154811479</c:v>
                </c:pt>
                <c:pt idx="26">
                  <c:v>14.033521551924226</c:v>
                </c:pt>
                <c:pt idx="27">
                  <c:v>13.077345593373938</c:v>
                </c:pt>
                <c:pt idx="28">
                  <c:v>14.825027508601426</c:v>
                </c:pt>
                <c:pt idx="29">
                  <c:v>15.602422946438246</c:v>
                </c:pt>
                <c:pt idx="30">
                  <c:v>16.195302915624545</c:v>
                </c:pt>
                <c:pt idx="31">
                  <c:v>11.136947176018449</c:v>
                </c:pt>
                <c:pt idx="32">
                  <c:v>17.161393611143012</c:v>
                </c:pt>
                <c:pt idx="33">
                  <c:v>18.329820315075011</c:v>
                </c:pt>
                <c:pt idx="34">
                  <c:v>19.706240180201547</c:v>
                </c:pt>
                <c:pt idx="35">
                  <c:v>16.841300729118167</c:v>
                </c:pt>
                <c:pt idx="36">
                  <c:v>19.372692476486353</c:v>
                </c:pt>
                <c:pt idx="37">
                  <c:v>15.644074161807271</c:v>
                </c:pt>
                <c:pt idx="38">
                  <c:v>19.148988494674615</c:v>
                </c:pt>
                <c:pt idx="39">
                  <c:v>12.091784587693578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87-4354-932C-C8EDF36D61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37244248"/>
        <c:axId val="637247128"/>
      </c:lineChart>
      <c:catAx>
        <c:axId val="637244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37247128"/>
        <c:crosses val="autoZero"/>
        <c:auto val="1"/>
        <c:lblAlgn val="ctr"/>
        <c:lblOffset val="100"/>
        <c:noMultiLvlLbl val="0"/>
      </c:catAx>
      <c:valAx>
        <c:axId val="637247128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37244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C0526-238A-B040-A5CC-1615572A069B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48FF63-3832-454B-9C89-39C4DB11BF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077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8924081" cy="2279528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14400" y="4618299"/>
            <a:ext cx="8534400" cy="1043651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ED2F-84FB-0F48-84D4-ADE07B9B2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07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ED2F-84FB-0F48-84D4-ADE07B9B2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94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ED2F-84FB-0F48-84D4-ADE07B9B2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59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4573AF4-4778-A931-E626-EDBAA537D61D}"/>
              </a:ext>
            </a:extLst>
          </p:cNvPr>
          <p:cNvSpPr/>
          <p:nvPr userDrawn="1"/>
        </p:nvSpPr>
        <p:spPr>
          <a:xfrm>
            <a:off x="0" y="6620719"/>
            <a:ext cx="12192000" cy="268406"/>
          </a:xfrm>
          <a:prstGeom prst="rect">
            <a:avLst/>
          </a:prstGeom>
          <a:solidFill>
            <a:srgbClr val="EBD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Wingdings" pitchFamily="2" charset="2"/>
              <a:buChar char="ü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ED2F-84FB-0F48-84D4-ADE07B9B2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57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ED2F-84FB-0F48-84D4-ADE07B9B2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9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E580020-9F5C-5763-A8D2-756A20F95610}"/>
              </a:ext>
            </a:extLst>
          </p:cNvPr>
          <p:cNvSpPr/>
          <p:nvPr userDrawn="1"/>
        </p:nvSpPr>
        <p:spPr>
          <a:xfrm>
            <a:off x="0" y="6620719"/>
            <a:ext cx="12192000" cy="268406"/>
          </a:xfrm>
          <a:prstGeom prst="rect">
            <a:avLst/>
          </a:prstGeom>
          <a:solidFill>
            <a:srgbClr val="EBD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 marL="257175" indent="-257175">
              <a:buFont typeface="Wingdings" pitchFamily="2" charset="2"/>
              <a:buChar char="ü"/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 marL="257175" indent="-257175">
              <a:buFont typeface="Wingdings" pitchFamily="2" charset="2"/>
              <a:buChar char="ü"/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ED2F-84FB-0F48-84D4-ADE07B9B2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86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206E07-3B9A-95E3-4DA8-13E759D60C10}"/>
              </a:ext>
            </a:extLst>
          </p:cNvPr>
          <p:cNvSpPr/>
          <p:nvPr userDrawn="1"/>
        </p:nvSpPr>
        <p:spPr>
          <a:xfrm>
            <a:off x="0" y="6620719"/>
            <a:ext cx="12192000" cy="268406"/>
          </a:xfrm>
          <a:prstGeom prst="rect">
            <a:avLst/>
          </a:prstGeom>
          <a:solidFill>
            <a:srgbClr val="EBD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257175" indent="-257175">
              <a:buFont typeface="Wingdings" pitchFamily="2" charset="2"/>
              <a:buChar char="ü"/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 marL="257175" indent="-257175">
              <a:buFont typeface="Wingdings" pitchFamily="2" charset="2"/>
              <a:buChar char="ü"/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ED2F-84FB-0F48-84D4-ADE07B9B2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02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17AF6D-979E-5927-518A-9F8CC59F52DC}"/>
              </a:ext>
            </a:extLst>
          </p:cNvPr>
          <p:cNvSpPr/>
          <p:nvPr userDrawn="1"/>
        </p:nvSpPr>
        <p:spPr>
          <a:xfrm>
            <a:off x="0" y="6620719"/>
            <a:ext cx="12192000" cy="268406"/>
          </a:xfrm>
          <a:prstGeom prst="rect">
            <a:avLst/>
          </a:prstGeom>
          <a:solidFill>
            <a:srgbClr val="EBD2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960FA5EB-4237-3C4B-9CEA-947CB168D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ED2F-84FB-0F48-84D4-ADE07B9B29A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204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2DF6E-4530-4843-A168-0AF19DB2F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356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ED2F-84FB-0F48-84D4-ADE07B9B2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07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ED2F-84FB-0F48-84D4-ADE07B9B29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09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149903"/>
            <a:ext cx="10972800" cy="91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458411"/>
            <a:ext cx="10972800" cy="466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dirty="0"/>
              <a:t> </a:t>
            </a: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AED2F-84FB-0F48-84D4-ADE07B9B29A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6595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kumimoji="1" sz="3200" b="1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ü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C50566-50CA-A1F3-E613-8C6117096F76}"/>
              </a:ext>
            </a:extLst>
          </p:cNvPr>
          <p:cNvSpPr txBox="1"/>
          <p:nvPr/>
        </p:nvSpPr>
        <p:spPr>
          <a:xfrm>
            <a:off x="2593848" y="422638"/>
            <a:ext cx="7004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こんな事をる患者さんがよくいます</a:t>
            </a:r>
          </a:p>
        </p:txBody>
      </p:sp>
      <p:pic>
        <p:nvPicPr>
          <p:cNvPr id="1028" name="Picture 4" descr="聴診器と医者のイラスト（健康診断）">
            <a:extLst>
              <a:ext uri="{FF2B5EF4-FFF2-40B4-BE49-F238E27FC236}">
                <a16:creationId xmlns:a16="http://schemas.microsoft.com/office/drawing/2014/main" id="{C1E798FC-03E8-450B-317D-6F3BE3A4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60" y="1577896"/>
            <a:ext cx="4441200" cy="41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92BCA18D-27A3-60F2-916E-C6B6C60E8CEB}"/>
              </a:ext>
            </a:extLst>
          </p:cNvPr>
          <p:cNvSpPr/>
          <p:nvPr/>
        </p:nvSpPr>
        <p:spPr>
          <a:xfrm>
            <a:off x="124440" y="1495600"/>
            <a:ext cx="3343920" cy="2377440"/>
          </a:xfrm>
          <a:prstGeom prst="wedgeRoundRectCallout">
            <a:avLst>
              <a:gd name="adj1" fmla="val 45342"/>
              <a:gd name="adj2" fmla="val 7019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五版を食べた後の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血糖値の上昇を抑えたい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9E1AE98-F931-4876-DA63-1370AECA59F6}"/>
              </a:ext>
            </a:extLst>
          </p:cNvPr>
          <p:cNvSpPr/>
          <p:nvPr/>
        </p:nvSpPr>
        <p:spPr>
          <a:xfrm>
            <a:off x="8323956" y="1495600"/>
            <a:ext cx="3343920" cy="2377440"/>
          </a:xfrm>
          <a:prstGeom prst="wedgeRoundRectCallout">
            <a:avLst>
              <a:gd name="adj1" fmla="val -68687"/>
              <a:gd name="adj2" fmla="val 3442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オングリザという糖尿病治療剤がありますよ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767443EB-60CA-E2A3-7BE8-25FE42FB3DE3}"/>
              </a:ext>
            </a:extLst>
          </p:cNvPr>
          <p:cNvSpPr txBox="1">
            <a:spLocks/>
          </p:cNvSpPr>
          <p:nvPr/>
        </p:nvSpPr>
        <p:spPr>
          <a:xfrm>
            <a:off x="609600" y="149903"/>
            <a:ext cx="10972800" cy="917554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kumimoji="1" sz="3200" b="1" kern="120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サキサグリプチン水和物とは？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DE132F-7117-F202-C077-57DE0A9AE6AD}"/>
              </a:ext>
            </a:extLst>
          </p:cNvPr>
          <p:cNvSpPr txBox="1"/>
          <p:nvPr/>
        </p:nvSpPr>
        <p:spPr>
          <a:xfrm>
            <a:off x="823977" y="1005229"/>
            <a:ext cx="2548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C18He25N3O2</a:t>
            </a:r>
            <a:r>
              <a:rPr lang="ja-JP" altLang="en-US" b="0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・</a:t>
            </a:r>
            <a:r>
              <a:rPr lang="en-US" altLang="ja-JP" b="0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H2O</a:t>
            </a:r>
            <a:endParaRPr lang="ja-JP" altLang="en-US" dirty="0"/>
          </a:p>
        </p:txBody>
      </p:sp>
      <p:pic>
        <p:nvPicPr>
          <p:cNvPr id="2050" name="Picture 2" descr="箸でご飯を食べる外国人のイラスト（男性）">
            <a:extLst>
              <a:ext uri="{FF2B5EF4-FFF2-40B4-BE49-F238E27FC236}">
                <a16:creationId xmlns:a16="http://schemas.microsoft.com/office/drawing/2014/main" id="{B20ED95E-9518-2D69-DCEA-AEB72DB2E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655" y="4052359"/>
            <a:ext cx="1349401" cy="173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箸でご飯を食べる人のイラスト（男の子）">
            <a:extLst>
              <a:ext uri="{FF2B5EF4-FFF2-40B4-BE49-F238E27FC236}">
                <a16:creationId xmlns:a16="http://schemas.microsoft.com/office/drawing/2014/main" id="{FB6E008B-2268-F374-D697-A0C464F2D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16" y="4052359"/>
            <a:ext cx="1349401" cy="173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EFEE600-183A-9B74-92E1-21C9ECAE011C}"/>
              </a:ext>
            </a:extLst>
          </p:cNvPr>
          <p:cNvSpPr txBox="1"/>
          <p:nvPr/>
        </p:nvSpPr>
        <p:spPr>
          <a:xfrm>
            <a:off x="-9672" y="5874468"/>
            <a:ext cx="5736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日本人のインスリン分泌能は</a:t>
            </a:r>
            <a:endParaRPr lang="en-US" altLang="ja-JP" sz="1400" b="0" i="0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ja-JP" altLang="en-US" sz="1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欧米人のたったの半分程度</a:t>
            </a:r>
            <a:endParaRPr lang="en-US" altLang="ja-JP" sz="1400" b="0" i="0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DDA7443-F731-1B7F-CE91-4AD1DFA45CBB}"/>
              </a:ext>
            </a:extLst>
          </p:cNvPr>
          <p:cNvSpPr/>
          <p:nvPr/>
        </p:nvSpPr>
        <p:spPr>
          <a:xfrm>
            <a:off x="7054596" y="4693921"/>
            <a:ext cx="4822444" cy="18570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tx1"/>
                </a:solidFill>
              </a:rPr>
              <a:t>軽度の肥満であっても</a:t>
            </a:r>
            <a:endParaRPr lang="en-US" altLang="ja-JP" sz="24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tx1"/>
                </a:solidFill>
              </a:rPr>
              <a:t>糖尿病が絶対に発症してしまう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0BD1BE1-7D0E-B629-4DA5-9299BD604807}"/>
              </a:ext>
            </a:extLst>
          </p:cNvPr>
          <p:cNvSpPr/>
          <p:nvPr/>
        </p:nvSpPr>
        <p:spPr>
          <a:xfrm>
            <a:off x="3372867" y="1807360"/>
            <a:ext cx="1271016" cy="792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D8D59EC-3CF8-5960-2EB4-38114E6C78AB}"/>
              </a:ext>
            </a:extLst>
          </p:cNvPr>
          <p:cNvSpPr txBox="1"/>
          <p:nvPr/>
        </p:nvSpPr>
        <p:spPr>
          <a:xfrm>
            <a:off x="-9672" y="3311783"/>
            <a:ext cx="4012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solidFill>
                  <a:srgbClr val="001D35"/>
                </a:solidFill>
                <a:latin typeface="Arial" panose="020B0604020202020204" pitchFamily="34" charset="0"/>
              </a:rPr>
              <a:t>サキサグリプチンの導入</a:t>
            </a:r>
            <a:endParaRPr lang="en-US" altLang="ja-JP" sz="1400" b="0" i="0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7D4142-A1E6-7268-F8FE-56EFDB671355}"/>
              </a:ext>
            </a:extLst>
          </p:cNvPr>
          <p:cNvSpPr txBox="1"/>
          <p:nvPr/>
        </p:nvSpPr>
        <p:spPr>
          <a:xfrm>
            <a:off x="4089644" y="3311783"/>
            <a:ext cx="4012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solidFill>
                  <a:srgbClr val="001D35"/>
                </a:solidFill>
                <a:latin typeface="Arial" panose="020B0604020202020204" pitchFamily="34" charset="0"/>
              </a:rPr>
              <a:t>サキサグリプチンが</a:t>
            </a:r>
            <a:r>
              <a:rPr lang="en-US" altLang="ja-JP" sz="1400" dirty="0">
                <a:solidFill>
                  <a:srgbClr val="001D35"/>
                </a:solidFill>
                <a:latin typeface="Arial" panose="020B0604020202020204" pitchFamily="34" charset="0"/>
              </a:rPr>
              <a:t>DDP-4</a:t>
            </a:r>
            <a:r>
              <a:rPr lang="ja-JP" altLang="en-US" sz="1400" dirty="0">
                <a:solidFill>
                  <a:srgbClr val="001D35"/>
                </a:solidFill>
                <a:latin typeface="Arial" panose="020B0604020202020204" pitchFamily="34" charset="0"/>
              </a:rPr>
              <a:t>酵素を阻害する</a:t>
            </a:r>
            <a:endParaRPr lang="en-US" altLang="ja-JP" sz="1400" b="0" i="0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671063-EDB1-266A-D645-87B8E7DA376D}"/>
              </a:ext>
            </a:extLst>
          </p:cNvPr>
          <p:cNvSpPr txBox="1"/>
          <p:nvPr/>
        </p:nvSpPr>
        <p:spPr>
          <a:xfrm>
            <a:off x="8276956" y="3311783"/>
            <a:ext cx="4012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solidFill>
                  <a:srgbClr val="001D35"/>
                </a:solidFill>
                <a:latin typeface="Arial" panose="020B0604020202020204" pitchFamily="34" charset="0"/>
              </a:rPr>
              <a:t>血糖値が効果的にコントロールされる</a:t>
            </a:r>
            <a:endParaRPr lang="en-US" altLang="ja-JP" sz="1400" b="0" i="0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6E063A4-5232-9870-455E-AAB032D24A6F}"/>
              </a:ext>
            </a:extLst>
          </p:cNvPr>
          <p:cNvSpPr/>
          <p:nvPr/>
        </p:nvSpPr>
        <p:spPr>
          <a:xfrm>
            <a:off x="7466848" y="1807360"/>
            <a:ext cx="1271016" cy="7924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0F1C0A8A-901F-75A9-6E94-470D413B7BFA}"/>
              </a:ext>
            </a:extLst>
          </p:cNvPr>
          <p:cNvSpPr/>
          <p:nvPr/>
        </p:nvSpPr>
        <p:spPr>
          <a:xfrm>
            <a:off x="5460492" y="5605235"/>
            <a:ext cx="1271016" cy="79245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86BB069-6FAB-A995-56B0-C6EC7B658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25" y="1422317"/>
            <a:ext cx="14001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3216AF49-65BC-6B11-CA57-1D4131D27564}"/>
              </a:ext>
            </a:extLst>
          </p:cNvPr>
          <p:cNvSpPr/>
          <p:nvPr/>
        </p:nvSpPr>
        <p:spPr>
          <a:xfrm>
            <a:off x="5140960" y="1564640"/>
            <a:ext cx="319532" cy="3195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EF52A04-E5FD-B9AA-EAA4-C3219A2294B8}"/>
              </a:ext>
            </a:extLst>
          </p:cNvPr>
          <p:cNvSpPr/>
          <p:nvPr/>
        </p:nvSpPr>
        <p:spPr>
          <a:xfrm>
            <a:off x="5648959" y="1344307"/>
            <a:ext cx="319531" cy="15150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疎外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45A5C4D4-44C3-F352-E5F1-933243DFB09D}"/>
              </a:ext>
            </a:extLst>
          </p:cNvPr>
          <p:cNvSpPr/>
          <p:nvPr/>
        </p:nvSpPr>
        <p:spPr>
          <a:xfrm>
            <a:off x="6195832" y="1606507"/>
            <a:ext cx="858764" cy="8587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消化ホモルン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B9EF3F0-FFE0-C11B-9312-E462C34EAD1E}"/>
              </a:ext>
            </a:extLst>
          </p:cNvPr>
          <p:cNvSpPr txBox="1"/>
          <p:nvPr/>
        </p:nvSpPr>
        <p:spPr>
          <a:xfrm>
            <a:off x="4081050" y="1159564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700" dirty="0"/>
              <a:t>DDP-4</a:t>
            </a:r>
          </a:p>
          <a:p>
            <a:pPr algn="ctr"/>
            <a:r>
              <a:rPr lang="en-US" altLang="ja-JP" sz="700" dirty="0"/>
              <a:t>(</a:t>
            </a:r>
            <a:r>
              <a:rPr lang="ja-JP" altLang="en-US" sz="700" dirty="0"/>
              <a:t>消化ホルモンを分解してしまう</a:t>
            </a:r>
            <a:r>
              <a:rPr lang="en-US" altLang="ja-JP" sz="700" dirty="0"/>
              <a:t>)</a:t>
            </a:r>
            <a:endParaRPr kumimoji="1" lang="ja-JP" altLang="en-US" sz="700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80FF412F-3C53-6D1C-4F70-2A9ACD5C05E3}"/>
              </a:ext>
            </a:extLst>
          </p:cNvPr>
          <p:cNvSpPr/>
          <p:nvPr/>
        </p:nvSpPr>
        <p:spPr>
          <a:xfrm>
            <a:off x="4667123" y="1743940"/>
            <a:ext cx="319532" cy="3195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D66A94E2-558C-712F-3A66-47030A5ACE2C}"/>
              </a:ext>
            </a:extLst>
          </p:cNvPr>
          <p:cNvSpPr/>
          <p:nvPr/>
        </p:nvSpPr>
        <p:spPr>
          <a:xfrm>
            <a:off x="5102968" y="2091226"/>
            <a:ext cx="319532" cy="3195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2B93F60-8318-2376-EA74-2EA5A18EB322}"/>
              </a:ext>
            </a:extLst>
          </p:cNvPr>
          <p:cNvSpPr/>
          <p:nvPr/>
        </p:nvSpPr>
        <p:spPr>
          <a:xfrm>
            <a:off x="4820866" y="2537960"/>
            <a:ext cx="319532" cy="319532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0" name="グラフ 29">
            <a:extLst>
              <a:ext uri="{FF2B5EF4-FFF2-40B4-BE49-F238E27FC236}">
                <a16:creationId xmlns:a16="http://schemas.microsoft.com/office/drawing/2014/main" id="{CF9C9013-C853-18F7-840C-0C5F32C243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434603"/>
              </p:ext>
            </p:extLst>
          </p:nvPr>
        </p:nvGraphicFramePr>
        <p:xfrm>
          <a:off x="8818878" y="429604"/>
          <a:ext cx="30858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22137912"/>
      </p:ext>
    </p:extLst>
  </p:cSld>
  <p:clrMapOvr>
    <a:masterClrMapping/>
  </p:clrMapOvr>
</p:sld>
</file>

<file path=ppt/theme/theme1.xml><?xml version="1.0" encoding="utf-8"?>
<a:theme xmlns:a="http://schemas.openxmlformats.org/drawingml/2006/main" name="202104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インスピレーション">
      <a:maj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104" id="{657EED9D-2BF5-5448-AD4B-8C06A8959027}" vid="{5FB19D8D-E5E4-3145-A7F5-0D1EAF73C54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202104</Template>
  <TotalTime>8863</TotalTime>
  <Words>88</Words>
  <Application>Microsoft Office PowerPoint</Application>
  <PresentationFormat>ワイド画面</PresentationFormat>
  <Paragraphs>17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News Gothic MT</vt:lpstr>
      <vt:lpstr>Wingdings</vt:lpstr>
      <vt:lpstr>202104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Ushioda Mariko</dc:creator>
  <cp:lastModifiedBy>北野 秀造 Shuzo Kitano</cp:lastModifiedBy>
  <cp:revision>613</cp:revision>
  <dcterms:created xsi:type="dcterms:W3CDTF">2021-04-19T07:57:52Z</dcterms:created>
  <dcterms:modified xsi:type="dcterms:W3CDTF">2025-07-31T09:00:24Z</dcterms:modified>
</cp:coreProperties>
</file>