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E5D0FA-12E2-4B54-98F1-F504EB535A0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54BFB6D-B7BB-4379-AEF9-FC4CEB4A533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2000" b="1" dirty="0"/>
            <a:t>Główne wyzwania:</a:t>
          </a:r>
          <a:endParaRPr lang="en-US" sz="2000" b="1" dirty="0"/>
        </a:p>
      </dgm:t>
    </dgm:pt>
    <dgm:pt modelId="{B61D8C77-EA26-4214-91A7-A97F0C454337}" type="parTrans" cxnId="{1A20DC7D-2772-4CD8-B961-B5D73D45259D}">
      <dgm:prSet/>
      <dgm:spPr/>
      <dgm:t>
        <a:bodyPr/>
        <a:lstStyle/>
        <a:p>
          <a:endParaRPr lang="en-US"/>
        </a:p>
      </dgm:t>
    </dgm:pt>
    <dgm:pt modelId="{EB4C97C1-17CB-4E27-B061-A76A315E94DF}" type="sibTrans" cxnId="{1A20DC7D-2772-4CD8-B961-B5D73D4525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505BAD-6ED4-40D5-AEA1-CFBF5C5398BF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Rejestracja i monitorowanie danych pacjentów, lekarzy, szpitali</a:t>
          </a:r>
          <a:endParaRPr lang="en-US"/>
        </a:p>
      </dgm:t>
    </dgm:pt>
    <dgm:pt modelId="{E397D173-A8E0-4963-95AB-48E0A916E103}" type="parTrans" cxnId="{46649C25-8701-4EBD-A427-CA7D92115F61}">
      <dgm:prSet/>
      <dgm:spPr/>
      <dgm:t>
        <a:bodyPr/>
        <a:lstStyle/>
        <a:p>
          <a:endParaRPr lang="en-US"/>
        </a:p>
      </dgm:t>
    </dgm:pt>
    <dgm:pt modelId="{13DEDBF9-8E6B-44E5-BD65-35FD47A32C36}" type="sibTrans" cxnId="{46649C25-8701-4EBD-A427-CA7D92115F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6F42CF-FF10-4212-80A0-EC673424745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Rejestrowanie wizyt pacjentów z podziałem na nowe problemy zdrowotne, wizyty kontrolne oraz rutynowe badania (każde z innymi wymaganiami informacyjnymi)</a:t>
          </a:r>
          <a:endParaRPr lang="en-US"/>
        </a:p>
      </dgm:t>
    </dgm:pt>
    <dgm:pt modelId="{42BF1677-649D-46FE-B174-7F500A2AE5C1}" type="parTrans" cxnId="{836B4B8B-D5E3-40BE-9B9D-CB578BBB61C9}">
      <dgm:prSet/>
      <dgm:spPr/>
      <dgm:t>
        <a:bodyPr/>
        <a:lstStyle/>
        <a:p>
          <a:endParaRPr lang="en-US"/>
        </a:p>
      </dgm:t>
    </dgm:pt>
    <dgm:pt modelId="{8FD922C4-A375-4E3E-A75B-281A8BA3B893}" type="sibTrans" cxnId="{836B4B8B-D5E3-40BE-9B9D-CB578BBB61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FD4992-88DE-4BF9-A1D8-E18513E6D1D1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Przechowywanie danych o receptach i lekach, aby umożliwić analizę potencjalnych konfliktów między przepisami</a:t>
          </a:r>
          <a:endParaRPr lang="en-US"/>
        </a:p>
      </dgm:t>
    </dgm:pt>
    <dgm:pt modelId="{3669A46B-777D-479B-A231-98A06FB32FDD}" type="parTrans" cxnId="{45F45955-9B66-42A9-A979-5BDEDE4524C0}">
      <dgm:prSet/>
      <dgm:spPr/>
      <dgm:t>
        <a:bodyPr/>
        <a:lstStyle/>
        <a:p>
          <a:endParaRPr lang="en-US"/>
        </a:p>
      </dgm:t>
    </dgm:pt>
    <dgm:pt modelId="{1C75CFF0-4F88-44E3-8B69-74CA424AD4D4}" type="sibTrans" cxnId="{45F45955-9B66-42A9-A979-5BDEDE4524C0}">
      <dgm:prSet/>
      <dgm:spPr/>
      <dgm:t>
        <a:bodyPr/>
        <a:lstStyle/>
        <a:p>
          <a:endParaRPr lang="en-US"/>
        </a:p>
      </dgm:t>
    </dgm:pt>
    <dgm:pt modelId="{5728EAE8-7490-4D8D-BF45-AB97E8585254}" type="pres">
      <dgm:prSet presAssocID="{F3E5D0FA-12E2-4B54-98F1-F504EB535A04}" presName="root" presStyleCnt="0">
        <dgm:presLayoutVars>
          <dgm:dir/>
          <dgm:resizeHandles val="exact"/>
        </dgm:presLayoutVars>
      </dgm:prSet>
      <dgm:spPr/>
    </dgm:pt>
    <dgm:pt modelId="{DF7EE97C-F72A-4C08-8D86-A7DAFD57E57B}" type="pres">
      <dgm:prSet presAssocID="{F3E5D0FA-12E2-4B54-98F1-F504EB535A04}" presName="container" presStyleCnt="0">
        <dgm:presLayoutVars>
          <dgm:dir/>
          <dgm:resizeHandles val="exact"/>
        </dgm:presLayoutVars>
      </dgm:prSet>
      <dgm:spPr/>
    </dgm:pt>
    <dgm:pt modelId="{B6A35BF2-C4DD-4F4B-9101-5789FC8A2283}" type="pres">
      <dgm:prSet presAssocID="{154BFB6D-B7BB-4379-AEF9-FC4CEB4A533B}" presName="compNode" presStyleCnt="0"/>
      <dgm:spPr/>
    </dgm:pt>
    <dgm:pt modelId="{E7F09B75-A8F5-4574-96DF-80578EAD162E}" type="pres">
      <dgm:prSet presAssocID="{154BFB6D-B7BB-4379-AEF9-FC4CEB4A533B}" presName="iconBgRect" presStyleLbl="bgShp" presStyleIdx="0" presStyleCnt="4"/>
      <dgm:spPr/>
    </dgm:pt>
    <dgm:pt modelId="{7B26A1F3-B012-4862-BA46-F4A2D6EE6CA4}" type="pres">
      <dgm:prSet presAssocID="{154BFB6D-B7BB-4379-AEF9-FC4CEB4A53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kładanka"/>
        </a:ext>
      </dgm:extLst>
    </dgm:pt>
    <dgm:pt modelId="{A9702B48-A8B8-4173-B439-DD47614CD159}" type="pres">
      <dgm:prSet presAssocID="{154BFB6D-B7BB-4379-AEF9-FC4CEB4A533B}" presName="spaceRect" presStyleCnt="0"/>
      <dgm:spPr/>
    </dgm:pt>
    <dgm:pt modelId="{A0298629-A0E2-429D-9D3D-8A0ACF3EDB6E}" type="pres">
      <dgm:prSet presAssocID="{154BFB6D-B7BB-4379-AEF9-FC4CEB4A533B}" presName="textRect" presStyleLbl="revTx" presStyleIdx="0" presStyleCnt="4">
        <dgm:presLayoutVars>
          <dgm:chMax val="1"/>
          <dgm:chPref val="1"/>
        </dgm:presLayoutVars>
      </dgm:prSet>
      <dgm:spPr/>
    </dgm:pt>
    <dgm:pt modelId="{530644B4-66D1-4C83-8CC0-29EDB2136957}" type="pres">
      <dgm:prSet presAssocID="{EB4C97C1-17CB-4E27-B061-A76A315E94DF}" presName="sibTrans" presStyleLbl="sibTrans2D1" presStyleIdx="0" presStyleCnt="0"/>
      <dgm:spPr/>
    </dgm:pt>
    <dgm:pt modelId="{8F9515EE-80BF-4C24-881B-3B3EA7895F42}" type="pres">
      <dgm:prSet presAssocID="{03505BAD-6ED4-40D5-AEA1-CFBF5C5398BF}" presName="compNode" presStyleCnt="0"/>
      <dgm:spPr/>
    </dgm:pt>
    <dgm:pt modelId="{5DEB1ABE-1379-42DC-818F-55206FF2032B}" type="pres">
      <dgm:prSet presAssocID="{03505BAD-6ED4-40D5-AEA1-CFBF5C5398BF}" presName="iconBgRect" presStyleLbl="bgShp" presStyleIdx="1" presStyleCnt="4"/>
      <dgm:spPr/>
    </dgm:pt>
    <dgm:pt modelId="{D7DA9824-9E0C-4A9A-A5CA-6AE5C092DA6B}" type="pres">
      <dgm:prSet presAssocID="{03505BAD-6ED4-40D5-AEA1-CFBF5C5398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oskop"/>
        </a:ext>
      </dgm:extLst>
    </dgm:pt>
    <dgm:pt modelId="{E208E332-5F84-4890-A96F-DFA30B1A0E01}" type="pres">
      <dgm:prSet presAssocID="{03505BAD-6ED4-40D5-AEA1-CFBF5C5398BF}" presName="spaceRect" presStyleCnt="0"/>
      <dgm:spPr/>
    </dgm:pt>
    <dgm:pt modelId="{0CCB399E-1DE6-41C1-B781-0270C86FC3DF}" type="pres">
      <dgm:prSet presAssocID="{03505BAD-6ED4-40D5-AEA1-CFBF5C5398BF}" presName="textRect" presStyleLbl="revTx" presStyleIdx="1" presStyleCnt="4">
        <dgm:presLayoutVars>
          <dgm:chMax val="1"/>
          <dgm:chPref val="1"/>
        </dgm:presLayoutVars>
      </dgm:prSet>
      <dgm:spPr/>
    </dgm:pt>
    <dgm:pt modelId="{ECAF4184-04E0-43C5-9E3F-4F7AA9AE4180}" type="pres">
      <dgm:prSet presAssocID="{13DEDBF9-8E6B-44E5-BD65-35FD47A32C36}" presName="sibTrans" presStyleLbl="sibTrans2D1" presStyleIdx="0" presStyleCnt="0"/>
      <dgm:spPr/>
    </dgm:pt>
    <dgm:pt modelId="{C8205FC0-1448-40E5-8EC2-CD3D4B846129}" type="pres">
      <dgm:prSet presAssocID="{AF6F42CF-FF10-4212-80A0-EC673424745A}" presName="compNode" presStyleCnt="0"/>
      <dgm:spPr/>
    </dgm:pt>
    <dgm:pt modelId="{9A532246-66CF-4E2E-8FCD-64F8F3A76E88}" type="pres">
      <dgm:prSet presAssocID="{AF6F42CF-FF10-4212-80A0-EC673424745A}" presName="iconBgRect" presStyleLbl="bgShp" presStyleIdx="2" presStyleCnt="4"/>
      <dgm:spPr/>
    </dgm:pt>
    <dgm:pt modelId="{9723B303-C9E6-4AFB-A212-E96182D9FEB6}" type="pres">
      <dgm:prSet presAssocID="{AF6F42CF-FF10-4212-80A0-EC673424745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A6E69FE-1E52-47D2-B4A6-B4981F9BFE40}" type="pres">
      <dgm:prSet presAssocID="{AF6F42CF-FF10-4212-80A0-EC673424745A}" presName="spaceRect" presStyleCnt="0"/>
      <dgm:spPr/>
    </dgm:pt>
    <dgm:pt modelId="{DE476F2D-458E-49E8-9A2C-944D2D18C9A4}" type="pres">
      <dgm:prSet presAssocID="{AF6F42CF-FF10-4212-80A0-EC673424745A}" presName="textRect" presStyleLbl="revTx" presStyleIdx="2" presStyleCnt="4">
        <dgm:presLayoutVars>
          <dgm:chMax val="1"/>
          <dgm:chPref val="1"/>
        </dgm:presLayoutVars>
      </dgm:prSet>
      <dgm:spPr/>
    </dgm:pt>
    <dgm:pt modelId="{E0F8CB6E-8027-4FEB-8691-377722F2B0A7}" type="pres">
      <dgm:prSet presAssocID="{8FD922C4-A375-4E3E-A75B-281A8BA3B893}" presName="sibTrans" presStyleLbl="sibTrans2D1" presStyleIdx="0" presStyleCnt="0"/>
      <dgm:spPr/>
    </dgm:pt>
    <dgm:pt modelId="{0E8FF26C-645F-4C0C-B04E-9C03A0324838}" type="pres">
      <dgm:prSet presAssocID="{D5FD4992-88DE-4BF9-A1D8-E18513E6D1D1}" presName="compNode" presStyleCnt="0"/>
      <dgm:spPr/>
    </dgm:pt>
    <dgm:pt modelId="{071EA418-A69B-4078-B6E1-CC422970D67B}" type="pres">
      <dgm:prSet presAssocID="{D5FD4992-88DE-4BF9-A1D8-E18513E6D1D1}" presName="iconBgRect" presStyleLbl="bgShp" presStyleIdx="3" presStyleCnt="4"/>
      <dgm:spPr/>
    </dgm:pt>
    <dgm:pt modelId="{7DF4A21C-40A9-4171-810D-3AC597577C03}" type="pres">
      <dgm:prSet presAssocID="{D5FD4992-88DE-4BF9-A1D8-E18513E6D1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złączony"/>
        </a:ext>
      </dgm:extLst>
    </dgm:pt>
    <dgm:pt modelId="{5D536A47-543C-42F9-8D0E-2E09ED2472DB}" type="pres">
      <dgm:prSet presAssocID="{D5FD4992-88DE-4BF9-A1D8-E18513E6D1D1}" presName="spaceRect" presStyleCnt="0"/>
      <dgm:spPr/>
    </dgm:pt>
    <dgm:pt modelId="{D7D5CF37-7787-4C56-BD48-F653B15E5D06}" type="pres">
      <dgm:prSet presAssocID="{D5FD4992-88DE-4BF9-A1D8-E18513E6D1D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560761C-A125-40F1-8417-E55BE8FBD586}" type="presOf" srcId="{154BFB6D-B7BB-4379-AEF9-FC4CEB4A533B}" destId="{A0298629-A0E2-429D-9D3D-8A0ACF3EDB6E}" srcOrd="0" destOrd="0" presId="urn:microsoft.com/office/officeart/2018/2/layout/IconCircleList"/>
    <dgm:cxn modelId="{540ADB22-A33E-43C2-A85B-E20EC59E4188}" type="presOf" srcId="{13DEDBF9-8E6B-44E5-BD65-35FD47A32C36}" destId="{ECAF4184-04E0-43C5-9E3F-4F7AA9AE4180}" srcOrd="0" destOrd="0" presId="urn:microsoft.com/office/officeart/2018/2/layout/IconCircleList"/>
    <dgm:cxn modelId="{46649C25-8701-4EBD-A427-CA7D92115F61}" srcId="{F3E5D0FA-12E2-4B54-98F1-F504EB535A04}" destId="{03505BAD-6ED4-40D5-AEA1-CFBF5C5398BF}" srcOrd="1" destOrd="0" parTransId="{E397D173-A8E0-4963-95AB-48E0A916E103}" sibTransId="{13DEDBF9-8E6B-44E5-BD65-35FD47A32C36}"/>
    <dgm:cxn modelId="{DEABCC3C-1C2C-455B-8D41-EA034AB6DCF8}" type="presOf" srcId="{8FD922C4-A375-4E3E-A75B-281A8BA3B893}" destId="{E0F8CB6E-8027-4FEB-8691-377722F2B0A7}" srcOrd="0" destOrd="0" presId="urn:microsoft.com/office/officeart/2018/2/layout/IconCircleList"/>
    <dgm:cxn modelId="{45F45955-9B66-42A9-A979-5BDEDE4524C0}" srcId="{F3E5D0FA-12E2-4B54-98F1-F504EB535A04}" destId="{D5FD4992-88DE-4BF9-A1D8-E18513E6D1D1}" srcOrd="3" destOrd="0" parTransId="{3669A46B-777D-479B-A231-98A06FB32FDD}" sibTransId="{1C75CFF0-4F88-44E3-8B69-74CA424AD4D4}"/>
    <dgm:cxn modelId="{6B6A4976-4478-4A26-978F-9894F895CB13}" type="presOf" srcId="{D5FD4992-88DE-4BF9-A1D8-E18513E6D1D1}" destId="{D7D5CF37-7787-4C56-BD48-F653B15E5D06}" srcOrd="0" destOrd="0" presId="urn:microsoft.com/office/officeart/2018/2/layout/IconCircleList"/>
    <dgm:cxn modelId="{9B322278-837D-4BD7-B07D-20F299BDB8E0}" type="presOf" srcId="{F3E5D0FA-12E2-4B54-98F1-F504EB535A04}" destId="{5728EAE8-7490-4D8D-BF45-AB97E8585254}" srcOrd="0" destOrd="0" presId="urn:microsoft.com/office/officeart/2018/2/layout/IconCircleList"/>
    <dgm:cxn modelId="{1A20DC7D-2772-4CD8-B961-B5D73D45259D}" srcId="{F3E5D0FA-12E2-4B54-98F1-F504EB535A04}" destId="{154BFB6D-B7BB-4379-AEF9-FC4CEB4A533B}" srcOrd="0" destOrd="0" parTransId="{B61D8C77-EA26-4214-91A7-A97F0C454337}" sibTransId="{EB4C97C1-17CB-4E27-B061-A76A315E94DF}"/>
    <dgm:cxn modelId="{836B4B8B-D5E3-40BE-9B9D-CB578BBB61C9}" srcId="{F3E5D0FA-12E2-4B54-98F1-F504EB535A04}" destId="{AF6F42CF-FF10-4212-80A0-EC673424745A}" srcOrd="2" destOrd="0" parTransId="{42BF1677-649D-46FE-B174-7F500A2AE5C1}" sibTransId="{8FD922C4-A375-4E3E-A75B-281A8BA3B893}"/>
    <dgm:cxn modelId="{EEBE7093-905C-436E-B11B-82BB38BEDFFE}" type="presOf" srcId="{EB4C97C1-17CB-4E27-B061-A76A315E94DF}" destId="{530644B4-66D1-4C83-8CC0-29EDB2136957}" srcOrd="0" destOrd="0" presId="urn:microsoft.com/office/officeart/2018/2/layout/IconCircleList"/>
    <dgm:cxn modelId="{BC6D57D2-1B33-4A4B-AC7D-EA61C8BFBCC9}" type="presOf" srcId="{AF6F42CF-FF10-4212-80A0-EC673424745A}" destId="{DE476F2D-458E-49E8-9A2C-944D2D18C9A4}" srcOrd="0" destOrd="0" presId="urn:microsoft.com/office/officeart/2018/2/layout/IconCircleList"/>
    <dgm:cxn modelId="{0F8CF7E8-05B8-4766-8766-5861EEED6FAA}" type="presOf" srcId="{03505BAD-6ED4-40D5-AEA1-CFBF5C5398BF}" destId="{0CCB399E-1DE6-41C1-B781-0270C86FC3DF}" srcOrd="0" destOrd="0" presId="urn:microsoft.com/office/officeart/2018/2/layout/IconCircleList"/>
    <dgm:cxn modelId="{0777FF27-C9ED-4692-B918-D52D037AD200}" type="presParOf" srcId="{5728EAE8-7490-4D8D-BF45-AB97E8585254}" destId="{DF7EE97C-F72A-4C08-8D86-A7DAFD57E57B}" srcOrd="0" destOrd="0" presId="urn:microsoft.com/office/officeart/2018/2/layout/IconCircleList"/>
    <dgm:cxn modelId="{6E567688-7724-42AD-A816-43671CE550E2}" type="presParOf" srcId="{DF7EE97C-F72A-4C08-8D86-A7DAFD57E57B}" destId="{B6A35BF2-C4DD-4F4B-9101-5789FC8A2283}" srcOrd="0" destOrd="0" presId="urn:microsoft.com/office/officeart/2018/2/layout/IconCircleList"/>
    <dgm:cxn modelId="{11282440-6F2B-4C23-A5EE-BCFE76CC5014}" type="presParOf" srcId="{B6A35BF2-C4DD-4F4B-9101-5789FC8A2283}" destId="{E7F09B75-A8F5-4574-96DF-80578EAD162E}" srcOrd="0" destOrd="0" presId="urn:microsoft.com/office/officeart/2018/2/layout/IconCircleList"/>
    <dgm:cxn modelId="{DFA68585-663E-4435-AE6F-72A882A8AF2A}" type="presParOf" srcId="{B6A35BF2-C4DD-4F4B-9101-5789FC8A2283}" destId="{7B26A1F3-B012-4862-BA46-F4A2D6EE6CA4}" srcOrd="1" destOrd="0" presId="urn:microsoft.com/office/officeart/2018/2/layout/IconCircleList"/>
    <dgm:cxn modelId="{8378C177-3997-44CE-BABF-86E17918C2D8}" type="presParOf" srcId="{B6A35BF2-C4DD-4F4B-9101-5789FC8A2283}" destId="{A9702B48-A8B8-4173-B439-DD47614CD159}" srcOrd="2" destOrd="0" presId="urn:microsoft.com/office/officeart/2018/2/layout/IconCircleList"/>
    <dgm:cxn modelId="{3F19A23F-9B29-4B70-83CC-9FE1AD3EB565}" type="presParOf" srcId="{B6A35BF2-C4DD-4F4B-9101-5789FC8A2283}" destId="{A0298629-A0E2-429D-9D3D-8A0ACF3EDB6E}" srcOrd="3" destOrd="0" presId="urn:microsoft.com/office/officeart/2018/2/layout/IconCircleList"/>
    <dgm:cxn modelId="{D78AB853-E6A6-4515-8AFE-7F66089EE12C}" type="presParOf" srcId="{DF7EE97C-F72A-4C08-8D86-A7DAFD57E57B}" destId="{530644B4-66D1-4C83-8CC0-29EDB2136957}" srcOrd="1" destOrd="0" presId="urn:microsoft.com/office/officeart/2018/2/layout/IconCircleList"/>
    <dgm:cxn modelId="{75C7AF5E-35BB-4956-86B0-9329A5A64266}" type="presParOf" srcId="{DF7EE97C-F72A-4C08-8D86-A7DAFD57E57B}" destId="{8F9515EE-80BF-4C24-881B-3B3EA7895F42}" srcOrd="2" destOrd="0" presId="urn:microsoft.com/office/officeart/2018/2/layout/IconCircleList"/>
    <dgm:cxn modelId="{493B69B5-04F6-4E9C-A3D4-65472A51BC9E}" type="presParOf" srcId="{8F9515EE-80BF-4C24-881B-3B3EA7895F42}" destId="{5DEB1ABE-1379-42DC-818F-55206FF2032B}" srcOrd="0" destOrd="0" presId="urn:microsoft.com/office/officeart/2018/2/layout/IconCircleList"/>
    <dgm:cxn modelId="{B32E57A4-E1B6-4DE7-8525-CC0FD40AFE80}" type="presParOf" srcId="{8F9515EE-80BF-4C24-881B-3B3EA7895F42}" destId="{D7DA9824-9E0C-4A9A-A5CA-6AE5C092DA6B}" srcOrd="1" destOrd="0" presId="urn:microsoft.com/office/officeart/2018/2/layout/IconCircleList"/>
    <dgm:cxn modelId="{FAD23CC9-33E2-4E04-9B91-DAB22DB1754C}" type="presParOf" srcId="{8F9515EE-80BF-4C24-881B-3B3EA7895F42}" destId="{E208E332-5F84-4890-A96F-DFA30B1A0E01}" srcOrd="2" destOrd="0" presId="urn:microsoft.com/office/officeart/2018/2/layout/IconCircleList"/>
    <dgm:cxn modelId="{A8082447-AB88-4D1D-9748-09E588BD4D61}" type="presParOf" srcId="{8F9515EE-80BF-4C24-881B-3B3EA7895F42}" destId="{0CCB399E-1DE6-41C1-B781-0270C86FC3DF}" srcOrd="3" destOrd="0" presId="urn:microsoft.com/office/officeart/2018/2/layout/IconCircleList"/>
    <dgm:cxn modelId="{C55FC3B8-10F4-41A0-86F3-8F2D9A75DE36}" type="presParOf" srcId="{DF7EE97C-F72A-4C08-8D86-A7DAFD57E57B}" destId="{ECAF4184-04E0-43C5-9E3F-4F7AA9AE4180}" srcOrd="3" destOrd="0" presId="urn:microsoft.com/office/officeart/2018/2/layout/IconCircleList"/>
    <dgm:cxn modelId="{7C072B7E-38DA-4342-9674-2505B2559291}" type="presParOf" srcId="{DF7EE97C-F72A-4C08-8D86-A7DAFD57E57B}" destId="{C8205FC0-1448-40E5-8EC2-CD3D4B846129}" srcOrd="4" destOrd="0" presId="urn:microsoft.com/office/officeart/2018/2/layout/IconCircleList"/>
    <dgm:cxn modelId="{EEB523A3-3A59-4C9B-B026-3656A5F65E41}" type="presParOf" srcId="{C8205FC0-1448-40E5-8EC2-CD3D4B846129}" destId="{9A532246-66CF-4E2E-8FCD-64F8F3A76E88}" srcOrd="0" destOrd="0" presId="urn:microsoft.com/office/officeart/2018/2/layout/IconCircleList"/>
    <dgm:cxn modelId="{602F6CF2-BB90-4EEF-B628-859A26BEE3B0}" type="presParOf" srcId="{C8205FC0-1448-40E5-8EC2-CD3D4B846129}" destId="{9723B303-C9E6-4AFB-A212-E96182D9FEB6}" srcOrd="1" destOrd="0" presId="urn:microsoft.com/office/officeart/2018/2/layout/IconCircleList"/>
    <dgm:cxn modelId="{EE9232AB-2041-4092-A7A3-718131966E33}" type="presParOf" srcId="{C8205FC0-1448-40E5-8EC2-CD3D4B846129}" destId="{6A6E69FE-1E52-47D2-B4A6-B4981F9BFE40}" srcOrd="2" destOrd="0" presId="urn:microsoft.com/office/officeart/2018/2/layout/IconCircleList"/>
    <dgm:cxn modelId="{8B5012D3-6873-40E7-8F7E-132B77B7C9F4}" type="presParOf" srcId="{C8205FC0-1448-40E5-8EC2-CD3D4B846129}" destId="{DE476F2D-458E-49E8-9A2C-944D2D18C9A4}" srcOrd="3" destOrd="0" presId="urn:microsoft.com/office/officeart/2018/2/layout/IconCircleList"/>
    <dgm:cxn modelId="{9FDD8D03-9469-4025-B64F-429E128F3856}" type="presParOf" srcId="{DF7EE97C-F72A-4C08-8D86-A7DAFD57E57B}" destId="{E0F8CB6E-8027-4FEB-8691-377722F2B0A7}" srcOrd="5" destOrd="0" presId="urn:microsoft.com/office/officeart/2018/2/layout/IconCircleList"/>
    <dgm:cxn modelId="{1B8415BE-24A8-4A43-B90D-8A034EB27C68}" type="presParOf" srcId="{DF7EE97C-F72A-4C08-8D86-A7DAFD57E57B}" destId="{0E8FF26C-645F-4C0C-B04E-9C03A0324838}" srcOrd="6" destOrd="0" presId="urn:microsoft.com/office/officeart/2018/2/layout/IconCircleList"/>
    <dgm:cxn modelId="{0A212C9B-D0AE-4437-9BED-835D74C42139}" type="presParOf" srcId="{0E8FF26C-645F-4C0C-B04E-9C03A0324838}" destId="{071EA418-A69B-4078-B6E1-CC422970D67B}" srcOrd="0" destOrd="0" presId="urn:microsoft.com/office/officeart/2018/2/layout/IconCircleList"/>
    <dgm:cxn modelId="{6A8BD65E-27EA-44DC-996C-F03DDCB5DEE2}" type="presParOf" srcId="{0E8FF26C-645F-4C0C-B04E-9C03A0324838}" destId="{7DF4A21C-40A9-4171-810D-3AC597577C03}" srcOrd="1" destOrd="0" presId="urn:microsoft.com/office/officeart/2018/2/layout/IconCircleList"/>
    <dgm:cxn modelId="{5FC5962C-B52A-41F6-84DA-876BD8494469}" type="presParOf" srcId="{0E8FF26C-645F-4C0C-B04E-9C03A0324838}" destId="{5D536A47-543C-42F9-8D0E-2E09ED2472DB}" srcOrd="2" destOrd="0" presId="urn:microsoft.com/office/officeart/2018/2/layout/IconCircleList"/>
    <dgm:cxn modelId="{297B5CB2-1B5E-445D-87CA-398CE23BA2E3}" type="presParOf" srcId="{0E8FF26C-645F-4C0C-B04E-9C03A0324838}" destId="{D7D5CF37-7787-4C56-BD48-F653B15E5D0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914C47-B4CF-4937-BE38-E95A2FB3C46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345591-EB6E-4FAC-9760-EE83A1ED7E4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i="0" baseline="0"/>
            <a:t>Pacjent – Wizyta:</a:t>
          </a:r>
          <a:r>
            <a:rPr lang="pl-PL" b="0" i="0" baseline="0"/>
            <a:t> jeden pacjent może mieć wiele wizyt (relacja 1-do-wielu).</a:t>
          </a:r>
          <a:endParaRPr lang="en-US"/>
        </a:p>
      </dgm:t>
    </dgm:pt>
    <dgm:pt modelId="{F06BB853-DFD8-4204-BBFA-14488B71F3C0}" type="parTrans" cxnId="{BF02B32F-D6CA-4225-BE4A-8CCAB3AFAF1D}">
      <dgm:prSet/>
      <dgm:spPr/>
      <dgm:t>
        <a:bodyPr/>
        <a:lstStyle/>
        <a:p>
          <a:endParaRPr lang="en-US"/>
        </a:p>
      </dgm:t>
    </dgm:pt>
    <dgm:pt modelId="{C4285AC5-FBB9-44AB-B78A-84D4E9A2D08A}" type="sibTrans" cxnId="{BF02B32F-D6CA-4225-BE4A-8CCAB3AFAF1D}">
      <dgm:prSet/>
      <dgm:spPr/>
      <dgm:t>
        <a:bodyPr/>
        <a:lstStyle/>
        <a:p>
          <a:endParaRPr lang="en-US"/>
        </a:p>
      </dgm:t>
    </dgm:pt>
    <dgm:pt modelId="{FF5DB5B1-6B4C-4E75-BADF-98B3B3D14E1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i="0" baseline="0"/>
            <a:t>Lekarz – Wizyta:</a:t>
          </a:r>
          <a:r>
            <a:rPr lang="pl-PL" b="0" i="0" baseline="0"/>
            <a:t> jeden lekarz może obsługiwać wiele wizyt (relacja 1-do-wielu).</a:t>
          </a:r>
          <a:endParaRPr lang="en-US"/>
        </a:p>
      </dgm:t>
    </dgm:pt>
    <dgm:pt modelId="{3009446B-5ABF-4BAB-A2E6-90479A451BAE}" type="parTrans" cxnId="{66F4CEE9-290C-4E14-96CF-A8328A027127}">
      <dgm:prSet/>
      <dgm:spPr/>
      <dgm:t>
        <a:bodyPr/>
        <a:lstStyle/>
        <a:p>
          <a:endParaRPr lang="en-US"/>
        </a:p>
      </dgm:t>
    </dgm:pt>
    <dgm:pt modelId="{2049E426-4E93-4195-9A70-BBF36DB382D3}" type="sibTrans" cxnId="{66F4CEE9-290C-4E14-96CF-A8328A027127}">
      <dgm:prSet/>
      <dgm:spPr/>
      <dgm:t>
        <a:bodyPr/>
        <a:lstStyle/>
        <a:p>
          <a:endParaRPr lang="en-US"/>
        </a:p>
      </dgm:t>
    </dgm:pt>
    <dgm:pt modelId="{1E47F328-A317-490D-A633-1B5993381D12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i="0" baseline="0"/>
            <a:t>Pacjent – Recepta:</a:t>
          </a:r>
          <a:r>
            <a:rPr lang="pl-PL" b="0" i="0" baseline="0"/>
            <a:t> jeden pacjent może otrzymać wiele recept (relacja 1-do-wielu).</a:t>
          </a:r>
          <a:endParaRPr lang="en-US"/>
        </a:p>
      </dgm:t>
    </dgm:pt>
    <dgm:pt modelId="{96E09F55-0DD7-4487-B119-2CA6C2A7846A}" type="parTrans" cxnId="{2464BF29-6600-48A4-8164-E920C31428A6}">
      <dgm:prSet/>
      <dgm:spPr/>
      <dgm:t>
        <a:bodyPr/>
        <a:lstStyle/>
        <a:p>
          <a:endParaRPr lang="en-US"/>
        </a:p>
      </dgm:t>
    </dgm:pt>
    <dgm:pt modelId="{FB11AE2E-77F3-48B5-A7FE-CA5EFE2BE080}" type="sibTrans" cxnId="{2464BF29-6600-48A4-8164-E920C31428A6}">
      <dgm:prSet/>
      <dgm:spPr/>
      <dgm:t>
        <a:bodyPr/>
        <a:lstStyle/>
        <a:p>
          <a:endParaRPr lang="en-US"/>
        </a:p>
      </dgm:t>
    </dgm:pt>
    <dgm:pt modelId="{F036FFB0-48B2-4BBE-8B42-ABC6F08496E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i="0" baseline="0"/>
            <a:t>Lekarz – Recepta:</a:t>
          </a:r>
          <a:r>
            <a:rPr lang="pl-PL" b="0" i="0" baseline="0"/>
            <a:t> jeden lekarz może wystawić wiele recept (relacja 1-do-wielu).</a:t>
          </a:r>
          <a:endParaRPr lang="en-US"/>
        </a:p>
      </dgm:t>
    </dgm:pt>
    <dgm:pt modelId="{55BC58C2-E7FB-4F4A-A207-117C433D04DB}" type="parTrans" cxnId="{C280C3EE-7818-48BC-BB10-B0A72EE3C03F}">
      <dgm:prSet/>
      <dgm:spPr/>
      <dgm:t>
        <a:bodyPr/>
        <a:lstStyle/>
        <a:p>
          <a:endParaRPr lang="en-US"/>
        </a:p>
      </dgm:t>
    </dgm:pt>
    <dgm:pt modelId="{9D38126F-7555-4907-91FA-4A8E919F22BF}" type="sibTrans" cxnId="{C280C3EE-7818-48BC-BB10-B0A72EE3C03F}">
      <dgm:prSet/>
      <dgm:spPr/>
      <dgm:t>
        <a:bodyPr/>
        <a:lstStyle/>
        <a:p>
          <a:endParaRPr lang="en-US"/>
        </a:p>
      </dgm:t>
    </dgm:pt>
    <dgm:pt modelId="{B0E58802-9A3E-4753-8382-E1864A0C7770}" type="pres">
      <dgm:prSet presAssocID="{B8914C47-B4CF-4937-BE38-E95A2FB3C462}" presName="root" presStyleCnt="0">
        <dgm:presLayoutVars>
          <dgm:dir/>
          <dgm:resizeHandles val="exact"/>
        </dgm:presLayoutVars>
      </dgm:prSet>
      <dgm:spPr/>
    </dgm:pt>
    <dgm:pt modelId="{8771858B-945A-45BC-A081-CC725AD5B3A6}" type="pres">
      <dgm:prSet presAssocID="{FA345591-EB6E-4FAC-9760-EE83A1ED7E4B}" presName="compNode" presStyleCnt="0"/>
      <dgm:spPr/>
    </dgm:pt>
    <dgm:pt modelId="{F35AC7C0-4D49-4148-8E4B-78455B5E7449}" type="pres">
      <dgm:prSet presAssocID="{FA345591-EB6E-4FAC-9760-EE83A1ED7E4B}" presName="bgRect" presStyleLbl="bgShp" presStyleIdx="0" presStyleCnt="4"/>
      <dgm:spPr/>
    </dgm:pt>
    <dgm:pt modelId="{12341664-7741-4200-9955-87DAE8BE2894}" type="pres">
      <dgm:prSet presAssocID="{FA345591-EB6E-4FAC-9760-EE83A1ED7E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 zdrowie"/>
        </a:ext>
      </dgm:extLst>
    </dgm:pt>
    <dgm:pt modelId="{B99860B7-5D5C-41B8-AC30-C44BDB3A757A}" type="pres">
      <dgm:prSet presAssocID="{FA345591-EB6E-4FAC-9760-EE83A1ED7E4B}" presName="spaceRect" presStyleCnt="0"/>
      <dgm:spPr/>
    </dgm:pt>
    <dgm:pt modelId="{70584E7E-F926-4F41-B857-76C3385E5794}" type="pres">
      <dgm:prSet presAssocID="{FA345591-EB6E-4FAC-9760-EE83A1ED7E4B}" presName="parTx" presStyleLbl="revTx" presStyleIdx="0" presStyleCnt="4">
        <dgm:presLayoutVars>
          <dgm:chMax val="0"/>
          <dgm:chPref val="0"/>
        </dgm:presLayoutVars>
      </dgm:prSet>
      <dgm:spPr/>
    </dgm:pt>
    <dgm:pt modelId="{B338A3D3-CF9A-43A8-B38F-4EE91D9C3D9F}" type="pres">
      <dgm:prSet presAssocID="{C4285AC5-FBB9-44AB-B78A-84D4E9A2D08A}" presName="sibTrans" presStyleCnt="0"/>
      <dgm:spPr/>
    </dgm:pt>
    <dgm:pt modelId="{F43DBEEA-148D-479D-8547-B985D8DFCAB3}" type="pres">
      <dgm:prSet presAssocID="{FF5DB5B1-6B4C-4E75-BADF-98B3B3D14E13}" presName="compNode" presStyleCnt="0"/>
      <dgm:spPr/>
    </dgm:pt>
    <dgm:pt modelId="{2FF2E5EC-10D5-4DF7-B471-46B4292FA17E}" type="pres">
      <dgm:prSet presAssocID="{FF5DB5B1-6B4C-4E75-BADF-98B3B3D14E13}" presName="bgRect" presStyleLbl="bgShp" presStyleIdx="1" presStyleCnt="4"/>
      <dgm:spPr/>
    </dgm:pt>
    <dgm:pt modelId="{877F9224-4CB4-4FFD-BC83-BFD352D580DB}" type="pres">
      <dgm:prSet presAssocID="{FF5DB5B1-6B4C-4E75-BADF-98B3B3D14E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tor"/>
        </a:ext>
      </dgm:extLst>
    </dgm:pt>
    <dgm:pt modelId="{B52A0EE7-7A46-40F9-8975-CBB953D61540}" type="pres">
      <dgm:prSet presAssocID="{FF5DB5B1-6B4C-4E75-BADF-98B3B3D14E13}" presName="spaceRect" presStyleCnt="0"/>
      <dgm:spPr/>
    </dgm:pt>
    <dgm:pt modelId="{57C939DF-CD4C-4D75-BF7D-435EFECCAD94}" type="pres">
      <dgm:prSet presAssocID="{FF5DB5B1-6B4C-4E75-BADF-98B3B3D14E13}" presName="parTx" presStyleLbl="revTx" presStyleIdx="1" presStyleCnt="4">
        <dgm:presLayoutVars>
          <dgm:chMax val="0"/>
          <dgm:chPref val="0"/>
        </dgm:presLayoutVars>
      </dgm:prSet>
      <dgm:spPr/>
    </dgm:pt>
    <dgm:pt modelId="{BAC3A83F-A606-41EA-9A42-1E032C0D0E50}" type="pres">
      <dgm:prSet presAssocID="{2049E426-4E93-4195-9A70-BBF36DB382D3}" presName="sibTrans" presStyleCnt="0"/>
      <dgm:spPr/>
    </dgm:pt>
    <dgm:pt modelId="{6174461F-7C4C-4082-8C31-0315E08202F0}" type="pres">
      <dgm:prSet presAssocID="{1E47F328-A317-490D-A633-1B5993381D12}" presName="compNode" presStyleCnt="0"/>
      <dgm:spPr/>
    </dgm:pt>
    <dgm:pt modelId="{D24FE4D6-512E-4EAD-9362-EA7C19206DA0}" type="pres">
      <dgm:prSet presAssocID="{1E47F328-A317-490D-A633-1B5993381D12}" presName="bgRect" presStyleLbl="bgShp" presStyleIdx="2" presStyleCnt="4"/>
      <dgm:spPr/>
    </dgm:pt>
    <dgm:pt modelId="{D2C4E331-3A4C-40B2-AC96-35182DF81406}" type="pres">
      <dgm:prSet presAssocID="{1E47F328-A317-490D-A633-1B5993381D1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00547893-CC4F-4429-A4CB-2790DCD0F5AC}" type="pres">
      <dgm:prSet presAssocID="{1E47F328-A317-490D-A633-1B5993381D12}" presName="spaceRect" presStyleCnt="0"/>
      <dgm:spPr/>
    </dgm:pt>
    <dgm:pt modelId="{DD30C9FE-9E1A-49CD-BD05-32615F18D091}" type="pres">
      <dgm:prSet presAssocID="{1E47F328-A317-490D-A633-1B5993381D12}" presName="parTx" presStyleLbl="revTx" presStyleIdx="2" presStyleCnt="4">
        <dgm:presLayoutVars>
          <dgm:chMax val="0"/>
          <dgm:chPref val="0"/>
        </dgm:presLayoutVars>
      </dgm:prSet>
      <dgm:spPr/>
    </dgm:pt>
    <dgm:pt modelId="{A4F6DCFB-7D12-43F5-BB76-4B28C5BA344C}" type="pres">
      <dgm:prSet presAssocID="{FB11AE2E-77F3-48B5-A7FE-CA5EFE2BE080}" presName="sibTrans" presStyleCnt="0"/>
      <dgm:spPr/>
    </dgm:pt>
    <dgm:pt modelId="{FCD69D4B-816B-4E15-B7DB-05CE67BFF9B5}" type="pres">
      <dgm:prSet presAssocID="{F036FFB0-48B2-4BBE-8B42-ABC6F08496EB}" presName="compNode" presStyleCnt="0"/>
      <dgm:spPr/>
    </dgm:pt>
    <dgm:pt modelId="{AC5099B9-3908-452F-A216-C642E6986679}" type="pres">
      <dgm:prSet presAssocID="{F036FFB0-48B2-4BBE-8B42-ABC6F08496EB}" presName="bgRect" presStyleLbl="bgShp" presStyleIdx="3" presStyleCnt="4"/>
      <dgm:spPr/>
    </dgm:pt>
    <dgm:pt modelId="{8B877B9C-283F-45BA-BA0B-415DCC232F0B}" type="pres">
      <dgm:prSet presAssocID="{F036FFB0-48B2-4BBE-8B42-ABC6F08496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pital"/>
        </a:ext>
      </dgm:extLst>
    </dgm:pt>
    <dgm:pt modelId="{136C5BD5-BC57-471C-B8A1-69BDA306D359}" type="pres">
      <dgm:prSet presAssocID="{F036FFB0-48B2-4BBE-8B42-ABC6F08496EB}" presName="spaceRect" presStyleCnt="0"/>
      <dgm:spPr/>
    </dgm:pt>
    <dgm:pt modelId="{E22AF076-6C17-4AC2-94DC-CE606CB09D9B}" type="pres">
      <dgm:prSet presAssocID="{F036FFB0-48B2-4BBE-8B42-ABC6F08496E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464BF29-6600-48A4-8164-E920C31428A6}" srcId="{B8914C47-B4CF-4937-BE38-E95A2FB3C462}" destId="{1E47F328-A317-490D-A633-1B5993381D12}" srcOrd="2" destOrd="0" parTransId="{96E09F55-0DD7-4487-B119-2CA6C2A7846A}" sibTransId="{FB11AE2E-77F3-48B5-A7FE-CA5EFE2BE080}"/>
    <dgm:cxn modelId="{BF02B32F-D6CA-4225-BE4A-8CCAB3AFAF1D}" srcId="{B8914C47-B4CF-4937-BE38-E95A2FB3C462}" destId="{FA345591-EB6E-4FAC-9760-EE83A1ED7E4B}" srcOrd="0" destOrd="0" parTransId="{F06BB853-DFD8-4204-BBFA-14488B71F3C0}" sibTransId="{C4285AC5-FBB9-44AB-B78A-84D4E9A2D08A}"/>
    <dgm:cxn modelId="{14924D6A-BFA4-4389-9958-C712950324F4}" type="presOf" srcId="{FF5DB5B1-6B4C-4E75-BADF-98B3B3D14E13}" destId="{57C939DF-CD4C-4D75-BF7D-435EFECCAD94}" srcOrd="0" destOrd="0" presId="urn:microsoft.com/office/officeart/2018/2/layout/IconVerticalSolidList"/>
    <dgm:cxn modelId="{50C28888-B09E-4B33-9A84-1B42CA5F7E7B}" type="presOf" srcId="{FA345591-EB6E-4FAC-9760-EE83A1ED7E4B}" destId="{70584E7E-F926-4F41-B857-76C3385E5794}" srcOrd="0" destOrd="0" presId="urn:microsoft.com/office/officeart/2018/2/layout/IconVerticalSolidList"/>
    <dgm:cxn modelId="{D8589C90-A667-4D19-B41D-E2D394D7D627}" type="presOf" srcId="{B8914C47-B4CF-4937-BE38-E95A2FB3C462}" destId="{B0E58802-9A3E-4753-8382-E1864A0C7770}" srcOrd="0" destOrd="0" presId="urn:microsoft.com/office/officeart/2018/2/layout/IconVerticalSolidList"/>
    <dgm:cxn modelId="{F85EB398-3DB0-4CC2-A825-D00A5797D333}" type="presOf" srcId="{F036FFB0-48B2-4BBE-8B42-ABC6F08496EB}" destId="{E22AF076-6C17-4AC2-94DC-CE606CB09D9B}" srcOrd="0" destOrd="0" presId="urn:microsoft.com/office/officeart/2018/2/layout/IconVerticalSolidList"/>
    <dgm:cxn modelId="{18C835A3-22CF-43FB-A08D-5967CCB029CC}" type="presOf" srcId="{1E47F328-A317-490D-A633-1B5993381D12}" destId="{DD30C9FE-9E1A-49CD-BD05-32615F18D091}" srcOrd="0" destOrd="0" presId="urn:microsoft.com/office/officeart/2018/2/layout/IconVerticalSolidList"/>
    <dgm:cxn modelId="{66F4CEE9-290C-4E14-96CF-A8328A027127}" srcId="{B8914C47-B4CF-4937-BE38-E95A2FB3C462}" destId="{FF5DB5B1-6B4C-4E75-BADF-98B3B3D14E13}" srcOrd="1" destOrd="0" parTransId="{3009446B-5ABF-4BAB-A2E6-90479A451BAE}" sibTransId="{2049E426-4E93-4195-9A70-BBF36DB382D3}"/>
    <dgm:cxn modelId="{C280C3EE-7818-48BC-BB10-B0A72EE3C03F}" srcId="{B8914C47-B4CF-4937-BE38-E95A2FB3C462}" destId="{F036FFB0-48B2-4BBE-8B42-ABC6F08496EB}" srcOrd="3" destOrd="0" parTransId="{55BC58C2-E7FB-4F4A-A207-117C433D04DB}" sibTransId="{9D38126F-7555-4907-91FA-4A8E919F22BF}"/>
    <dgm:cxn modelId="{CDCBA3D0-B99D-457F-BEAF-703D5FAAE741}" type="presParOf" srcId="{B0E58802-9A3E-4753-8382-E1864A0C7770}" destId="{8771858B-945A-45BC-A081-CC725AD5B3A6}" srcOrd="0" destOrd="0" presId="urn:microsoft.com/office/officeart/2018/2/layout/IconVerticalSolidList"/>
    <dgm:cxn modelId="{EC528432-E323-4A6D-A5B4-B635EBC3783F}" type="presParOf" srcId="{8771858B-945A-45BC-A081-CC725AD5B3A6}" destId="{F35AC7C0-4D49-4148-8E4B-78455B5E7449}" srcOrd="0" destOrd="0" presId="urn:microsoft.com/office/officeart/2018/2/layout/IconVerticalSolidList"/>
    <dgm:cxn modelId="{3654A624-A377-4520-99D2-BE0A629D6919}" type="presParOf" srcId="{8771858B-945A-45BC-A081-CC725AD5B3A6}" destId="{12341664-7741-4200-9955-87DAE8BE2894}" srcOrd="1" destOrd="0" presId="urn:microsoft.com/office/officeart/2018/2/layout/IconVerticalSolidList"/>
    <dgm:cxn modelId="{CF3A25D9-3DEB-49BD-834E-316C682AD4F6}" type="presParOf" srcId="{8771858B-945A-45BC-A081-CC725AD5B3A6}" destId="{B99860B7-5D5C-41B8-AC30-C44BDB3A757A}" srcOrd="2" destOrd="0" presId="urn:microsoft.com/office/officeart/2018/2/layout/IconVerticalSolidList"/>
    <dgm:cxn modelId="{12AE86BA-406B-4DC1-8599-4225EC3E01D9}" type="presParOf" srcId="{8771858B-945A-45BC-A081-CC725AD5B3A6}" destId="{70584E7E-F926-4F41-B857-76C3385E5794}" srcOrd="3" destOrd="0" presId="urn:microsoft.com/office/officeart/2018/2/layout/IconVerticalSolidList"/>
    <dgm:cxn modelId="{45C76589-756A-4811-8CFA-CEEB52EF3696}" type="presParOf" srcId="{B0E58802-9A3E-4753-8382-E1864A0C7770}" destId="{B338A3D3-CF9A-43A8-B38F-4EE91D9C3D9F}" srcOrd="1" destOrd="0" presId="urn:microsoft.com/office/officeart/2018/2/layout/IconVerticalSolidList"/>
    <dgm:cxn modelId="{C3A794E5-4CBE-4008-8DF1-4E69A26F522F}" type="presParOf" srcId="{B0E58802-9A3E-4753-8382-E1864A0C7770}" destId="{F43DBEEA-148D-479D-8547-B985D8DFCAB3}" srcOrd="2" destOrd="0" presId="urn:microsoft.com/office/officeart/2018/2/layout/IconVerticalSolidList"/>
    <dgm:cxn modelId="{3BB02C68-A04D-4B05-86D0-0C8C3A3104F8}" type="presParOf" srcId="{F43DBEEA-148D-479D-8547-B985D8DFCAB3}" destId="{2FF2E5EC-10D5-4DF7-B471-46B4292FA17E}" srcOrd="0" destOrd="0" presId="urn:microsoft.com/office/officeart/2018/2/layout/IconVerticalSolidList"/>
    <dgm:cxn modelId="{70253236-D13A-41EB-8A03-BE5F1000345D}" type="presParOf" srcId="{F43DBEEA-148D-479D-8547-B985D8DFCAB3}" destId="{877F9224-4CB4-4FFD-BC83-BFD352D580DB}" srcOrd="1" destOrd="0" presId="urn:microsoft.com/office/officeart/2018/2/layout/IconVerticalSolidList"/>
    <dgm:cxn modelId="{0743126A-C716-42C0-A797-25B038106747}" type="presParOf" srcId="{F43DBEEA-148D-479D-8547-B985D8DFCAB3}" destId="{B52A0EE7-7A46-40F9-8975-CBB953D61540}" srcOrd="2" destOrd="0" presId="urn:microsoft.com/office/officeart/2018/2/layout/IconVerticalSolidList"/>
    <dgm:cxn modelId="{10B8D894-121D-4050-89C0-E8885B2696F6}" type="presParOf" srcId="{F43DBEEA-148D-479D-8547-B985D8DFCAB3}" destId="{57C939DF-CD4C-4D75-BF7D-435EFECCAD94}" srcOrd="3" destOrd="0" presId="urn:microsoft.com/office/officeart/2018/2/layout/IconVerticalSolidList"/>
    <dgm:cxn modelId="{C593B75B-347D-4720-997B-E0B5A0AC2B5C}" type="presParOf" srcId="{B0E58802-9A3E-4753-8382-E1864A0C7770}" destId="{BAC3A83F-A606-41EA-9A42-1E032C0D0E50}" srcOrd="3" destOrd="0" presId="urn:microsoft.com/office/officeart/2018/2/layout/IconVerticalSolidList"/>
    <dgm:cxn modelId="{4B7C2450-FDEC-45DD-96E4-CE0BBC8807E6}" type="presParOf" srcId="{B0E58802-9A3E-4753-8382-E1864A0C7770}" destId="{6174461F-7C4C-4082-8C31-0315E08202F0}" srcOrd="4" destOrd="0" presId="urn:microsoft.com/office/officeart/2018/2/layout/IconVerticalSolidList"/>
    <dgm:cxn modelId="{F7BF138F-0C4B-4E05-BC40-5BA642FF7C23}" type="presParOf" srcId="{6174461F-7C4C-4082-8C31-0315E08202F0}" destId="{D24FE4D6-512E-4EAD-9362-EA7C19206DA0}" srcOrd="0" destOrd="0" presId="urn:microsoft.com/office/officeart/2018/2/layout/IconVerticalSolidList"/>
    <dgm:cxn modelId="{CB402597-DDB1-4779-9CEF-03BBF89F611B}" type="presParOf" srcId="{6174461F-7C4C-4082-8C31-0315E08202F0}" destId="{D2C4E331-3A4C-40B2-AC96-35182DF81406}" srcOrd="1" destOrd="0" presId="urn:microsoft.com/office/officeart/2018/2/layout/IconVerticalSolidList"/>
    <dgm:cxn modelId="{41C7DD37-D937-42E7-9A81-E956AB04C69F}" type="presParOf" srcId="{6174461F-7C4C-4082-8C31-0315E08202F0}" destId="{00547893-CC4F-4429-A4CB-2790DCD0F5AC}" srcOrd="2" destOrd="0" presId="urn:microsoft.com/office/officeart/2018/2/layout/IconVerticalSolidList"/>
    <dgm:cxn modelId="{8311CD23-CFCB-4232-B839-3F3AF16C0B30}" type="presParOf" srcId="{6174461F-7C4C-4082-8C31-0315E08202F0}" destId="{DD30C9FE-9E1A-49CD-BD05-32615F18D091}" srcOrd="3" destOrd="0" presId="urn:microsoft.com/office/officeart/2018/2/layout/IconVerticalSolidList"/>
    <dgm:cxn modelId="{AE0608F2-E16A-4EAE-B6D6-59B9ACCAD047}" type="presParOf" srcId="{B0E58802-9A3E-4753-8382-E1864A0C7770}" destId="{A4F6DCFB-7D12-43F5-BB76-4B28C5BA344C}" srcOrd="5" destOrd="0" presId="urn:microsoft.com/office/officeart/2018/2/layout/IconVerticalSolidList"/>
    <dgm:cxn modelId="{961A2FE3-E789-4EC3-898A-386781AA69CC}" type="presParOf" srcId="{B0E58802-9A3E-4753-8382-E1864A0C7770}" destId="{FCD69D4B-816B-4E15-B7DB-05CE67BFF9B5}" srcOrd="6" destOrd="0" presId="urn:microsoft.com/office/officeart/2018/2/layout/IconVerticalSolidList"/>
    <dgm:cxn modelId="{F94D544A-3732-46E1-B8E3-A2FABCD3AF92}" type="presParOf" srcId="{FCD69D4B-816B-4E15-B7DB-05CE67BFF9B5}" destId="{AC5099B9-3908-452F-A216-C642E6986679}" srcOrd="0" destOrd="0" presId="urn:microsoft.com/office/officeart/2018/2/layout/IconVerticalSolidList"/>
    <dgm:cxn modelId="{EE37A7F7-7959-461E-BEAD-AA4617672C5D}" type="presParOf" srcId="{FCD69D4B-816B-4E15-B7DB-05CE67BFF9B5}" destId="{8B877B9C-283F-45BA-BA0B-415DCC232F0B}" srcOrd="1" destOrd="0" presId="urn:microsoft.com/office/officeart/2018/2/layout/IconVerticalSolidList"/>
    <dgm:cxn modelId="{B029FDDB-A114-4DF1-92D8-40050EE8218D}" type="presParOf" srcId="{FCD69D4B-816B-4E15-B7DB-05CE67BFF9B5}" destId="{136C5BD5-BC57-471C-B8A1-69BDA306D359}" srcOrd="2" destOrd="0" presId="urn:microsoft.com/office/officeart/2018/2/layout/IconVerticalSolidList"/>
    <dgm:cxn modelId="{5B753DC4-51CC-4948-9C3F-4FA849D2C632}" type="presParOf" srcId="{FCD69D4B-816B-4E15-B7DB-05CE67BFF9B5}" destId="{E22AF076-6C17-4AC2-94DC-CE606CB09D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564E80-45D1-4B3B-9F99-D2329696997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686E40-590B-466B-8DAC-F7A699C58AD6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i="0" baseline="0"/>
            <a:t>Lek – Recepta:</a:t>
          </a:r>
          <a:r>
            <a:rPr lang="pl-PL" b="0" i="0" baseline="0"/>
            <a:t> każdy lek (przepis) może pojawić się w wielu receptach (relacja 1-do-wielu).</a:t>
          </a:r>
          <a:endParaRPr lang="en-US"/>
        </a:p>
      </dgm:t>
    </dgm:pt>
    <dgm:pt modelId="{599FD810-45F2-46B8-9109-C3ABB1D03086}" type="parTrans" cxnId="{72F8F08A-0558-4C23-9B5E-7B79CD304714}">
      <dgm:prSet/>
      <dgm:spPr/>
      <dgm:t>
        <a:bodyPr/>
        <a:lstStyle/>
        <a:p>
          <a:endParaRPr lang="en-US"/>
        </a:p>
      </dgm:t>
    </dgm:pt>
    <dgm:pt modelId="{F1F9ACB7-3842-47F8-99CF-27ACAD231244}" type="sibTrans" cxnId="{72F8F08A-0558-4C23-9B5E-7B79CD304714}">
      <dgm:prSet/>
      <dgm:spPr/>
      <dgm:t>
        <a:bodyPr/>
        <a:lstStyle/>
        <a:p>
          <a:endParaRPr lang="en-US"/>
        </a:p>
      </dgm:t>
    </dgm:pt>
    <dgm:pt modelId="{A98DDB9F-77B2-4654-904E-59A57DB1E53D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i="0" baseline="0" dirty="0"/>
            <a:t>Pacjent – Ubezpieczenie:</a:t>
          </a:r>
          <a:r>
            <a:rPr lang="pl-PL" b="0" i="0" baseline="0" dirty="0"/>
            <a:t> wielu pacjentów może być objętych jednym ubezpieczeniem (relacja wiele-do-1).</a:t>
          </a:r>
          <a:endParaRPr lang="en-US" dirty="0"/>
        </a:p>
      </dgm:t>
    </dgm:pt>
    <dgm:pt modelId="{F625674E-4AC2-4119-9790-705D8D6FD71B}" type="parTrans" cxnId="{4D4AC7FD-494D-46DF-B15D-B32EDF177D82}">
      <dgm:prSet/>
      <dgm:spPr/>
      <dgm:t>
        <a:bodyPr/>
        <a:lstStyle/>
        <a:p>
          <a:endParaRPr lang="en-US"/>
        </a:p>
      </dgm:t>
    </dgm:pt>
    <dgm:pt modelId="{9141DB71-BEB2-4B44-BA85-201FD93C8FEC}" type="sibTrans" cxnId="{4D4AC7FD-494D-46DF-B15D-B32EDF177D82}">
      <dgm:prSet/>
      <dgm:spPr/>
      <dgm:t>
        <a:bodyPr/>
        <a:lstStyle/>
        <a:p>
          <a:endParaRPr lang="en-US"/>
        </a:p>
      </dgm:t>
    </dgm:pt>
    <dgm:pt modelId="{AAEE9B41-B8AE-4A5D-A67D-35BD9C2EE44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i="0" baseline="0"/>
            <a:t>Lekarz – Szpital:</a:t>
          </a:r>
          <a:r>
            <a:rPr lang="pl-PL" b="0" i="0" baseline="0"/>
            <a:t> relacja wiele-do-wielu, którą rozwiązuje tabela łącznikowa </a:t>
          </a:r>
          <a:r>
            <a:rPr lang="pl-PL" b="1" i="0" baseline="0"/>
            <a:t>Lekarz_Szpital</a:t>
          </a:r>
          <a:r>
            <a:rPr lang="pl-PL" b="0" i="0" baseline="0"/>
            <a:t>.</a:t>
          </a:r>
          <a:endParaRPr lang="en-US"/>
        </a:p>
      </dgm:t>
    </dgm:pt>
    <dgm:pt modelId="{00ED6E35-5245-468D-A844-6E444FFB34CD}" type="parTrans" cxnId="{00680947-401D-4F2A-B837-5176E51CB85F}">
      <dgm:prSet/>
      <dgm:spPr/>
      <dgm:t>
        <a:bodyPr/>
        <a:lstStyle/>
        <a:p>
          <a:endParaRPr lang="en-US"/>
        </a:p>
      </dgm:t>
    </dgm:pt>
    <dgm:pt modelId="{6E025EDA-F640-436E-8AB5-7BA2FB30230A}" type="sibTrans" cxnId="{00680947-401D-4F2A-B837-5176E51CB85F}">
      <dgm:prSet/>
      <dgm:spPr/>
      <dgm:t>
        <a:bodyPr/>
        <a:lstStyle/>
        <a:p>
          <a:endParaRPr lang="en-US"/>
        </a:p>
      </dgm:t>
    </dgm:pt>
    <dgm:pt modelId="{4B6869CF-BB39-407F-A4C1-695D3DC3E4C3}" type="pres">
      <dgm:prSet presAssocID="{F2564E80-45D1-4B3B-9F99-D23296969976}" presName="root" presStyleCnt="0">
        <dgm:presLayoutVars>
          <dgm:dir/>
          <dgm:resizeHandles val="exact"/>
        </dgm:presLayoutVars>
      </dgm:prSet>
      <dgm:spPr/>
    </dgm:pt>
    <dgm:pt modelId="{EB250F7E-5B3E-40A8-9B35-597204C56076}" type="pres">
      <dgm:prSet presAssocID="{CF686E40-590B-466B-8DAC-F7A699C58AD6}" presName="compNode" presStyleCnt="0"/>
      <dgm:spPr/>
    </dgm:pt>
    <dgm:pt modelId="{E3DD92C0-E6A0-4484-8E8A-BE6A6DB1A967}" type="pres">
      <dgm:prSet presAssocID="{CF686E40-590B-466B-8DAC-F7A699C58AD6}" presName="bgRect" presStyleLbl="bgShp" presStyleIdx="0" presStyleCnt="3" custLinFactNeighborY="-2943"/>
      <dgm:spPr/>
    </dgm:pt>
    <dgm:pt modelId="{06D291FE-EEAC-490C-B707-86A6CBF6F6CD}" type="pres">
      <dgm:prSet presAssocID="{CF686E40-590B-466B-8DAC-F7A699C58A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ef kuchni"/>
        </a:ext>
      </dgm:extLst>
    </dgm:pt>
    <dgm:pt modelId="{E62685F2-7091-4032-B584-8F6575953FB9}" type="pres">
      <dgm:prSet presAssocID="{CF686E40-590B-466B-8DAC-F7A699C58AD6}" presName="spaceRect" presStyleCnt="0"/>
      <dgm:spPr/>
    </dgm:pt>
    <dgm:pt modelId="{61C0DFCF-7A32-45E4-AEAC-E5361B64D804}" type="pres">
      <dgm:prSet presAssocID="{CF686E40-590B-466B-8DAC-F7A699C58AD6}" presName="parTx" presStyleLbl="revTx" presStyleIdx="0" presStyleCnt="3">
        <dgm:presLayoutVars>
          <dgm:chMax val="0"/>
          <dgm:chPref val="0"/>
        </dgm:presLayoutVars>
      </dgm:prSet>
      <dgm:spPr/>
    </dgm:pt>
    <dgm:pt modelId="{19CB19DB-F861-44F5-83EF-CA44D97EAF7B}" type="pres">
      <dgm:prSet presAssocID="{F1F9ACB7-3842-47F8-99CF-27ACAD231244}" presName="sibTrans" presStyleCnt="0"/>
      <dgm:spPr/>
    </dgm:pt>
    <dgm:pt modelId="{D00BAA00-83FE-4976-8F5C-18D2BDFED021}" type="pres">
      <dgm:prSet presAssocID="{A98DDB9F-77B2-4654-904E-59A57DB1E53D}" presName="compNode" presStyleCnt="0"/>
      <dgm:spPr/>
    </dgm:pt>
    <dgm:pt modelId="{D1AD9E65-A4CC-4FA6-A946-D75324E93D48}" type="pres">
      <dgm:prSet presAssocID="{A98DDB9F-77B2-4654-904E-59A57DB1E53D}" presName="bgRect" presStyleLbl="bgShp" presStyleIdx="1" presStyleCnt="3"/>
      <dgm:spPr/>
    </dgm:pt>
    <dgm:pt modelId="{B1C08655-5FF7-4041-A1B3-6F0976E5BF5F}" type="pres">
      <dgm:prSet presAssocID="{A98DDB9F-77B2-4654-904E-59A57DB1E5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 zdrowie"/>
        </a:ext>
      </dgm:extLst>
    </dgm:pt>
    <dgm:pt modelId="{D7419382-961F-4D37-9BAF-31B4C827650D}" type="pres">
      <dgm:prSet presAssocID="{A98DDB9F-77B2-4654-904E-59A57DB1E53D}" presName="spaceRect" presStyleCnt="0"/>
      <dgm:spPr/>
    </dgm:pt>
    <dgm:pt modelId="{B3A7ACDC-84FA-42FF-BC82-9CF2C01B2714}" type="pres">
      <dgm:prSet presAssocID="{A98DDB9F-77B2-4654-904E-59A57DB1E53D}" presName="parTx" presStyleLbl="revTx" presStyleIdx="1" presStyleCnt="3">
        <dgm:presLayoutVars>
          <dgm:chMax val="0"/>
          <dgm:chPref val="0"/>
        </dgm:presLayoutVars>
      </dgm:prSet>
      <dgm:spPr/>
    </dgm:pt>
    <dgm:pt modelId="{4435FFCE-001B-4BE9-A08B-4060454CD140}" type="pres">
      <dgm:prSet presAssocID="{9141DB71-BEB2-4B44-BA85-201FD93C8FEC}" presName="sibTrans" presStyleCnt="0"/>
      <dgm:spPr/>
    </dgm:pt>
    <dgm:pt modelId="{9B6CE0D1-16E1-49EE-BD7F-4866F8A82E3D}" type="pres">
      <dgm:prSet presAssocID="{AAEE9B41-B8AE-4A5D-A67D-35BD9C2EE444}" presName="compNode" presStyleCnt="0"/>
      <dgm:spPr/>
    </dgm:pt>
    <dgm:pt modelId="{9BDC43B2-ADAC-4450-8DF9-52CA2B1C273B}" type="pres">
      <dgm:prSet presAssocID="{AAEE9B41-B8AE-4A5D-A67D-35BD9C2EE444}" presName="bgRect" presStyleLbl="bgShp" presStyleIdx="2" presStyleCnt="3"/>
      <dgm:spPr/>
    </dgm:pt>
    <dgm:pt modelId="{8981872B-B349-478C-9FAD-89D98755AF1A}" type="pres">
      <dgm:prSet presAssocID="{AAEE9B41-B8AE-4A5D-A67D-35BD9C2EE4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tor"/>
        </a:ext>
      </dgm:extLst>
    </dgm:pt>
    <dgm:pt modelId="{5AB0DA59-D108-42AE-AC6A-C4C6D65AF95A}" type="pres">
      <dgm:prSet presAssocID="{AAEE9B41-B8AE-4A5D-A67D-35BD9C2EE444}" presName="spaceRect" presStyleCnt="0"/>
      <dgm:spPr/>
    </dgm:pt>
    <dgm:pt modelId="{96CBEEEA-78AE-43A8-BBB1-AD990A8B4E4C}" type="pres">
      <dgm:prSet presAssocID="{AAEE9B41-B8AE-4A5D-A67D-35BD9C2EE44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680947-401D-4F2A-B837-5176E51CB85F}" srcId="{F2564E80-45D1-4B3B-9F99-D23296969976}" destId="{AAEE9B41-B8AE-4A5D-A67D-35BD9C2EE444}" srcOrd="2" destOrd="0" parTransId="{00ED6E35-5245-468D-A844-6E444FFB34CD}" sibTransId="{6E025EDA-F640-436E-8AB5-7BA2FB30230A}"/>
    <dgm:cxn modelId="{495A3347-9D40-43BC-8A5A-ABEE063F77DF}" type="presOf" srcId="{CF686E40-590B-466B-8DAC-F7A699C58AD6}" destId="{61C0DFCF-7A32-45E4-AEAC-E5361B64D804}" srcOrd="0" destOrd="0" presId="urn:microsoft.com/office/officeart/2018/2/layout/IconVerticalSolidList"/>
    <dgm:cxn modelId="{9B667F70-3A63-4008-A334-9DD3616F225D}" type="presOf" srcId="{F2564E80-45D1-4B3B-9F99-D23296969976}" destId="{4B6869CF-BB39-407F-A4C1-695D3DC3E4C3}" srcOrd="0" destOrd="0" presId="urn:microsoft.com/office/officeart/2018/2/layout/IconVerticalSolidList"/>
    <dgm:cxn modelId="{72F8F08A-0558-4C23-9B5E-7B79CD304714}" srcId="{F2564E80-45D1-4B3B-9F99-D23296969976}" destId="{CF686E40-590B-466B-8DAC-F7A699C58AD6}" srcOrd="0" destOrd="0" parTransId="{599FD810-45F2-46B8-9109-C3ABB1D03086}" sibTransId="{F1F9ACB7-3842-47F8-99CF-27ACAD231244}"/>
    <dgm:cxn modelId="{DBD590C1-38B6-4E1A-B70E-504154552CAB}" type="presOf" srcId="{AAEE9B41-B8AE-4A5D-A67D-35BD9C2EE444}" destId="{96CBEEEA-78AE-43A8-BBB1-AD990A8B4E4C}" srcOrd="0" destOrd="0" presId="urn:microsoft.com/office/officeart/2018/2/layout/IconVerticalSolidList"/>
    <dgm:cxn modelId="{B0EBCAD3-B899-4AFD-80F4-09E7B73EAEAB}" type="presOf" srcId="{A98DDB9F-77B2-4654-904E-59A57DB1E53D}" destId="{B3A7ACDC-84FA-42FF-BC82-9CF2C01B2714}" srcOrd="0" destOrd="0" presId="urn:microsoft.com/office/officeart/2018/2/layout/IconVerticalSolidList"/>
    <dgm:cxn modelId="{4D4AC7FD-494D-46DF-B15D-B32EDF177D82}" srcId="{F2564E80-45D1-4B3B-9F99-D23296969976}" destId="{A98DDB9F-77B2-4654-904E-59A57DB1E53D}" srcOrd="1" destOrd="0" parTransId="{F625674E-4AC2-4119-9790-705D8D6FD71B}" sibTransId="{9141DB71-BEB2-4B44-BA85-201FD93C8FEC}"/>
    <dgm:cxn modelId="{AB45ADA9-78A2-46EE-880F-DB9495B7EDF4}" type="presParOf" srcId="{4B6869CF-BB39-407F-A4C1-695D3DC3E4C3}" destId="{EB250F7E-5B3E-40A8-9B35-597204C56076}" srcOrd="0" destOrd="0" presId="urn:microsoft.com/office/officeart/2018/2/layout/IconVerticalSolidList"/>
    <dgm:cxn modelId="{F185C1B9-7703-401C-951A-768A2EF92A3A}" type="presParOf" srcId="{EB250F7E-5B3E-40A8-9B35-597204C56076}" destId="{E3DD92C0-E6A0-4484-8E8A-BE6A6DB1A967}" srcOrd="0" destOrd="0" presId="urn:microsoft.com/office/officeart/2018/2/layout/IconVerticalSolidList"/>
    <dgm:cxn modelId="{9EEF136D-D9BD-41DC-A47E-66D694C5360A}" type="presParOf" srcId="{EB250F7E-5B3E-40A8-9B35-597204C56076}" destId="{06D291FE-EEAC-490C-B707-86A6CBF6F6CD}" srcOrd="1" destOrd="0" presId="urn:microsoft.com/office/officeart/2018/2/layout/IconVerticalSolidList"/>
    <dgm:cxn modelId="{B16BBFA9-55AA-449A-8CFD-E16161A5F69E}" type="presParOf" srcId="{EB250F7E-5B3E-40A8-9B35-597204C56076}" destId="{E62685F2-7091-4032-B584-8F6575953FB9}" srcOrd="2" destOrd="0" presId="urn:microsoft.com/office/officeart/2018/2/layout/IconVerticalSolidList"/>
    <dgm:cxn modelId="{3FD9B35D-724D-4F23-BA52-773F7745E07E}" type="presParOf" srcId="{EB250F7E-5B3E-40A8-9B35-597204C56076}" destId="{61C0DFCF-7A32-45E4-AEAC-E5361B64D804}" srcOrd="3" destOrd="0" presId="urn:microsoft.com/office/officeart/2018/2/layout/IconVerticalSolidList"/>
    <dgm:cxn modelId="{7189B3ED-EBC3-4B3B-8982-E767F4FFAD66}" type="presParOf" srcId="{4B6869CF-BB39-407F-A4C1-695D3DC3E4C3}" destId="{19CB19DB-F861-44F5-83EF-CA44D97EAF7B}" srcOrd="1" destOrd="0" presId="urn:microsoft.com/office/officeart/2018/2/layout/IconVerticalSolidList"/>
    <dgm:cxn modelId="{873CA349-5D4E-40F9-A559-6FA7DB680AF7}" type="presParOf" srcId="{4B6869CF-BB39-407F-A4C1-695D3DC3E4C3}" destId="{D00BAA00-83FE-4976-8F5C-18D2BDFED021}" srcOrd="2" destOrd="0" presId="urn:microsoft.com/office/officeart/2018/2/layout/IconVerticalSolidList"/>
    <dgm:cxn modelId="{EB737368-BCFF-4AB5-BD7F-638247381C0A}" type="presParOf" srcId="{D00BAA00-83FE-4976-8F5C-18D2BDFED021}" destId="{D1AD9E65-A4CC-4FA6-A946-D75324E93D48}" srcOrd="0" destOrd="0" presId="urn:microsoft.com/office/officeart/2018/2/layout/IconVerticalSolidList"/>
    <dgm:cxn modelId="{992ED6D7-29E9-457F-BB78-F4A75446B05E}" type="presParOf" srcId="{D00BAA00-83FE-4976-8F5C-18D2BDFED021}" destId="{B1C08655-5FF7-4041-A1B3-6F0976E5BF5F}" srcOrd="1" destOrd="0" presId="urn:microsoft.com/office/officeart/2018/2/layout/IconVerticalSolidList"/>
    <dgm:cxn modelId="{C5A4D554-8F61-402C-A2B6-A591D4CB3EC0}" type="presParOf" srcId="{D00BAA00-83FE-4976-8F5C-18D2BDFED021}" destId="{D7419382-961F-4D37-9BAF-31B4C827650D}" srcOrd="2" destOrd="0" presId="urn:microsoft.com/office/officeart/2018/2/layout/IconVerticalSolidList"/>
    <dgm:cxn modelId="{2CAF725C-3822-49A6-AC71-5DD39959418F}" type="presParOf" srcId="{D00BAA00-83FE-4976-8F5C-18D2BDFED021}" destId="{B3A7ACDC-84FA-42FF-BC82-9CF2C01B2714}" srcOrd="3" destOrd="0" presId="urn:microsoft.com/office/officeart/2018/2/layout/IconVerticalSolidList"/>
    <dgm:cxn modelId="{EEE0AAE6-E0FD-4CF0-A2D7-3B3C58A799FB}" type="presParOf" srcId="{4B6869CF-BB39-407F-A4C1-695D3DC3E4C3}" destId="{4435FFCE-001B-4BE9-A08B-4060454CD140}" srcOrd="3" destOrd="0" presId="urn:microsoft.com/office/officeart/2018/2/layout/IconVerticalSolidList"/>
    <dgm:cxn modelId="{F3DBA0E3-147D-4218-9B1C-F22662538985}" type="presParOf" srcId="{4B6869CF-BB39-407F-A4C1-695D3DC3E4C3}" destId="{9B6CE0D1-16E1-49EE-BD7F-4866F8A82E3D}" srcOrd="4" destOrd="0" presId="urn:microsoft.com/office/officeart/2018/2/layout/IconVerticalSolidList"/>
    <dgm:cxn modelId="{F7CF1DE8-8034-42FA-962C-C71B07D2E74D}" type="presParOf" srcId="{9B6CE0D1-16E1-49EE-BD7F-4866F8A82E3D}" destId="{9BDC43B2-ADAC-4450-8DF9-52CA2B1C273B}" srcOrd="0" destOrd="0" presId="urn:microsoft.com/office/officeart/2018/2/layout/IconVerticalSolidList"/>
    <dgm:cxn modelId="{E0E0DD4D-E19A-4425-BE5A-6EBBC98F32B2}" type="presParOf" srcId="{9B6CE0D1-16E1-49EE-BD7F-4866F8A82E3D}" destId="{8981872B-B349-478C-9FAD-89D98755AF1A}" srcOrd="1" destOrd="0" presId="urn:microsoft.com/office/officeart/2018/2/layout/IconVerticalSolidList"/>
    <dgm:cxn modelId="{595EF11A-E0A1-4D12-860D-862165F6DBA8}" type="presParOf" srcId="{9B6CE0D1-16E1-49EE-BD7F-4866F8A82E3D}" destId="{5AB0DA59-D108-42AE-AC6A-C4C6D65AF95A}" srcOrd="2" destOrd="0" presId="urn:microsoft.com/office/officeart/2018/2/layout/IconVerticalSolidList"/>
    <dgm:cxn modelId="{893C672A-454E-4D6F-820F-A974ABC3EDCB}" type="presParOf" srcId="{9B6CE0D1-16E1-49EE-BD7F-4866F8A82E3D}" destId="{96CBEEEA-78AE-43A8-BBB1-AD990A8B4E4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DF9429-B261-4C3F-8329-3655EB06D8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D3981B-A6C7-431D-8CE1-972C275BE4C8}">
      <dgm:prSet/>
      <dgm:spPr/>
      <dgm:t>
        <a:bodyPr/>
        <a:lstStyle/>
        <a:p>
          <a:r>
            <a:rPr lang="pl-PL" b="1" i="0" baseline="0"/>
            <a:t>Kompleksowość i skalowalność:</a:t>
          </a:r>
          <a:r>
            <a:rPr lang="pl-PL" b="0" i="0" baseline="0"/>
            <a:t> System umożliwia śledzenie wielu aspektów roszczeń zdrowotnych, co przekłada się na pełną kontrolę nad danymi pacjentów i świadczeniodawców.</a:t>
          </a:r>
          <a:endParaRPr lang="en-US"/>
        </a:p>
      </dgm:t>
    </dgm:pt>
    <dgm:pt modelId="{1597F1FE-2696-458E-A341-BC4BFD57F369}" type="parTrans" cxnId="{CB9F5791-6B06-4E85-BB27-562A5FC974AB}">
      <dgm:prSet/>
      <dgm:spPr/>
      <dgm:t>
        <a:bodyPr/>
        <a:lstStyle/>
        <a:p>
          <a:endParaRPr lang="en-US"/>
        </a:p>
      </dgm:t>
    </dgm:pt>
    <dgm:pt modelId="{76E71492-9C35-4DBB-8999-720E9F6CDED5}" type="sibTrans" cxnId="{CB9F5791-6B06-4E85-BB27-562A5FC974AB}">
      <dgm:prSet/>
      <dgm:spPr/>
      <dgm:t>
        <a:bodyPr/>
        <a:lstStyle/>
        <a:p>
          <a:endParaRPr lang="en-US"/>
        </a:p>
      </dgm:t>
    </dgm:pt>
    <dgm:pt modelId="{B8C54A5A-ED2D-4D17-817E-6BD66D3C70DE}">
      <dgm:prSet/>
      <dgm:spPr/>
      <dgm:t>
        <a:bodyPr/>
        <a:lstStyle/>
        <a:p>
          <a:r>
            <a:rPr lang="pl-PL" b="1" i="0" baseline="0"/>
            <a:t>Elastyczność analityczna:</a:t>
          </a:r>
          <a:r>
            <a:rPr lang="pl-PL" b="0" i="0" baseline="0"/>
            <a:t> Dzięki dokładnemu podziałowi wizyt oraz pełnej relacji między encjami, rozwiązanie umożliwia szybkie raportowanie oraz analizę przyczyn i skutków roszczeń.</a:t>
          </a:r>
          <a:endParaRPr lang="en-US"/>
        </a:p>
      </dgm:t>
    </dgm:pt>
    <dgm:pt modelId="{D58F633C-7137-4BB9-8B61-E4F43850F304}" type="parTrans" cxnId="{D7C01066-6DB3-4F71-A2CE-709F958D765B}">
      <dgm:prSet/>
      <dgm:spPr/>
      <dgm:t>
        <a:bodyPr/>
        <a:lstStyle/>
        <a:p>
          <a:endParaRPr lang="en-US"/>
        </a:p>
      </dgm:t>
    </dgm:pt>
    <dgm:pt modelId="{80B1E203-76B4-4BE5-8BAE-37EA0EA5B116}" type="sibTrans" cxnId="{D7C01066-6DB3-4F71-A2CE-709F958D765B}">
      <dgm:prSet/>
      <dgm:spPr/>
      <dgm:t>
        <a:bodyPr/>
        <a:lstStyle/>
        <a:p>
          <a:endParaRPr lang="en-US"/>
        </a:p>
      </dgm:t>
    </dgm:pt>
    <dgm:pt modelId="{0D960AEE-0801-4C1A-9C50-749A8C3D8972}" type="pres">
      <dgm:prSet presAssocID="{07DF9429-B261-4C3F-8329-3655EB06D8BE}" presName="root" presStyleCnt="0">
        <dgm:presLayoutVars>
          <dgm:dir/>
          <dgm:resizeHandles val="exact"/>
        </dgm:presLayoutVars>
      </dgm:prSet>
      <dgm:spPr/>
    </dgm:pt>
    <dgm:pt modelId="{6514229A-67CE-4EB9-B7DA-40658AF1FEA5}" type="pres">
      <dgm:prSet presAssocID="{B2D3981B-A6C7-431D-8CE1-972C275BE4C8}" presName="compNode" presStyleCnt="0"/>
      <dgm:spPr/>
    </dgm:pt>
    <dgm:pt modelId="{C63F0E02-538F-4DAE-978E-E5730C6D08AE}" type="pres">
      <dgm:prSet presAssocID="{B2D3981B-A6C7-431D-8CE1-972C275BE4C8}" presName="bgRect" presStyleLbl="bgShp" presStyleIdx="0" presStyleCnt="2"/>
      <dgm:spPr/>
    </dgm:pt>
    <dgm:pt modelId="{423A9AE4-1310-480F-AE43-7EF0CA3BCB86}" type="pres">
      <dgm:prSet presAssocID="{B2D3981B-A6C7-431D-8CE1-972C275BE4C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ystyki"/>
        </a:ext>
      </dgm:extLst>
    </dgm:pt>
    <dgm:pt modelId="{4A473140-C4AE-4183-A984-998E5D7F6416}" type="pres">
      <dgm:prSet presAssocID="{B2D3981B-A6C7-431D-8CE1-972C275BE4C8}" presName="spaceRect" presStyleCnt="0"/>
      <dgm:spPr/>
    </dgm:pt>
    <dgm:pt modelId="{B8711773-2752-4B10-A548-6B36BA292777}" type="pres">
      <dgm:prSet presAssocID="{B2D3981B-A6C7-431D-8CE1-972C275BE4C8}" presName="parTx" presStyleLbl="revTx" presStyleIdx="0" presStyleCnt="2">
        <dgm:presLayoutVars>
          <dgm:chMax val="0"/>
          <dgm:chPref val="0"/>
        </dgm:presLayoutVars>
      </dgm:prSet>
      <dgm:spPr/>
    </dgm:pt>
    <dgm:pt modelId="{FBE59366-FC5F-41A6-A79C-AEFD8CC2ECAC}" type="pres">
      <dgm:prSet presAssocID="{76E71492-9C35-4DBB-8999-720E9F6CDED5}" presName="sibTrans" presStyleCnt="0"/>
      <dgm:spPr/>
    </dgm:pt>
    <dgm:pt modelId="{B8C34B4C-4ACB-4E87-8C36-938EA9F08C10}" type="pres">
      <dgm:prSet presAssocID="{B8C54A5A-ED2D-4D17-817E-6BD66D3C70DE}" presName="compNode" presStyleCnt="0"/>
      <dgm:spPr/>
    </dgm:pt>
    <dgm:pt modelId="{789C39E9-F083-449D-A9E0-B864ABCAD887}" type="pres">
      <dgm:prSet presAssocID="{B8C54A5A-ED2D-4D17-817E-6BD66D3C70DE}" presName="bgRect" presStyleLbl="bgShp" presStyleIdx="1" presStyleCnt="2"/>
      <dgm:spPr/>
    </dgm:pt>
    <dgm:pt modelId="{E4793171-BCE0-4958-91BD-0564FDB1B21F}" type="pres">
      <dgm:prSet presAssocID="{B8C54A5A-ED2D-4D17-817E-6BD66D3C70D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79D97ACD-0B0E-4EA9-A738-9A9FD85A0E08}" type="pres">
      <dgm:prSet presAssocID="{B8C54A5A-ED2D-4D17-817E-6BD66D3C70DE}" presName="spaceRect" presStyleCnt="0"/>
      <dgm:spPr/>
    </dgm:pt>
    <dgm:pt modelId="{0EB7CEC8-1F88-431F-9ECB-B6ECA933DD5F}" type="pres">
      <dgm:prSet presAssocID="{B8C54A5A-ED2D-4D17-817E-6BD66D3C70D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7C01066-6DB3-4F71-A2CE-709F958D765B}" srcId="{07DF9429-B261-4C3F-8329-3655EB06D8BE}" destId="{B8C54A5A-ED2D-4D17-817E-6BD66D3C70DE}" srcOrd="1" destOrd="0" parTransId="{D58F633C-7137-4BB9-8B61-E4F43850F304}" sibTransId="{80B1E203-76B4-4BE5-8BAE-37EA0EA5B116}"/>
    <dgm:cxn modelId="{6EFB9175-8220-467C-A1CC-42E57C4123B5}" type="presOf" srcId="{B8C54A5A-ED2D-4D17-817E-6BD66D3C70DE}" destId="{0EB7CEC8-1F88-431F-9ECB-B6ECA933DD5F}" srcOrd="0" destOrd="0" presId="urn:microsoft.com/office/officeart/2018/2/layout/IconVerticalSolidList"/>
    <dgm:cxn modelId="{582C9D8D-76ED-4DDA-B5CB-CC6A128CAB0A}" type="presOf" srcId="{07DF9429-B261-4C3F-8329-3655EB06D8BE}" destId="{0D960AEE-0801-4C1A-9C50-749A8C3D8972}" srcOrd="0" destOrd="0" presId="urn:microsoft.com/office/officeart/2018/2/layout/IconVerticalSolidList"/>
    <dgm:cxn modelId="{CB9F5791-6B06-4E85-BB27-562A5FC974AB}" srcId="{07DF9429-B261-4C3F-8329-3655EB06D8BE}" destId="{B2D3981B-A6C7-431D-8CE1-972C275BE4C8}" srcOrd="0" destOrd="0" parTransId="{1597F1FE-2696-458E-A341-BC4BFD57F369}" sibTransId="{76E71492-9C35-4DBB-8999-720E9F6CDED5}"/>
    <dgm:cxn modelId="{41715ACE-EE77-4D96-9D98-13AF35E6AD3D}" type="presOf" srcId="{B2D3981B-A6C7-431D-8CE1-972C275BE4C8}" destId="{B8711773-2752-4B10-A548-6B36BA292777}" srcOrd="0" destOrd="0" presId="urn:microsoft.com/office/officeart/2018/2/layout/IconVerticalSolidList"/>
    <dgm:cxn modelId="{58C65246-A4F1-43B7-BD42-7E9E65C99C80}" type="presParOf" srcId="{0D960AEE-0801-4C1A-9C50-749A8C3D8972}" destId="{6514229A-67CE-4EB9-B7DA-40658AF1FEA5}" srcOrd="0" destOrd="0" presId="urn:microsoft.com/office/officeart/2018/2/layout/IconVerticalSolidList"/>
    <dgm:cxn modelId="{77F2E8DD-C457-4095-9893-19E567BF0864}" type="presParOf" srcId="{6514229A-67CE-4EB9-B7DA-40658AF1FEA5}" destId="{C63F0E02-538F-4DAE-978E-E5730C6D08AE}" srcOrd="0" destOrd="0" presId="urn:microsoft.com/office/officeart/2018/2/layout/IconVerticalSolidList"/>
    <dgm:cxn modelId="{49A48082-F326-4A2E-9CBE-58BA35BCC732}" type="presParOf" srcId="{6514229A-67CE-4EB9-B7DA-40658AF1FEA5}" destId="{423A9AE4-1310-480F-AE43-7EF0CA3BCB86}" srcOrd="1" destOrd="0" presId="urn:microsoft.com/office/officeart/2018/2/layout/IconVerticalSolidList"/>
    <dgm:cxn modelId="{AA9D0EF8-256C-4D0A-B8FF-1D693429E745}" type="presParOf" srcId="{6514229A-67CE-4EB9-B7DA-40658AF1FEA5}" destId="{4A473140-C4AE-4183-A984-998E5D7F6416}" srcOrd="2" destOrd="0" presId="urn:microsoft.com/office/officeart/2018/2/layout/IconVerticalSolidList"/>
    <dgm:cxn modelId="{DBA331DD-11F3-4D61-A8AA-A116A203B17C}" type="presParOf" srcId="{6514229A-67CE-4EB9-B7DA-40658AF1FEA5}" destId="{B8711773-2752-4B10-A548-6B36BA292777}" srcOrd="3" destOrd="0" presId="urn:microsoft.com/office/officeart/2018/2/layout/IconVerticalSolidList"/>
    <dgm:cxn modelId="{CC2054C4-7CF8-41E6-8031-AB48E4F48C7F}" type="presParOf" srcId="{0D960AEE-0801-4C1A-9C50-749A8C3D8972}" destId="{FBE59366-FC5F-41A6-A79C-AEFD8CC2ECAC}" srcOrd="1" destOrd="0" presId="urn:microsoft.com/office/officeart/2018/2/layout/IconVerticalSolidList"/>
    <dgm:cxn modelId="{613C6012-262A-4F1C-9D1F-96A4D9B941BF}" type="presParOf" srcId="{0D960AEE-0801-4C1A-9C50-749A8C3D8972}" destId="{B8C34B4C-4ACB-4E87-8C36-938EA9F08C10}" srcOrd="2" destOrd="0" presId="urn:microsoft.com/office/officeart/2018/2/layout/IconVerticalSolidList"/>
    <dgm:cxn modelId="{BB21B8EF-32B4-4D60-954E-061B5F2F621B}" type="presParOf" srcId="{B8C34B4C-4ACB-4E87-8C36-938EA9F08C10}" destId="{789C39E9-F083-449D-A9E0-B864ABCAD887}" srcOrd="0" destOrd="0" presId="urn:microsoft.com/office/officeart/2018/2/layout/IconVerticalSolidList"/>
    <dgm:cxn modelId="{AA61B902-F0D3-4568-9D32-2954B9F10A3C}" type="presParOf" srcId="{B8C34B4C-4ACB-4E87-8C36-938EA9F08C10}" destId="{E4793171-BCE0-4958-91BD-0564FDB1B21F}" srcOrd="1" destOrd="0" presId="urn:microsoft.com/office/officeart/2018/2/layout/IconVerticalSolidList"/>
    <dgm:cxn modelId="{21040864-05DB-41D0-88AA-434653BA7BF5}" type="presParOf" srcId="{B8C34B4C-4ACB-4E87-8C36-938EA9F08C10}" destId="{79D97ACD-0B0E-4EA9-A738-9A9FD85A0E08}" srcOrd="2" destOrd="0" presId="urn:microsoft.com/office/officeart/2018/2/layout/IconVerticalSolidList"/>
    <dgm:cxn modelId="{D88FABB0-D5A5-4636-87FA-C890265E9E88}" type="presParOf" srcId="{B8C34B4C-4ACB-4E87-8C36-938EA9F08C10}" destId="{0EB7CEC8-1F88-431F-9ECB-B6ECA933DD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BFFCC9-13A0-4668-94BF-ED3AF07FF3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BDCA17-0DA2-4914-B706-768CA1FB012D}">
      <dgm:prSet/>
      <dgm:spPr/>
      <dgm:t>
        <a:bodyPr/>
        <a:lstStyle/>
        <a:p>
          <a:r>
            <a:rPr lang="pl-PL" b="1" i="0" baseline="0"/>
            <a:t>Zgodność z regulacjami:</a:t>
          </a:r>
          <a:r>
            <a:rPr lang="pl-PL" b="0" i="0" baseline="0"/>
            <a:t> Projekt spełnia wymogi bezpieczeństwa danych oraz normy normalizacji, co jest kluczowe przy przetwarzaniu informacji medycznych.</a:t>
          </a:r>
          <a:endParaRPr lang="en-US"/>
        </a:p>
      </dgm:t>
    </dgm:pt>
    <dgm:pt modelId="{1866DE52-CFE2-4839-BEC0-9AF7FAC4B7F6}" type="parTrans" cxnId="{922AAE9C-F5CF-492B-AE79-D4B948D57C4E}">
      <dgm:prSet/>
      <dgm:spPr/>
      <dgm:t>
        <a:bodyPr/>
        <a:lstStyle/>
        <a:p>
          <a:endParaRPr lang="en-US"/>
        </a:p>
      </dgm:t>
    </dgm:pt>
    <dgm:pt modelId="{2A8DAAA9-0B55-4B80-AA32-558F41D2B620}" type="sibTrans" cxnId="{922AAE9C-F5CF-492B-AE79-D4B948D57C4E}">
      <dgm:prSet/>
      <dgm:spPr/>
      <dgm:t>
        <a:bodyPr/>
        <a:lstStyle/>
        <a:p>
          <a:endParaRPr lang="en-US"/>
        </a:p>
      </dgm:t>
    </dgm:pt>
    <dgm:pt modelId="{D08A3828-8E76-460B-9F41-815EE752DBF9}">
      <dgm:prSet/>
      <dgm:spPr/>
      <dgm:t>
        <a:bodyPr/>
        <a:lstStyle/>
        <a:p>
          <a:r>
            <a:rPr lang="pl-PL" b="1" i="0" baseline="0"/>
            <a:t>Współpraca między podmiotami:</a:t>
          </a:r>
          <a:r>
            <a:rPr lang="pl-PL" b="0" i="0" baseline="0"/>
            <a:t> Relacja wiele-do-wielu między lekarzami a szpitalami pozwala na łatwe zarządzanie danymi o placówkach medycznych, co wpływa na lepszą koordynację informacji.</a:t>
          </a:r>
          <a:endParaRPr lang="en-US"/>
        </a:p>
      </dgm:t>
    </dgm:pt>
    <dgm:pt modelId="{E8E0730C-1DB7-4699-9AD6-A048B52ADF01}" type="parTrans" cxnId="{5AF58914-C9E4-4E60-8D56-FD6458CDD0D4}">
      <dgm:prSet/>
      <dgm:spPr/>
      <dgm:t>
        <a:bodyPr/>
        <a:lstStyle/>
        <a:p>
          <a:endParaRPr lang="en-US"/>
        </a:p>
      </dgm:t>
    </dgm:pt>
    <dgm:pt modelId="{67FF2520-53E0-4269-9476-9124CE20F3B8}" type="sibTrans" cxnId="{5AF58914-C9E4-4E60-8D56-FD6458CDD0D4}">
      <dgm:prSet/>
      <dgm:spPr/>
      <dgm:t>
        <a:bodyPr/>
        <a:lstStyle/>
        <a:p>
          <a:endParaRPr lang="en-US"/>
        </a:p>
      </dgm:t>
    </dgm:pt>
    <dgm:pt modelId="{B2BD4360-C7DF-4CEF-A0D5-473F8910D4A2}" type="pres">
      <dgm:prSet presAssocID="{7BBFFCC9-13A0-4668-94BF-ED3AF07FF353}" presName="root" presStyleCnt="0">
        <dgm:presLayoutVars>
          <dgm:dir/>
          <dgm:resizeHandles val="exact"/>
        </dgm:presLayoutVars>
      </dgm:prSet>
      <dgm:spPr/>
    </dgm:pt>
    <dgm:pt modelId="{6333A0DC-E6FC-46F7-B5A2-582FF1AA82D6}" type="pres">
      <dgm:prSet presAssocID="{93BDCA17-0DA2-4914-B706-768CA1FB012D}" presName="compNode" presStyleCnt="0"/>
      <dgm:spPr/>
    </dgm:pt>
    <dgm:pt modelId="{7384EF25-F006-4414-ABED-F9774CDAA681}" type="pres">
      <dgm:prSet presAssocID="{93BDCA17-0DA2-4914-B706-768CA1FB012D}" presName="bgRect" presStyleLbl="bgShp" presStyleIdx="0" presStyleCnt="2"/>
      <dgm:spPr/>
    </dgm:pt>
    <dgm:pt modelId="{3A0C967F-D70E-4DE8-9DA3-74C875DD1AF8}" type="pres">
      <dgm:prSet presAssocID="{93BDCA17-0DA2-4914-B706-768CA1FB01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kontrolna"/>
        </a:ext>
      </dgm:extLst>
    </dgm:pt>
    <dgm:pt modelId="{01A460B2-CF90-4E74-8A17-6E1CEA63E0BF}" type="pres">
      <dgm:prSet presAssocID="{93BDCA17-0DA2-4914-B706-768CA1FB012D}" presName="spaceRect" presStyleCnt="0"/>
      <dgm:spPr/>
    </dgm:pt>
    <dgm:pt modelId="{6E1EDF4F-E91B-45F7-9E50-66A5EFB8419E}" type="pres">
      <dgm:prSet presAssocID="{93BDCA17-0DA2-4914-B706-768CA1FB012D}" presName="parTx" presStyleLbl="revTx" presStyleIdx="0" presStyleCnt="2">
        <dgm:presLayoutVars>
          <dgm:chMax val="0"/>
          <dgm:chPref val="0"/>
        </dgm:presLayoutVars>
      </dgm:prSet>
      <dgm:spPr/>
    </dgm:pt>
    <dgm:pt modelId="{F7F15135-565D-44BA-9668-7285DEB44CBF}" type="pres">
      <dgm:prSet presAssocID="{2A8DAAA9-0B55-4B80-AA32-558F41D2B620}" presName="sibTrans" presStyleCnt="0"/>
      <dgm:spPr/>
    </dgm:pt>
    <dgm:pt modelId="{A462D4FA-1863-4DC8-8C18-6C020FE030BA}" type="pres">
      <dgm:prSet presAssocID="{D08A3828-8E76-460B-9F41-815EE752DBF9}" presName="compNode" presStyleCnt="0"/>
      <dgm:spPr/>
    </dgm:pt>
    <dgm:pt modelId="{027E536F-DEE3-4223-AA95-5B11F8601686}" type="pres">
      <dgm:prSet presAssocID="{D08A3828-8E76-460B-9F41-815EE752DBF9}" presName="bgRect" presStyleLbl="bgShp" presStyleIdx="1" presStyleCnt="2"/>
      <dgm:spPr/>
    </dgm:pt>
    <dgm:pt modelId="{47D3545B-2CDE-4646-80B2-9D1BC587F894}" type="pres">
      <dgm:prSet presAssocID="{D08A3828-8E76-460B-9F41-815EE752DBF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D69A07B2-0571-4A59-BD9C-DB628CEDEA67}" type="pres">
      <dgm:prSet presAssocID="{D08A3828-8E76-460B-9F41-815EE752DBF9}" presName="spaceRect" presStyleCnt="0"/>
      <dgm:spPr/>
    </dgm:pt>
    <dgm:pt modelId="{715C86DC-7A74-41FB-9C83-52AE2D62A69C}" type="pres">
      <dgm:prSet presAssocID="{D08A3828-8E76-460B-9F41-815EE752DBF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0CD5204-D043-410D-8D0F-1E48A76B87F8}" type="presOf" srcId="{7BBFFCC9-13A0-4668-94BF-ED3AF07FF353}" destId="{B2BD4360-C7DF-4CEF-A0D5-473F8910D4A2}" srcOrd="0" destOrd="0" presId="urn:microsoft.com/office/officeart/2018/2/layout/IconVerticalSolidList"/>
    <dgm:cxn modelId="{5AF58914-C9E4-4E60-8D56-FD6458CDD0D4}" srcId="{7BBFFCC9-13A0-4668-94BF-ED3AF07FF353}" destId="{D08A3828-8E76-460B-9F41-815EE752DBF9}" srcOrd="1" destOrd="0" parTransId="{E8E0730C-1DB7-4699-9AD6-A048B52ADF01}" sibTransId="{67FF2520-53E0-4269-9476-9124CE20F3B8}"/>
    <dgm:cxn modelId="{4AB79F46-0BD2-44CA-9AB6-7B3E39049AA8}" type="presOf" srcId="{D08A3828-8E76-460B-9F41-815EE752DBF9}" destId="{715C86DC-7A74-41FB-9C83-52AE2D62A69C}" srcOrd="0" destOrd="0" presId="urn:microsoft.com/office/officeart/2018/2/layout/IconVerticalSolidList"/>
    <dgm:cxn modelId="{0A749295-4808-49A2-BDC2-019512B03745}" type="presOf" srcId="{93BDCA17-0DA2-4914-B706-768CA1FB012D}" destId="{6E1EDF4F-E91B-45F7-9E50-66A5EFB8419E}" srcOrd="0" destOrd="0" presId="urn:microsoft.com/office/officeart/2018/2/layout/IconVerticalSolidList"/>
    <dgm:cxn modelId="{922AAE9C-F5CF-492B-AE79-D4B948D57C4E}" srcId="{7BBFFCC9-13A0-4668-94BF-ED3AF07FF353}" destId="{93BDCA17-0DA2-4914-B706-768CA1FB012D}" srcOrd="0" destOrd="0" parTransId="{1866DE52-CFE2-4839-BEC0-9AF7FAC4B7F6}" sibTransId="{2A8DAAA9-0B55-4B80-AA32-558F41D2B620}"/>
    <dgm:cxn modelId="{02752C46-FEF3-40E8-BCAF-D9AA2D74B9B4}" type="presParOf" srcId="{B2BD4360-C7DF-4CEF-A0D5-473F8910D4A2}" destId="{6333A0DC-E6FC-46F7-B5A2-582FF1AA82D6}" srcOrd="0" destOrd="0" presId="urn:microsoft.com/office/officeart/2018/2/layout/IconVerticalSolidList"/>
    <dgm:cxn modelId="{83A332AE-67C0-4448-9992-10FA5DCC7FDA}" type="presParOf" srcId="{6333A0DC-E6FC-46F7-B5A2-582FF1AA82D6}" destId="{7384EF25-F006-4414-ABED-F9774CDAA681}" srcOrd="0" destOrd="0" presId="urn:microsoft.com/office/officeart/2018/2/layout/IconVerticalSolidList"/>
    <dgm:cxn modelId="{FBCD54B4-6F61-4962-A521-7AC96B02DD06}" type="presParOf" srcId="{6333A0DC-E6FC-46F7-B5A2-582FF1AA82D6}" destId="{3A0C967F-D70E-4DE8-9DA3-74C875DD1AF8}" srcOrd="1" destOrd="0" presId="urn:microsoft.com/office/officeart/2018/2/layout/IconVerticalSolidList"/>
    <dgm:cxn modelId="{2D89A4A8-3C88-408C-B0AC-7573E522218D}" type="presParOf" srcId="{6333A0DC-E6FC-46F7-B5A2-582FF1AA82D6}" destId="{01A460B2-CF90-4E74-8A17-6E1CEA63E0BF}" srcOrd="2" destOrd="0" presId="urn:microsoft.com/office/officeart/2018/2/layout/IconVerticalSolidList"/>
    <dgm:cxn modelId="{98EB5C57-0E50-4668-95CB-4C90FA26CF9C}" type="presParOf" srcId="{6333A0DC-E6FC-46F7-B5A2-582FF1AA82D6}" destId="{6E1EDF4F-E91B-45F7-9E50-66A5EFB8419E}" srcOrd="3" destOrd="0" presId="urn:microsoft.com/office/officeart/2018/2/layout/IconVerticalSolidList"/>
    <dgm:cxn modelId="{B83A02D0-7E65-45C4-9BEA-E81FDC2F3470}" type="presParOf" srcId="{B2BD4360-C7DF-4CEF-A0D5-473F8910D4A2}" destId="{F7F15135-565D-44BA-9668-7285DEB44CBF}" srcOrd="1" destOrd="0" presId="urn:microsoft.com/office/officeart/2018/2/layout/IconVerticalSolidList"/>
    <dgm:cxn modelId="{52D970F6-78F3-4DE6-B9D3-B2490ABAC2EE}" type="presParOf" srcId="{B2BD4360-C7DF-4CEF-A0D5-473F8910D4A2}" destId="{A462D4FA-1863-4DC8-8C18-6C020FE030BA}" srcOrd="2" destOrd="0" presId="urn:microsoft.com/office/officeart/2018/2/layout/IconVerticalSolidList"/>
    <dgm:cxn modelId="{87D64692-671A-47BB-B8A5-B2A3468A1E3E}" type="presParOf" srcId="{A462D4FA-1863-4DC8-8C18-6C020FE030BA}" destId="{027E536F-DEE3-4223-AA95-5B11F8601686}" srcOrd="0" destOrd="0" presId="urn:microsoft.com/office/officeart/2018/2/layout/IconVerticalSolidList"/>
    <dgm:cxn modelId="{DDFF0933-1F84-440A-9107-9EA2F86E2F3A}" type="presParOf" srcId="{A462D4FA-1863-4DC8-8C18-6C020FE030BA}" destId="{47D3545B-2CDE-4646-80B2-9D1BC587F894}" srcOrd="1" destOrd="0" presId="urn:microsoft.com/office/officeart/2018/2/layout/IconVerticalSolidList"/>
    <dgm:cxn modelId="{ABAB1F0C-EDC4-4C11-8B0C-6079CF906B5B}" type="presParOf" srcId="{A462D4FA-1863-4DC8-8C18-6C020FE030BA}" destId="{D69A07B2-0571-4A59-BD9C-DB628CEDEA67}" srcOrd="2" destOrd="0" presId="urn:microsoft.com/office/officeart/2018/2/layout/IconVerticalSolidList"/>
    <dgm:cxn modelId="{85D1EAEF-22CE-4DA2-8439-7FBA5E5EAFDA}" type="presParOf" srcId="{A462D4FA-1863-4DC8-8C18-6C020FE030BA}" destId="{715C86DC-7A74-41FB-9C83-52AE2D62A6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09B75-A8F5-4574-96DF-80578EAD162E}">
      <dsp:nvSpPr>
        <dsp:cNvPr id="0" name=""/>
        <dsp:cNvSpPr/>
      </dsp:nvSpPr>
      <dsp:spPr>
        <a:xfrm>
          <a:off x="285138" y="458466"/>
          <a:ext cx="1373490" cy="13734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26A1F3-B012-4862-BA46-F4A2D6EE6CA4}">
      <dsp:nvSpPr>
        <dsp:cNvPr id="0" name=""/>
        <dsp:cNvSpPr/>
      </dsp:nvSpPr>
      <dsp:spPr>
        <a:xfrm>
          <a:off x="573571" y="746899"/>
          <a:ext cx="796624" cy="796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98629-A0E2-429D-9D3D-8A0ACF3EDB6E}">
      <dsp:nvSpPr>
        <dsp:cNvPr id="0" name=""/>
        <dsp:cNvSpPr/>
      </dsp:nvSpPr>
      <dsp:spPr>
        <a:xfrm>
          <a:off x="1952948" y="458466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b="1" kern="1200" dirty="0"/>
            <a:t>Główne wyzwania:</a:t>
          </a:r>
          <a:endParaRPr lang="en-US" sz="2000" b="1" kern="1200" dirty="0"/>
        </a:p>
      </dsp:txBody>
      <dsp:txXfrm>
        <a:off x="1952948" y="458466"/>
        <a:ext cx="3237513" cy="1373490"/>
      </dsp:txXfrm>
    </dsp:sp>
    <dsp:sp modelId="{5DEB1ABE-1379-42DC-818F-55206FF2032B}">
      <dsp:nvSpPr>
        <dsp:cNvPr id="0" name=""/>
        <dsp:cNvSpPr/>
      </dsp:nvSpPr>
      <dsp:spPr>
        <a:xfrm>
          <a:off x="5754574" y="458466"/>
          <a:ext cx="1373490" cy="13734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A9824-9E0C-4A9A-A5CA-6AE5C092DA6B}">
      <dsp:nvSpPr>
        <dsp:cNvPr id="0" name=""/>
        <dsp:cNvSpPr/>
      </dsp:nvSpPr>
      <dsp:spPr>
        <a:xfrm>
          <a:off x="6043007" y="746899"/>
          <a:ext cx="796624" cy="796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B399E-1DE6-41C1-B781-0270C86FC3DF}">
      <dsp:nvSpPr>
        <dsp:cNvPr id="0" name=""/>
        <dsp:cNvSpPr/>
      </dsp:nvSpPr>
      <dsp:spPr>
        <a:xfrm>
          <a:off x="7422384" y="458466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Rejestracja i monitorowanie danych pacjentów, lekarzy, szpitali</a:t>
          </a:r>
          <a:endParaRPr lang="en-US" sz="1600" kern="1200"/>
        </a:p>
      </dsp:txBody>
      <dsp:txXfrm>
        <a:off x="7422384" y="458466"/>
        <a:ext cx="3237513" cy="1373490"/>
      </dsp:txXfrm>
    </dsp:sp>
    <dsp:sp modelId="{9A532246-66CF-4E2E-8FCD-64F8F3A76E88}">
      <dsp:nvSpPr>
        <dsp:cNvPr id="0" name=""/>
        <dsp:cNvSpPr/>
      </dsp:nvSpPr>
      <dsp:spPr>
        <a:xfrm>
          <a:off x="285138" y="2582397"/>
          <a:ext cx="1373490" cy="137349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3B303-C9E6-4AFB-A212-E96182D9FEB6}">
      <dsp:nvSpPr>
        <dsp:cNvPr id="0" name=""/>
        <dsp:cNvSpPr/>
      </dsp:nvSpPr>
      <dsp:spPr>
        <a:xfrm>
          <a:off x="573571" y="2870830"/>
          <a:ext cx="796624" cy="796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76F2D-458E-49E8-9A2C-944D2D18C9A4}">
      <dsp:nvSpPr>
        <dsp:cNvPr id="0" name=""/>
        <dsp:cNvSpPr/>
      </dsp:nvSpPr>
      <dsp:spPr>
        <a:xfrm>
          <a:off x="1952948" y="2582397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Rejestrowanie wizyt pacjentów z podziałem na nowe problemy zdrowotne, wizyty kontrolne oraz rutynowe badania (każde z innymi wymaganiami informacyjnymi)</a:t>
          </a:r>
          <a:endParaRPr lang="en-US" sz="1600" kern="1200"/>
        </a:p>
      </dsp:txBody>
      <dsp:txXfrm>
        <a:off x="1952948" y="2582397"/>
        <a:ext cx="3237513" cy="1373490"/>
      </dsp:txXfrm>
    </dsp:sp>
    <dsp:sp modelId="{071EA418-A69B-4078-B6E1-CC422970D67B}">
      <dsp:nvSpPr>
        <dsp:cNvPr id="0" name=""/>
        <dsp:cNvSpPr/>
      </dsp:nvSpPr>
      <dsp:spPr>
        <a:xfrm>
          <a:off x="5754574" y="2582397"/>
          <a:ext cx="1373490" cy="137349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4A21C-40A9-4171-810D-3AC597577C03}">
      <dsp:nvSpPr>
        <dsp:cNvPr id="0" name=""/>
        <dsp:cNvSpPr/>
      </dsp:nvSpPr>
      <dsp:spPr>
        <a:xfrm>
          <a:off x="6043007" y="2870830"/>
          <a:ext cx="796624" cy="7966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D5CF37-7787-4C56-BD48-F653B15E5D06}">
      <dsp:nvSpPr>
        <dsp:cNvPr id="0" name=""/>
        <dsp:cNvSpPr/>
      </dsp:nvSpPr>
      <dsp:spPr>
        <a:xfrm>
          <a:off x="7422384" y="2582397"/>
          <a:ext cx="3237513" cy="1373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600" kern="1200"/>
            <a:t>Przechowywanie danych o receptach i lekach, aby umożliwić analizę potencjalnych konfliktów między przepisami</a:t>
          </a:r>
          <a:endParaRPr lang="en-US" sz="1600" kern="1200"/>
        </a:p>
      </dsp:txBody>
      <dsp:txXfrm>
        <a:off x="7422384" y="2582397"/>
        <a:ext cx="3237513" cy="1373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AC7C0-4D49-4148-8E4B-78455B5E7449}">
      <dsp:nvSpPr>
        <dsp:cNvPr id="0" name=""/>
        <dsp:cNvSpPr/>
      </dsp:nvSpPr>
      <dsp:spPr>
        <a:xfrm>
          <a:off x="0" y="1798"/>
          <a:ext cx="8724983" cy="9112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41664-7741-4200-9955-87DAE8BE2894}">
      <dsp:nvSpPr>
        <dsp:cNvPr id="0" name=""/>
        <dsp:cNvSpPr/>
      </dsp:nvSpPr>
      <dsp:spPr>
        <a:xfrm>
          <a:off x="275661" y="206835"/>
          <a:ext cx="501201" cy="5012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584E7E-F926-4F41-B857-76C3385E5794}">
      <dsp:nvSpPr>
        <dsp:cNvPr id="0" name=""/>
        <dsp:cNvSpPr/>
      </dsp:nvSpPr>
      <dsp:spPr>
        <a:xfrm>
          <a:off x="1052524" y="1798"/>
          <a:ext cx="7672458" cy="91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443" tIns="96443" rIns="96443" bIns="964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i="0" kern="1200" baseline="0"/>
            <a:t>Pacjent – Wizyta:</a:t>
          </a:r>
          <a:r>
            <a:rPr lang="pl-PL" sz="2200" b="0" i="0" kern="1200" baseline="0"/>
            <a:t> jeden pacjent może mieć wiele wizyt (relacja 1-do-wielu).</a:t>
          </a:r>
          <a:endParaRPr lang="en-US" sz="2200" kern="1200"/>
        </a:p>
      </dsp:txBody>
      <dsp:txXfrm>
        <a:off x="1052524" y="1798"/>
        <a:ext cx="7672458" cy="911276"/>
      </dsp:txXfrm>
    </dsp:sp>
    <dsp:sp modelId="{2FF2E5EC-10D5-4DF7-B471-46B4292FA17E}">
      <dsp:nvSpPr>
        <dsp:cNvPr id="0" name=""/>
        <dsp:cNvSpPr/>
      </dsp:nvSpPr>
      <dsp:spPr>
        <a:xfrm>
          <a:off x="0" y="1140893"/>
          <a:ext cx="8724983" cy="9112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F9224-4CB4-4FFD-BC83-BFD352D580DB}">
      <dsp:nvSpPr>
        <dsp:cNvPr id="0" name=""/>
        <dsp:cNvSpPr/>
      </dsp:nvSpPr>
      <dsp:spPr>
        <a:xfrm>
          <a:off x="275661" y="1345930"/>
          <a:ext cx="501201" cy="5012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C939DF-CD4C-4D75-BF7D-435EFECCAD94}">
      <dsp:nvSpPr>
        <dsp:cNvPr id="0" name=""/>
        <dsp:cNvSpPr/>
      </dsp:nvSpPr>
      <dsp:spPr>
        <a:xfrm>
          <a:off x="1052524" y="1140893"/>
          <a:ext cx="7672458" cy="91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443" tIns="96443" rIns="96443" bIns="964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i="0" kern="1200" baseline="0"/>
            <a:t>Lekarz – Wizyta:</a:t>
          </a:r>
          <a:r>
            <a:rPr lang="pl-PL" sz="2200" b="0" i="0" kern="1200" baseline="0"/>
            <a:t> jeden lekarz może obsługiwać wiele wizyt (relacja 1-do-wielu).</a:t>
          </a:r>
          <a:endParaRPr lang="en-US" sz="2200" kern="1200"/>
        </a:p>
      </dsp:txBody>
      <dsp:txXfrm>
        <a:off x="1052524" y="1140893"/>
        <a:ext cx="7672458" cy="911276"/>
      </dsp:txXfrm>
    </dsp:sp>
    <dsp:sp modelId="{D24FE4D6-512E-4EAD-9362-EA7C19206DA0}">
      <dsp:nvSpPr>
        <dsp:cNvPr id="0" name=""/>
        <dsp:cNvSpPr/>
      </dsp:nvSpPr>
      <dsp:spPr>
        <a:xfrm>
          <a:off x="0" y="2279988"/>
          <a:ext cx="8724983" cy="9112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4E331-3A4C-40B2-AC96-35182DF81406}">
      <dsp:nvSpPr>
        <dsp:cNvPr id="0" name=""/>
        <dsp:cNvSpPr/>
      </dsp:nvSpPr>
      <dsp:spPr>
        <a:xfrm>
          <a:off x="275661" y="2485025"/>
          <a:ext cx="501201" cy="5012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0C9FE-9E1A-49CD-BD05-32615F18D091}">
      <dsp:nvSpPr>
        <dsp:cNvPr id="0" name=""/>
        <dsp:cNvSpPr/>
      </dsp:nvSpPr>
      <dsp:spPr>
        <a:xfrm>
          <a:off x="1052524" y="2279988"/>
          <a:ext cx="7672458" cy="91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443" tIns="96443" rIns="96443" bIns="964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i="0" kern="1200" baseline="0"/>
            <a:t>Pacjent – Recepta:</a:t>
          </a:r>
          <a:r>
            <a:rPr lang="pl-PL" sz="2200" b="0" i="0" kern="1200" baseline="0"/>
            <a:t> jeden pacjent może otrzymać wiele recept (relacja 1-do-wielu).</a:t>
          </a:r>
          <a:endParaRPr lang="en-US" sz="2200" kern="1200"/>
        </a:p>
      </dsp:txBody>
      <dsp:txXfrm>
        <a:off x="1052524" y="2279988"/>
        <a:ext cx="7672458" cy="911276"/>
      </dsp:txXfrm>
    </dsp:sp>
    <dsp:sp modelId="{AC5099B9-3908-452F-A216-C642E6986679}">
      <dsp:nvSpPr>
        <dsp:cNvPr id="0" name=""/>
        <dsp:cNvSpPr/>
      </dsp:nvSpPr>
      <dsp:spPr>
        <a:xfrm>
          <a:off x="0" y="3419083"/>
          <a:ext cx="8724983" cy="9112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77B9C-283F-45BA-BA0B-415DCC232F0B}">
      <dsp:nvSpPr>
        <dsp:cNvPr id="0" name=""/>
        <dsp:cNvSpPr/>
      </dsp:nvSpPr>
      <dsp:spPr>
        <a:xfrm>
          <a:off x="275661" y="3624120"/>
          <a:ext cx="501201" cy="5012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AF076-6C17-4AC2-94DC-CE606CB09D9B}">
      <dsp:nvSpPr>
        <dsp:cNvPr id="0" name=""/>
        <dsp:cNvSpPr/>
      </dsp:nvSpPr>
      <dsp:spPr>
        <a:xfrm>
          <a:off x="1052524" y="3419083"/>
          <a:ext cx="7672458" cy="911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443" tIns="96443" rIns="96443" bIns="9644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200" b="1" i="0" kern="1200" baseline="0"/>
            <a:t>Lekarz – Recepta:</a:t>
          </a:r>
          <a:r>
            <a:rPr lang="pl-PL" sz="2200" b="0" i="0" kern="1200" baseline="0"/>
            <a:t> jeden lekarz może wystawić wiele recept (relacja 1-do-wielu).</a:t>
          </a:r>
          <a:endParaRPr lang="en-US" sz="2200" kern="1200"/>
        </a:p>
      </dsp:txBody>
      <dsp:txXfrm>
        <a:off x="1052524" y="3419083"/>
        <a:ext cx="7672458" cy="9112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DD92C0-E6A0-4484-8E8A-BE6A6DB1A967}">
      <dsp:nvSpPr>
        <dsp:cNvPr id="0" name=""/>
        <dsp:cNvSpPr/>
      </dsp:nvSpPr>
      <dsp:spPr>
        <a:xfrm>
          <a:off x="0" y="0"/>
          <a:ext cx="9032692" cy="10743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291FE-EEAC-490C-B707-86A6CBF6F6CD}">
      <dsp:nvSpPr>
        <dsp:cNvPr id="0" name=""/>
        <dsp:cNvSpPr/>
      </dsp:nvSpPr>
      <dsp:spPr>
        <a:xfrm>
          <a:off x="324981" y="242180"/>
          <a:ext cx="590874" cy="590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0DFCF-7A32-45E4-AEAC-E5361B64D804}">
      <dsp:nvSpPr>
        <dsp:cNvPr id="0" name=""/>
        <dsp:cNvSpPr/>
      </dsp:nvSpPr>
      <dsp:spPr>
        <a:xfrm>
          <a:off x="1240837" y="459"/>
          <a:ext cx="7791854" cy="107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9" tIns="113699" rIns="113699" bIns="11369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b="1" i="0" kern="1200" baseline="0"/>
            <a:t>Lek – Recepta:</a:t>
          </a:r>
          <a:r>
            <a:rPr lang="pl-PL" sz="2300" b="0" i="0" kern="1200" baseline="0"/>
            <a:t> każdy lek (przepis) może pojawić się w wielu receptach (relacja 1-do-wielu).</a:t>
          </a:r>
          <a:endParaRPr lang="en-US" sz="2300" kern="1200"/>
        </a:p>
      </dsp:txBody>
      <dsp:txXfrm>
        <a:off x="1240837" y="459"/>
        <a:ext cx="7791854" cy="1074317"/>
      </dsp:txXfrm>
    </dsp:sp>
    <dsp:sp modelId="{D1AD9E65-A4CC-4FA6-A946-D75324E93D48}">
      <dsp:nvSpPr>
        <dsp:cNvPr id="0" name=""/>
        <dsp:cNvSpPr/>
      </dsp:nvSpPr>
      <dsp:spPr>
        <a:xfrm>
          <a:off x="0" y="1343356"/>
          <a:ext cx="9032692" cy="10743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C08655-5FF7-4041-A1B3-6F0976E5BF5F}">
      <dsp:nvSpPr>
        <dsp:cNvPr id="0" name=""/>
        <dsp:cNvSpPr/>
      </dsp:nvSpPr>
      <dsp:spPr>
        <a:xfrm>
          <a:off x="324981" y="1585078"/>
          <a:ext cx="590874" cy="590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7ACDC-84FA-42FF-BC82-9CF2C01B2714}">
      <dsp:nvSpPr>
        <dsp:cNvPr id="0" name=""/>
        <dsp:cNvSpPr/>
      </dsp:nvSpPr>
      <dsp:spPr>
        <a:xfrm>
          <a:off x="1240837" y="1343356"/>
          <a:ext cx="7791854" cy="107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9" tIns="113699" rIns="113699" bIns="11369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b="1" i="0" kern="1200" baseline="0" dirty="0"/>
            <a:t>Pacjent – Ubezpieczenie:</a:t>
          </a:r>
          <a:r>
            <a:rPr lang="pl-PL" sz="2300" b="0" i="0" kern="1200" baseline="0" dirty="0"/>
            <a:t> wielu pacjentów może być objętych jednym ubezpieczeniem (relacja wiele-do-1).</a:t>
          </a:r>
          <a:endParaRPr lang="en-US" sz="2300" kern="1200" dirty="0"/>
        </a:p>
      </dsp:txBody>
      <dsp:txXfrm>
        <a:off x="1240837" y="1343356"/>
        <a:ext cx="7791854" cy="1074317"/>
      </dsp:txXfrm>
    </dsp:sp>
    <dsp:sp modelId="{9BDC43B2-ADAC-4450-8DF9-52CA2B1C273B}">
      <dsp:nvSpPr>
        <dsp:cNvPr id="0" name=""/>
        <dsp:cNvSpPr/>
      </dsp:nvSpPr>
      <dsp:spPr>
        <a:xfrm>
          <a:off x="0" y="2686253"/>
          <a:ext cx="9032692" cy="10743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81872B-B349-478C-9FAD-89D98755AF1A}">
      <dsp:nvSpPr>
        <dsp:cNvPr id="0" name=""/>
        <dsp:cNvSpPr/>
      </dsp:nvSpPr>
      <dsp:spPr>
        <a:xfrm>
          <a:off x="324981" y="2927975"/>
          <a:ext cx="590874" cy="590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BEEEA-78AE-43A8-BBB1-AD990A8B4E4C}">
      <dsp:nvSpPr>
        <dsp:cNvPr id="0" name=""/>
        <dsp:cNvSpPr/>
      </dsp:nvSpPr>
      <dsp:spPr>
        <a:xfrm>
          <a:off x="1240837" y="2686253"/>
          <a:ext cx="7791854" cy="1074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9" tIns="113699" rIns="113699" bIns="11369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300" b="1" i="0" kern="1200" baseline="0"/>
            <a:t>Lekarz – Szpital:</a:t>
          </a:r>
          <a:r>
            <a:rPr lang="pl-PL" sz="2300" b="0" i="0" kern="1200" baseline="0"/>
            <a:t> relacja wiele-do-wielu, którą rozwiązuje tabela łącznikowa </a:t>
          </a:r>
          <a:r>
            <a:rPr lang="pl-PL" sz="2300" b="1" i="0" kern="1200" baseline="0"/>
            <a:t>Lekarz_Szpital</a:t>
          </a:r>
          <a:r>
            <a:rPr lang="pl-PL" sz="2300" b="0" i="0" kern="1200" baseline="0"/>
            <a:t>.</a:t>
          </a:r>
          <a:endParaRPr lang="en-US" sz="2300" kern="1200"/>
        </a:p>
      </dsp:txBody>
      <dsp:txXfrm>
        <a:off x="1240837" y="2686253"/>
        <a:ext cx="7791854" cy="1074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F0E02-538F-4DAE-978E-E5730C6D08AE}">
      <dsp:nvSpPr>
        <dsp:cNvPr id="0" name=""/>
        <dsp:cNvSpPr/>
      </dsp:nvSpPr>
      <dsp:spPr>
        <a:xfrm>
          <a:off x="0" y="717332"/>
          <a:ext cx="10945037" cy="13243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A9AE4-1310-480F-AE43-7EF0CA3BCB86}">
      <dsp:nvSpPr>
        <dsp:cNvPr id="0" name=""/>
        <dsp:cNvSpPr/>
      </dsp:nvSpPr>
      <dsp:spPr>
        <a:xfrm>
          <a:off x="400602" y="1015301"/>
          <a:ext cx="728368" cy="7283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11773-2752-4B10-A548-6B36BA292777}">
      <dsp:nvSpPr>
        <dsp:cNvPr id="0" name=""/>
        <dsp:cNvSpPr/>
      </dsp:nvSpPr>
      <dsp:spPr>
        <a:xfrm>
          <a:off x="1529573" y="717332"/>
          <a:ext cx="9415463" cy="132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56" tIns="140156" rIns="140156" bIns="14015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1" i="0" kern="1200" baseline="0"/>
            <a:t>Kompleksowość i skalowalność:</a:t>
          </a:r>
          <a:r>
            <a:rPr lang="pl-PL" sz="2400" b="0" i="0" kern="1200" baseline="0"/>
            <a:t> System umożliwia śledzenie wielu aspektów roszczeń zdrowotnych, co przekłada się na pełną kontrolę nad danymi pacjentów i świadczeniodawców.</a:t>
          </a:r>
          <a:endParaRPr lang="en-US" sz="2400" kern="1200"/>
        </a:p>
      </dsp:txBody>
      <dsp:txXfrm>
        <a:off x="1529573" y="717332"/>
        <a:ext cx="9415463" cy="1324306"/>
      </dsp:txXfrm>
    </dsp:sp>
    <dsp:sp modelId="{789C39E9-F083-449D-A9E0-B864ABCAD887}">
      <dsp:nvSpPr>
        <dsp:cNvPr id="0" name=""/>
        <dsp:cNvSpPr/>
      </dsp:nvSpPr>
      <dsp:spPr>
        <a:xfrm>
          <a:off x="0" y="2372715"/>
          <a:ext cx="10945037" cy="13243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793171-BCE0-4958-91BD-0564FDB1B21F}">
      <dsp:nvSpPr>
        <dsp:cNvPr id="0" name=""/>
        <dsp:cNvSpPr/>
      </dsp:nvSpPr>
      <dsp:spPr>
        <a:xfrm>
          <a:off x="400602" y="2670684"/>
          <a:ext cx="728368" cy="7283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B7CEC8-1F88-431F-9ECB-B6ECA933DD5F}">
      <dsp:nvSpPr>
        <dsp:cNvPr id="0" name=""/>
        <dsp:cNvSpPr/>
      </dsp:nvSpPr>
      <dsp:spPr>
        <a:xfrm>
          <a:off x="1529573" y="2372715"/>
          <a:ext cx="9415463" cy="132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56" tIns="140156" rIns="140156" bIns="14015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400" b="1" i="0" kern="1200" baseline="0"/>
            <a:t>Elastyczność analityczna:</a:t>
          </a:r>
          <a:r>
            <a:rPr lang="pl-PL" sz="2400" b="0" i="0" kern="1200" baseline="0"/>
            <a:t> Dzięki dokładnemu podziałowi wizyt oraz pełnej relacji między encjami, rozwiązanie umożliwia szybkie raportowanie oraz analizę przyczyn i skutków roszczeń.</a:t>
          </a:r>
          <a:endParaRPr lang="en-US" sz="2400" kern="1200"/>
        </a:p>
      </dsp:txBody>
      <dsp:txXfrm>
        <a:off x="1529573" y="2372715"/>
        <a:ext cx="9415463" cy="132430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4EF25-F006-4414-ABED-F9774CDAA681}">
      <dsp:nvSpPr>
        <dsp:cNvPr id="0" name=""/>
        <dsp:cNvSpPr/>
      </dsp:nvSpPr>
      <dsp:spPr>
        <a:xfrm>
          <a:off x="0" y="717332"/>
          <a:ext cx="10945037" cy="13243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C967F-D70E-4DE8-9DA3-74C875DD1AF8}">
      <dsp:nvSpPr>
        <dsp:cNvPr id="0" name=""/>
        <dsp:cNvSpPr/>
      </dsp:nvSpPr>
      <dsp:spPr>
        <a:xfrm>
          <a:off x="400602" y="1015301"/>
          <a:ext cx="728368" cy="7283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EDF4F-E91B-45F7-9E50-66A5EFB8419E}">
      <dsp:nvSpPr>
        <dsp:cNvPr id="0" name=""/>
        <dsp:cNvSpPr/>
      </dsp:nvSpPr>
      <dsp:spPr>
        <a:xfrm>
          <a:off x="1529573" y="717332"/>
          <a:ext cx="9415463" cy="132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56" tIns="140156" rIns="140156" bIns="14015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i="0" kern="1200" baseline="0"/>
            <a:t>Zgodność z regulacjami:</a:t>
          </a:r>
          <a:r>
            <a:rPr lang="pl-PL" sz="2100" b="0" i="0" kern="1200" baseline="0"/>
            <a:t> Projekt spełnia wymogi bezpieczeństwa danych oraz normy normalizacji, co jest kluczowe przy przetwarzaniu informacji medycznych.</a:t>
          </a:r>
          <a:endParaRPr lang="en-US" sz="2100" kern="1200"/>
        </a:p>
      </dsp:txBody>
      <dsp:txXfrm>
        <a:off x="1529573" y="717332"/>
        <a:ext cx="9415463" cy="1324306"/>
      </dsp:txXfrm>
    </dsp:sp>
    <dsp:sp modelId="{027E536F-DEE3-4223-AA95-5B11F8601686}">
      <dsp:nvSpPr>
        <dsp:cNvPr id="0" name=""/>
        <dsp:cNvSpPr/>
      </dsp:nvSpPr>
      <dsp:spPr>
        <a:xfrm>
          <a:off x="0" y="2372715"/>
          <a:ext cx="10945037" cy="13243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3545B-2CDE-4646-80B2-9D1BC587F894}">
      <dsp:nvSpPr>
        <dsp:cNvPr id="0" name=""/>
        <dsp:cNvSpPr/>
      </dsp:nvSpPr>
      <dsp:spPr>
        <a:xfrm>
          <a:off x="400602" y="2670684"/>
          <a:ext cx="728368" cy="7283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C86DC-7A74-41FB-9C83-52AE2D62A69C}">
      <dsp:nvSpPr>
        <dsp:cNvPr id="0" name=""/>
        <dsp:cNvSpPr/>
      </dsp:nvSpPr>
      <dsp:spPr>
        <a:xfrm>
          <a:off x="1529573" y="2372715"/>
          <a:ext cx="9415463" cy="1324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56" tIns="140156" rIns="140156" bIns="140156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b="1" i="0" kern="1200" baseline="0"/>
            <a:t>Współpraca między podmiotami:</a:t>
          </a:r>
          <a:r>
            <a:rPr lang="pl-PL" sz="2100" b="0" i="0" kern="1200" baseline="0"/>
            <a:t> Relacja wiele-do-wielu między lekarzami a szpitalami pozwala na łatwe zarządzanie danymi o placówkach medycznych, co wpływa na lepszą koordynację informacji.</a:t>
          </a:r>
          <a:endParaRPr lang="en-US" sz="2100" kern="1200"/>
        </a:p>
      </dsp:txBody>
      <dsp:txXfrm>
        <a:off x="1529573" y="2372715"/>
        <a:ext cx="9415463" cy="1324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7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8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81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9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4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9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0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4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6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0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7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1" r:id="rId6"/>
    <p:sldLayoutId id="2147483747" r:id="rId7"/>
    <p:sldLayoutId id="2147483748" r:id="rId8"/>
    <p:sldLayoutId id="2147483749" r:id="rId9"/>
    <p:sldLayoutId id="2147483750" r:id="rId10"/>
    <p:sldLayoutId id="214748375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A6015-81D3-9AE8-81EA-059FDFD709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6639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858FA7E-309B-9212-8CB3-A6B198BA5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7799"/>
            <a:ext cx="12191998" cy="2236264"/>
          </a:xfrm>
        </p:spPr>
        <p:txBody>
          <a:bodyPr>
            <a:normAutofit/>
          </a:bodyPr>
          <a:lstStyle/>
          <a:p>
            <a:r>
              <a:rPr lang="pl-PL" sz="5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śledzenia roszczeń zdrowotnych dla Heath One 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EA08085-8D42-435C-153A-0B8CC07C0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1" y="3184816"/>
            <a:ext cx="7588155" cy="1414091"/>
          </a:xfrm>
        </p:spPr>
        <p:txBody>
          <a:bodyPr>
            <a:normAutofit/>
          </a:bodyPr>
          <a:lstStyle/>
          <a:p>
            <a:r>
              <a:rPr lang="pl-PL" sz="2200" dirty="0">
                <a:solidFill>
                  <a:srgbClr val="FFFFFF"/>
                </a:solidFill>
              </a:rPr>
              <a:t>Chornovol Dmytro i </a:t>
            </a:r>
            <a:r>
              <a:rPr lang="pl-PL" sz="2200" dirty="0" err="1">
                <a:solidFill>
                  <a:srgbClr val="FFFFFF"/>
                </a:solidFill>
              </a:rPr>
              <a:t>Shvachko</a:t>
            </a:r>
            <a:r>
              <a:rPr lang="pl-PL" sz="2200" dirty="0">
                <a:solidFill>
                  <a:srgbClr val="FFFFFF"/>
                </a:solidFill>
              </a:rPr>
              <a:t> </a:t>
            </a:r>
            <a:r>
              <a:rPr lang="pl-PL" sz="2200" dirty="0" err="1">
                <a:solidFill>
                  <a:srgbClr val="FFFFFF"/>
                </a:solidFill>
              </a:rPr>
              <a:t>Hlib</a:t>
            </a:r>
            <a:endParaRPr lang="pl-PL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306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1DC5F7E-BA9B-6855-6F72-EF2E1E6DB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endParaRPr lang="pl-PL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D931706-F3A0-B887-7CDC-1BED2E012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679913"/>
              </p:ext>
            </p:extLst>
          </p:nvPr>
        </p:nvGraphicFramePr>
        <p:xfrm>
          <a:off x="612647" y="1221823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243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84B415D-0032-FDD7-CB7E-F6B3DADE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6802" y="603504"/>
            <a:ext cx="5577902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err="1"/>
              <a:t>Otwarcie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pytania</a:t>
            </a:r>
            <a:endParaRPr lang="en-US" dirty="0"/>
          </a:p>
        </p:txBody>
      </p:sp>
      <p:pic>
        <p:nvPicPr>
          <p:cNvPr id="20" name="Graphic 19" descr="Help">
            <a:extLst>
              <a:ext uri="{FF2B5EF4-FFF2-40B4-BE49-F238E27FC236}">
                <a16:creationId xmlns:a16="http://schemas.microsoft.com/office/drawing/2014/main" id="{ADEF15FB-43A7-803B-1C22-40D682CA1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648" y="1102440"/>
            <a:ext cx="4681506" cy="4681506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BBBCEE-0B0D-459C-C51F-EDAC01367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830" y="2691281"/>
            <a:ext cx="6897845" cy="409651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 err="1"/>
              <a:t>Dziękujemy</a:t>
            </a:r>
            <a:r>
              <a:rPr lang="en-US" dirty="0"/>
              <a:t> za </a:t>
            </a:r>
            <a:r>
              <a:rPr lang="en-US" dirty="0" err="1"/>
              <a:t>poświęcony</a:t>
            </a:r>
            <a:r>
              <a:rPr lang="en-US" dirty="0"/>
              <a:t> </a:t>
            </a:r>
            <a:r>
              <a:rPr lang="en-US" dirty="0" err="1"/>
              <a:t>czas</a:t>
            </a:r>
            <a:r>
              <a:rPr lang="en-US" dirty="0"/>
              <a:t> </a:t>
            </a:r>
            <a:r>
              <a:rPr lang="en-US" dirty="0" err="1"/>
              <a:t>oraz</a:t>
            </a:r>
            <a:r>
              <a:rPr lang="en-US" dirty="0"/>
              <a:t> </a:t>
            </a:r>
            <a:r>
              <a:rPr lang="en-US" dirty="0" err="1"/>
              <a:t>możliwość</a:t>
            </a:r>
            <a:r>
              <a:rPr lang="en-US" dirty="0"/>
              <a:t> </a:t>
            </a:r>
            <a:r>
              <a:rPr lang="en-US" dirty="0" err="1"/>
              <a:t>przedstawienia</a:t>
            </a:r>
            <a:r>
              <a:rPr lang="en-US" dirty="0"/>
              <a:t> </a:t>
            </a:r>
            <a:r>
              <a:rPr lang="en-US" dirty="0" err="1"/>
              <a:t>naszego</a:t>
            </a:r>
            <a:r>
              <a:rPr lang="en-US" dirty="0"/>
              <a:t> </a:t>
            </a:r>
            <a:r>
              <a:rPr lang="en-US" dirty="0" err="1"/>
              <a:t>rozwiązania</a:t>
            </a:r>
            <a:r>
              <a:rPr lang="en-US" dirty="0"/>
              <a:t>.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Jesteśmy gotowi odpowiedzieć na wszelkie pytania oraz omówić dalsze szczegóły dotyczące implementacji systemu.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31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2172FF7-6338-3BC3-B555-AF910473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pPr algn="ctr"/>
            <a:r>
              <a:rPr lang="pl-PL" sz="2500" b="1" dirty="0"/>
              <a:t>Opis problemu - </a:t>
            </a:r>
            <a:r>
              <a:rPr lang="pl-PL" sz="2500" b="0" dirty="0" err="1"/>
              <a:t>HeathOne</a:t>
            </a:r>
            <a:r>
              <a:rPr lang="pl-PL" sz="2500" b="0" dirty="0"/>
              <a:t>, średniej wielkości firma ubezpieczeniowa, wymaga systemu do kompleksowego śledzenia roszczeń zdrowotnych.</a:t>
            </a:r>
            <a:br>
              <a:rPr lang="pl-PL" sz="2500" b="0" dirty="0"/>
            </a:br>
            <a:endParaRPr lang="pl-PL" sz="2500" b="0" dirty="0"/>
          </a:p>
        </p:txBody>
      </p:sp>
      <p:graphicFrame>
        <p:nvGraphicFramePr>
          <p:cNvPr id="12" name="Symbol zastępczy zawartości 2">
            <a:extLst>
              <a:ext uri="{FF2B5EF4-FFF2-40B4-BE49-F238E27FC236}">
                <a16:creationId xmlns:a16="http://schemas.microsoft.com/office/drawing/2014/main" id="{AA7FD695-0C4A-DF2F-0D7D-B9BC8B58A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116082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243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E267A9A-3339-F8E6-CD25-1670F4B86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9D6B98E-ADD8-CB1C-ECB0-94DFACA65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854" y="1067039"/>
            <a:ext cx="4495995" cy="1350226"/>
          </a:xfrm>
        </p:spPr>
        <p:txBody>
          <a:bodyPr anchor="b">
            <a:normAutofit/>
          </a:bodyPr>
          <a:lstStyle/>
          <a:p>
            <a:pPr algn="ctr"/>
            <a:r>
              <a:rPr lang="pl-PL" dirty="0"/>
              <a:t>Cel systemu 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97DCD39D-DF61-EFA7-2F29-7C04A33170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83" r="10697"/>
          <a:stretch/>
        </p:blipFill>
        <p:spPr>
          <a:xfrm>
            <a:off x="1172675" y="1067039"/>
            <a:ext cx="4618525" cy="4648478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D68FB27-3246-75F6-E2FD-AC5F9BE5B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2854" y="2501146"/>
            <a:ext cx="4495996" cy="3214371"/>
          </a:xfrm>
        </p:spPr>
        <p:txBody>
          <a:bodyPr>
            <a:normAutofit/>
          </a:bodyPr>
          <a:lstStyle/>
          <a:p>
            <a:r>
              <a:rPr lang="pl-PL" sz="1800"/>
              <a:t>Utrzymanie spójności, bezpieczeństwa oraz możliwości szybkiej analizy danych, niezbędnych do oceny roszczeń i zarządzania relacjami z klientami.</a:t>
            </a:r>
          </a:p>
        </p:txBody>
      </p:sp>
    </p:spTree>
    <p:extLst>
      <p:ext uri="{BB962C8B-B14F-4D97-AF65-F5344CB8AC3E}">
        <p14:creationId xmlns:p14="http://schemas.microsoft.com/office/powerpoint/2010/main" val="3922564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CEE9149-6698-5A8C-68A8-1E04613BD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pPr algn="ctr"/>
            <a:r>
              <a:rPr lang="pl-PL" dirty="0"/>
              <a:t>Wymagania informacyjne cz.1</a:t>
            </a:r>
          </a:p>
        </p:txBody>
      </p:sp>
      <p:sp>
        <p:nvSpPr>
          <p:cNvPr id="30" name="Rectangle 1">
            <a:extLst>
              <a:ext uri="{FF2B5EF4-FFF2-40B4-BE49-F238E27FC236}">
                <a16:creationId xmlns:a16="http://schemas.microsoft.com/office/drawing/2014/main" id="{B588BA81-1525-5489-AA30-F57EBCA807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7" y="2212848"/>
            <a:ext cx="6035041" cy="40965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Dane o pacjentach:</a:t>
            </a:r>
            <a:endParaRPr kumimoji="0" lang="pl-PL" altLang="pl-PL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Identyfikacja (imię, nazwisko, adres, telefon, e-mail)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Informacje ubezpieczeniowe (numer ubezpieczenia, nazwa firmy)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Przypisanie lekarza podstawowej opieki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Dane o lekarzach:</a:t>
            </a:r>
            <a:endParaRPr kumimoji="0" lang="pl-PL" altLang="pl-PL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Dane kontaktowe (imię, nazwisko, adres, telefon, e-mail)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Specjalizacja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Powiązanie ze szpitalami (relacja wiele-do-wielu)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Dane o szpitalach:</a:t>
            </a:r>
            <a:endParaRPr kumimoji="0" lang="pl-PL" altLang="pl-PL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Nazwa, adres, kontakt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l-PL" altLang="pl-PL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74F00E40-FA34-4050-90F5-8D956F92C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41" r="28803" b="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5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3E42293-98BB-F48C-AD38-D55576F9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pPr algn="ctr"/>
            <a:r>
              <a:rPr lang="pl-PL" dirty="0"/>
              <a:t>Wymagania informacyjne cz.2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994E8E2-107C-7E7B-6728-9497A6F3F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68" r="22429" b="1"/>
          <a:stretch/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20DDA1-F443-6F0E-9DDE-5DB38BD41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3007" y="2212846"/>
            <a:ext cx="4361693" cy="40965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1700" b="1"/>
              <a:t>Dane o wizytach:</a:t>
            </a:r>
            <a:endParaRPr lang="pl-PL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1700"/>
              <a:t>Data wizyty, typ wizyty (Nowy problem, Kontrolna, Rutynowa)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1700"/>
              <a:t>Dane specyficzne dla typu wizyty, które umożliwiają szczegółową analizę stanu pacjenta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700" b="1"/>
              <a:t>Dane o receptach i lekach:</a:t>
            </a:r>
            <a:endParaRPr lang="pl-PL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1700"/>
              <a:t>Recepty: data wystawienia, przypisanie do pacjenta i lekarza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l-PL" sz="1700"/>
              <a:t>Leki: nazwa, cel stosowania, skutki uboczne</a:t>
            </a:r>
          </a:p>
          <a:p>
            <a:endParaRPr lang="pl-PL" sz="1700"/>
          </a:p>
        </p:txBody>
      </p:sp>
    </p:spTree>
    <p:extLst>
      <p:ext uri="{BB962C8B-B14F-4D97-AF65-F5344CB8AC3E}">
        <p14:creationId xmlns:p14="http://schemas.microsoft.com/office/powerpoint/2010/main" val="214152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B15F5AD-C17E-AE8C-3283-0BFF1627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3395" y="0"/>
            <a:ext cx="3788767" cy="28117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/>
              <a:t>ERD – Model </a:t>
            </a:r>
            <a:r>
              <a:rPr lang="en-US" sz="4400" dirty="0" err="1"/>
              <a:t>koncepcyjny</a:t>
            </a:r>
            <a:endParaRPr lang="en-US" sz="4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EB38BC2-4D2A-533A-13F3-812300D09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0349" y="3010039"/>
            <a:ext cx="3614857" cy="131995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b="0" dirty="0" err="1"/>
              <a:t>Poniższy</a:t>
            </a:r>
            <a:r>
              <a:rPr lang="en-US" sz="1800" b="0" dirty="0"/>
              <a:t> diagram </a:t>
            </a:r>
            <a:r>
              <a:rPr lang="en-US" sz="1800" b="0" dirty="0" err="1"/>
              <a:t>prezentuje</a:t>
            </a:r>
            <a:r>
              <a:rPr lang="en-US" sz="1800" b="0" dirty="0"/>
              <a:t> </a:t>
            </a:r>
            <a:r>
              <a:rPr lang="en-US" sz="1800" b="0" dirty="0" err="1"/>
              <a:t>główne</a:t>
            </a:r>
            <a:r>
              <a:rPr lang="en-US" sz="1800" b="0" dirty="0"/>
              <a:t> </a:t>
            </a:r>
            <a:r>
              <a:rPr lang="en-US" sz="1800" b="0" dirty="0" err="1"/>
              <a:t>jednostki</a:t>
            </a:r>
            <a:r>
              <a:rPr lang="en-US" sz="1800" b="0" dirty="0"/>
              <a:t> </a:t>
            </a:r>
            <a:r>
              <a:rPr lang="en-US" sz="1800" b="0" dirty="0" err="1"/>
              <a:t>danych</a:t>
            </a:r>
            <a:r>
              <a:rPr lang="en-US" sz="1800" b="0" dirty="0"/>
              <a:t>.</a:t>
            </a:r>
            <a:endParaRPr lang="en-US" sz="1800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39311F3-5E6E-0A6B-E794-0E04FEA00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290"/>
          <a:stretch/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2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2B58E78-0DC0-8C94-E3EE-79E6ACD0F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62" y="0"/>
            <a:ext cx="11982137" cy="1527048"/>
          </a:xfrm>
        </p:spPr>
        <p:txBody>
          <a:bodyPr anchor="b">
            <a:normAutofit/>
          </a:bodyPr>
          <a:lstStyle/>
          <a:p>
            <a:pPr algn="ctr"/>
            <a:r>
              <a:rPr lang="pl-PL" sz="3300" dirty="0"/>
              <a:t>Ważnym elementem projektu jest ustalenie rodzajów relacji. Kluczowe związki to:</a:t>
            </a:r>
          </a:p>
        </p:txBody>
      </p:sp>
      <p:graphicFrame>
        <p:nvGraphicFramePr>
          <p:cNvPr id="17" name="Rectangle 1">
            <a:extLst>
              <a:ext uri="{FF2B5EF4-FFF2-40B4-BE49-F238E27FC236}">
                <a16:creationId xmlns:a16="http://schemas.microsoft.com/office/drawing/2014/main" id="{3E6A9F22-80E1-F9C9-1B66-4C3C41C14A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071816"/>
              </p:ext>
            </p:extLst>
          </p:nvPr>
        </p:nvGraphicFramePr>
        <p:xfrm>
          <a:off x="1733508" y="1813809"/>
          <a:ext cx="8724983" cy="4332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2916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9B2FAC-01DB-DB59-56FC-03D394E9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B1319BC-B8C4-3930-D6B2-3539D2A02E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712089"/>
              </p:ext>
            </p:extLst>
          </p:nvPr>
        </p:nvGraphicFramePr>
        <p:xfrm>
          <a:off x="1579654" y="1548484"/>
          <a:ext cx="9032692" cy="3761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867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4E6BD86-103D-FFD6-A6A6-7AC396061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8640"/>
            <a:ext cx="12192000" cy="1133856"/>
          </a:xfrm>
        </p:spPr>
        <p:txBody>
          <a:bodyPr anchor="t">
            <a:normAutofit/>
          </a:bodyPr>
          <a:lstStyle/>
          <a:p>
            <a:pPr algn="ctr"/>
            <a:r>
              <a:rPr lang="pl-PL" dirty="0"/>
              <a:t>Podsumowanie </a:t>
            </a:r>
            <a:r>
              <a:rPr lang="pl-PL" b="0" dirty="0"/>
              <a:t>–</a:t>
            </a:r>
            <a:r>
              <a:rPr lang="pl-PL" dirty="0"/>
              <a:t> </a:t>
            </a:r>
            <a:r>
              <a:rPr lang="pl-PL" sz="2800" b="0" dirty="0"/>
              <a:t>Jak rozwiązanie spełnia potrzeby </a:t>
            </a:r>
            <a:r>
              <a:rPr lang="pl-PL" sz="2800" b="0" dirty="0" err="1"/>
              <a:t>HeathOne</a:t>
            </a:r>
            <a:endParaRPr lang="pl-PL" b="0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B7C6C99-683B-9872-3C62-1474C9B2E6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1230159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882014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  <wetp:taskpane dockstate="right" visibility="0" width="350" row="5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CAA29CEE-CF14-44F7-A826-85F55BE01114}">
  <we:reference id="wa200007130" version="1.0.0.1" store="pl-PL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D81DB1F-BEBE-47AB-9910-B61172F7E32E}">
  <we:reference id="wa200005566" version="3.0.0.3" store="pl-PL" storeType="OMEX"/>
  <we:alternateReferences>
    <we:reference id="WA200005566" version="3.0.0.3" store="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D8EEE8FC-3488-499F-9E0C-C0789C6071F9}">
  <we:reference id="wa200005669" version="2.0.0.0" store="pl-PL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1E8D8ECE6B74418A59FEBA5B3BF72E" ma:contentTypeVersion="16" ma:contentTypeDescription="Create a new document." ma:contentTypeScope="" ma:versionID="9241166966ec58d115108cc4ba20233d">
  <xsd:schema xmlns:xsd="http://www.w3.org/2001/XMLSchema" xmlns:xs="http://www.w3.org/2001/XMLSchema" xmlns:p="http://schemas.microsoft.com/office/2006/metadata/properties" xmlns:ns3="e8c2c833-952f-4e62-8cef-9c9e08a46a9c" xmlns:ns4="0a68cd97-caf9-4439-a625-a59a5a3733ef" targetNamespace="http://schemas.microsoft.com/office/2006/metadata/properties" ma:root="true" ma:fieldsID="909f49553b79eac9928f58c997693455" ns3:_="" ns4:_="">
    <xsd:import namespace="e8c2c833-952f-4e62-8cef-9c9e08a46a9c"/>
    <xsd:import namespace="0a68cd97-caf9-4439-a625-a59a5a3733e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DateTaken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c2c833-952f-4e62-8cef-9c9e08a46a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68cd97-caf9-4439-a625-a59a5a3733e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8c2c833-952f-4e62-8cef-9c9e08a46a9c" xsi:nil="true"/>
  </documentManagement>
</p:properties>
</file>

<file path=customXml/itemProps1.xml><?xml version="1.0" encoding="utf-8"?>
<ds:datastoreItem xmlns:ds="http://schemas.openxmlformats.org/officeDocument/2006/customXml" ds:itemID="{B075FEF3-A374-4279-9F96-22B8CB2F1A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c2c833-952f-4e62-8cef-9c9e08a46a9c"/>
    <ds:schemaRef ds:uri="0a68cd97-caf9-4439-a625-a59a5a3733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984F76-4E14-47A3-B472-B339186A04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DD7839F-1D3C-4DFD-9341-2C4184E4BDD9}">
  <ds:schemaRefs>
    <ds:schemaRef ds:uri="http://purl.org/dc/dcmitype/"/>
    <ds:schemaRef ds:uri="0a68cd97-caf9-4439-a625-a59a5a3733ef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e8c2c833-952f-4e62-8cef-9c9e08a46a9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485</Words>
  <Application>Microsoft Office PowerPoint</Application>
  <PresentationFormat>Panoramiczny</PresentationFormat>
  <Paragraphs>45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4" baseType="lpstr">
      <vt:lpstr>Arial</vt:lpstr>
      <vt:lpstr>Neue Haas Grotesk Text Pro</vt:lpstr>
      <vt:lpstr>VanillaVTI</vt:lpstr>
      <vt:lpstr>System śledzenia roszczeń zdrowotnych dla Heath One </vt:lpstr>
      <vt:lpstr>Opis problemu - HeathOne, średniej wielkości firma ubezpieczeniowa, wymaga systemu do kompleksowego śledzenia roszczeń zdrowotnych. </vt:lpstr>
      <vt:lpstr>Cel systemu </vt:lpstr>
      <vt:lpstr>Wymagania informacyjne cz.1</vt:lpstr>
      <vt:lpstr>Wymagania informacyjne cz.2</vt:lpstr>
      <vt:lpstr>ERD – Model koncepcyjny</vt:lpstr>
      <vt:lpstr>Ważnym elementem projektu jest ustalenie rodzajów relacji. Kluczowe związki to:</vt:lpstr>
      <vt:lpstr>Prezentacja programu PowerPoint</vt:lpstr>
      <vt:lpstr>Podsumowanie – Jak rozwiązanie spełnia potrzeby HeathOne</vt:lpstr>
      <vt:lpstr>Prezentacja programu PowerPoint</vt:lpstr>
      <vt:lpstr>Otwarcie na pytania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Chornovol Dmytro</dc:creator>
  <cp:lastModifiedBy>Chornovol Dmytro</cp:lastModifiedBy>
  <cp:revision>1</cp:revision>
  <dcterms:created xsi:type="dcterms:W3CDTF">2025-04-29T05:51:53Z</dcterms:created>
  <dcterms:modified xsi:type="dcterms:W3CDTF">2025-04-29T07:17:02Z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0x010100F61E8D8ECE6B74418A59FEBA5B3BF72E</vt:lpwstr>
  </property>
</Properties>
</file>