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6673D-5E53-49C3-8A8C-322040399C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290676-4B31-49FB-956F-E971F75D91B7}">
      <dgm:prSet phldrT="[Text]"/>
      <dgm:spPr/>
      <dgm:t>
        <a:bodyPr/>
        <a:lstStyle/>
        <a:p>
          <a:pPr algn="ctr"/>
          <a:r>
            <a:rPr lang="en-US" dirty="0"/>
            <a:t>Choosing the right Dataset</a:t>
          </a:r>
        </a:p>
      </dgm:t>
    </dgm:pt>
    <dgm:pt modelId="{48ECBBB0-5D3C-46A1-AA1D-E828F73B3049}" type="parTrans" cxnId="{1780AA0D-14FB-47CD-A5C6-61EB23429D1B}">
      <dgm:prSet/>
      <dgm:spPr/>
      <dgm:t>
        <a:bodyPr/>
        <a:lstStyle/>
        <a:p>
          <a:pPr algn="ctr"/>
          <a:endParaRPr lang="en-US"/>
        </a:p>
      </dgm:t>
    </dgm:pt>
    <dgm:pt modelId="{028D2048-9192-45AD-B130-5BE20AB75A99}" type="sibTrans" cxnId="{1780AA0D-14FB-47CD-A5C6-61EB23429D1B}">
      <dgm:prSet/>
      <dgm:spPr/>
      <dgm:t>
        <a:bodyPr/>
        <a:lstStyle/>
        <a:p>
          <a:pPr algn="ctr"/>
          <a:endParaRPr lang="en-US"/>
        </a:p>
      </dgm:t>
    </dgm:pt>
    <dgm:pt modelId="{5F52539E-D70A-4C53-B5B7-256845969708}">
      <dgm:prSet phldrT="[Text]"/>
      <dgm:spPr/>
      <dgm:t>
        <a:bodyPr/>
        <a:lstStyle/>
        <a:p>
          <a:pPr algn="ctr"/>
          <a:r>
            <a:rPr lang="en-US" dirty="0"/>
            <a:t>Approach1 : Team stats</a:t>
          </a:r>
        </a:p>
      </dgm:t>
    </dgm:pt>
    <dgm:pt modelId="{8AF302A6-C00F-42B6-A990-E5AE6111033E}" type="parTrans" cxnId="{F1623BC0-6082-4F62-9A89-C932373BF541}">
      <dgm:prSet/>
      <dgm:spPr/>
      <dgm:t>
        <a:bodyPr/>
        <a:lstStyle/>
        <a:p>
          <a:pPr algn="ctr"/>
          <a:endParaRPr lang="en-US"/>
        </a:p>
      </dgm:t>
    </dgm:pt>
    <dgm:pt modelId="{708DBD24-A997-4524-992E-84292B837F97}" type="sibTrans" cxnId="{F1623BC0-6082-4F62-9A89-C932373BF541}">
      <dgm:prSet/>
      <dgm:spPr/>
      <dgm:t>
        <a:bodyPr/>
        <a:lstStyle/>
        <a:p>
          <a:pPr algn="ctr"/>
          <a:endParaRPr lang="en-US"/>
        </a:p>
      </dgm:t>
    </dgm:pt>
    <dgm:pt modelId="{5647A4D7-1C3A-4DD0-861D-44E18A4D64D3}">
      <dgm:prSet phldrT="[Text]"/>
      <dgm:spPr/>
      <dgm:t>
        <a:bodyPr/>
        <a:lstStyle/>
        <a:p>
          <a:pPr algn="ctr"/>
          <a:r>
            <a:rPr lang="en-US"/>
            <a:t>Data Preparation and Exploration</a:t>
          </a:r>
        </a:p>
      </dgm:t>
    </dgm:pt>
    <dgm:pt modelId="{FAB46809-0A76-4EBF-A538-865DECF233FE}" type="parTrans" cxnId="{9D8C04B3-30B0-4E05-BD2D-7069E3862147}">
      <dgm:prSet/>
      <dgm:spPr/>
      <dgm:t>
        <a:bodyPr/>
        <a:lstStyle/>
        <a:p>
          <a:pPr algn="ctr"/>
          <a:endParaRPr lang="en-US"/>
        </a:p>
      </dgm:t>
    </dgm:pt>
    <dgm:pt modelId="{67E0FFE5-8A07-405E-BEF5-8931B99D1805}" type="sibTrans" cxnId="{9D8C04B3-30B0-4E05-BD2D-7069E3862147}">
      <dgm:prSet/>
      <dgm:spPr/>
      <dgm:t>
        <a:bodyPr/>
        <a:lstStyle/>
        <a:p>
          <a:pPr algn="ctr"/>
          <a:endParaRPr lang="en-US"/>
        </a:p>
      </dgm:t>
    </dgm:pt>
    <dgm:pt modelId="{44BEAD71-5E87-4B74-AEA0-10C1312E662A}">
      <dgm:prSet phldrT="[Text]"/>
      <dgm:spPr/>
      <dgm:t>
        <a:bodyPr/>
        <a:lstStyle/>
        <a:p>
          <a:pPr algn="ctr"/>
          <a:r>
            <a:rPr lang="en-US"/>
            <a:t>Joining the datasets as per requirements</a:t>
          </a:r>
        </a:p>
      </dgm:t>
    </dgm:pt>
    <dgm:pt modelId="{037A285D-3775-4930-B108-CB3A20CDA2CE}" type="parTrans" cxnId="{9D9C1B1D-1398-4A7F-B571-5CE16DBCFBBE}">
      <dgm:prSet/>
      <dgm:spPr/>
      <dgm:t>
        <a:bodyPr/>
        <a:lstStyle/>
        <a:p>
          <a:pPr algn="ctr"/>
          <a:endParaRPr lang="en-US"/>
        </a:p>
      </dgm:t>
    </dgm:pt>
    <dgm:pt modelId="{D1423B47-3C6C-4AD5-AD52-F9935FB4031E}" type="sibTrans" cxnId="{9D9C1B1D-1398-4A7F-B571-5CE16DBCFBBE}">
      <dgm:prSet/>
      <dgm:spPr/>
      <dgm:t>
        <a:bodyPr/>
        <a:lstStyle/>
        <a:p>
          <a:pPr algn="ctr"/>
          <a:endParaRPr lang="en-US"/>
        </a:p>
      </dgm:t>
    </dgm:pt>
    <dgm:pt modelId="{181EE42F-0A4D-411E-9D27-8BC7DA76978D}">
      <dgm:prSet phldrT="[Text]"/>
      <dgm:spPr/>
      <dgm:t>
        <a:bodyPr/>
        <a:lstStyle/>
        <a:p>
          <a:pPr algn="ctr"/>
          <a:r>
            <a:rPr lang="en-US"/>
            <a:t>Building the Model for prediction</a:t>
          </a:r>
        </a:p>
      </dgm:t>
    </dgm:pt>
    <dgm:pt modelId="{E553D04A-3EC1-4D8B-91B2-E12A45D8B0B0}" type="parTrans" cxnId="{BA13FB89-01C7-4915-8154-30FD72A0A9B1}">
      <dgm:prSet/>
      <dgm:spPr/>
      <dgm:t>
        <a:bodyPr/>
        <a:lstStyle/>
        <a:p>
          <a:pPr algn="ctr"/>
          <a:endParaRPr lang="en-US"/>
        </a:p>
      </dgm:t>
    </dgm:pt>
    <dgm:pt modelId="{C8A85E58-C712-4CE9-9BB3-3895997CF382}" type="sibTrans" cxnId="{BA13FB89-01C7-4915-8154-30FD72A0A9B1}">
      <dgm:prSet/>
      <dgm:spPr/>
      <dgm:t>
        <a:bodyPr/>
        <a:lstStyle/>
        <a:p>
          <a:pPr algn="ctr"/>
          <a:endParaRPr lang="en-US"/>
        </a:p>
      </dgm:t>
    </dgm:pt>
    <dgm:pt modelId="{CEFE661D-B889-423A-B663-C85C97AFC272}">
      <dgm:prSet phldrT="[Text]"/>
      <dgm:spPr/>
      <dgm:t>
        <a:bodyPr/>
        <a:lstStyle/>
        <a:p>
          <a:pPr algn="ctr"/>
          <a:r>
            <a:rPr lang="en-US"/>
            <a:t>Random Forest</a:t>
          </a:r>
        </a:p>
      </dgm:t>
    </dgm:pt>
    <dgm:pt modelId="{41FF70C7-958D-4B7F-80B8-D6456ED74699}" type="parTrans" cxnId="{5ADA9F4E-6048-407E-9DCD-31CAEB197D3F}">
      <dgm:prSet/>
      <dgm:spPr/>
      <dgm:t>
        <a:bodyPr/>
        <a:lstStyle/>
        <a:p>
          <a:pPr algn="ctr"/>
          <a:endParaRPr lang="en-US"/>
        </a:p>
      </dgm:t>
    </dgm:pt>
    <dgm:pt modelId="{FB56B514-2DFC-4CAB-B989-14158C81C287}" type="sibTrans" cxnId="{5ADA9F4E-6048-407E-9DCD-31CAEB197D3F}">
      <dgm:prSet/>
      <dgm:spPr/>
      <dgm:t>
        <a:bodyPr/>
        <a:lstStyle/>
        <a:p>
          <a:pPr algn="ctr"/>
          <a:endParaRPr lang="en-US"/>
        </a:p>
      </dgm:t>
    </dgm:pt>
    <dgm:pt modelId="{DE2C7EA8-8EE4-42EF-B967-A8EE1BA547F5}">
      <dgm:prSet phldrT="[Text]"/>
      <dgm:spPr/>
      <dgm:t>
        <a:bodyPr/>
        <a:lstStyle/>
        <a:p>
          <a:pPr algn="ctr"/>
          <a:r>
            <a:rPr lang="en-US" dirty="0"/>
            <a:t>Approach2 : Team stats and player-skater stats</a:t>
          </a:r>
        </a:p>
      </dgm:t>
    </dgm:pt>
    <dgm:pt modelId="{5F05D177-F642-4473-9752-395C251E63BB}" type="parTrans" cxnId="{E93E030C-8282-45DD-9EDE-3C6E8DA64141}">
      <dgm:prSet/>
      <dgm:spPr/>
      <dgm:t>
        <a:bodyPr/>
        <a:lstStyle/>
        <a:p>
          <a:pPr algn="ctr"/>
          <a:endParaRPr lang="en-US"/>
        </a:p>
      </dgm:t>
    </dgm:pt>
    <dgm:pt modelId="{678C2D9F-BBD7-4962-ACBC-66134010D631}" type="sibTrans" cxnId="{E93E030C-8282-45DD-9EDE-3C6E8DA64141}">
      <dgm:prSet/>
      <dgm:spPr/>
      <dgm:t>
        <a:bodyPr/>
        <a:lstStyle/>
        <a:p>
          <a:pPr algn="ctr"/>
          <a:endParaRPr lang="en-US"/>
        </a:p>
      </dgm:t>
    </dgm:pt>
    <dgm:pt modelId="{0F6F4FA2-0A53-47E8-89DA-14B08CBBA5BC}">
      <dgm:prSet phldrT="[Text]"/>
      <dgm:spPr/>
      <dgm:t>
        <a:bodyPr/>
        <a:lstStyle/>
        <a:p>
          <a:pPr algn="ctr"/>
          <a:r>
            <a:rPr lang="en-US"/>
            <a:t>Approach 3: Team stats, player_skater and player info</a:t>
          </a:r>
        </a:p>
      </dgm:t>
    </dgm:pt>
    <dgm:pt modelId="{97DFAAF6-DF77-4A81-9FA9-9A61EB702A40}" type="parTrans" cxnId="{BAF29AAD-4FED-4A2A-B3FC-3AC25790D557}">
      <dgm:prSet/>
      <dgm:spPr/>
      <dgm:t>
        <a:bodyPr/>
        <a:lstStyle/>
        <a:p>
          <a:pPr algn="ctr"/>
          <a:endParaRPr lang="en-US"/>
        </a:p>
      </dgm:t>
    </dgm:pt>
    <dgm:pt modelId="{AE872823-23F9-4E2C-A006-87B0F13CD264}" type="sibTrans" cxnId="{BAF29AAD-4FED-4A2A-B3FC-3AC25790D557}">
      <dgm:prSet/>
      <dgm:spPr/>
      <dgm:t>
        <a:bodyPr/>
        <a:lstStyle/>
        <a:p>
          <a:pPr algn="ctr"/>
          <a:endParaRPr lang="en-US"/>
        </a:p>
      </dgm:t>
    </dgm:pt>
    <dgm:pt modelId="{FBCFDB42-7894-4E51-B2E8-315FD100691A}">
      <dgm:prSet phldrT="[Text]"/>
      <dgm:spPr/>
      <dgm:t>
        <a:bodyPr/>
        <a:lstStyle/>
        <a:p>
          <a:pPr algn="ctr"/>
          <a:r>
            <a:rPr lang="en-US"/>
            <a:t>Removing categorical columns</a:t>
          </a:r>
        </a:p>
      </dgm:t>
    </dgm:pt>
    <dgm:pt modelId="{0534F2C1-DF9E-4094-897E-486B5F163D6D}" type="parTrans" cxnId="{DD89A45D-E863-49C9-9E02-F73337DC9315}">
      <dgm:prSet/>
      <dgm:spPr/>
      <dgm:t>
        <a:bodyPr/>
        <a:lstStyle/>
        <a:p>
          <a:pPr algn="ctr"/>
          <a:endParaRPr lang="en-US"/>
        </a:p>
      </dgm:t>
    </dgm:pt>
    <dgm:pt modelId="{489BFE0B-ADCD-4B8C-A92E-DEEEB84D2A7D}" type="sibTrans" cxnId="{DD89A45D-E863-49C9-9E02-F73337DC9315}">
      <dgm:prSet/>
      <dgm:spPr/>
      <dgm:t>
        <a:bodyPr/>
        <a:lstStyle/>
        <a:p>
          <a:pPr algn="ctr"/>
          <a:endParaRPr lang="en-US"/>
        </a:p>
      </dgm:t>
    </dgm:pt>
    <dgm:pt modelId="{8FF10E0A-7393-4F07-B891-23C52A8540E2}">
      <dgm:prSet phldrT="[Text]"/>
      <dgm:spPr/>
      <dgm:t>
        <a:bodyPr/>
        <a:lstStyle/>
        <a:p>
          <a:pPr algn="ctr"/>
          <a:r>
            <a:rPr lang="en-US"/>
            <a:t>Applying Dimensionaltiy reduction</a:t>
          </a:r>
        </a:p>
      </dgm:t>
    </dgm:pt>
    <dgm:pt modelId="{6B2B27CB-7DC9-4C6B-891F-EBAEFAB0DE10}" type="parTrans" cxnId="{2B282ECA-7B00-4208-BCDE-A29D23DDD07B}">
      <dgm:prSet/>
      <dgm:spPr/>
      <dgm:t>
        <a:bodyPr/>
        <a:lstStyle/>
        <a:p>
          <a:pPr algn="ctr"/>
          <a:endParaRPr lang="en-US"/>
        </a:p>
      </dgm:t>
    </dgm:pt>
    <dgm:pt modelId="{61414850-64C2-4759-B736-3D4BD157E955}" type="sibTrans" cxnId="{2B282ECA-7B00-4208-BCDE-A29D23DDD07B}">
      <dgm:prSet/>
      <dgm:spPr/>
      <dgm:t>
        <a:bodyPr/>
        <a:lstStyle/>
        <a:p>
          <a:pPr algn="ctr"/>
          <a:endParaRPr lang="en-US"/>
        </a:p>
      </dgm:t>
    </dgm:pt>
    <dgm:pt modelId="{72C41958-4509-4990-B4EF-DBC592638AF4}">
      <dgm:prSet phldrT="[Text]"/>
      <dgm:spPr/>
      <dgm:t>
        <a:bodyPr/>
        <a:lstStyle/>
        <a:p>
          <a:pPr algn="ctr"/>
          <a:r>
            <a:rPr lang="en-US"/>
            <a:t>AdaBoost</a:t>
          </a:r>
        </a:p>
      </dgm:t>
    </dgm:pt>
    <dgm:pt modelId="{45E860D5-3115-4A89-A4AF-90E5F5FB21C6}" type="parTrans" cxnId="{E05BAD00-76ED-4840-84AC-6B18777379F2}">
      <dgm:prSet/>
      <dgm:spPr/>
      <dgm:t>
        <a:bodyPr/>
        <a:lstStyle/>
        <a:p>
          <a:pPr algn="ctr"/>
          <a:endParaRPr lang="en-US"/>
        </a:p>
      </dgm:t>
    </dgm:pt>
    <dgm:pt modelId="{4F967228-D8F3-493A-8136-D7E520C02C04}" type="sibTrans" cxnId="{E05BAD00-76ED-4840-84AC-6B18777379F2}">
      <dgm:prSet/>
      <dgm:spPr/>
      <dgm:t>
        <a:bodyPr/>
        <a:lstStyle/>
        <a:p>
          <a:pPr algn="ctr"/>
          <a:endParaRPr lang="en-US"/>
        </a:p>
      </dgm:t>
    </dgm:pt>
    <dgm:pt modelId="{5E4C2D18-0473-4C33-A61B-ED6A441FE55C}">
      <dgm:prSet phldrT="[Text]"/>
      <dgm:spPr/>
      <dgm:t>
        <a:bodyPr/>
        <a:lstStyle/>
        <a:p>
          <a:pPr algn="ctr"/>
          <a:r>
            <a:rPr lang="en-US"/>
            <a:t>XGboost</a:t>
          </a:r>
        </a:p>
      </dgm:t>
    </dgm:pt>
    <dgm:pt modelId="{F1C37844-138C-4B16-AFE6-B6C3BB014270}" type="parTrans" cxnId="{E6CCAB50-99AB-497A-9539-3751CA16A47E}">
      <dgm:prSet/>
      <dgm:spPr/>
      <dgm:t>
        <a:bodyPr/>
        <a:lstStyle/>
        <a:p>
          <a:pPr algn="ctr"/>
          <a:endParaRPr lang="en-US"/>
        </a:p>
      </dgm:t>
    </dgm:pt>
    <dgm:pt modelId="{46177B9E-7166-45C2-A8E9-B83798A94EC8}" type="sibTrans" cxnId="{E6CCAB50-99AB-497A-9539-3751CA16A47E}">
      <dgm:prSet/>
      <dgm:spPr/>
      <dgm:t>
        <a:bodyPr/>
        <a:lstStyle/>
        <a:p>
          <a:pPr algn="ctr"/>
          <a:endParaRPr lang="en-US"/>
        </a:p>
      </dgm:t>
    </dgm:pt>
    <dgm:pt modelId="{916E5850-0638-4EE9-8F39-E093DEA83647}">
      <dgm:prSet phldrT="[Text]"/>
      <dgm:spPr/>
      <dgm:t>
        <a:bodyPr/>
        <a:lstStyle/>
        <a:p>
          <a:pPr algn="ctr"/>
          <a:r>
            <a:rPr lang="en-US"/>
            <a:t>Logistic Regression</a:t>
          </a:r>
        </a:p>
      </dgm:t>
    </dgm:pt>
    <dgm:pt modelId="{9A925257-2C69-4EF4-8DD7-554A2A8D5F5D}" type="parTrans" cxnId="{DF8363AC-0467-4948-8CD5-5B86F678B4B1}">
      <dgm:prSet/>
      <dgm:spPr/>
      <dgm:t>
        <a:bodyPr/>
        <a:lstStyle/>
        <a:p>
          <a:pPr algn="ctr"/>
          <a:endParaRPr lang="en-US"/>
        </a:p>
      </dgm:t>
    </dgm:pt>
    <dgm:pt modelId="{DEB81C4B-1A8A-4B58-ADBD-D8959630E8E9}" type="sibTrans" cxnId="{DF8363AC-0467-4948-8CD5-5B86F678B4B1}">
      <dgm:prSet/>
      <dgm:spPr/>
      <dgm:t>
        <a:bodyPr/>
        <a:lstStyle/>
        <a:p>
          <a:pPr algn="ctr"/>
          <a:endParaRPr lang="en-US"/>
        </a:p>
      </dgm:t>
    </dgm:pt>
    <dgm:pt modelId="{4021B947-5914-47C5-B2EC-F818EC4586CD}">
      <dgm:prSet phldrT="[Text]"/>
      <dgm:spPr/>
      <dgm:t>
        <a:bodyPr/>
        <a:lstStyle/>
        <a:p>
          <a:pPr algn="ctr"/>
          <a:r>
            <a:rPr lang="en-US"/>
            <a:t>Testing the model</a:t>
          </a:r>
        </a:p>
      </dgm:t>
    </dgm:pt>
    <dgm:pt modelId="{5DD78F89-13AC-4B73-970C-13062AF15EF8}" type="parTrans" cxnId="{4241E068-048C-446B-AF91-7ED10CAC6A91}">
      <dgm:prSet/>
      <dgm:spPr/>
      <dgm:t>
        <a:bodyPr/>
        <a:lstStyle/>
        <a:p>
          <a:pPr algn="ctr"/>
          <a:endParaRPr lang="en-US"/>
        </a:p>
      </dgm:t>
    </dgm:pt>
    <dgm:pt modelId="{F59A3BBA-4CB4-48D3-993F-E970083FC89C}" type="sibTrans" cxnId="{4241E068-048C-446B-AF91-7ED10CAC6A91}">
      <dgm:prSet/>
      <dgm:spPr/>
      <dgm:t>
        <a:bodyPr/>
        <a:lstStyle/>
        <a:p>
          <a:pPr algn="ctr"/>
          <a:endParaRPr lang="en-US"/>
        </a:p>
      </dgm:t>
    </dgm:pt>
    <dgm:pt modelId="{F685C178-43A6-4881-A649-AD80CE22422E}">
      <dgm:prSet/>
      <dgm:spPr/>
      <dgm:t>
        <a:bodyPr/>
        <a:lstStyle/>
        <a:p>
          <a:pPr algn="ctr"/>
          <a:r>
            <a:rPr lang="en-US"/>
            <a:t>Accuracy</a:t>
          </a:r>
        </a:p>
      </dgm:t>
    </dgm:pt>
    <dgm:pt modelId="{FF4499D9-5BFC-42E0-A108-A8E97A72EF97}" type="parTrans" cxnId="{CF2F7F9E-6282-4ED9-9128-068FDE5336A4}">
      <dgm:prSet/>
      <dgm:spPr/>
      <dgm:t>
        <a:bodyPr/>
        <a:lstStyle/>
        <a:p>
          <a:pPr algn="ctr"/>
          <a:endParaRPr lang="en-US"/>
        </a:p>
      </dgm:t>
    </dgm:pt>
    <dgm:pt modelId="{12C04B8A-8C22-407C-AA42-B316EBEC29ED}" type="sibTrans" cxnId="{CF2F7F9E-6282-4ED9-9128-068FDE5336A4}">
      <dgm:prSet/>
      <dgm:spPr/>
      <dgm:t>
        <a:bodyPr/>
        <a:lstStyle/>
        <a:p>
          <a:pPr algn="ctr"/>
          <a:endParaRPr lang="en-US"/>
        </a:p>
      </dgm:t>
    </dgm:pt>
    <dgm:pt modelId="{2B1D9DF3-B1D2-4B30-BCF5-4C5B5FA73041}">
      <dgm:prSet/>
      <dgm:spPr/>
      <dgm:t>
        <a:bodyPr/>
        <a:lstStyle/>
        <a:p>
          <a:pPr algn="ctr"/>
          <a:r>
            <a:rPr lang="en-US"/>
            <a:t>F1 Score</a:t>
          </a:r>
        </a:p>
      </dgm:t>
    </dgm:pt>
    <dgm:pt modelId="{6C166CB5-14D0-4A28-A889-5A4192DF2806}" type="parTrans" cxnId="{0984048D-90D4-45C2-BCA9-FC0AE48C9B7A}">
      <dgm:prSet/>
      <dgm:spPr/>
      <dgm:t>
        <a:bodyPr/>
        <a:lstStyle/>
        <a:p>
          <a:pPr algn="ctr"/>
          <a:endParaRPr lang="en-US"/>
        </a:p>
      </dgm:t>
    </dgm:pt>
    <dgm:pt modelId="{1B9FA17C-75B9-41C7-AACB-AFE788C75F6E}" type="sibTrans" cxnId="{0984048D-90D4-45C2-BCA9-FC0AE48C9B7A}">
      <dgm:prSet/>
      <dgm:spPr/>
      <dgm:t>
        <a:bodyPr/>
        <a:lstStyle/>
        <a:p>
          <a:pPr algn="ctr"/>
          <a:endParaRPr lang="en-US"/>
        </a:p>
      </dgm:t>
    </dgm:pt>
    <dgm:pt modelId="{19CCB097-BB19-4D6C-9150-C13E00CA44EE}">
      <dgm:prSet phldrT="[Text]"/>
      <dgm:spPr/>
      <dgm:t>
        <a:bodyPr/>
        <a:lstStyle/>
        <a:p>
          <a:pPr algn="ctr"/>
          <a:r>
            <a:rPr lang="en-US"/>
            <a:t>GaussianNB</a:t>
          </a:r>
        </a:p>
      </dgm:t>
    </dgm:pt>
    <dgm:pt modelId="{C5FC7EBA-F4E4-417F-B6E4-D9BDF4540204}" type="parTrans" cxnId="{C9E47701-8A07-4073-9EE2-9A6C55B30339}">
      <dgm:prSet/>
      <dgm:spPr/>
      <dgm:t>
        <a:bodyPr/>
        <a:lstStyle/>
        <a:p>
          <a:pPr algn="ctr"/>
          <a:endParaRPr lang="en-US"/>
        </a:p>
      </dgm:t>
    </dgm:pt>
    <dgm:pt modelId="{37B258CC-4165-487A-90C9-8E44D830A797}" type="sibTrans" cxnId="{C9E47701-8A07-4073-9EE2-9A6C55B30339}">
      <dgm:prSet/>
      <dgm:spPr/>
      <dgm:t>
        <a:bodyPr/>
        <a:lstStyle/>
        <a:p>
          <a:pPr algn="ctr"/>
          <a:endParaRPr lang="en-US"/>
        </a:p>
      </dgm:t>
    </dgm:pt>
    <dgm:pt modelId="{6624B9E1-0AA0-406B-85A6-6A72A98178C5}">
      <dgm:prSet phldrT="[Text]"/>
      <dgm:spPr/>
      <dgm:t>
        <a:bodyPr/>
        <a:lstStyle/>
        <a:p>
          <a:pPr algn="ctr"/>
          <a:r>
            <a:rPr lang="en-US"/>
            <a:t>KNN</a:t>
          </a:r>
        </a:p>
      </dgm:t>
    </dgm:pt>
    <dgm:pt modelId="{C60CA2AA-D414-40EE-A34E-306F16E138BC}" type="parTrans" cxnId="{43B228C2-CF6E-4914-B86C-CE8A66C73C3C}">
      <dgm:prSet/>
      <dgm:spPr/>
      <dgm:t>
        <a:bodyPr/>
        <a:lstStyle/>
        <a:p>
          <a:pPr algn="ctr"/>
          <a:endParaRPr lang="en-US"/>
        </a:p>
      </dgm:t>
    </dgm:pt>
    <dgm:pt modelId="{C4BF4574-0586-4450-AA3C-5ECA62702C0E}" type="sibTrans" cxnId="{43B228C2-CF6E-4914-B86C-CE8A66C73C3C}">
      <dgm:prSet/>
      <dgm:spPr/>
      <dgm:t>
        <a:bodyPr/>
        <a:lstStyle/>
        <a:p>
          <a:pPr algn="ctr"/>
          <a:endParaRPr lang="en-US"/>
        </a:p>
      </dgm:t>
    </dgm:pt>
    <dgm:pt modelId="{E8627AEA-6341-46B8-BD0D-B91E032CB1FE}" type="pres">
      <dgm:prSet presAssocID="{B126673D-5E53-49C3-8A8C-322040399C48}" presName="linearFlow" presStyleCnt="0">
        <dgm:presLayoutVars>
          <dgm:dir/>
          <dgm:animLvl val="lvl"/>
          <dgm:resizeHandles val="exact"/>
        </dgm:presLayoutVars>
      </dgm:prSet>
      <dgm:spPr/>
    </dgm:pt>
    <dgm:pt modelId="{49F4FD31-9BF3-4399-B640-2AF9D1BCDB3F}" type="pres">
      <dgm:prSet presAssocID="{59290676-4B31-49FB-956F-E971F75D91B7}" presName="composite" presStyleCnt="0"/>
      <dgm:spPr/>
    </dgm:pt>
    <dgm:pt modelId="{375544AB-8D96-41F0-BF23-5BF595BFAFC8}" type="pres">
      <dgm:prSet presAssocID="{59290676-4B31-49FB-956F-E971F75D91B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FDCE0FB-03EB-4D45-A77B-E4F8B0300227}" type="pres">
      <dgm:prSet presAssocID="{59290676-4B31-49FB-956F-E971F75D91B7}" presName="parSh" presStyleLbl="node1" presStyleIdx="0" presStyleCnt="4"/>
      <dgm:spPr/>
    </dgm:pt>
    <dgm:pt modelId="{CF8D3113-4A45-44D9-8F2B-D29E454CA168}" type="pres">
      <dgm:prSet presAssocID="{59290676-4B31-49FB-956F-E971F75D91B7}" presName="desTx" presStyleLbl="fgAcc1" presStyleIdx="0" presStyleCnt="4">
        <dgm:presLayoutVars>
          <dgm:bulletEnabled val="1"/>
        </dgm:presLayoutVars>
      </dgm:prSet>
      <dgm:spPr/>
    </dgm:pt>
    <dgm:pt modelId="{1A66367A-301B-49DF-9316-8EAD0DA6303A}" type="pres">
      <dgm:prSet presAssocID="{028D2048-9192-45AD-B130-5BE20AB75A99}" presName="sibTrans" presStyleLbl="sibTrans2D1" presStyleIdx="0" presStyleCnt="3"/>
      <dgm:spPr/>
    </dgm:pt>
    <dgm:pt modelId="{47152352-A8F2-48A7-9FF4-52F57ADC0171}" type="pres">
      <dgm:prSet presAssocID="{028D2048-9192-45AD-B130-5BE20AB75A99}" presName="connTx" presStyleLbl="sibTrans2D1" presStyleIdx="0" presStyleCnt="3"/>
      <dgm:spPr/>
    </dgm:pt>
    <dgm:pt modelId="{4E91505C-624E-468C-A367-01CDCB91C74A}" type="pres">
      <dgm:prSet presAssocID="{5647A4D7-1C3A-4DD0-861D-44E18A4D64D3}" presName="composite" presStyleCnt="0"/>
      <dgm:spPr/>
    </dgm:pt>
    <dgm:pt modelId="{A9EE07D9-B659-427C-9A45-10F52B50AEAF}" type="pres">
      <dgm:prSet presAssocID="{5647A4D7-1C3A-4DD0-861D-44E18A4D64D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FBE809F-C81A-4880-882A-BA87CE7FEE9E}" type="pres">
      <dgm:prSet presAssocID="{5647A4D7-1C3A-4DD0-861D-44E18A4D64D3}" presName="parSh" presStyleLbl="node1" presStyleIdx="1" presStyleCnt="4"/>
      <dgm:spPr/>
    </dgm:pt>
    <dgm:pt modelId="{DEFBCF35-1474-4670-9789-68327A8EFDEA}" type="pres">
      <dgm:prSet presAssocID="{5647A4D7-1C3A-4DD0-861D-44E18A4D64D3}" presName="desTx" presStyleLbl="fgAcc1" presStyleIdx="1" presStyleCnt="4">
        <dgm:presLayoutVars>
          <dgm:bulletEnabled val="1"/>
        </dgm:presLayoutVars>
      </dgm:prSet>
      <dgm:spPr/>
    </dgm:pt>
    <dgm:pt modelId="{DC261950-5718-44F0-BD6F-A3999A3278CD}" type="pres">
      <dgm:prSet presAssocID="{67E0FFE5-8A07-405E-BEF5-8931B99D1805}" presName="sibTrans" presStyleLbl="sibTrans2D1" presStyleIdx="1" presStyleCnt="3"/>
      <dgm:spPr/>
    </dgm:pt>
    <dgm:pt modelId="{E52754FE-3611-4CAF-96D5-A4C3A2E8291A}" type="pres">
      <dgm:prSet presAssocID="{67E0FFE5-8A07-405E-BEF5-8931B99D1805}" presName="connTx" presStyleLbl="sibTrans2D1" presStyleIdx="1" presStyleCnt="3"/>
      <dgm:spPr/>
    </dgm:pt>
    <dgm:pt modelId="{C2A04BD1-3526-4E24-8CAE-FC598A3191CD}" type="pres">
      <dgm:prSet presAssocID="{181EE42F-0A4D-411E-9D27-8BC7DA76978D}" presName="composite" presStyleCnt="0"/>
      <dgm:spPr/>
    </dgm:pt>
    <dgm:pt modelId="{87637D14-51CC-4186-84D3-EC8DEC78F4BC}" type="pres">
      <dgm:prSet presAssocID="{181EE42F-0A4D-411E-9D27-8BC7DA76978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EF3117D-8718-46A6-B316-D2159CC9BE0D}" type="pres">
      <dgm:prSet presAssocID="{181EE42F-0A4D-411E-9D27-8BC7DA76978D}" presName="parSh" presStyleLbl="node1" presStyleIdx="2" presStyleCnt="4"/>
      <dgm:spPr/>
    </dgm:pt>
    <dgm:pt modelId="{9DB94DA6-37A5-4CD8-AB5A-ECFBF43132B9}" type="pres">
      <dgm:prSet presAssocID="{181EE42F-0A4D-411E-9D27-8BC7DA76978D}" presName="desTx" presStyleLbl="fgAcc1" presStyleIdx="2" presStyleCnt="4">
        <dgm:presLayoutVars>
          <dgm:bulletEnabled val="1"/>
        </dgm:presLayoutVars>
      </dgm:prSet>
      <dgm:spPr/>
    </dgm:pt>
    <dgm:pt modelId="{CEF6422F-AEEB-4986-8D77-2333E117AC6C}" type="pres">
      <dgm:prSet presAssocID="{C8A85E58-C712-4CE9-9BB3-3895997CF382}" presName="sibTrans" presStyleLbl="sibTrans2D1" presStyleIdx="2" presStyleCnt="3"/>
      <dgm:spPr/>
    </dgm:pt>
    <dgm:pt modelId="{A553D141-4F7A-48C0-8BFC-38AB03E57649}" type="pres">
      <dgm:prSet presAssocID="{C8A85E58-C712-4CE9-9BB3-3895997CF382}" presName="connTx" presStyleLbl="sibTrans2D1" presStyleIdx="2" presStyleCnt="3"/>
      <dgm:spPr/>
    </dgm:pt>
    <dgm:pt modelId="{8D63A42F-0F68-4ED0-8981-C0CA49890D41}" type="pres">
      <dgm:prSet presAssocID="{4021B947-5914-47C5-B2EC-F818EC4586CD}" presName="composite" presStyleCnt="0"/>
      <dgm:spPr/>
    </dgm:pt>
    <dgm:pt modelId="{D73D18D3-1275-40D7-8F54-5951326C9775}" type="pres">
      <dgm:prSet presAssocID="{4021B947-5914-47C5-B2EC-F818EC4586CD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67A62A-BFEF-4619-B34F-481E30748DE3}" type="pres">
      <dgm:prSet presAssocID="{4021B947-5914-47C5-B2EC-F818EC4586CD}" presName="parSh" presStyleLbl="node1" presStyleIdx="3" presStyleCnt="4"/>
      <dgm:spPr/>
    </dgm:pt>
    <dgm:pt modelId="{7221F60C-3BEB-42C4-87CE-6D95A2379133}" type="pres">
      <dgm:prSet presAssocID="{4021B947-5914-47C5-B2EC-F818EC4586CD}" presName="desTx" presStyleLbl="fgAcc1" presStyleIdx="3" presStyleCnt="4">
        <dgm:presLayoutVars>
          <dgm:bulletEnabled val="1"/>
        </dgm:presLayoutVars>
      </dgm:prSet>
      <dgm:spPr/>
    </dgm:pt>
  </dgm:ptLst>
  <dgm:cxnLst>
    <dgm:cxn modelId="{E05BAD00-76ED-4840-84AC-6B18777379F2}" srcId="{181EE42F-0A4D-411E-9D27-8BC7DA76978D}" destId="{72C41958-4509-4990-B4EF-DBC592638AF4}" srcOrd="1" destOrd="0" parTransId="{45E860D5-3115-4A89-A4AF-90E5F5FB21C6}" sibTransId="{4F967228-D8F3-493A-8136-D7E520C02C04}"/>
    <dgm:cxn modelId="{C9E47701-8A07-4073-9EE2-9A6C55B30339}" srcId="{181EE42F-0A4D-411E-9D27-8BC7DA76978D}" destId="{19CCB097-BB19-4D6C-9150-C13E00CA44EE}" srcOrd="4" destOrd="0" parTransId="{C5FC7EBA-F4E4-417F-B6E4-D9BDF4540204}" sibTransId="{37B258CC-4165-487A-90C9-8E44D830A797}"/>
    <dgm:cxn modelId="{64964504-5C99-4606-B817-BC6B42A78079}" type="presOf" srcId="{67E0FFE5-8A07-405E-BEF5-8931B99D1805}" destId="{DC261950-5718-44F0-BD6F-A3999A3278CD}" srcOrd="0" destOrd="0" presId="urn:microsoft.com/office/officeart/2005/8/layout/process3"/>
    <dgm:cxn modelId="{32868E05-E955-4FCC-8B52-323E72409E6C}" type="presOf" srcId="{4021B947-5914-47C5-B2EC-F818EC4586CD}" destId="{E667A62A-BFEF-4619-B34F-481E30748DE3}" srcOrd="1" destOrd="0" presId="urn:microsoft.com/office/officeart/2005/8/layout/process3"/>
    <dgm:cxn modelId="{32209B09-30C9-423D-9BC9-D3326CD7F74F}" type="presOf" srcId="{59290676-4B31-49FB-956F-E971F75D91B7}" destId="{375544AB-8D96-41F0-BF23-5BF595BFAFC8}" srcOrd="0" destOrd="0" presId="urn:microsoft.com/office/officeart/2005/8/layout/process3"/>
    <dgm:cxn modelId="{E93E030C-8282-45DD-9EDE-3C6E8DA64141}" srcId="{59290676-4B31-49FB-956F-E971F75D91B7}" destId="{DE2C7EA8-8EE4-42EF-B967-A8EE1BA547F5}" srcOrd="1" destOrd="0" parTransId="{5F05D177-F642-4473-9752-395C251E63BB}" sibTransId="{678C2D9F-BBD7-4962-ACBC-66134010D631}"/>
    <dgm:cxn modelId="{1780AA0D-14FB-47CD-A5C6-61EB23429D1B}" srcId="{B126673D-5E53-49C3-8A8C-322040399C48}" destId="{59290676-4B31-49FB-956F-E971F75D91B7}" srcOrd="0" destOrd="0" parTransId="{48ECBBB0-5D3C-46A1-AA1D-E828F73B3049}" sibTransId="{028D2048-9192-45AD-B130-5BE20AB75A99}"/>
    <dgm:cxn modelId="{FE570E11-2B47-45D0-8852-60A6EE5E197D}" type="presOf" srcId="{44BEAD71-5E87-4B74-AEA0-10C1312E662A}" destId="{DEFBCF35-1474-4670-9789-68327A8EFDEA}" srcOrd="0" destOrd="0" presId="urn:microsoft.com/office/officeart/2005/8/layout/process3"/>
    <dgm:cxn modelId="{10CA5912-DD1B-43FA-AB41-BF6CC23E9357}" type="presOf" srcId="{CEFE661D-B889-423A-B663-C85C97AFC272}" destId="{9DB94DA6-37A5-4CD8-AB5A-ECFBF43132B9}" srcOrd="0" destOrd="0" presId="urn:microsoft.com/office/officeart/2005/8/layout/process3"/>
    <dgm:cxn modelId="{9D9C1B1D-1398-4A7F-B571-5CE16DBCFBBE}" srcId="{5647A4D7-1C3A-4DD0-861D-44E18A4D64D3}" destId="{44BEAD71-5E87-4B74-AEA0-10C1312E662A}" srcOrd="0" destOrd="0" parTransId="{037A285D-3775-4930-B108-CB3A20CDA2CE}" sibTransId="{D1423B47-3C6C-4AD5-AD52-F9935FB4031E}"/>
    <dgm:cxn modelId="{746E1B1E-EB97-49F1-8181-E40FB4B2EF11}" type="presOf" srcId="{67E0FFE5-8A07-405E-BEF5-8931B99D1805}" destId="{E52754FE-3611-4CAF-96D5-A4C3A2E8291A}" srcOrd="1" destOrd="0" presId="urn:microsoft.com/office/officeart/2005/8/layout/process3"/>
    <dgm:cxn modelId="{9BFA6E2A-11C1-4C67-8803-59A203143A96}" type="presOf" srcId="{8FF10E0A-7393-4F07-B891-23C52A8540E2}" destId="{DEFBCF35-1474-4670-9789-68327A8EFDEA}" srcOrd="0" destOrd="2" presId="urn:microsoft.com/office/officeart/2005/8/layout/process3"/>
    <dgm:cxn modelId="{2BA1B92F-1074-4597-B8E5-BD0980A8CD61}" type="presOf" srcId="{028D2048-9192-45AD-B130-5BE20AB75A99}" destId="{47152352-A8F2-48A7-9FF4-52F57ADC0171}" srcOrd="1" destOrd="0" presId="urn:microsoft.com/office/officeart/2005/8/layout/process3"/>
    <dgm:cxn modelId="{DD89A45D-E863-49C9-9E02-F73337DC9315}" srcId="{5647A4D7-1C3A-4DD0-861D-44E18A4D64D3}" destId="{FBCFDB42-7894-4E51-B2E8-315FD100691A}" srcOrd="1" destOrd="0" parTransId="{0534F2C1-DF9E-4094-897E-486B5F163D6D}" sibTransId="{489BFE0B-ADCD-4B8C-A92E-DEEEB84D2A7D}"/>
    <dgm:cxn modelId="{83E21C5F-0BC0-46CE-9247-72A10ADD8EC5}" type="presOf" srcId="{5E4C2D18-0473-4C33-A61B-ED6A441FE55C}" destId="{9DB94DA6-37A5-4CD8-AB5A-ECFBF43132B9}" srcOrd="0" destOrd="2" presId="urn:microsoft.com/office/officeart/2005/8/layout/process3"/>
    <dgm:cxn modelId="{7752A444-4DCD-4745-BBF6-8DF7C34A3167}" type="presOf" srcId="{B126673D-5E53-49C3-8A8C-322040399C48}" destId="{E8627AEA-6341-46B8-BD0D-B91E032CB1FE}" srcOrd="0" destOrd="0" presId="urn:microsoft.com/office/officeart/2005/8/layout/process3"/>
    <dgm:cxn modelId="{7D506347-38A3-492A-9D48-AC449B825D34}" type="presOf" srcId="{6624B9E1-0AA0-406B-85A6-6A72A98178C5}" destId="{9DB94DA6-37A5-4CD8-AB5A-ECFBF43132B9}" srcOrd="0" destOrd="5" presId="urn:microsoft.com/office/officeart/2005/8/layout/process3"/>
    <dgm:cxn modelId="{4241E068-048C-446B-AF91-7ED10CAC6A91}" srcId="{B126673D-5E53-49C3-8A8C-322040399C48}" destId="{4021B947-5914-47C5-B2EC-F818EC4586CD}" srcOrd="3" destOrd="0" parTransId="{5DD78F89-13AC-4B73-970C-13062AF15EF8}" sibTransId="{F59A3BBA-4CB4-48D3-993F-E970083FC89C}"/>
    <dgm:cxn modelId="{9AD3AA4D-6F05-4452-A59D-8098769C903F}" type="presOf" srcId="{181EE42F-0A4D-411E-9D27-8BC7DA76978D}" destId="{87637D14-51CC-4186-84D3-EC8DEC78F4BC}" srcOrd="0" destOrd="0" presId="urn:microsoft.com/office/officeart/2005/8/layout/process3"/>
    <dgm:cxn modelId="{5ADA9F4E-6048-407E-9DCD-31CAEB197D3F}" srcId="{181EE42F-0A4D-411E-9D27-8BC7DA76978D}" destId="{CEFE661D-B889-423A-B663-C85C97AFC272}" srcOrd="0" destOrd="0" parTransId="{41FF70C7-958D-4B7F-80B8-D6456ED74699}" sibTransId="{FB56B514-2DFC-4CAB-B989-14158C81C287}"/>
    <dgm:cxn modelId="{AF6FC96F-338B-40CE-AFEF-3805FAFD2E3C}" type="presOf" srcId="{5647A4D7-1C3A-4DD0-861D-44E18A4D64D3}" destId="{A9EE07D9-B659-427C-9A45-10F52B50AEAF}" srcOrd="0" destOrd="0" presId="urn:microsoft.com/office/officeart/2005/8/layout/process3"/>
    <dgm:cxn modelId="{E6CCAB50-99AB-497A-9539-3751CA16A47E}" srcId="{181EE42F-0A4D-411E-9D27-8BC7DA76978D}" destId="{5E4C2D18-0473-4C33-A61B-ED6A441FE55C}" srcOrd="2" destOrd="0" parTransId="{F1C37844-138C-4B16-AFE6-B6C3BB014270}" sibTransId="{46177B9E-7166-45C2-A8E9-B83798A94EC8}"/>
    <dgm:cxn modelId="{7E21C951-2825-4605-95F6-307D8D6491E9}" type="presOf" srcId="{C8A85E58-C712-4CE9-9BB3-3895997CF382}" destId="{A553D141-4F7A-48C0-8BFC-38AB03E57649}" srcOrd="1" destOrd="0" presId="urn:microsoft.com/office/officeart/2005/8/layout/process3"/>
    <dgm:cxn modelId="{D1988C52-4CB2-45D5-AC89-0379ABD81AF0}" type="presOf" srcId="{4021B947-5914-47C5-B2EC-F818EC4586CD}" destId="{D73D18D3-1275-40D7-8F54-5951326C9775}" srcOrd="0" destOrd="0" presId="urn:microsoft.com/office/officeart/2005/8/layout/process3"/>
    <dgm:cxn modelId="{10279C57-CB0A-47E6-984D-7B96AF80CFB8}" type="presOf" srcId="{19CCB097-BB19-4D6C-9150-C13E00CA44EE}" destId="{9DB94DA6-37A5-4CD8-AB5A-ECFBF43132B9}" srcOrd="0" destOrd="4" presId="urn:microsoft.com/office/officeart/2005/8/layout/process3"/>
    <dgm:cxn modelId="{BA13FB89-01C7-4915-8154-30FD72A0A9B1}" srcId="{B126673D-5E53-49C3-8A8C-322040399C48}" destId="{181EE42F-0A4D-411E-9D27-8BC7DA76978D}" srcOrd="2" destOrd="0" parTransId="{E553D04A-3EC1-4D8B-91B2-E12A45D8B0B0}" sibTransId="{C8A85E58-C712-4CE9-9BB3-3895997CF382}"/>
    <dgm:cxn modelId="{0984048D-90D4-45C2-BCA9-FC0AE48C9B7A}" srcId="{4021B947-5914-47C5-B2EC-F818EC4586CD}" destId="{2B1D9DF3-B1D2-4B30-BCF5-4C5B5FA73041}" srcOrd="1" destOrd="0" parTransId="{6C166CB5-14D0-4A28-A889-5A4192DF2806}" sibTransId="{1B9FA17C-75B9-41C7-AACB-AFE788C75F6E}"/>
    <dgm:cxn modelId="{598D9C96-CF36-41BC-864C-CCCB8FE6A70C}" type="presOf" srcId="{916E5850-0638-4EE9-8F39-E093DEA83647}" destId="{9DB94DA6-37A5-4CD8-AB5A-ECFBF43132B9}" srcOrd="0" destOrd="3" presId="urn:microsoft.com/office/officeart/2005/8/layout/process3"/>
    <dgm:cxn modelId="{DB05C598-E5BB-46B3-B7C7-C31AC8E7943D}" type="presOf" srcId="{028D2048-9192-45AD-B130-5BE20AB75A99}" destId="{1A66367A-301B-49DF-9316-8EAD0DA6303A}" srcOrd="0" destOrd="0" presId="urn:microsoft.com/office/officeart/2005/8/layout/process3"/>
    <dgm:cxn modelId="{768D8E9D-8FEE-462C-B8E0-7A81B0EA7B19}" type="presOf" srcId="{FBCFDB42-7894-4E51-B2E8-315FD100691A}" destId="{DEFBCF35-1474-4670-9789-68327A8EFDEA}" srcOrd="0" destOrd="1" presId="urn:microsoft.com/office/officeart/2005/8/layout/process3"/>
    <dgm:cxn modelId="{CF2F7F9E-6282-4ED9-9128-068FDE5336A4}" srcId="{4021B947-5914-47C5-B2EC-F818EC4586CD}" destId="{F685C178-43A6-4881-A649-AD80CE22422E}" srcOrd="0" destOrd="0" parTransId="{FF4499D9-5BFC-42E0-A108-A8E97A72EF97}" sibTransId="{12C04B8A-8C22-407C-AA42-B316EBEC29ED}"/>
    <dgm:cxn modelId="{4989F7A6-1992-4861-A1F9-15768EB8E959}" type="presOf" srcId="{0F6F4FA2-0A53-47E8-89DA-14B08CBBA5BC}" destId="{CF8D3113-4A45-44D9-8F2B-D29E454CA168}" srcOrd="0" destOrd="2" presId="urn:microsoft.com/office/officeart/2005/8/layout/process3"/>
    <dgm:cxn modelId="{268035A8-491F-469A-8184-5ED4565FFAAE}" type="presOf" srcId="{181EE42F-0A4D-411E-9D27-8BC7DA76978D}" destId="{1EF3117D-8718-46A6-B316-D2159CC9BE0D}" srcOrd="1" destOrd="0" presId="urn:microsoft.com/office/officeart/2005/8/layout/process3"/>
    <dgm:cxn modelId="{DF8363AC-0467-4948-8CD5-5B86F678B4B1}" srcId="{181EE42F-0A4D-411E-9D27-8BC7DA76978D}" destId="{916E5850-0638-4EE9-8F39-E093DEA83647}" srcOrd="3" destOrd="0" parTransId="{9A925257-2C69-4EF4-8DD7-554A2A8D5F5D}" sibTransId="{DEB81C4B-1A8A-4B58-ADBD-D8959630E8E9}"/>
    <dgm:cxn modelId="{E4A4C4AC-2AE5-48A3-BDD3-4D6476267971}" type="presOf" srcId="{5F52539E-D70A-4C53-B5B7-256845969708}" destId="{CF8D3113-4A45-44D9-8F2B-D29E454CA168}" srcOrd="0" destOrd="0" presId="urn:microsoft.com/office/officeart/2005/8/layout/process3"/>
    <dgm:cxn modelId="{BAF29AAD-4FED-4A2A-B3FC-3AC25790D557}" srcId="{59290676-4B31-49FB-956F-E971F75D91B7}" destId="{0F6F4FA2-0A53-47E8-89DA-14B08CBBA5BC}" srcOrd="2" destOrd="0" parTransId="{97DFAAF6-DF77-4A81-9FA9-9A61EB702A40}" sibTransId="{AE872823-23F9-4E2C-A006-87B0F13CD264}"/>
    <dgm:cxn modelId="{1EABCDAF-8841-4AF8-905B-F3AA3F55B412}" type="presOf" srcId="{59290676-4B31-49FB-956F-E971F75D91B7}" destId="{BFDCE0FB-03EB-4D45-A77B-E4F8B0300227}" srcOrd="1" destOrd="0" presId="urn:microsoft.com/office/officeart/2005/8/layout/process3"/>
    <dgm:cxn modelId="{4589DFB1-65EE-468F-8421-56B0CDD31A8E}" type="presOf" srcId="{72C41958-4509-4990-B4EF-DBC592638AF4}" destId="{9DB94DA6-37A5-4CD8-AB5A-ECFBF43132B9}" srcOrd="0" destOrd="1" presId="urn:microsoft.com/office/officeart/2005/8/layout/process3"/>
    <dgm:cxn modelId="{9D8C04B3-30B0-4E05-BD2D-7069E3862147}" srcId="{B126673D-5E53-49C3-8A8C-322040399C48}" destId="{5647A4D7-1C3A-4DD0-861D-44E18A4D64D3}" srcOrd="1" destOrd="0" parTransId="{FAB46809-0A76-4EBF-A538-865DECF233FE}" sibTransId="{67E0FFE5-8A07-405E-BEF5-8931B99D1805}"/>
    <dgm:cxn modelId="{5AF7AFBA-E91C-41A4-B987-D4CD5A70CBBA}" type="presOf" srcId="{DE2C7EA8-8EE4-42EF-B967-A8EE1BA547F5}" destId="{CF8D3113-4A45-44D9-8F2B-D29E454CA168}" srcOrd="0" destOrd="1" presId="urn:microsoft.com/office/officeart/2005/8/layout/process3"/>
    <dgm:cxn modelId="{F1623BC0-6082-4F62-9A89-C932373BF541}" srcId="{59290676-4B31-49FB-956F-E971F75D91B7}" destId="{5F52539E-D70A-4C53-B5B7-256845969708}" srcOrd="0" destOrd="0" parTransId="{8AF302A6-C00F-42B6-A990-E5AE6111033E}" sibTransId="{708DBD24-A997-4524-992E-84292B837F97}"/>
    <dgm:cxn modelId="{43B228C2-CF6E-4914-B86C-CE8A66C73C3C}" srcId="{181EE42F-0A4D-411E-9D27-8BC7DA76978D}" destId="{6624B9E1-0AA0-406B-85A6-6A72A98178C5}" srcOrd="5" destOrd="0" parTransId="{C60CA2AA-D414-40EE-A34E-306F16E138BC}" sibTransId="{C4BF4574-0586-4450-AA3C-5ECA62702C0E}"/>
    <dgm:cxn modelId="{C646D8C3-20FF-4634-80CD-B132B8265389}" type="presOf" srcId="{C8A85E58-C712-4CE9-9BB3-3895997CF382}" destId="{CEF6422F-AEEB-4986-8D77-2333E117AC6C}" srcOrd="0" destOrd="0" presId="urn:microsoft.com/office/officeart/2005/8/layout/process3"/>
    <dgm:cxn modelId="{2B282ECA-7B00-4208-BCDE-A29D23DDD07B}" srcId="{5647A4D7-1C3A-4DD0-861D-44E18A4D64D3}" destId="{8FF10E0A-7393-4F07-B891-23C52A8540E2}" srcOrd="2" destOrd="0" parTransId="{6B2B27CB-7DC9-4C6B-891F-EBAEFAB0DE10}" sibTransId="{61414850-64C2-4759-B736-3D4BD157E955}"/>
    <dgm:cxn modelId="{4A40B2CA-34B6-4D1E-8757-6A47FA6E5B8A}" type="presOf" srcId="{5647A4D7-1C3A-4DD0-861D-44E18A4D64D3}" destId="{DFBE809F-C81A-4880-882A-BA87CE7FEE9E}" srcOrd="1" destOrd="0" presId="urn:microsoft.com/office/officeart/2005/8/layout/process3"/>
    <dgm:cxn modelId="{A9DC7BE9-8D03-44FF-A0B8-34BAA376F350}" type="presOf" srcId="{2B1D9DF3-B1D2-4B30-BCF5-4C5B5FA73041}" destId="{7221F60C-3BEB-42C4-87CE-6D95A2379133}" srcOrd="0" destOrd="1" presId="urn:microsoft.com/office/officeart/2005/8/layout/process3"/>
    <dgm:cxn modelId="{1AEF77EC-3E53-472B-A968-0D966FF80F05}" type="presOf" srcId="{F685C178-43A6-4881-A649-AD80CE22422E}" destId="{7221F60C-3BEB-42C4-87CE-6D95A2379133}" srcOrd="0" destOrd="0" presId="urn:microsoft.com/office/officeart/2005/8/layout/process3"/>
    <dgm:cxn modelId="{7C03FB4C-E139-4470-B843-6D8D930583F2}" type="presParOf" srcId="{E8627AEA-6341-46B8-BD0D-B91E032CB1FE}" destId="{49F4FD31-9BF3-4399-B640-2AF9D1BCDB3F}" srcOrd="0" destOrd="0" presId="urn:microsoft.com/office/officeart/2005/8/layout/process3"/>
    <dgm:cxn modelId="{BD34558A-152D-4646-9BDA-F2A2850FB3C3}" type="presParOf" srcId="{49F4FD31-9BF3-4399-B640-2AF9D1BCDB3F}" destId="{375544AB-8D96-41F0-BF23-5BF595BFAFC8}" srcOrd="0" destOrd="0" presId="urn:microsoft.com/office/officeart/2005/8/layout/process3"/>
    <dgm:cxn modelId="{209B7FF5-C09A-44EE-9264-60D9B3C58F18}" type="presParOf" srcId="{49F4FD31-9BF3-4399-B640-2AF9D1BCDB3F}" destId="{BFDCE0FB-03EB-4D45-A77B-E4F8B0300227}" srcOrd="1" destOrd="0" presId="urn:microsoft.com/office/officeart/2005/8/layout/process3"/>
    <dgm:cxn modelId="{67E0FEBD-FCCE-4B29-A10A-6CB44C3E50A8}" type="presParOf" srcId="{49F4FD31-9BF3-4399-B640-2AF9D1BCDB3F}" destId="{CF8D3113-4A45-44D9-8F2B-D29E454CA168}" srcOrd="2" destOrd="0" presId="urn:microsoft.com/office/officeart/2005/8/layout/process3"/>
    <dgm:cxn modelId="{8C6ABD8A-6FFA-4899-AB0C-96E54A9BAD36}" type="presParOf" srcId="{E8627AEA-6341-46B8-BD0D-B91E032CB1FE}" destId="{1A66367A-301B-49DF-9316-8EAD0DA6303A}" srcOrd="1" destOrd="0" presId="urn:microsoft.com/office/officeart/2005/8/layout/process3"/>
    <dgm:cxn modelId="{5D1C38BF-1ED7-4769-A936-9F693D6E536F}" type="presParOf" srcId="{1A66367A-301B-49DF-9316-8EAD0DA6303A}" destId="{47152352-A8F2-48A7-9FF4-52F57ADC0171}" srcOrd="0" destOrd="0" presId="urn:microsoft.com/office/officeart/2005/8/layout/process3"/>
    <dgm:cxn modelId="{6944FD9B-FF02-4C7C-9AE5-2DA08E09292E}" type="presParOf" srcId="{E8627AEA-6341-46B8-BD0D-B91E032CB1FE}" destId="{4E91505C-624E-468C-A367-01CDCB91C74A}" srcOrd="2" destOrd="0" presId="urn:microsoft.com/office/officeart/2005/8/layout/process3"/>
    <dgm:cxn modelId="{DBCA9FC0-641A-4218-A7C2-9EA856420078}" type="presParOf" srcId="{4E91505C-624E-468C-A367-01CDCB91C74A}" destId="{A9EE07D9-B659-427C-9A45-10F52B50AEAF}" srcOrd="0" destOrd="0" presId="urn:microsoft.com/office/officeart/2005/8/layout/process3"/>
    <dgm:cxn modelId="{1862FE1C-51ED-4BE6-9A39-69AF216CEDCB}" type="presParOf" srcId="{4E91505C-624E-468C-A367-01CDCB91C74A}" destId="{DFBE809F-C81A-4880-882A-BA87CE7FEE9E}" srcOrd="1" destOrd="0" presId="urn:microsoft.com/office/officeart/2005/8/layout/process3"/>
    <dgm:cxn modelId="{F8BCF869-EE4B-4031-B9D7-A156F1CDAA4F}" type="presParOf" srcId="{4E91505C-624E-468C-A367-01CDCB91C74A}" destId="{DEFBCF35-1474-4670-9789-68327A8EFDEA}" srcOrd="2" destOrd="0" presId="urn:microsoft.com/office/officeart/2005/8/layout/process3"/>
    <dgm:cxn modelId="{78190302-00C1-440E-B2BD-D338EFAC708F}" type="presParOf" srcId="{E8627AEA-6341-46B8-BD0D-B91E032CB1FE}" destId="{DC261950-5718-44F0-BD6F-A3999A3278CD}" srcOrd="3" destOrd="0" presId="urn:microsoft.com/office/officeart/2005/8/layout/process3"/>
    <dgm:cxn modelId="{1EE1AE66-11EB-451C-8B03-D3D58C434843}" type="presParOf" srcId="{DC261950-5718-44F0-BD6F-A3999A3278CD}" destId="{E52754FE-3611-4CAF-96D5-A4C3A2E8291A}" srcOrd="0" destOrd="0" presId="urn:microsoft.com/office/officeart/2005/8/layout/process3"/>
    <dgm:cxn modelId="{842389A8-81D9-476A-B05B-EFF49C5A466C}" type="presParOf" srcId="{E8627AEA-6341-46B8-BD0D-B91E032CB1FE}" destId="{C2A04BD1-3526-4E24-8CAE-FC598A3191CD}" srcOrd="4" destOrd="0" presId="urn:microsoft.com/office/officeart/2005/8/layout/process3"/>
    <dgm:cxn modelId="{976F08BF-838D-4FC8-AC88-9EE4B4ABC032}" type="presParOf" srcId="{C2A04BD1-3526-4E24-8CAE-FC598A3191CD}" destId="{87637D14-51CC-4186-84D3-EC8DEC78F4BC}" srcOrd="0" destOrd="0" presId="urn:microsoft.com/office/officeart/2005/8/layout/process3"/>
    <dgm:cxn modelId="{45A0CC1A-E879-4799-BC91-D4BEC9D32F20}" type="presParOf" srcId="{C2A04BD1-3526-4E24-8CAE-FC598A3191CD}" destId="{1EF3117D-8718-46A6-B316-D2159CC9BE0D}" srcOrd="1" destOrd="0" presId="urn:microsoft.com/office/officeart/2005/8/layout/process3"/>
    <dgm:cxn modelId="{3749638E-B94D-477E-BECA-B0EFBE442BD7}" type="presParOf" srcId="{C2A04BD1-3526-4E24-8CAE-FC598A3191CD}" destId="{9DB94DA6-37A5-4CD8-AB5A-ECFBF43132B9}" srcOrd="2" destOrd="0" presId="urn:microsoft.com/office/officeart/2005/8/layout/process3"/>
    <dgm:cxn modelId="{CC39ECAC-B52A-48AE-82EA-00A43A50F29B}" type="presParOf" srcId="{E8627AEA-6341-46B8-BD0D-B91E032CB1FE}" destId="{CEF6422F-AEEB-4986-8D77-2333E117AC6C}" srcOrd="5" destOrd="0" presId="urn:microsoft.com/office/officeart/2005/8/layout/process3"/>
    <dgm:cxn modelId="{966E14A8-6433-4584-8334-0C49D6614FC8}" type="presParOf" srcId="{CEF6422F-AEEB-4986-8D77-2333E117AC6C}" destId="{A553D141-4F7A-48C0-8BFC-38AB03E57649}" srcOrd="0" destOrd="0" presId="urn:microsoft.com/office/officeart/2005/8/layout/process3"/>
    <dgm:cxn modelId="{5B3C67FE-7F4C-494B-9E47-D6139FBF557B}" type="presParOf" srcId="{E8627AEA-6341-46B8-BD0D-B91E032CB1FE}" destId="{8D63A42F-0F68-4ED0-8981-C0CA49890D41}" srcOrd="6" destOrd="0" presId="urn:microsoft.com/office/officeart/2005/8/layout/process3"/>
    <dgm:cxn modelId="{FAE88B11-BFBF-43B2-A73D-BDB077C2FD86}" type="presParOf" srcId="{8D63A42F-0F68-4ED0-8981-C0CA49890D41}" destId="{D73D18D3-1275-40D7-8F54-5951326C9775}" srcOrd="0" destOrd="0" presId="urn:microsoft.com/office/officeart/2005/8/layout/process3"/>
    <dgm:cxn modelId="{F55EFCD0-732F-4472-AA71-9915ECD4821D}" type="presParOf" srcId="{8D63A42F-0F68-4ED0-8981-C0CA49890D41}" destId="{E667A62A-BFEF-4619-B34F-481E30748DE3}" srcOrd="1" destOrd="0" presId="urn:microsoft.com/office/officeart/2005/8/layout/process3"/>
    <dgm:cxn modelId="{1D63FABA-FADC-4894-9260-88C707F2958E}" type="presParOf" srcId="{8D63A42F-0F68-4ED0-8981-C0CA49890D41}" destId="{7221F60C-3BEB-42C4-87CE-6D95A237913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074EC-E465-4E3F-A26E-5F9714989AEF}" type="doc">
      <dgm:prSet loTypeId="urn:microsoft.com/office/officeart/2005/8/layout/defaul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C7E8E1DF-7AEA-4859-9CA3-98E2FE1D359F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Random Forest</a:t>
          </a:r>
        </a:p>
      </dgm:t>
    </dgm:pt>
    <dgm:pt modelId="{57FEE3FE-930D-4960-A0A6-98C683C91D16}" type="parTrans" cxnId="{905D0C40-76D9-4CC6-A713-E3DFAE079D74}">
      <dgm:prSet/>
      <dgm:spPr/>
      <dgm:t>
        <a:bodyPr/>
        <a:lstStyle/>
        <a:p>
          <a:endParaRPr lang="en-US"/>
        </a:p>
      </dgm:t>
    </dgm:pt>
    <dgm:pt modelId="{2464F296-144D-421A-8DCD-B8BE4CE9D885}" type="sibTrans" cxnId="{905D0C40-76D9-4CC6-A713-E3DFAE079D74}">
      <dgm:prSet/>
      <dgm:spPr/>
      <dgm:t>
        <a:bodyPr/>
        <a:lstStyle/>
        <a:p>
          <a:endParaRPr lang="en-US"/>
        </a:p>
      </dgm:t>
    </dgm:pt>
    <dgm:pt modelId="{7F00F084-1E4D-423F-9AA6-20BDF36D0A7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AdaBoost</a:t>
          </a:r>
        </a:p>
      </dgm:t>
    </dgm:pt>
    <dgm:pt modelId="{4E02298B-3293-4B5A-8F67-A22F0E3ED8A3}" type="parTrans" cxnId="{A92C9209-64A3-4E89-81AB-35F8BF9FB7F4}">
      <dgm:prSet/>
      <dgm:spPr/>
      <dgm:t>
        <a:bodyPr/>
        <a:lstStyle/>
        <a:p>
          <a:endParaRPr lang="en-US"/>
        </a:p>
      </dgm:t>
    </dgm:pt>
    <dgm:pt modelId="{236FE413-B408-4787-B822-6E7FFBEB7C1E}" type="sibTrans" cxnId="{A92C9209-64A3-4E89-81AB-35F8BF9FB7F4}">
      <dgm:prSet/>
      <dgm:spPr/>
      <dgm:t>
        <a:bodyPr/>
        <a:lstStyle/>
        <a:p>
          <a:endParaRPr lang="en-US"/>
        </a:p>
      </dgm:t>
    </dgm:pt>
    <dgm:pt modelId="{8B272A56-01A2-4000-A9C5-8DEA596C2192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XGBoost</a:t>
          </a:r>
          <a:endParaRPr lang="en-US" b="1" dirty="0">
            <a:solidFill>
              <a:schemeClr val="tx1"/>
            </a:solidFill>
          </a:endParaRPr>
        </a:p>
      </dgm:t>
    </dgm:pt>
    <dgm:pt modelId="{3DCB9354-39BE-451D-A044-40FFD0A7CE7A}" type="parTrans" cxnId="{276D6E26-E2F2-401B-BF4F-7CFE18D8E46F}">
      <dgm:prSet/>
      <dgm:spPr/>
      <dgm:t>
        <a:bodyPr/>
        <a:lstStyle/>
        <a:p>
          <a:endParaRPr lang="en-US"/>
        </a:p>
      </dgm:t>
    </dgm:pt>
    <dgm:pt modelId="{C82D04A7-4833-4255-A988-B0105E15A18D}" type="sibTrans" cxnId="{276D6E26-E2F2-401B-BF4F-7CFE18D8E46F}">
      <dgm:prSet/>
      <dgm:spPr/>
      <dgm:t>
        <a:bodyPr/>
        <a:lstStyle/>
        <a:p>
          <a:endParaRPr lang="en-US"/>
        </a:p>
      </dgm:t>
    </dgm:pt>
    <dgm:pt modelId="{4BACB506-F75A-44A0-95FE-858AA16D9877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Logistic Regression</a:t>
          </a:r>
        </a:p>
        <a:p>
          <a:r>
            <a:rPr lang="en-US" sz="1600" b="1" dirty="0">
              <a:solidFill>
                <a:schemeClr val="tx1"/>
              </a:solidFill>
            </a:rPr>
            <a:t>Solver : </a:t>
          </a:r>
          <a:r>
            <a:rPr lang="en-US" sz="1600" dirty="0" err="1"/>
            <a:t>lbfgs</a:t>
          </a:r>
          <a:r>
            <a:rPr lang="en-US" sz="1600" dirty="0"/>
            <a:t> &amp; </a:t>
          </a:r>
          <a:r>
            <a:rPr lang="en-US" sz="1600" dirty="0" err="1"/>
            <a:t>liblinear</a:t>
          </a:r>
          <a:endParaRPr lang="en-US" sz="1600" b="1" dirty="0">
            <a:solidFill>
              <a:schemeClr val="tx1"/>
            </a:solidFill>
          </a:endParaRPr>
        </a:p>
      </dgm:t>
    </dgm:pt>
    <dgm:pt modelId="{C6DE2E45-90D4-4071-833A-C41A8F565990}" type="parTrans" cxnId="{F4C6F830-9C34-4DC6-ABFF-B277CED524BD}">
      <dgm:prSet/>
      <dgm:spPr/>
      <dgm:t>
        <a:bodyPr/>
        <a:lstStyle/>
        <a:p>
          <a:endParaRPr lang="en-US"/>
        </a:p>
      </dgm:t>
    </dgm:pt>
    <dgm:pt modelId="{D84D74F2-B09D-4AE9-BF05-2EE041FEC798}" type="sibTrans" cxnId="{F4C6F830-9C34-4DC6-ABFF-B277CED524BD}">
      <dgm:prSet/>
      <dgm:spPr/>
      <dgm:t>
        <a:bodyPr/>
        <a:lstStyle/>
        <a:p>
          <a:endParaRPr lang="en-US"/>
        </a:p>
      </dgm:t>
    </dgm:pt>
    <dgm:pt modelId="{EB7C4C0A-4E90-4901-BF89-73BF4CA8E239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KNearestNeighbours</a:t>
          </a:r>
          <a:endParaRPr lang="en-US" b="1" dirty="0">
            <a:solidFill>
              <a:schemeClr val="tx1"/>
            </a:solidFill>
          </a:endParaRPr>
        </a:p>
      </dgm:t>
    </dgm:pt>
    <dgm:pt modelId="{E36D30DE-D7CB-4113-9181-A89681639A5C}" type="parTrans" cxnId="{6F8A7671-CC36-4574-A5C1-B3CBE7844FAB}">
      <dgm:prSet/>
      <dgm:spPr/>
      <dgm:t>
        <a:bodyPr/>
        <a:lstStyle/>
        <a:p>
          <a:endParaRPr lang="en-US"/>
        </a:p>
      </dgm:t>
    </dgm:pt>
    <dgm:pt modelId="{D9B946A9-8C63-4D61-99A0-CFEF684EA316}" type="sibTrans" cxnId="{6F8A7671-CC36-4574-A5C1-B3CBE7844FAB}">
      <dgm:prSet/>
      <dgm:spPr/>
      <dgm:t>
        <a:bodyPr/>
        <a:lstStyle/>
        <a:p>
          <a:endParaRPr lang="en-US"/>
        </a:p>
      </dgm:t>
    </dgm:pt>
    <dgm:pt modelId="{87FE5DE2-9F76-4D26-B49C-4F0586EB37BC}" type="pres">
      <dgm:prSet presAssocID="{8A8074EC-E465-4E3F-A26E-5F9714989AEF}" presName="diagram" presStyleCnt="0">
        <dgm:presLayoutVars>
          <dgm:dir/>
          <dgm:resizeHandles val="exact"/>
        </dgm:presLayoutVars>
      </dgm:prSet>
      <dgm:spPr/>
    </dgm:pt>
    <dgm:pt modelId="{6FBB7AAD-6B99-4B7B-902E-B7DD79EB66E3}" type="pres">
      <dgm:prSet presAssocID="{C7E8E1DF-7AEA-4859-9CA3-98E2FE1D359F}" presName="node" presStyleLbl="node1" presStyleIdx="0" presStyleCnt="5">
        <dgm:presLayoutVars>
          <dgm:bulletEnabled val="1"/>
        </dgm:presLayoutVars>
      </dgm:prSet>
      <dgm:spPr/>
    </dgm:pt>
    <dgm:pt modelId="{AA98481C-717A-472E-96CC-4E8050E841B1}" type="pres">
      <dgm:prSet presAssocID="{2464F296-144D-421A-8DCD-B8BE4CE9D885}" presName="sibTrans" presStyleCnt="0"/>
      <dgm:spPr/>
    </dgm:pt>
    <dgm:pt modelId="{53294EAB-58FB-46EF-99ED-476BD22602D8}" type="pres">
      <dgm:prSet presAssocID="{7F00F084-1E4D-423F-9AA6-20BDF36D0A73}" presName="node" presStyleLbl="node1" presStyleIdx="1" presStyleCnt="5">
        <dgm:presLayoutVars>
          <dgm:bulletEnabled val="1"/>
        </dgm:presLayoutVars>
      </dgm:prSet>
      <dgm:spPr/>
    </dgm:pt>
    <dgm:pt modelId="{D07F5B00-B007-4E11-878C-50A0E0784721}" type="pres">
      <dgm:prSet presAssocID="{236FE413-B408-4787-B822-6E7FFBEB7C1E}" presName="sibTrans" presStyleCnt="0"/>
      <dgm:spPr/>
    </dgm:pt>
    <dgm:pt modelId="{0B78BFC5-C879-4937-AF70-D12CB5B3C343}" type="pres">
      <dgm:prSet presAssocID="{8B272A56-01A2-4000-A9C5-8DEA596C2192}" presName="node" presStyleLbl="node1" presStyleIdx="2" presStyleCnt="5">
        <dgm:presLayoutVars>
          <dgm:bulletEnabled val="1"/>
        </dgm:presLayoutVars>
      </dgm:prSet>
      <dgm:spPr/>
    </dgm:pt>
    <dgm:pt modelId="{6BED1087-3B95-4535-9276-3DA5A51953EA}" type="pres">
      <dgm:prSet presAssocID="{C82D04A7-4833-4255-A988-B0105E15A18D}" presName="sibTrans" presStyleCnt="0"/>
      <dgm:spPr/>
    </dgm:pt>
    <dgm:pt modelId="{23CAA657-4771-4956-B46C-E23E966F495F}" type="pres">
      <dgm:prSet presAssocID="{4BACB506-F75A-44A0-95FE-858AA16D9877}" presName="node" presStyleLbl="node1" presStyleIdx="3" presStyleCnt="5">
        <dgm:presLayoutVars>
          <dgm:bulletEnabled val="1"/>
        </dgm:presLayoutVars>
      </dgm:prSet>
      <dgm:spPr/>
    </dgm:pt>
    <dgm:pt modelId="{22FC3669-D6F8-428E-8742-7E27A4EDE53B}" type="pres">
      <dgm:prSet presAssocID="{D84D74F2-B09D-4AE9-BF05-2EE041FEC798}" presName="sibTrans" presStyleCnt="0"/>
      <dgm:spPr/>
    </dgm:pt>
    <dgm:pt modelId="{69207C1C-9873-4BCB-8751-FEF45CF4C8E5}" type="pres">
      <dgm:prSet presAssocID="{EB7C4C0A-4E90-4901-BF89-73BF4CA8E239}" presName="node" presStyleLbl="node1" presStyleIdx="4" presStyleCnt="5">
        <dgm:presLayoutVars>
          <dgm:bulletEnabled val="1"/>
        </dgm:presLayoutVars>
      </dgm:prSet>
      <dgm:spPr/>
    </dgm:pt>
  </dgm:ptLst>
  <dgm:cxnLst>
    <dgm:cxn modelId="{A92C9209-64A3-4E89-81AB-35F8BF9FB7F4}" srcId="{8A8074EC-E465-4E3F-A26E-5F9714989AEF}" destId="{7F00F084-1E4D-423F-9AA6-20BDF36D0A73}" srcOrd="1" destOrd="0" parTransId="{4E02298B-3293-4B5A-8F67-A22F0E3ED8A3}" sibTransId="{236FE413-B408-4787-B822-6E7FFBEB7C1E}"/>
    <dgm:cxn modelId="{F8975320-E25B-4AD0-818A-0F71381B2D82}" type="presOf" srcId="{EB7C4C0A-4E90-4901-BF89-73BF4CA8E239}" destId="{69207C1C-9873-4BCB-8751-FEF45CF4C8E5}" srcOrd="0" destOrd="0" presId="urn:microsoft.com/office/officeart/2005/8/layout/default"/>
    <dgm:cxn modelId="{1AE5D323-D9E0-435C-97A2-17EBA1F611CC}" type="presOf" srcId="{C7E8E1DF-7AEA-4859-9CA3-98E2FE1D359F}" destId="{6FBB7AAD-6B99-4B7B-902E-B7DD79EB66E3}" srcOrd="0" destOrd="0" presId="urn:microsoft.com/office/officeart/2005/8/layout/default"/>
    <dgm:cxn modelId="{276D6E26-E2F2-401B-BF4F-7CFE18D8E46F}" srcId="{8A8074EC-E465-4E3F-A26E-5F9714989AEF}" destId="{8B272A56-01A2-4000-A9C5-8DEA596C2192}" srcOrd="2" destOrd="0" parTransId="{3DCB9354-39BE-451D-A044-40FFD0A7CE7A}" sibTransId="{C82D04A7-4833-4255-A988-B0105E15A18D}"/>
    <dgm:cxn modelId="{F4C6F830-9C34-4DC6-ABFF-B277CED524BD}" srcId="{8A8074EC-E465-4E3F-A26E-5F9714989AEF}" destId="{4BACB506-F75A-44A0-95FE-858AA16D9877}" srcOrd="3" destOrd="0" parTransId="{C6DE2E45-90D4-4071-833A-C41A8F565990}" sibTransId="{D84D74F2-B09D-4AE9-BF05-2EE041FEC798}"/>
    <dgm:cxn modelId="{905D0C40-76D9-4CC6-A713-E3DFAE079D74}" srcId="{8A8074EC-E465-4E3F-A26E-5F9714989AEF}" destId="{C7E8E1DF-7AEA-4859-9CA3-98E2FE1D359F}" srcOrd="0" destOrd="0" parTransId="{57FEE3FE-930D-4960-A0A6-98C683C91D16}" sibTransId="{2464F296-144D-421A-8DCD-B8BE4CE9D885}"/>
    <dgm:cxn modelId="{91FECA5E-A99B-472C-BAEC-0ECE87F9C488}" type="presOf" srcId="{7F00F084-1E4D-423F-9AA6-20BDF36D0A73}" destId="{53294EAB-58FB-46EF-99ED-476BD22602D8}" srcOrd="0" destOrd="0" presId="urn:microsoft.com/office/officeart/2005/8/layout/default"/>
    <dgm:cxn modelId="{6F8A7671-CC36-4574-A5C1-B3CBE7844FAB}" srcId="{8A8074EC-E465-4E3F-A26E-5F9714989AEF}" destId="{EB7C4C0A-4E90-4901-BF89-73BF4CA8E239}" srcOrd="4" destOrd="0" parTransId="{E36D30DE-D7CB-4113-9181-A89681639A5C}" sibTransId="{D9B946A9-8C63-4D61-99A0-CFEF684EA316}"/>
    <dgm:cxn modelId="{AB9F2A73-DE51-4C09-93DA-582FC61BC0D3}" type="presOf" srcId="{8A8074EC-E465-4E3F-A26E-5F9714989AEF}" destId="{87FE5DE2-9F76-4D26-B49C-4F0586EB37BC}" srcOrd="0" destOrd="0" presId="urn:microsoft.com/office/officeart/2005/8/layout/default"/>
    <dgm:cxn modelId="{1DD9CF85-9A1B-4C67-B7B8-262F98343AF3}" type="presOf" srcId="{8B272A56-01A2-4000-A9C5-8DEA596C2192}" destId="{0B78BFC5-C879-4937-AF70-D12CB5B3C343}" srcOrd="0" destOrd="0" presId="urn:microsoft.com/office/officeart/2005/8/layout/default"/>
    <dgm:cxn modelId="{1E5E1BFF-F452-4C85-A6B2-A84B2D383E3C}" type="presOf" srcId="{4BACB506-F75A-44A0-95FE-858AA16D9877}" destId="{23CAA657-4771-4956-B46C-E23E966F495F}" srcOrd="0" destOrd="0" presId="urn:microsoft.com/office/officeart/2005/8/layout/default"/>
    <dgm:cxn modelId="{D7868C05-5E5C-4E42-8AD6-A67A0F25361D}" type="presParOf" srcId="{87FE5DE2-9F76-4D26-B49C-4F0586EB37BC}" destId="{6FBB7AAD-6B99-4B7B-902E-B7DD79EB66E3}" srcOrd="0" destOrd="0" presId="urn:microsoft.com/office/officeart/2005/8/layout/default"/>
    <dgm:cxn modelId="{C12B87F1-4FF1-45BB-A9F0-F1C490F9F1DA}" type="presParOf" srcId="{87FE5DE2-9F76-4D26-B49C-4F0586EB37BC}" destId="{AA98481C-717A-472E-96CC-4E8050E841B1}" srcOrd="1" destOrd="0" presId="urn:microsoft.com/office/officeart/2005/8/layout/default"/>
    <dgm:cxn modelId="{0335B704-B40B-4A12-BE92-489E75CBC203}" type="presParOf" srcId="{87FE5DE2-9F76-4D26-B49C-4F0586EB37BC}" destId="{53294EAB-58FB-46EF-99ED-476BD22602D8}" srcOrd="2" destOrd="0" presId="urn:microsoft.com/office/officeart/2005/8/layout/default"/>
    <dgm:cxn modelId="{40C52394-63C5-43AB-B26E-63CFC997701A}" type="presParOf" srcId="{87FE5DE2-9F76-4D26-B49C-4F0586EB37BC}" destId="{D07F5B00-B007-4E11-878C-50A0E0784721}" srcOrd="3" destOrd="0" presId="urn:microsoft.com/office/officeart/2005/8/layout/default"/>
    <dgm:cxn modelId="{1B6B5FA5-FEAD-4663-82B5-E7469C1B4A53}" type="presParOf" srcId="{87FE5DE2-9F76-4D26-B49C-4F0586EB37BC}" destId="{0B78BFC5-C879-4937-AF70-D12CB5B3C343}" srcOrd="4" destOrd="0" presId="urn:microsoft.com/office/officeart/2005/8/layout/default"/>
    <dgm:cxn modelId="{D2CC4C32-B9B1-4498-9DBF-5B48A65BB464}" type="presParOf" srcId="{87FE5DE2-9F76-4D26-B49C-4F0586EB37BC}" destId="{6BED1087-3B95-4535-9276-3DA5A51953EA}" srcOrd="5" destOrd="0" presId="urn:microsoft.com/office/officeart/2005/8/layout/default"/>
    <dgm:cxn modelId="{FA9BBB5C-6B10-4B65-ADAD-8A8C9C6223C7}" type="presParOf" srcId="{87FE5DE2-9F76-4D26-B49C-4F0586EB37BC}" destId="{23CAA657-4771-4956-B46C-E23E966F495F}" srcOrd="6" destOrd="0" presId="urn:microsoft.com/office/officeart/2005/8/layout/default"/>
    <dgm:cxn modelId="{AFF73256-01CA-4827-BC46-531AC4655E92}" type="presParOf" srcId="{87FE5DE2-9F76-4D26-B49C-4F0586EB37BC}" destId="{22FC3669-D6F8-428E-8742-7E27A4EDE53B}" srcOrd="7" destOrd="0" presId="urn:microsoft.com/office/officeart/2005/8/layout/default"/>
    <dgm:cxn modelId="{24D569AF-26A4-4A26-9F41-040E68B46F01}" type="presParOf" srcId="{87FE5DE2-9F76-4D26-B49C-4F0586EB37BC}" destId="{69207C1C-9873-4BCB-8751-FEF45CF4C8E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CE0FB-03EB-4D45-A77B-E4F8B0300227}">
      <dsp:nvSpPr>
        <dsp:cNvPr id="0" name=""/>
        <dsp:cNvSpPr/>
      </dsp:nvSpPr>
      <dsp:spPr>
        <a:xfrm>
          <a:off x="1429" y="922062"/>
          <a:ext cx="1796342" cy="771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Choosing the right Dataset</a:t>
          </a:r>
        </a:p>
      </dsp:txBody>
      <dsp:txXfrm>
        <a:off x="1429" y="922062"/>
        <a:ext cx="1796342" cy="514205"/>
      </dsp:txXfrm>
    </dsp:sp>
    <dsp:sp modelId="{CF8D3113-4A45-44D9-8F2B-D29E454CA168}">
      <dsp:nvSpPr>
        <dsp:cNvPr id="0" name=""/>
        <dsp:cNvSpPr/>
      </dsp:nvSpPr>
      <dsp:spPr>
        <a:xfrm>
          <a:off x="369355" y="1436268"/>
          <a:ext cx="1796342" cy="219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Approach1 : Team stats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Approach2 : Team stats and player-skater stats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Approach 3: Team stats, player_skater and player info</a:t>
          </a:r>
        </a:p>
      </dsp:txBody>
      <dsp:txXfrm>
        <a:off x="421968" y="1488881"/>
        <a:ext cx="1691116" cy="2094374"/>
      </dsp:txXfrm>
    </dsp:sp>
    <dsp:sp modelId="{1A66367A-301B-49DF-9316-8EAD0DA6303A}">
      <dsp:nvSpPr>
        <dsp:cNvPr id="0" name=""/>
        <dsp:cNvSpPr/>
      </dsp:nvSpPr>
      <dsp:spPr>
        <a:xfrm>
          <a:off x="2070090" y="955546"/>
          <a:ext cx="577316" cy="447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70090" y="1044993"/>
        <a:ext cx="443145" cy="268343"/>
      </dsp:txXfrm>
    </dsp:sp>
    <dsp:sp modelId="{DFBE809F-C81A-4880-882A-BA87CE7FEE9E}">
      <dsp:nvSpPr>
        <dsp:cNvPr id="0" name=""/>
        <dsp:cNvSpPr/>
      </dsp:nvSpPr>
      <dsp:spPr>
        <a:xfrm>
          <a:off x="2887047" y="922062"/>
          <a:ext cx="1796342" cy="771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Preparation and Exploration</a:t>
          </a:r>
        </a:p>
      </dsp:txBody>
      <dsp:txXfrm>
        <a:off x="2887047" y="922062"/>
        <a:ext cx="1796342" cy="514205"/>
      </dsp:txXfrm>
    </dsp:sp>
    <dsp:sp modelId="{DEFBCF35-1474-4670-9789-68327A8EFDEA}">
      <dsp:nvSpPr>
        <dsp:cNvPr id="0" name=""/>
        <dsp:cNvSpPr/>
      </dsp:nvSpPr>
      <dsp:spPr>
        <a:xfrm>
          <a:off x="3254973" y="1436268"/>
          <a:ext cx="1796342" cy="219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Joining the datasets as per requirements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Removing categorical columns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Applying Dimensionaltiy reduction</a:t>
          </a:r>
        </a:p>
      </dsp:txBody>
      <dsp:txXfrm>
        <a:off x="3307586" y="1488881"/>
        <a:ext cx="1691116" cy="2094374"/>
      </dsp:txXfrm>
    </dsp:sp>
    <dsp:sp modelId="{DC261950-5718-44F0-BD6F-A3999A3278CD}">
      <dsp:nvSpPr>
        <dsp:cNvPr id="0" name=""/>
        <dsp:cNvSpPr/>
      </dsp:nvSpPr>
      <dsp:spPr>
        <a:xfrm>
          <a:off x="4955709" y="955546"/>
          <a:ext cx="577316" cy="447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955709" y="1044993"/>
        <a:ext cx="443145" cy="268343"/>
      </dsp:txXfrm>
    </dsp:sp>
    <dsp:sp modelId="{1EF3117D-8718-46A6-B316-D2159CC9BE0D}">
      <dsp:nvSpPr>
        <dsp:cNvPr id="0" name=""/>
        <dsp:cNvSpPr/>
      </dsp:nvSpPr>
      <dsp:spPr>
        <a:xfrm>
          <a:off x="5772666" y="922062"/>
          <a:ext cx="1796342" cy="771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Building the Model for prediction</a:t>
          </a:r>
        </a:p>
      </dsp:txBody>
      <dsp:txXfrm>
        <a:off x="5772666" y="922062"/>
        <a:ext cx="1796342" cy="514205"/>
      </dsp:txXfrm>
    </dsp:sp>
    <dsp:sp modelId="{9DB94DA6-37A5-4CD8-AB5A-ECFBF43132B9}">
      <dsp:nvSpPr>
        <dsp:cNvPr id="0" name=""/>
        <dsp:cNvSpPr/>
      </dsp:nvSpPr>
      <dsp:spPr>
        <a:xfrm>
          <a:off x="6140591" y="1436268"/>
          <a:ext cx="1796342" cy="219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Random Forest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AdaBoost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XGboost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Logistic Regression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GaussianNB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KNN</a:t>
          </a:r>
        </a:p>
      </dsp:txBody>
      <dsp:txXfrm>
        <a:off x="6193204" y="1488881"/>
        <a:ext cx="1691116" cy="2094374"/>
      </dsp:txXfrm>
    </dsp:sp>
    <dsp:sp modelId="{CEF6422F-AEEB-4986-8D77-2333E117AC6C}">
      <dsp:nvSpPr>
        <dsp:cNvPr id="0" name=""/>
        <dsp:cNvSpPr/>
      </dsp:nvSpPr>
      <dsp:spPr>
        <a:xfrm>
          <a:off x="7841327" y="955546"/>
          <a:ext cx="577316" cy="4472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841327" y="1044993"/>
        <a:ext cx="443145" cy="268343"/>
      </dsp:txXfrm>
    </dsp:sp>
    <dsp:sp modelId="{E667A62A-BFEF-4619-B34F-481E30748DE3}">
      <dsp:nvSpPr>
        <dsp:cNvPr id="0" name=""/>
        <dsp:cNvSpPr/>
      </dsp:nvSpPr>
      <dsp:spPr>
        <a:xfrm>
          <a:off x="8658284" y="922062"/>
          <a:ext cx="1796342" cy="771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Testing the model</a:t>
          </a:r>
        </a:p>
      </dsp:txBody>
      <dsp:txXfrm>
        <a:off x="8658284" y="922062"/>
        <a:ext cx="1796342" cy="514205"/>
      </dsp:txXfrm>
    </dsp:sp>
    <dsp:sp modelId="{7221F60C-3BEB-42C4-87CE-6D95A2379133}">
      <dsp:nvSpPr>
        <dsp:cNvPr id="0" name=""/>
        <dsp:cNvSpPr/>
      </dsp:nvSpPr>
      <dsp:spPr>
        <a:xfrm>
          <a:off x="9026210" y="1436268"/>
          <a:ext cx="1796342" cy="219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Accuracy</a:t>
          </a: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F1 Score</a:t>
          </a:r>
        </a:p>
      </dsp:txBody>
      <dsp:txXfrm>
        <a:off x="9078823" y="1488881"/>
        <a:ext cx="1691116" cy="2094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7AAD-6B99-4B7B-902E-B7DD79EB66E3}">
      <dsp:nvSpPr>
        <dsp:cNvPr id="0" name=""/>
        <dsp:cNvSpPr/>
      </dsp:nvSpPr>
      <dsp:spPr>
        <a:xfrm>
          <a:off x="808017" y="3018"/>
          <a:ext cx="2793020" cy="167581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Random Forest</a:t>
          </a:r>
        </a:p>
      </dsp:txBody>
      <dsp:txXfrm>
        <a:off x="808017" y="3018"/>
        <a:ext cx="2793020" cy="1675812"/>
      </dsp:txXfrm>
    </dsp:sp>
    <dsp:sp modelId="{53294EAB-58FB-46EF-99ED-476BD22602D8}">
      <dsp:nvSpPr>
        <dsp:cNvPr id="0" name=""/>
        <dsp:cNvSpPr/>
      </dsp:nvSpPr>
      <dsp:spPr>
        <a:xfrm>
          <a:off x="3880339" y="3018"/>
          <a:ext cx="2793020" cy="167581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AdaBoost</a:t>
          </a:r>
        </a:p>
      </dsp:txBody>
      <dsp:txXfrm>
        <a:off x="3880339" y="3018"/>
        <a:ext cx="2793020" cy="1675812"/>
      </dsp:txXfrm>
    </dsp:sp>
    <dsp:sp modelId="{0B78BFC5-C879-4937-AF70-D12CB5B3C343}">
      <dsp:nvSpPr>
        <dsp:cNvPr id="0" name=""/>
        <dsp:cNvSpPr/>
      </dsp:nvSpPr>
      <dsp:spPr>
        <a:xfrm>
          <a:off x="6952662" y="3018"/>
          <a:ext cx="2793020" cy="167581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</a:rPr>
            <a:t>XGBoost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6952662" y="3018"/>
        <a:ext cx="2793020" cy="1675812"/>
      </dsp:txXfrm>
    </dsp:sp>
    <dsp:sp modelId="{23CAA657-4771-4956-B46C-E23E966F495F}">
      <dsp:nvSpPr>
        <dsp:cNvPr id="0" name=""/>
        <dsp:cNvSpPr/>
      </dsp:nvSpPr>
      <dsp:spPr>
        <a:xfrm>
          <a:off x="2344178" y="1958132"/>
          <a:ext cx="2793020" cy="167581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Logistic Regression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Solver : </a:t>
          </a:r>
          <a:r>
            <a:rPr lang="en-US" sz="1600" kern="1200" dirty="0" err="1"/>
            <a:t>lbfgs</a:t>
          </a:r>
          <a:r>
            <a:rPr lang="en-US" sz="1600" kern="1200" dirty="0"/>
            <a:t> &amp; </a:t>
          </a:r>
          <a:r>
            <a:rPr lang="en-US" sz="1600" kern="1200" dirty="0" err="1"/>
            <a:t>liblinear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344178" y="1958132"/>
        <a:ext cx="2793020" cy="1675812"/>
      </dsp:txXfrm>
    </dsp:sp>
    <dsp:sp modelId="{69207C1C-9873-4BCB-8751-FEF45CF4C8E5}">
      <dsp:nvSpPr>
        <dsp:cNvPr id="0" name=""/>
        <dsp:cNvSpPr/>
      </dsp:nvSpPr>
      <dsp:spPr>
        <a:xfrm>
          <a:off x="5416501" y="1958132"/>
          <a:ext cx="2793020" cy="167581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tx1"/>
              </a:solidFill>
            </a:rPr>
            <a:t>KNearestNeighbours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416501" y="1958132"/>
        <a:ext cx="2793020" cy="1675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1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6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E2ACE1-7E07-4BBB-ACF5-2E69BAD74B0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0D9DC91-132F-4242-8C2B-9011A6F4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0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20CD-DD05-4494-AD06-ADE15F581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Predicting the Outcome for NHL Matches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0C905-8B08-4DBA-AD7B-DD21CB4F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0646" y="4479152"/>
            <a:ext cx="6978689" cy="209045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400" b="1" dirty="0"/>
              <a:t>Team Members: </a:t>
            </a:r>
          </a:p>
          <a:p>
            <a:pPr algn="r"/>
            <a:r>
              <a:rPr lang="en-US" sz="1400" b="1" dirty="0"/>
              <a:t> </a:t>
            </a:r>
          </a:p>
          <a:p>
            <a:pPr algn="r"/>
            <a:r>
              <a:rPr lang="en-US" sz="1400" b="1" dirty="0"/>
              <a:t>Suhani Vaishnav 012489191</a:t>
            </a:r>
          </a:p>
          <a:p>
            <a:pPr algn="r"/>
            <a:r>
              <a:rPr lang="en-US" sz="1400" b="1" dirty="0" err="1"/>
              <a:t>Sahana</a:t>
            </a:r>
            <a:r>
              <a:rPr lang="en-US" sz="1400" b="1" dirty="0"/>
              <a:t> </a:t>
            </a:r>
            <a:r>
              <a:rPr lang="en-US" sz="1400" b="1" dirty="0" err="1"/>
              <a:t>Alliyandiru</a:t>
            </a:r>
            <a:r>
              <a:rPr lang="en-US" sz="1400" b="1" dirty="0"/>
              <a:t> </a:t>
            </a:r>
            <a:r>
              <a:rPr lang="en-US" sz="1400" b="1" dirty="0" err="1"/>
              <a:t>Jayasheela</a:t>
            </a:r>
            <a:r>
              <a:rPr lang="en-US" sz="1400" b="1" dirty="0"/>
              <a:t> 012416131</a:t>
            </a:r>
          </a:p>
          <a:p>
            <a:pPr algn="r"/>
            <a:r>
              <a:rPr lang="en-US" sz="1400" b="1" dirty="0"/>
              <a:t>Mitesh Kumar 011524604</a:t>
            </a:r>
          </a:p>
          <a:p>
            <a:pPr algn="r"/>
            <a:endParaRPr lang="en-US" sz="1400" b="1" dirty="0"/>
          </a:p>
          <a:p>
            <a:pPr algn="r"/>
            <a:r>
              <a:rPr lang="en-US" sz="1400" b="1" dirty="0"/>
              <a:t>Canvas group : NHL Gamblers</a:t>
            </a:r>
          </a:p>
        </p:txBody>
      </p:sp>
    </p:spTree>
    <p:extLst>
      <p:ext uri="{BB962C8B-B14F-4D97-AF65-F5344CB8AC3E}">
        <p14:creationId xmlns:p14="http://schemas.microsoft.com/office/powerpoint/2010/main" val="34694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1BB7-6EDE-4E75-8515-16A51285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24D3-3604-42AD-9924-C9FD51EB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69068"/>
            <a:ext cx="10554574" cy="3636511"/>
          </a:xfrm>
        </p:spPr>
        <p:txBody>
          <a:bodyPr/>
          <a:lstStyle/>
          <a:p>
            <a:r>
              <a:rPr lang="en-US" dirty="0"/>
              <a:t>Objective : Sports analytics</a:t>
            </a:r>
          </a:p>
          <a:p>
            <a:r>
              <a:rPr lang="en-US" dirty="0"/>
              <a:t>Dataset : NHL game</a:t>
            </a:r>
          </a:p>
          <a:p>
            <a:r>
              <a:rPr lang="en-US" dirty="0"/>
              <a:t>Source : Kaggle</a:t>
            </a:r>
          </a:p>
          <a:p>
            <a:r>
              <a:rPr lang="en-US" dirty="0"/>
              <a:t>Data for 5 years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B7FAA2-6068-4B40-B238-3276E6DA9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751276"/>
              </p:ext>
            </p:extLst>
          </p:nvPr>
        </p:nvGraphicFramePr>
        <p:xfrm>
          <a:off x="4909626" y="2166425"/>
          <a:ext cx="6836898" cy="3838463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035688">
                  <a:extLst>
                    <a:ext uri="{9D8B030D-6E8A-4147-A177-3AD203B41FA5}">
                      <a16:colId xmlns:a16="http://schemas.microsoft.com/office/drawing/2014/main" val="377956743"/>
                    </a:ext>
                  </a:extLst>
                </a:gridCol>
                <a:gridCol w="1900605">
                  <a:extLst>
                    <a:ext uri="{9D8B030D-6E8A-4147-A177-3AD203B41FA5}">
                      <a16:colId xmlns:a16="http://schemas.microsoft.com/office/drawing/2014/main" val="3390380097"/>
                    </a:ext>
                  </a:extLst>
                </a:gridCol>
                <a:gridCol w="1900605">
                  <a:extLst>
                    <a:ext uri="{9D8B030D-6E8A-4147-A177-3AD203B41FA5}">
                      <a16:colId xmlns:a16="http://schemas.microsoft.com/office/drawing/2014/main" val="525186065"/>
                    </a:ext>
                  </a:extLst>
                </a:gridCol>
              </a:tblGrid>
              <a:tr h="2954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Dataset files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#Rows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#Columns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4335959"/>
                  </a:ext>
                </a:extLst>
              </a:tr>
              <a:tr h="385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game_skater_stats.csv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267854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31521"/>
                  </a:ext>
                </a:extLst>
              </a:tr>
              <a:tr h="385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game_shifts.csv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5564594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351861"/>
                  </a:ext>
                </a:extLst>
              </a:tr>
              <a:tr h="385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game_goalie_stats.csv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16062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29652"/>
                  </a:ext>
                </a:extLst>
              </a:tr>
              <a:tr h="385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game_plays.csv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2369646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031033"/>
                  </a:ext>
                </a:extLst>
              </a:tr>
              <a:tr h="385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game_teams_stats.csv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14882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044939"/>
                  </a:ext>
                </a:extLst>
              </a:tr>
              <a:tr h="385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player_info.csv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2246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128520"/>
                  </a:ext>
                </a:extLst>
              </a:tr>
              <a:tr h="4562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game_plays_players.csv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3479482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088074"/>
                  </a:ext>
                </a:extLst>
              </a:tr>
              <a:tr h="385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team_info.csv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8092679"/>
                  </a:ext>
                </a:extLst>
              </a:tr>
              <a:tr h="385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game.csv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7441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5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6EC8-3D02-4AB7-B972-461A842E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9035C0C-3299-4B7F-8680-550242BB9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166424"/>
            <a:ext cx="7058855" cy="4244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400E2-01EA-46AC-949D-FB9221E07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69" y="2419643"/>
            <a:ext cx="4611814" cy="36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0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4AAA-890A-4534-9980-9C4952E1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&amp;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BE7CE1-99A3-4D62-8FD4-4A25468D5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885380"/>
              </p:ext>
            </p:extLst>
          </p:nvPr>
        </p:nvGraphicFramePr>
        <p:xfrm>
          <a:off x="810000" y="2124222"/>
          <a:ext cx="10823982" cy="455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39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9B54-5516-49C6-90A6-CAD3AD37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C7C6-F82A-4852-8DE5-4B46E670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807171" cy="3636511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One-hot Encoding</a:t>
            </a:r>
            <a:r>
              <a:rPr lang="en-US" dirty="0"/>
              <a:t>:  </a:t>
            </a:r>
          </a:p>
          <a:p>
            <a:pPr lvl="1"/>
            <a:r>
              <a:rPr lang="en-US" dirty="0" err="1"/>
              <a:t>HoA</a:t>
            </a:r>
            <a:r>
              <a:rPr lang="en-US" dirty="0"/>
              <a:t> : Home or Away</a:t>
            </a:r>
          </a:p>
          <a:p>
            <a:pPr lvl="1"/>
            <a:r>
              <a:rPr lang="en-US" sz="1600" dirty="0" err="1"/>
              <a:t>Settled_In</a:t>
            </a:r>
            <a:r>
              <a:rPr lang="en-US" sz="1600" dirty="0"/>
              <a:t> : Regular time, Over time or </a:t>
            </a:r>
            <a:r>
              <a:rPr lang="en-US" sz="1600" dirty="0" err="1"/>
              <a:t>ShootOut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/>
              <a:t>Label </a:t>
            </a:r>
            <a:r>
              <a:rPr lang="en-US" b="1" dirty="0" err="1"/>
              <a:t>Binarizer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For Target Label “ Won” </a:t>
            </a:r>
          </a:p>
          <a:p>
            <a:pPr marL="0" lvl="0" indent="0">
              <a:buNone/>
            </a:pPr>
            <a:r>
              <a:rPr lang="en-US" dirty="0"/>
              <a:t> </a:t>
            </a:r>
          </a:p>
          <a:p>
            <a:r>
              <a:rPr lang="en-US" b="1" dirty="0"/>
              <a:t>Merging</a:t>
            </a:r>
            <a:r>
              <a:rPr lang="en-US" dirty="0"/>
              <a:t>: Relevant CSVs for each approach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18CF0-A13D-41C7-B89D-C1D3C4A8E7DB}"/>
              </a:ext>
            </a:extLst>
          </p:cNvPr>
          <p:cNvSpPr txBox="1">
            <a:spLocks/>
          </p:cNvSpPr>
          <p:nvPr/>
        </p:nvSpPr>
        <p:spPr>
          <a:xfrm>
            <a:off x="6625883" y="1136322"/>
            <a:ext cx="580717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Dimensionality Reduction : </a:t>
            </a:r>
          </a:p>
          <a:p>
            <a:pPr lvl="1"/>
            <a:r>
              <a:rPr lang="en-US" dirty="0"/>
              <a:t>Implemented PCA</a:t>
            </a:r>
          </a:p>
        </p:txBody>
      </p:sp>
    </p:spTree>
    <p:extLst>
      <p:ext uri="{BB962C8B-B14F-4D97-AF65-F5344CB8AC3E}">
        <p14:creationId xmlns:p14="http://schemas.microsoft.com/office/powerpoint/2010/main" val="250301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4BC8-60BD-495F-9A0E-006222DC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A8F47C-CA2F-4106-A147-C85F52D17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303284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88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020A-2788-4098-8C6B-28D572DE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72942-D581-466E-91FC-CD222025D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384890"/>
              </p:ext>
            </p:extLst>
          </p:nvPr>
        </p:nvGraphicFramePr>
        <p:xfrm>
          <a:off x="1854150" y="2479466"/>
          <a:ext cx="8218318" cy="3976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277">
                  <a:extLst>
                    <a:ext uri="{9D8B030D-6E8A-4147-A177-3AD203B41FA5}">
                      <a16:colId xmlns:a16="http://schemas.microsoft.com/office/drawing/2014/main" val="2331223813"/>
                    </a:ext>
                  </a:extLst>
                </a:gridCol>
                <a:gridCol w="1236384">
                  <a:extLst>
                    <a:ext uri="{9D8B030D-6E8A-4147-A177-3AD203B41FA5}">
                      <a16:colId xmlns:a16="http://schemas.microsoft.com/office/drawing/2014/main" val="2658066370"/>
                    </a:ext>
                  </a:extLst>
                </a:gridCol>
                <a:gridCol w="1236384">
                  <a:extLst>
                    <a:ext uri="{9D8B030D-6E8A-4147-A177-3AD203B41FA5}">
                      <a16:colId xmlns:a16="http://schemas.microsoft.com/office/drawing/2014/main" val="3745964220"/>
                    </a:ext>
                  </a:extLst>
                </a:gridCol>
                <a:gridCol w="1132948">
                  <a:extLst>
                    <a:ext uri="{9D8B030D-6E8A-4147-A177-3AD203B41FA5}">
                      <a16:colId xmlns:a16="http://schemas.microsoft.com/office/drawing/2014/main" val="1813135640"/>
                    </a:ext>
                  </a:extLst>
                </a:gridCol>
                <a:gridCol w="1018199">
                  <a:extLst>
                    <a:ext uri="{9D8B030D-6E8A-4147-A177-3AD203B41FA5}">
                      <a16:colId xmlns:a16="http://schemas.microsoft.com/office/drawing/2014/main" val="2626881727"/>
                    </a:ext>
                  </a:extLst>
                </a:gridCol>
                <a:gridCol w="1018199">
                  <a:extLst>
                    <a:ext uri="{9D8B030D-6E8A-4147-A177-3AD203B41FA5}">
                      <a16:colId xmlns:a16="http://schemas.microsoft.com/office/drawing/2014/main" val="1932294057"/>
                    </a:ext>
                  </a:extLst>
                </a:gridCol>
                <a:gridCol w="1090927">
                  <a:extLst>
                    <a:ext uri="{9D8B030D-6E8A-4147-A177-3AD203B41FA5}">
                      <a16:colId xmlns:a16="http://schemas.microsoft.com/office/drawing/2014/main" val="2068986112"/>
                    </a:ext>
                  </a:extLst>
                </a:gridCol>
              </a:tblGrid>
              <a:tr h="200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Algorithm 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Approach 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Approach 2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Approach 3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007694"/>
                  </a:ext>
                </a:extLst>
              </a:tr>
              <a:tr h="400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Without PCA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With PCA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Without PCA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With PCA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Without PCA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With PCA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7997912"/>
                  </a:ext>
                </a:extLst>
              </a:tr>
              <a:tr h="200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4038603"/>
                  </a:ext>
                </a:extLst>
              </a:tr>
              <a:tr h="400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Random Forest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0.74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0.59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0.78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0.68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0.99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0.99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1669926"/>
                  </a:ext>
                </a:extLst>
              </a:tr>
              <a:tr h="200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AdaBoost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0.76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0.64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0.76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0.69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0.91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2014469"/>
                  </a:ext>
                </a:extLst>
              </a:tr>
              <a:tr h="200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1457298"/>
                  </a:ext>
                </a:extLst>
              </a:tr>
              <a:tr h="8018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Logistic Regression – solver   ( lbfgs)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0.77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0.58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0.76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0.76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0.90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0.89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0446299"/>
                  </a:ext>
                </a:extLst>
              </a:tr>
              <a:tr h="8018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Logistic Regression - solver (liblinear)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0.78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0.64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0.76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0.76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0.89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0.89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9819783"/>
                  </a:ext>
                </a:extLst>
              </a:tr>
              <a:tr h="400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KNNeighbours Classifier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0.72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.71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0.76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0.76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0.91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0.89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3669500"/>
                  </a:ext>
                </a:extLst>
              </a:tr>
              <a:tr h="200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XGBoost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0.76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0.64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0.78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0.77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0.91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0.92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59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05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B05A-9B99-41A2-9817-52A09506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303D-8DD8-4FCC-A76A-45E72BD6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610744"/>
            <a:ext cx="10554574" cy="36365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Things that did not work : Adjusted Plus Minus approach</a:t>
            </a:r>
          </a:p>
          <a:p>
            <a:r>
              <a:rPr lang="en-US" dirty="0"/>
              <a:t>Things that worked : Predictions based on team and player statistics</a:t>
            </a:r>
          </a:p>
          <a:p>
            <a:r>
              <a:rPr lang="en-US" dirty="0"/>
              <a:t>Obtained list of few players contributing towards the outcome</a:t>
            </a:r>
          </a:p>
          <a:p>
            <a:r>
              <a:rPr lang="en-US" dirty="0"/>
              <a:t>Accuracy highlights the fact – the more the relevant data, the better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423074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290</TotalTime>
  <Words>340</Words>
  <Application>Microsoft Office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Times New Roman</vt:lpstr>
      <vt:lpstr>Wingdings 2</vt:lpstr>
      <vt:lpstr>Quotable</vt:lpstr>
      <vt:lpstr>Predicting the Outcome for NHL Matches </vt:lpstr>
      <vt:lpstr>Introduction</vt:lpstr>
      <vt:lpstr>DATASET</vt:lpstr>
      <vt:lpstr>System Design &amp; Workflow</vt:lpstr>
      <vt:lpstr>Preprocessing techniques</vt:lpstr>
      <vt:lpstr>Algorithms used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Outcome for NHL games </dc:title>
  <dc:creator>S Vaishnav</dc:creator>
  <cp:lastModifiedBy>S Vaishnav</cp:lastModifiedBy>
  <cp:revision>18</cp:revision>
  <dcterms:created xsi:type="dcterms:W3CDTF">2018-11-19T00:41:27Z</dcterms:created>
  <dcterms:modified xsi:type="dcterms:W3CDTF">2018-11-19T07:49:44Z</dcterms:modified>
</cp:coreProperties>
</file>